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60"/>
  </p:normalViewPr>
  <p:slideViewPr>
    <p:cSldViewPr>
      <p:cViewPr varScale="1">
        <p:scale>
          <a:sx n="77" d="100"/>
          <a:sy n="77" d="100"/>
        </p:scale>
        <p:origin x="1685" y="5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057C1-56DA-498A-A6EF-2A5019710084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
								Click to edit Master text styles 
								</a:t>
            </a:r>
          </a:p>
          <a:p>
            <a:pPr lvl="1"/>
            <a:r>
              <a:rPr lang="en-US"/>
              <a:t>
								Second level 
								</a:t>
            </a:r>
          </a:p>
          <a:p>
            <a:pPr lvl="2"/>
            <a:r>
              <a:rPr lang="en-US"/>
              <a:t>
								Third level 
								</a:t>
            </a:r>
          </a:p>
          <a:p>
            <a:pPr lvl="3"/>
            <a:r>
              <a:rPr lang="en-US"/>
              <a:t>
								Fourth level 
								</a:t>
            </a:r>
          </a:p>
          <a:p>
            <a:pPr lvl="4"/>
            <a:r>
              <a:rPr lang="en-US"/>
              <a:t>
								Fifth level 
								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5E0C3-80C2-4ECD-858C-FC537B20FBAD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5E0C3-80C2-4ECD-858C-FC537B20FBA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5E0C3-80C2-4ECD-858C-FC537B20FBA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5E0C3-80C2-4ECD-858C-FC537B20FBA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5E0C3-80C2-4ECD-858C-FC537B20FBA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5E0C3-80C2-4ECD-858C-FC537B20FBA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5E0C3-80C2-4ECD-858C-FC537B20FBA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FEE135-E275-974B-AA40-639A48E864C7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99922C-2DD5-6240-9176-11309B5CF66C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4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4450"/>
            <a:ext cx="2057400" cy="5894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4450"/>
            <a:ext cx="6019800" cy="5894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1AC046-C336-3B4F-9C4D-886EBBAF9619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74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dView Branch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Left body"/>
          <p:cNvSpPr>
            <a:spLocks noGrp="1"/>
          </p:cNvSpPr>
          <p:nvPr>
            <p:ph type="body" idx="1"/>
          </p:nvPr>
        </p:nvSpPr>
        <p:spPr>
          <a:xfrm>
            <a:off x="457200" y="1414801"/>
            <a:ext cx="3985200" cy="344296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"/>
          <p:cNvSpPr>
            <a:spLocks noGrp="1"/>
          </p:cNvSpPr>
          <p:nvPr>
            <p:ph type="body" sz="quarter" idx="3"/>
          </p:nvPr>
        </p:nvSpPr>
        <p:spPr>
          <a:xfrm>
            <a:off x="500034" y="5119200"/>
            <a:ext cx="8229600" cy="1595948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Right body"/>
          <p:cNvSpPr>
            <a:spLocks noGrp="1"/>
          </p:cNvSpPr>
          <p:nvPr>
            <p:ph type="pic" sz="quarter" idx="1"/>
          </p:nvPr>
        </p:nvSpPr>
        <p:spPr>
          <a:xfrm>
            <a:off x="4705200" y="1414800"/>
            <a:ext cx="3985200" cy="34416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Right body"/>
          <p:cNvSpPr>
            <a:spLocks noGrp="1"/>
          </p:cNvSpPr>
          <p:nvPr>
            <p:ph type="body" idx="2"/>
          </p:nvPr>
        </p:nvSpPr>
        <p:spPr>
          <a:xfrm>
            <a:off x="4705200" y="1414801"/>
            <a:ext cx="3985200" cy="3442960"/>
          </a:xfrm>
        </p:spPr>
        <p:txBody>
          <a:bodyPr/>
          <a:lstStyle/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dView Bran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Left bod"/>
          <p:cNvSpPr>
            <a:spLocks noGrp="1"/>
          </p:cNvSpPr>
          <p:nvPr>
            <p:ph type="body" idx="1"/>
          </p:nvPr>
        </p:nvSpPr>
        <p:spPr>
          <a:xfrm>
            <a:off x="457200" y="1414801"/>
            <a:ext cx="3985200" cy="344296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"/>
          <p:cNvSpPr>
            <a:spLocks noGrp="1"/>
          </p:cNvSpPr>
          <p:nvPr>
            <p:ph type="body" sz="quarter" idx="3"/>
          </p:nvPr>
        </p:nvSpPr>
        <p:spPr>
          <a:xfrm>
            <a:off x="500034" y="5119200"/>
            <a:ext cx="8229600" cy="1595948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Right body"/>
          <p:cNvSpPr>
            <a:spLocks noGrp="1"/>
          </p:cNvSpPr>
          <p:nvPr>
            <p:ph type="body" idx="2"/>
          </p:nvPr>
        </p:nvSpPr>
        <p:spPr>
          <a:xfrm>
            <a:off x="4705200" y="1414800"/>
            <a:ext cx="3985200" cy="344296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dView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idx="1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OM map preview"/>
          <p:cNvSpPr>
            <a:spLocks noGrp="1"/>
          </p:cNvSpPr>
          <p:nvPr>
            <p:ph type="pic" sz="quarter" idx="1"/>
          </p:nvPr>
        </p:nvSpPr>
        <p:spPr>
          <a:xfrm>
            <a:off x="457200" y="1414800"/>
            <a:ext cx="8229600" cy="522891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886AE1-7440-2E45-979F-41B502D20AA7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6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22385-ED95-B04E-BB26-4257BCFD798A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5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DE7161-EAAD-A54D-A34F-08E395F9CFCD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9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ACD36-8EBD-4244-A55D-0C7424B04FCD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5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9C6B94-EF27-494C-B0B9-804B0E192EF2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3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50C8B5-F8DE-9043-820A-1478DD08A987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0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3E082-009C-1543-82D6-F489FA5F4E53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0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da-D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5CB0A-44F8-7843-90CB-632F752B38EF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44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E45036-E562-804B-BC55-A1D875BD41F8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{{8CA95A17-38F8-4480-AFDE-A11DABAD9A17}}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 can present a company</a:t>
            </a:r>
            <a:endParaRPr lang="en-US" dirty="0"/>
          </a:p>
        </p:txBody>
      </p:sp>
      <p:sp>
        <p:nvSpPr>
          <p:cNvPr id="3" name="_OM_BulletList_"/>
          <p:cNvSpPr>
            <a:spLocks noGrp="1"/>
          </p:cNvSpPr>
          <p:nvPr>
            <p:ph type="body" idx="1"/>
          </p:nvPr>
        </p:nvSpPr>
        <p:spPr>
          <a:xfrm>
            <a:off x="457200" y="1414800"/>
            <a:ext cx="7859216" cy="4606488"/>
          </a:xfrm>
        </p:spPr>
        <p:txBody>
          <a:bodyPr>
            <a:normAutofit fontScale="85000" lnSpcReduction="10000"/>
          </a:bodyPr>
          <a:lstStyle/>
          <a:p>
            <a:r>
              <a:rPr lang="fr-FR" b="1" dirty="0">
                <a:highlight>
                  <a:srgbClr val="FFFF00"/>
                </a:highlight>
              </a:rPr>
              <a:t>Hello , </a:t>
            </a:r>
            <a:r>
              <a:rPr lang="fr-FR" b="1" dirty="0" err="1">
                <a:highlight>
                  <a:srgbClr val="FFFF00"/>
                </a:highlight>
              </a:rPr>
              <a:t>today</a:t>
            </a:r>
            <a:r>
              <a:rPr lang="fr-FR" b="1" dirty="0">
                <a:highlight>
                  <a:srgbClr val="FFFF00"/>
                </a:highlight>
              </a:rPr>
              <a:t> </a:t>
            </a:r>
            <a:r>
              <a:rPr lang="fr-FR" b="1" dirty="0" err="1">
                <a:highlight>
                  <a:srgbClr val="FFFF00"/>
                </a:highlight>
              </a:rPr>
              <a:t>I’m</a:t>
            </a:r>
            <a:r>
              <a:rPr lang="fr-FR" b="1" dirty="0">
                <a:highlight>
                  <a:srgbClr val="FFFF00"/>
                </a:highlight>
              </a:rPr>
              <a:t> </a:t>
            </a:r>
            <a:r>
              <a:rPr lang="fr-FR" b="1" dirty="0" err="1">
                <a:highlight>
                  <a:srgbClr val="FFFF00"/>
                </a:highlight>
              </a:rPr>
              <a:t>going</a:t>
            </a:r>
            <a:r>
              <a:rPr lang="fr-FR" b="1" dirty="0">
                <a:highlight>
                  <a:srgbClr val="FFFF00"/>
                </a:highlight>
              </a:rPr>
              <a:t> to </a:t>
            </a:r>
            <a:r>
              <a:rPr lang="fr-FR" b="1" dirty="0" err="1">
                <a:highlight>
                  <a:srgbClr val="FFFF00"/>
                </a:highlight>
              </a:rPr>
              <a:t>make</a:t>
            </a:r>
            <a:r>
              <a:rPr lang="fr-FR" b="1" dirty="0">
                <a:highlight>
                  <a:srgbClr val="FFFF00"/>
                </a:highlight>
              </a:rPr>
              <a:t> an oral </a:t>
            </a:r>
            <a:r>
              <a:rPr lang="fr-FR" b="1" dirty="0" err="1">
                <a:highlight>
                  <a:srgbClr val="FFFF00"/>
                </a:highlight>
              </a:rPr>
              <a:t>presentation</a:t>
            </a:r>
            <a:r>
              <a:rPr lang="fr-FR" b="1" dirty="0">
                <a:highlight>
                  <a:srgbClr val="FFFF00"/>
                </a:highlight>
              </a:rPr>
              <a:t> about </a:t>
            </a:r>
            <a:r>
              <a:rPr lang="fr-FR" dirty="0"/>
              <a:t>a </a:t>
            </a:r>
            <a:r>
              <a:rPr lang="fr-FR" dirty="0" err="1"/>
              <a:t>company</a:t>
            </a:r>
            <a:r>
              <a:rPr lang="fr-FR" dirty="0"/>
              <a:t> and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history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b="1" dirty="0"/>
              <a:t>The key question </a:t>
            </a:r>
            <a:r>
              <a:rPr lang="fr-FR" dirty="0" err="1"/>
              <a:t>is</a:t>
            </a:r>
            <a:r>
              <a:rPr lang="fr-FR" dirty="0"/>
              <a:t> « </a:t>
            </a:r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company</a:t>
            </a:r>
            <a:r>
              <a:rPr lang="fr-FR" dirty="0"/>
              <a:t> a </a:t>
            </a:r>
            <a:r>
              <a:rPr lang="fr-FR" dirty="0" err="1"/>
              <a:t>successful</a:t>
            </a:r>
            <a:r>
              <a:rPr lang="fr-FR" dirty="0"/>
              <a:t> </a:t>
            </a:r>
            <a:r>
              <a:rPr lang="fr-FR" dirty="0" err="1"/>
              <a:t>company</a:t>
            </a:r>
            <a:r>
              <a:rPr lang="fr-FR" dirty="0"/>
              <a:t>? » </a:t>
            </a:r>
          </a:p>
          <a:p>
            <a:endParaRPr lang="fr-FR" dirty="0"/>
          </a:p>
          <a:p>
            <a:r>
              <a:rPr lang="fr-FR" dirty="0" err="1"/>
              <a:t>I’ve</a:t>
            </a:r>
            <a:r>
              <a:rPr lang="fr-FR" dirty="0"/>
              <a:t> </a:t>
            </a:r>
            <a:r>
              <a:rPr lang="fr-FR" dirty="0" err="1"/>
              <a:t>chosen</a:t>
            </a:r>
            <a:r>
              <a:rPr lang="fr-FR" dirty="0"/>
              <a:t> to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b="1" dirty="0">
                <a:highlight>
                  <a:srgbClr val="FFFF00"/>
                </a:highlight>
              </a:rPr>
              <a:t>a </a:t>
            </a:r>
            <a:r>
              <a:rPr lang="fr-FR" b="1" dirty="0" err="1">
                <a:highlight>
                  <a:srgbClr val="FFFF00"/>
                </a:highlight>
              </a:rPr>
              <a:t>slideshow</a:t>
            </a:r>
            <a:r>
              <a:rPr lang="fr-FR" b="1" dirty="0">
                <a:highlight>
                  <a:srgbClr val="FFFF00"/>
                </a:highlight>
              </a:rPr>
              <a:t>/ a </a:t>
            </a:r>
            <a:r>
              <a:rPr lang="fr-FR" b="1" dirty="0" err="1">
                <a:highlight>
                  <a:srgbClr val="FFFF00"/>
                </a:highlight>
              </a:rPr>
              <a:t>mindmap</a:t>
            </a:r>
            <a:r>
              <a:rPr lang="fr-FR" dirty="0"/>
              <a:t>  to </a:t>
            </a:r>
            <a:r>
              <a:rPr lang="fr-FR" dirty="0" err="1"/>
              <a:t>present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company</a:t>
            </a:r>
            <a:endParaRPr lang="fr-FR" dirty="0"/>
          </a:p>
          <a:p>
            <a:r>
              <a:rPr lang="fr-FR" b="1" dirty="0" err="1">
                <a:highlight>
                  <a:srgbClr val="FFFF00"/>
                </a:highlight>
              </a:rPr>
              <a:t>I’ve</a:t>
            </a:r>
            <a:r>
              <a:rPr lang="fr-FR" b="1" dirty="0">
                <a:highlight>
                  <a:srgbClr val="FFFF00"/>
                </a:highlight>
              </a:rPr>
              <a:t> </a:t>
            </a:r>
            <a:r>
              <a:rPr lang="fr-FR" b="1" dirty="0" err="1">
                <a:highlight>
                  <a:srgbClr val="FFFF00"/>
                </a:highlight>
              </a:rPr>
              <a:t>divided</a:t>
            </a:r>
            <a:r>
              <a:rPr lang="fr-FR" b="1" dirty="0">
                <a:highlight>
                  <a:srgbClr val="FFFF00"/>
                </a:highlight>
              </a:rPr>
              <a:t> </a:t>
            </a:r>
            <a:r>
              <a:rPr lang="fr-FR" b="1" dirty="0" err="1">
                <a:highlight>
                  <a:srgbClr val="FFFF00"/>
                </a:highlight>
              </a:rPr>
              <a:t>my</a:t>
            </a:r>
            <a:r>
              <a:rPr lang="fr-FR" b="1" dirty="0">
                <a:highlight>
                  <a:srgbClr val="FFFF00"/>
                </a:highlight>
              </a:rPr>
              <a:t> </a:t>
            </a:r>
            <a:r>
              <a:rPr lang="fr-FR" b="1" dirty="0" err="1">
                <a:highlight>
                  <a:srgbClr val="FFFF00"/>
                </a:highlight>
              </a:rPr>
              <a:t>presentation</a:t>
            </a:r>
            <a:r>
              <a:rPr lang="fr-FR" b="1" dirty="0">
                <a:highlight>
                  <a:srgbClr val="FFFF00"/>
                </a:highlight>
              </a:rPr>
              <a:t> </a:t>
            </a:r>
            <a:r>
              <a:rPr lang="fr-FR" b="1" dirty="0" err="1">
                <a:highlight>
                  <a:srgbClr val="FFFF00"/>
                </a:highlight>
              </a:rPr>
              <a:t>into</a:t>
            </a:r>
            <a:r>
              <a:rPr lang="fr-FR" b="1" dirty="0">
                <a:highlight>
                  <a:srgbClr val="FFFF00"/>
                </a:highlight>
              </a:rPr>
              <a:t> 5 parts </a:t>
            </a:r>
            <a:r>
              <a:rPr lang="fr-FR" dirty="0"/>
              <a:t>: the </a:t>
            </a:r>
            <a:r>
              <a:rPr lang="fr-FR" dirty="0" err="1"/>
              <a:t>headquarters</a:t>
            </a:r>
            <a:r>
              <a:rPr lang="fr-FR" dirty="0"/>
              <a:t>, the </a:t>
            </a:r>
            <a:r>
              <a:rPr lang="fr-FR" dirty="0" err="1"/>
              <a:t>activity</a:t>
            </a:r>
            <a:r>
              <a:rPr lang="fr-FR" dirty="0"/>
              <a:t>, the CEO,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product</a:t>
            </a:r>
            <a:r>
              <a:rPr lang="fr-FR" dirty="0"/>
              <a:t> and the </a:t>
            </a:r>
            <a:r>
              <a:rPr lang="fr-FR" dirty="0" err="1"/>
              <a:t>advantages</a:t>
            </a:r>
            <a:r>
              <a:rPr lang="fr-FR" dirty="0"/>
              <a:t> of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product</a:t>
            </a: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{{8297CC59-7A75-43CC-B7A0-046B127F98BF}}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Headquarters?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{{B904606E-C97D-423D-847C-B9858CC4CC11}}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activity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{{287313AF-CBBB-44EF-A0CD-B276A6D29EB3}}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CEO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{{EE2FB914-B200-4DAD-8422-430956347B15}}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product/ the device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{{993C8616-4D1E-43EF-B6D6-43452F59C589}}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advantage(s)?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6599"/>
      </a:dk2>
      <a:lt2>
        <a:srgbClr val="808080"/>
      </a:lt2>
      <a:accent1>
        <a:srgbClr val="5DC9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B6E1F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00"/>
        </a:dk1>
        <a:lt1>
          <a:srgbClr val="FFFFFF"/>
        </a:lt1>
        <a:dk2>
          <a:srgbClr val="990000"/>
        </a:dk2>
        <a:lt2>
          <a:srgbClr val="969696"/>
        </a:lt2>
        <a:accent1>
          <a:srgbClr val="FDEC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EF4CA"/>
        </a:accent5>
        <a:accent6>
          <a:srgbClr val="E7B900"/>
        </a:accent6>
        <a:hlink>
          <a:srgbClr val="9900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5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FDEC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EF4CA"/>
        </a:accent5>
        <a:accent6>
          <a:srgbClr val="E7B900"/>
        </a:accent6>
        <a:hlink>
          <a:srgbClr val="9900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6">
        <a:dk1>
          <a:srgbClr val="000000"/>
        </a:dk1>
        <a:lt1>
          <a:srgbClr val="FFFFFF"/>
        </a:lt1>
        <a:dk2>
          <a:srgbClr val="FFFFFF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FFFFF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6599"/>
      </a:dk2>
      <a:lt2>
        <a:srgbClr val="808080"/>
      </a:lt2>
      <a:accent1>
        <a:srgbClr val="5DC9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B6E1F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00"/>
        </a:dk1>
        <a:lt1>
          <a:srgbClr val="FFFFFF"/>
        </a:lt1>
        <a:dk2>
          <a:srgbClr val="990000"/>
        </a:dk2>
        <a:lt2>
          <a:srgbClr val="969696"/>
        </a:lt2>
        <a:accent1>
          <a:srgbClr val="FDEC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EF4CA"/>
        </a:accent5>
        <a:accent6>
          <a:srgbClr val="E7B900"/>
        </a:accent6>
        <a:hlink>
          <a:srgbClr val="9900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5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FDEC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EF4CA"/>
        </a:accent5>
        <a:accent6>
          <a:srgbClr val="E7B900"/>
        </a:accent6>
        <a:hlink>
          <a:srgbClr val="9900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6">
        <a:dk1>
          <a:srgbClr val="000000"/>
        </a:dk1>
        <a:lt1>
          <a:srgbClr val="FFFFFF"/>
        </a:lt1>
        <a:dk2>
          <a:srgbClr val="FFFFFF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FFFFF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</Words>
  <Application>Microsoft Office PowerPoint</Application>
  <PresentationFormat>Affichage à l'écran (4:3)</PresentationFormat>
  <Paragraphs>18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Arial Black</vt:lpstr>
      <vt:lpstr>Blank</vt:lpstr>
      <vt:lpstr>I can present a company</vt:lpstr>
      <vt:lpstr>Headquarters? </vt:lpstr>
      <vt:lpstr>The activity</vt:lpstr>
      <vt:lpstr>The CEO</vt:lpstr>
      <vt:lpstr>The product/ the device </vt:lpstr>
      <vt:lpstr>The advantage(s)?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can present a company</dc:title>
  <dc:creator>emmanuelle</dc:creator>
  <cp:lastModifiedBy>e g</cp:lastModifiedBy>
  <cp:revision>2</cp:revision>
  <dcterms:created xsi:type="dcterms:W3CDTF">2010-11-10T15:08:28Z</dcterms:created>
  <dcterms:modified xsi:type="dcterms:W3CDTF">2022-10-03T14:23:20Z</dcterms:modified>
</cp:coreProperties>
</file>