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7560000" cx="10692000"/>
  <p:notesSz cx="7560000" cy="10692000"/>
  <p:embeddedFontLst>
    <p:embeddedFont>
      <p:font typeface="Quattrocento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itE6acDPcRUvyZAZLKZ6DP7WN9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23C058-14E1-4AB3-92E1-E1C32C112644}">
  <a:tblStyle styleId="{4B23C058-14E1-4AB3-92E1-E1C32C11264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QuattrocentoSans-regular.fntdata"/><Relationship Id="rId14" Type="http://schemas.openxmlformats.org/officeDocument/2006/relationships/slide" Target="slides/slide8.xml"/><Relationship Id="rId17" Type="http://schemas.openxmlformats.org/officeDocument/2006/relationships/font" Target="fonts/QuattrocentoSans-italic.fntdata"/><Relationship Id="rId16" Type="http://schemas.openxmlformats.org/officeDocument/2006/relationships/font" Target="fonts/QuattrocentoSans-bold.fntdata"/><Relationship Id="rId5" Type="http://schemas.openxmlformats.org/officeDocument/2006/relationships/slideMaster" Target="slideMasters/slideMaster1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11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14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18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9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1.jp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1.jp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9.png"/><Relationship Id="rId5" Type="http://schemas.openxmlformats.org/officeDocument/2006/relationships/image" Target="../media/image1.jp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775" y="2410487"/>
            <a:ext cx="1552211" cy="1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2520313" y="2236313"/>
            <a:ext cx="207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Modifier le plan de tuiles avec des objets à récupérer qui apportent des points ou en font perdre :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 exemple, un coffre qui s’ouvre pour libérer un trésor.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16350" y="1548400"/>
            <a:ext cx="62988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1 - Interagir avec des objets sur le plan de tuile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8763" y="3840225"/>
            <a:ext cx="3990975" cy="138258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689725" y="4302100"/>
            <a:ext cx="2352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 on passe sur le coffre. il se transforme en coffre ouvert et apporte de points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"/>
          <p:cNvCxnSpPr>
            <a:stCxn id="61" idx="1"/>
          </p:cNvCxnSpPr>
          <p:nvPr/>
        </p:nvCxnSpPr>
        <p:spPr>
          <a:xfrm flipH="1">
            <a:off x="2428425" y="4671550"/>
            <a:ext cx="261300" cy="264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" name="Google Shape;63;p1"/>
          <p:cNvSpPr txBox="1"/>
          <p:nvPr/>
        </p:nvSpPr>
        <p:spPr>
          <a:xfrm>
            <a:off x="159225" y="2041050"/>
            <a:ext cx="253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Ouvrir un coffre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6575" y="4302100"/>
            <a:ext cx="5330325" cy="13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6100" y="5975194"/>
            <a:ext cx="3971925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46575" y="2472175"/>
            <a:ext cx="39909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4975177" y="2041050"/>
            <a:ext cx="533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Revenir au départ quand on touche une tuile 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5152077" y="3840213"/>
            <a:ext cx="533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Gagner quand on touche une tuile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5152077" y="5554738"/>
            <a:ext cx="533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Gagner des points et faire disparaître la pièce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4488" y="5554749"/>
            <a:ext cx="3799548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"/>
          <p:cNvSpPr txBox="1"/>
          <p:nvPr/>
        </p:nvSpPr>
        <p:spPr>
          <a:xfrm>
            <a:off x="-50948" y="5232463"/>
            <a:ext cx="533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Definir un niveau 2 quand on touche une tuile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11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Google Shape;77;p2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Concours : Crée ton jeu Vidéo d’arcade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588" y="347111"/>
            <a:ext cx="1213988" cy="9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316350" y="1548400"/>
            <a:ext cx="62988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1 - Interagir avec des objets sur le plan de tuile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316350" y="2238275"/>
            <a:ext cx="452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Faire apparaître une porte de sortie quand on a suffisamment de points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4900" y="3189750"/>
            <a:ext cx="4210900" cy="19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75" y="3234975"/>
            <a:ext cx="4945870" cy="283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 txBox="1"/>
          <p:nvPr/>
        </p:nvSpPr>
        <p:spPr>
          <a:xfrm>
            <a:off x="5112275" y="2260888"/>
            <a:ext cx="452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700"/>
              <a:buFont typeface="Arial"/>
              <a:buChar char="-"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Conditionner le passage au level 2 à un nombre de points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Google Shape;86;p2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87" name="Google Shape;87;p2"/>
          <p:cNvPicPr preferRelativeResize="0"/>
          <p:nvPr/>
        </p:nvPicPr>
        <p:blipFill rotWithShape="1">
          <a:blip r:embed="rId8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378225" y="1803350"/>
            <a:ext cx="46779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2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interagir avec un objet “enemy”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590375" y="1803350"/>
            <a:ext cx="46779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3 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- Interagir avec des objets “food”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3"/>
          <p:cNvCxnSpPr/>
          <p:nvPr/>
        </p:nvCxnSpPr>
        <p:spPr>
          <a:xfrm rot="10800000">
            <a:off x="5300300" y="2249750"/>
            <a:ext cx="45900" cy="48567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3"/>
          <p:cNvSpPr txBox="1"/>
          <p:nvPr/>
        </p:nvSpPr>
        <p:spPr>
          <a:xfrm>
            <a:off x="316350" y="2681750"/>
            <a:ext cx="434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Définir un objet de classe “enemy” au démarrage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25" y="3385799"/>
            <a:ext cx="4677900" cy="1154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350" y="5231101"/>
            <a:ext cx="4122722" cy="17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316350" y="4593963"/>
            <a:ext cx="434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interagissez avec l’objet enemy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03875" y="3083976"/>
            <a:ext cx="3857843" cy="18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2775" y="5009675"/>
            <a:ext cx="4847242" cy="21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7469375" y="300855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Placer</a:t>
            </a: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b="0" i="0" lang="fr" sz="12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objets à récupérer</a:t>
            </a: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(type pièces) et </a:t>
            </a:r>
            <a:r>
              <a:rPr b="1" i="0" lang="fr" sz="12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ajouter</a:t>
            </a: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b="1" i="0" lang="fr" sz="12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points</a:t>
            </a:r>
            <a:r>
              <a:rPr b="0" i="0" lang="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79433" l="0" r="70942" t="0"/>
          <a:stretch/>
        </p:blipFill>
        <p:spPr>
          <a:xfrm>
            <a:off x="316350" y="2962425"/>
            <a:ext cx="1062182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286825" y="4677000"/>
            <a:ext cx="47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1" i="0" sz="2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4" name="Google Shape;104;p3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05" name="Google Shape;105;p3"/>
          <p:cNvPicPr preferRelativeResize="0"/>
          <p:nvPr/>
        </p:nvPicPr>
        <p:blipFill rotWithShape="1">
          <a:blip r:embed="rId7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9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/>
        </p:nvSpPr>
        <p:spPr>
          <a:xfrm>
            <a:off x="316350" y="2191000"/>
            <a:ext cx="46779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4 - tirer dans le sens de son personnage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5697750" y="2191000"/>
            <a:ext cx="4677900" cy="7080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5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tuer un méchant avec son projectile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5"/>
          <p:cNvCxnSpPr/>
          <p:nvPr/>
        </p:nvCxnSpPr>
        <p:spPr>
          <a:xfrm rot="10800000">
            <a:off x="5517488" y="2191000"/>
            <a:ext cx="45900" cy="48567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789800"/>
            <a:ext cx="5239675" cy="460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788" y="3051400"/>
            <a:ext cx="46672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8200" y="4452625"/>
            <a:ext cx="5010162" cy="957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5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19" name="Google Shape;119;p5"/>
          <p:cNvPicPr preferRelativeResize="0"/>
          <p:nvPr/>
        </p:nvPicPr>
        <p:blipFill rotWithShape="1">
          <a:blip r:embed="rId6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392550" y="1674550"/>
            <a:ext cx="46779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6 - tuer un méchant avec son épée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350" y="2307575"/>
            <a:ext cx="6985425" cy="5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1775" y="4337867"/>
            <a:ext cx="3322375" cy="2753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5530475" y="6393025"/>
            <a:ext cx="9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6"/>
          <p:cNvCxnSpPr>
            <a:stCxn id="129" idx="1"/>
          </p:cNvCxnSpPr>
          <p:nvPr/>
        </p:nvCxnSpPr>
        <p:spPr>
          <a:xfrm rot="10800000">
            <a:off x="4566575" y="6240925"/>
            <a:ext cx="963900" cy="35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31" name="Google Shape;131;p6"/>
          <p:cNvCxnSpPr/>
          <p:nvPr/>
        </p:nvCxnSpPr>
        <p:spPr>
          <a:xfrm flipH="1">
            <a:off x="6052750" y="6071675"/>
            <a:ext cx="1185900" cy="5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graphicFrame>
        <p:nvGraphicFramePr>
          <p:cNvPr id="132" name="Google Shape;132;p6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7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/>
        </p:nvSpPr>
        <p:spPr>
          <a:xfrm>
            <a:off x="449938" y="1713363"/>
            <a:ext cx="52308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7 - changer les déplacements d’un méchant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198" y="2291925"/>
            <a:ext cx="8941292" cy="10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113" y="3514738"/>
            <a:ext cx="9826875" cy="1174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3939088" y="2559450"/>
            <a:ext cx="64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Changer le sens et la vitesse toutes les 2 secondes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026075" y="3449188"/>
            <a:ext cx="642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Changer le sens et la vitesse quand il tape un mur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125" y="5135800"/>
            <a:ext cx="7281925" cy="21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431200" y="4689400"/>
            <a:ext cx="52683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8 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- faire apparaître un monstre aléatoirement 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7" name="Google Shape;147;p7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48" name="Google Shape;148;p7"/>
          <p:cNvPicPr preferRelativeResize="0"/>
          <p:nvPr/>
        </p:nvPicPr>
        <p:blipFill rotWithShape="1">
          <a:blip r:embed="rId6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8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/>
        </p:nvSpPr>
        <p:spPr>
          <a:xfrm>
            <a:off x="316350" y="1557975"/>
            <a:ext cx="10059300" cy="446400"/>
          </a:xfrm>
          <a:prstGeom prst="rect">
            <a:avLst/>
          </a:prstGeom>
          <a:solidFill>
            <a:srgbClr val="DD7E6B"/>
          </a:solidFill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fr" sz="1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4 - Instructions essentielles</a:t>
            </a:r>
            <a:endParaRPr b="1" i="0" sz="17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375" y="3874225"/>
            <a:ext cx="4926825" cy="24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600" y="3874225"/>
            <a:ext cx="5137775" cy="2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 txBox="1"/>
          <p:nvPr/>
        </p:nvSpPr>
        <p:spPr>
          <a:xfrm>
            <a:off x="316350" y="2820200"/>
            <a:ext cx="904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Vous pouvez ajouter un ennemi sur votre plan de tuile qu’il faut éviter de toucher sous peine de perdre des vies.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722675" y="2304475"/>
            <a:ext cx="85695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9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Ajouter un ennemi à éviter qui se déplace de haut en bas. 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5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1" name="Google Shape;161;p8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62" name="Google Shape;162;p8"/>
          <p:cNvPicPr preferRelativeResize="0"/>
          <p:nvPr/>
        </p:nvPicPr>
        <p:blipFill rotWithShape="1">
          <a:blip r:embed="rId5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7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316350" y="1623025"/>
            <a:ext cx="5230800" cy="446400"/>
          </a:xfrm>
          <a:prstGeom prst="rect">
            <a:avLst/>
          </a:prstGeom>
          <a:noFill/>
          <a:ln cap="flat" cmpd="sng" w="2857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fr" sz="1700">
                <a:solidFill>
                  <a:srgbClr val="CC0000"/>
                </a:solidFill>
              </a:rPr>
              <a:t>10</a:t>
            </a:r>
            <a:r>
              <a:rPr b="1" i="0" lang="fr" sz="17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- créer un compteur de vie d’un méchant</a:t>
            </a:r>
            <a:endParaRPr b="1" i="0" sz="17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600" y="2321100"/>
            <a:ext cx="4543593" cy="47359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9"/>
          <p:cNvGraphicFramePr/>
          <p:nvPr/>
        </p:nvGraphicFramePr>
        <p:xfrm>
          <a:off x="316343" y="280664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{4B23C058-14E1-4AB3-92E1-E1C32C112644}</a:tableStyleId>
              </a:tblPr>
              <a:tblGrid>
                <a:gridCol w="1566675"/>
                <a:gridCol w="4848850"/>
                <a:gridCol w="1993175"/>
                <a:gridCol w="1650600"/>
              </a:tblGrid>
              <a:tr h="45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300"/>
                        <a:buFont typeface="Arial"/>
                        <a:buNone/>
                      </a:pPr>
                      <a:r>
                        <a:t/>
                      </a:r>
                      <a:endParaRPr b="1" sz="4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68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fr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Explorer le Rétro-gaming en modifiant un jeu vidéo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D68E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100"/>
                        <a:buFont typeface="Arial"/>
                        <a:buNone/>
                      </a:pPr>
                      <a:r>
                        <a:t/>
                      </a:r>
                      <a:endParaRPr b="1" sz="3100" u="none" cap="none" strike="noStrik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3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fr" sz="2100" u="none" cap="none" strike="noStrike">
                          <a:solidFill>
                            <a:srgbClr val="741B47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Instructions essentielles</a:t>
                      </a:r>
                      <a:endParaRPr b="1" sz="2100" u="none" cap="none" strike="noStrike">
                        <a:solidFill>
                          <a:srgbClr val="741B47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48500" marL="148500" anchor="ctr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</a:tr>
            </a:tbl>
          </a:graphicData>
        </a:graphic>
      </p:graphicFrame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 b="20789" l="7443" r="64363" t="20313"/>
          <a:stretch/>
        </p:blipFill>
        <p:spPr>
          <a:xfrm>
            <a:off x="618775" y="315200"/>
            <a:ext cx="869774" cy="10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675" y="352401"/>
            <a:ext cx="1349175" cy="38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6">
            <a:alphaModFix/>
          </a:blip>
          <a:srcRect b="20571" l="0" r="0" t="17408"/>
          <a:stretch/>
        </p:blipFill>
        <p:spPr>
          <a:xfrm>
            <a:off x="8808775" y="734050"/>
            <a:ext cx="1427074" cy="5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