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9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5289B-B076-4FF7-86EC-F69A0E995A55}" v="21" dt="2022-08-13T18:47:27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5BF5289B-B076-4FF7-86EC-F69A0E995A55}"/>
    <pc:docChg chg="undo custSel addSld delSld modSld">
      <pc:chgData name="Roman Zhigalov" userId="1f97e9fdf7779aa5" providerId="LiveId" clId="{5BF5289B-B076-4FF7-86EC-F69A0E995A55}" dt="2022-08-13T18:47:27.404" v="1288"/>
      <pc:docMkLst>
        <pc:docMk/>
      </pc:docMkLst>
      <pc:sldChg chg="modSp new mod">
        <pc:chgData name="Roman Zhigalov" userId="1f97e9fdf7779aa5" providerId="LiveId" clId="{5BF5289B-B076-4FF7-86EC-F69A0E995A55}" dt="2022-08-13T17:45:31.855" v="2" actId="20577"/>
        <pc:sldMkLst>
          <pc:docMk/>
          <pc:sldMk cId="3910851314" sldId="256"/>
        </pc:sldMkLst>
        <pc:spChg chg="mod">
          <ac:chgData name="Roman Zhigalov" userId="1f97e9fdf7779aa5" providerId="LiveId" clId="{5BF5289B-B076-4FF7-86EC-F69A0E995A55}" dt="2022-08-13T17:45:31.855" v="2" actId="20577"/>
          <ac:spMkLst>
            <pc:docMk/>
            <pc:sldMk cId="3910851314" sldId="256"/>
            <ac:spMk id="2" creationId="{F1E3689C-100F-81A7-E5E1-AFEFB1F9F0C3}"/>
          </ac:spMkLst>
        </pc:spChg>
      </pc:sldChg>
      <pc:sldChg chg="modSp new mod">
        <pc:chgData name="Roman Zhigalov" userId="1f97e9fdf7779aa5" providerId="LiveId" clId="{5BF5289B-B076-4FF7-86EC-F69A0E995A55}" dt="2022-08-13T17:45:49.065" v="34" actId="122"/>
        <pc:sldMkLst>
          <pc:docMk/>
          <pc:sldMk cId="2965814041" sldId="257"/>
        </pc:sldMkLst>
        <pc:spChg chg="mod">
          <ac:chgData name="Roman Zhigalov" userId="1f97e9fdf7779aa5" providerId="LiveId" clId="{5BF5289B-B076-4FF7-86EC-F69A0E995A55}" dt="2022-08-13T17:45:49.065" v="34" actId="122"/>
          <ac:spMkLst>
            <pc:docMk/>
            <pc:sldMk cId="2965814041" sldId="257"/>
            <ac:spMk id="2" creationId="{7374516F-8D0A-6C82-47C3-8D869F61BA67}"/>
          </ac:spMkLst>
        </pc:spChg>
      </pc:sldChg>
      <pc:sldChg chg="addSp modSp new mod setBg">
        <pc:chgData name="Roman Zhigalov" userId="1f97e9fdf7779aa5" providerId="LiveId" clId="{5BF5289B-B076-4FF7-86EC-F69A0E995A55}" dt="2022-08-13T17:46:50.435" v="58" actId="403"/>
        <pc:sldMkLst>
          <pc:docMk/>
          <pc:sldMk cId="3547228989" sldId="258"/>
        </pc:sldMkLst>
        <pc:spChg chg="mod">
          <ac:chgData name="Roman Zhigalov" userId="1f97e9fdf7779aa5" providerId="LiveId" clId="{5BF5289B-B076-4FF7-86EC-F69A0E995A55}" dt="2022-08-13T17:46:48.455" v="56" actId="26606"/>
          <ac:spMkLst>
            <pc:docMk/>
            <pc:sldMk cId="3547228989" sldId="258"/>
            <ac:spMk id="2" creationId="{56657269-9F4B-DEEC-A8D2-9A04CC1408A9}"/>
          </ac:spMkLst>
        </pc:spChg>
        <pc:spChg chg="mod">
          <ac:chgData name="Roman Zhigalov" userId="1f97e9fdf7779aa5" providerId="LiveId" clId="{5BF5289B-B076-4FF7-86EC-F69A0E995A55}" dt="2022-08-13T17:46:50.435" v="58" actId="403"/>
          <ac:spMkLst>
            <pc:docMk/>
            <pc:sldMk cId="3547228989" sldId="258"/>
            <ac:spMk id="3" creationId="{E45B3CD8-1220-C8AC-73FF-6D2179490E2C}"/>
          </ac:spMkLst>
        </pc:spChg>
        <pc:spChg chg="add">
          <ac:chgData name="Roman Zhigalov" userId="1f97e9fdf7779aa5" providerId="LiveId" clId="{5BF5289B-B076-4FF7-86EC-F69A0E995A55}" dt="2022-08-13T17:46:48.455" v="56" actId="26606"/>
          <ac:spMkLst>
            <pc:docMk/>
            <pc:sldMk cId="3547228989" sldId="258"/>
            <ac:spMk id="8" creationId="{DAF1966E-FD40-4A4A-B61B-C4DF7FA05F06}"/>
          </ac:spMkLst>
        </pc:spChg>
        <pc:spChg chg="add">
          <ac:chgData name="Roman Zhigalov" userId="1f97e9fdf7779aa5" providerId="LiveId" clId="{5BF5289B-B076-4FF7-86EC-F69A0E995A55}" dt="2022-08-13T17:46:48.455" v="56" actId="26606"/>
          <ac:spMkLst>
            <pc:docMk/>
            <pc:sldMk cId="3547228989" sldId="258"/>
            <ac:spMk id="10" creationId="{047BFA19-D45E-416B-A404-7AF2F3F27017}"/>
          </ac:spMkLst>
        </pc:spChg>
        <pc:spChg chg="add">
          <ac:chgData name="Roman Zhigalov" userId="1f97e9fdf7779aa5" providerId="LiveId" clId="{5BF5289B-B076-4FF7-86EC-F69A0E995A55}" dt="2022-08-13T17:46:48.455" v="56" actId="26606"/>
          <ac:spMkLst>
            <pc:docMk/>
            <pc:sldMk cId="3547228989" sldId="258"/>
            <ac:spMk id="12" creationId="{8E0105E7-23DB-4CF2-8258-FF47C7620F6E}"/>
          </ac:spMkLst>
        </pc:spChg>
        <pc:spChg chg="add">
          <ac:chgData name="Roman Zhigalov" userId="1f97e9fdf7779aa5" providerId="LiveId" clId="{5BF5289B-B076-4FF7-86EC-F69A0E995A55}" dt="2022-08-13T17:46:48.455" v="56" actId="26606"/>
          <ac:spMkLst>
            <pc:docMk/>
            <pc:sldMk cId="3547228989" sldId="258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5BF5289B-B076-4FF7-86EC-F69A0E995A55}" dt="2022-08-13T17:46:59.070" v="66" actId="26606"/>
        <pc:sldMkLst>
          <pc:docMk/>
          <pc:sldMk cId="2291433432" sldId="259"/>
        </pc:sldMkLst>
        <pc:spChg chg="mod">
          <ac:chgData name="Roman Zhigalov" userId="1f97e9fdf7779aa5" providerId="LiveId" clId="{5BF5289B-B076-4FF7-86EC-F69A0E995A55}" dt="2022-08-13T17:46:59.070" v="66" actId="26606"/>
          <ac:spMkLst>
            <pc:docMk/>
            <pc:sldMk cId="2291433432" sldId="259"/>
            <ac:spMk id="2" creationId="{992D8803-FAE6-E3E4-AA83-D88ECB68D188}"/>
          </ac:spMkLst>
        </pc:spChg>
        <pc:spChg chg="mod">
          <ac:chgData name="Roman Zhigalov" userId="1f97e9fdf7779aa5" providerId="LiveId" clId="{5BF5289B-B076-4FF7-86EC-F69A0E995A55}" dt="2022-08-13T17:46:59.070" v="66" actId="26606"/>
          <ac:spMkLst>
            <pc:docMk/>
            <pc:sldMk cId="2291433432" sldId="259"/>
            <ac:spMk id="3" creationId="{3602B0D7-161A-0B87-1F86-10F5BD1B0639}"/>
          </ac:spMkLst>
        </pc:spChg>
        <pc:spChg chg="add del">
          <ac:chgData name="Roman Zhigalov" userId="1f97e9fdf7779aa5" providerId="LiveId" clId="{5BF5289B-B076-4FF7-86EC-F69A0E995A55}" dt="2022-08-13T17:46:59.045" v="65" actId="26606"/>
          <ac:spMkLst>
            <pc:docMk/>
            <pc:sldMk cId="2291433432" sldId="259"/>
            <ac:spMk id="8" creationId="{FFD48BC7-DC40-47DE-87EE-9F4B6ECB9ABB}"/>
          </ac:spMkLst>
        </pc:spChg>
        <pc:spChg chg="add del">
          <ac:chgData name="Roman Zhigalov" userId="1f97e9fdf7779aa5" providerId="LiveId" clId="{5BF5289B-B076-4FF7-86EC-F69A0E995A55}" dt="2022-08-13T17:46:59.045" v="65" actId="26606"/>
          <ac:spMkLst>
            <pc:docMk/>
            <pc:sldMk cId="2291433432" sldId="259"/>
            <ac:spMk id="10" creationId="{E502BBC7-2C76-46F3-BC24-5985BC13DB88}"/>
          </ac:spMkLst>
        </pc:spChg>
        <pc:spChg chg="add del">
          <ac:chgData name="Roman Zhigalov" userId="1f97e9fdf7779aa5" providerId="LiveId" clId="{5BF5289B-B076-4FF7-86EC-F69A0E995A55}" dt="2022-08-13T17:46:59.045" v="65" actId="26606"/>
          <ac:spMkLst>
            <pc:docMk/>
            <pc:sldMk cId="2291433432" sldId="259"/>
            <ac:spMk id="12" creationId="{C7F28D52-2A5F-4D23-81AE-7CB8B591C7AF}"/>
          </ac:spMkLst>
        </pc:spChg>
        <pc:spChg chg="add del">
          <ac:chgData name="Roman Zhigalov" userId="1f97e9fdf7779aa5" providerId="LiveId" clId="{5BF5289B-B076-4FF7-86EC-F69A0E995A55}" dt="2022-08-13T17:46:59.045" v="65" actId="26606"/>
          <ac:spMkLst>
            <pc:docMk/>
            <pc:sldMk cId="2291433432" sldId="259"/>
            <ac:spMk id="14" creationId="{3629484E-3792-4B3D-89AD-7C8A1ED0E0D4}"/>
          </ac:spMkLst>
        </pc:spChg>
        <pc:spChg chg="add">
          <ac:chgData name="Roman Zhigalov" userId="1f97e9fdf7779aa5" providerId="LiveId" clId="{5BF5289B-B076-4FF7-86EC-F69A0E995A55}" dt="2022-08-13T17:46:59.070" v="66" actId="26606"/>
          <ac:spMkLst>
            <pc:docMk/>
            <pc:sldMk cId="2291433432" sldId="259"/>
            <ac:spMk id="16" creationId="{1ACA2EA0-FFD3-42EC-9406-B595015ED96E}"/>
          </ac:spMkLst>
        </pc:spChg>
        <pc:spChg chg="add">
          <ac:chgData name="Roman Zhigalov" userId="1f97e9fdf7779aa5" providerId="LiveId" clId="{5BF5289B-B076-4FF7-86EC-F69A0E995A55}" dt="2022-08-13T17:46:59.070" v="66" actId="26606"/>
          <ac:spMkLst>
            <pc:docMk/>
            <pc:sldMk cId="2291433432" sldId="259"/>
            <ac:spMk id="17" creationId="{D5288BCE-665C-472A-8C43-664BCFA31E43}"/>
          </ac:spMkLst>
        </pc:spChg>
        <pc:spChg chg="add">
          <ac:chgData name="Roman Zhigalov" userId="1f97e9fdf7779aa5" providerId="LiveId" clId="{5BF5289B-B076-4FF7-86EC-F69A0E995A55}" dt="2022-08-13T17:46:59.070" v="66" actId="26606"/>
          <ac:spMkLst>
            <pc:docMk/>
            <pc:sldMk cId="2291433432" sldId="259"/>
            <ac:spMk id="18" creationId="{46C57131-53A7-4C1A-BEA8-25F06A06AD29}"/>
          </ac:spMkLst>
        </pc:spChg>
      </pc:sldChg>
      <pc:sldChg chg="addSp delSp modSp new mod setBg">
        <pc:chgData name="Roman Zhigalov" userId="1f97e9fdf7779aa5" providerId="LiveId" clId="{5BF5289B-B076-4FF7-86EC-F69A0E995A55}" dt="2022-08-13T17:49:18.024" v="105" actId="26606"/>
        <pc:sldMkLst>
          <pc:docMk/>
          <pc:sldMk cId="2830943029" sldId="260"/>
        </pc:sldMkLst>
        <pc:spChg chg="mod">
          <ac:chgData name="Roman Zhigalov" userId="1f97e9fdf7779aa5" providerId="LiveId" clId="{5BF5289B-B076-4FF7-86EC-F69A0E995A55}" dt="2022-08-13T17:49:18.024" v="105" actId="26606"/>
          <ac:spMkLst>
            <pc:docMk/>
            <pc:sldMk cId="2830943029" sldId="260"/>
            <ac:spMk id="2" creationId="{CCD5DECE-B494-5204-680F-D81DBD83CC54}"/>
          </ac:spMkLst>
        </pc:spChg>
        <pc:spChg chg="del">
          <ac:chgData name="Roman Zhigalov" userId="1f97e9fdf7779aa5" providerId="LiveId" clId="{5BF5289B-B076-4FF7-86EC-F69A0E995A55}" dt="2022-08-13T17:49:11.075" v="100" actId="22"/>
          <ac:spMkLst>
            <pc:docMk/>
            <pc:sldMk cId="2830943029" sldId="260"/>
            <ac:spMk id="3" creationId="{72E1DAB6-65F5-B106-0529-B96FED98CE65}"/>
          </ac:spMkLst>
        </pc:spChg>
        <pc:spChg chg="add">
          <ac:chgData name="Roman Zhigalov" userId="1f97e9fdf7779aa5" providerId="LiveId" clId="{5BF5289B-B076-4FF7-86EC-F69A0E995A55}" dt="2022-08-13T17:49:18.024" v="105" actId="26606"/>
          <ac:spMkLst>
            <pc:docMk/>
            <pc:sldMk cId="2830943029" sldId="260"/>
            <ac:spMk id="8" creationId="{7F57BEA8-497D-4AA8-8A18-BDCD696B25FE}"/>
          </ac:spMkLst>
        </pc:spChg>
        <pc:spChg chg="add del">
          <ac:chgData name="Roman Zhigalov" userId="1f97e9fdf7779aa5" providerId="LiveId" clId="{5BF5289B-B076-4FF7-86EC-F69A0E995A55}" dt="2022-08-13T17:49:16.885" v="102" actId="26606"/>
          <ac:spMkLst>
            <pc:docMk/>
            <pc:sldMk cId="2830943029" sldId="260"/>
            <ac:spMk id="12" creationId="{7F57BEA8-497D-4AA8-8A18-BDCD696B25FE}"/>
          </ac:spMkLst>
        </pc:spChg>
        <pc:picChg chg="add mod ord">
          <ac:chgData name="Roman Zhigalov" userId="1f97e9fdf7779aa5" providerId="LiveId" clId="{5BF5289B-B076-4FF7-86EC-F69A0E995A55}" dt="2022-08-13T17:49:18.024" v="105" actId="26606"/>
          <ac:picMkLst>
            <pc:docMk/>
            <pc:sldMk cId="2830943029" sldId="260"/>
            <ac:picMk id="5" creationId="{A17A69D4-8BCB-B6AC-07FF-162F0DDE405C}"/>
          </ac:picMkLst>
        </pc:picChg>
        <pc:cxnChg chg="add">
          <ac:chgData name="Roman Zhigalov" userId="1f97e9fdf7779aa5" providerId="LiveId" clId="{5BF5289B-B076-4FF7-86EC-F69A0E995A55}" dt="2022-08-13T17:49:18.024" v="105" actId="26606"/>
          <ac:cxnSpMkLst>
            <pc:docMk/>
            <pc:sldMk cId="2830943029" sldId="260"/>
            <ac:cxnSpMk id="7" creationId="{D2E961F1-4A28-4A5F-BBD4-6E400E5E6C75}"/>
          </ac:cxnSpMkLst>
        </pc:cxnChg>
        <pc:cxnChg chg="add">
          <ac:chgData name="Roman Zhigalov" userId="1f97e9fdf7779aa5" providerId="LiveId" clId="{5BF5289B-B076-4FF7-86EC-F69A0E995A55}" dt="2022-08-13T17:49:18.024" v="105" actId="26606"/>
          <ac:cxnSpMkLst>
            <pc:docMk/>
            <pc:sldMk cId="2830943029" sldId="260"/>
            <ac:cxnSpMk id="9" creationId="{A82415D3-DDE5-4D63-8CB3-23A5EC581B27}"/>
          </ac:cxnSpMkLst>
        </pc:cxnChg>
        <pc:cxnChg chg="add del">
          <ac:chgData name="Roman Zhigalov" userId="1f97e9fdf7779aa5" providerId="LiveId" clId="{5BF5289B-B076-4FF7-86EC-F69A0E995A55}" dt="2022-08-13T17:49:16.885" v="102" actId="26606"/>
          <ac:cxnSpMkLst>
            <pc:docMk/>
            <pc:sldMk cId="2830943029" sldId="260"/>
            <ac:cxnSpMk id="10" creationId="{D2E961F1-4A28-4A5F-BBD4-6E400E5E6C75}"/>
          </ac:cxnSpMkLst>
        </pc:cxnChg>
        <pc:cxnChg chg="add">
          <ac:chgData name="Roman Zhigalov" userId="1f97e9fdf7779aa5" providerId="LiveId" clId="{5BF5289B-B076-4FF7-86EC-F69A0E995A55}" dt="2022-08-13T17:49:18.024" v="105" actId="26606"/>
          <ac:cxnSpMkLst>
            <pc:docMk/>
            <pc:sldMk cId="2830943029" sldId="260"/>
            <ac:cxnSpMk id="11" creationId="{AD7193FB-6AE6-4B3B-8F89-56B55DD63B4D}"/>
          </ac:cxnSpMkLst>
        </pc:cxnChg>
        <pc:cxnChg chg="add del">
          <ac:chgData name="Roman Zhigalov" userId="1f97e9fdf7779aa5" providerId="LiveId" clId="{5BF5289B-B076-4FF7-86EC-F69A0E995A55}" dt="2022-08-13T17:49:16.885" v="102" actId="26606"/>
          <ac:cxnSpMkLst>
            <pc:docMk/>
            <pc:sldMk cId="2830943029" sldId="260"/>
            <ac:cxnSpMk id="14" creationId="{A82415D3-DDE5-4D63-8CB3-23A5EC581B27}"/>
          </ac:cxnSpMkLst>
        </pc:cxnChg>
        <pc:cxnChg chg="add del">
          <ac:chgData name="Roman Zhigalov" userId="1f97e9fdf7779aa5" providerId="LiveId" clId="{5BF5289B-B076-4FF7-86EC-F69A0E995A55}" dt="2022-08-13T17:49:16.885" v="102" actId="26606"/>
          <ac:cxnSpMkLst>
            <pc:docMk/>
            <pc:sldMk cId="2830943029" sldId="260"/>
            <ac:cxnSpMk id="16" creationId="{AD7193FB-6AE6-4B3B-8F89-56B55DD63B4D}"/>
          </ac:cxnSpMkLst>
        </pc:cxnChg>
      </pc:sldChg>
      <pc:sldChg chg="addSp delSp modSp new mod setBg setClrOvrMap">
        <pc:chgData name="Roman Zhigalov" userId="1f97e9fdf7779aa5" providerId="LiveId" clId="{5BF5289B-B076-4FF7-86EC-F69A0E995A55}" dt="2022-08-13T17:52:30.599" v="115" actId="403"/>
        <pc:sldMkLst>
          <pc:docMk/>
          <pc:sldMk cId="1544292063" sldId="261"/>
        </pc:sldMkLst>
        <pc:spChg chg="mod">
          <ac:chgData name="Roman Zhigalov" userId="1f97e9fdf7779aa5" providerId="LiveId" clId="{5BF5289B-B076-4FF7-86EC-F69A0E995A55}" dt="2022-08-13T17:52:28.205" v="113" actId="26606"/>
          <ac:spMkLst>
            <pc:docMk/>
            <pc:sldMk cId="1544292063" sldId="261"/>
            <ac:spMk id="2" creationId="{DA059D13-35FA-4B19-BE0A-81B55C0055C9}"/>
          </ac:spMkLst>
        </pc:spChg>
        <pc:spChg chg="del">
          <ac:chgData name="Roman Zhigalov" userId="1f97e9fdf7779aa5" providerId="LiveId" clId="{5BF5289B-B076-4FF7-86EC-F69A0E995A55}" dt="2022-08-13T17:52:11.874" v="110"/>
          <ac:spMkLst>
            <pc:docMk/>
            <pc:sldMk cId="1544292063" sldId="261"/>
            <ac:spMk id="3" creationId="{228A2767-9EDE-9924-6034-54BAD849F6CC}"/>
          </ac:spMkLst>
        </pc:spChg>
        <pc:spChg chg="mod">
          <ac:chgData name="Roman Zhigalov" userId="1f97e9fdf7779aa5" providerId="LiveId" clId="{5BF5289B-B076-4FF7-86EC-F69A0E995A55}" dt="2022-08-13T17:52:30.599" v="115" actId="403"/>
          <ac:spMkLst>
            <pc:docMk/>
            <pc:sldMk cId="1544292063" sldId="261"/>
            <ac:spMk id="4" creationId="{0F070E51-B2A3-EE92-3D69-20764FD6E471}"/>
          </ac:spMkLst>
        </pc:spChg>
        <pc:spChg chg="add del">
          <ac:chgData name="Roman Zhigalov" userId="1f97e9fdf7779aa5" providerId="LiveId" clId="{5BF5289B-B076-4FF7-86EC-F69A0E995A55}" dt="2022-08-13T17:52:28.044" v="112" actId="26606"/>
          <ac:spMkLst>
            <pc:docMk/>
            <pc:sldMk cId="1544292063" sldId="261"/>
            <ac:spMk id="1031" creationId="{2B1D4F77-A17C-43D7-B7FA-545148E4E93D}"/>
          </ac:spMkLst>
        </pc:spChg>
        <pc:spChg chg="add">
          <ac:chgData name="Roman Zhigalov" userId="1f97e9fdf7779aa5" providerId="LiveId" clId="{5BF5289B-B076-4FF7-86EC-F69A0E995A55}" dt="2022-08-13T17:52:28.205" v="113" actId="26606"/>
          <ac:spMkLst>
            <pc:docMk/>
            <pc:sldMk cId="1544292063" sldId="261"/>
            <ac:spMk id="1033" creationId="{AF2F604E-43BE-4DC3-B983-E071523364F8}"/>
          </ac:spMkLst>
        </pc:spChg>
        <pc:spChg chg="add">
          <ac:chgData name="Roman Zhigalov" userId="1f97e9fdf7779aa5" providerId="LiveId" clId="{5BF5289B-B076-4FF7-86EC-F69A0E995A55}" dt="2022-08-13T17:52:28.205" v="113" actId="26606"/>
          <ac:spMkLst>
            <pc:docMk/>
            <pc:sldMk cId="1544292063" sldId="261"/>
            <ac:spMk id="1034" creationId="{7C432AFE-B3D2-4BFF-BF8F-96C27AFF1AC7}"/>
          </ac:spMkLst>
        </pc:spChg>
        <pc:spChg chg="add">
          <ac:chgData name="Roman Zhigalov" userId="1f97e9fdf7779aa5" providerId="LiveId" clId="{5BF5289B-B076-4FF7-86EC-F69A0E995A55}" dt="2022-08-13T17:52:28.205" v="113" actId="26606"/>
          <ac:spMkLst>
            <pc:docMk/>
            <pc:sldMk cId="1544292063" sldId="261"/>
            <ac:spMk id="1035" creationId="{08C9B587-E65E-4B52-B37C-ABEBB6E87928}"/>
          </ac:spMkLst>
        </pc:spChg>
        <pc:picChg chg="add mod ord">
          <ac:chgData name="Roman Zhigalov" userId="1f97e9fdf7779aa5" providerId="LiveId" clId="{5BF5289B-B076-4FF7-86EC-F69A0E995A55}" dt="2022-08-13T17:52:28.205" v="113" actId="26606"/>
          <ac:picMkLst>
            <pc:docMk/>
            <pc:sldMk cId="1544292063" sldId="261"/>
            <ac:picMk id="1026" creationId="{27D0472F-5DCB-697B-4B91-F16FE85C3C78}"/>
          </ac:picMkLst>
        </pc:picChg>
      </pc:sldChg>
      <pc:sldChg chg="addSp delSp modSp new mod setBg modClrScheme chgLayout">
        <pc:chgData name="Roman Zhigalov" userId="1f97e9fdf7779aa5" providerId="LiveId" clId="{5BF5289B-B076-4FF7-86EC-F69A0E995A55}" dt="2022-08-13T17:53:42.804" v="122" actId="27614"/>
        <pc:sldMkLst>
          <pc:docMk/>
          <pc:sldMk cId="1641829389" sldId="262"/>
        </pc:sldMkLst>
        <pc:spChg chg="del mod ord">
          <ac:chgData name="Roman Zhigalov" userId="1f97e9fdf7779aa5" providerId="LiveId" clId="{5BF5289B-B076-4FF7-86EC-F69A0E995A55}" dt="2022-08-13T17:52:39.994" v="117" actId="700"/>
          <ac:spMkLst>
            <pc:docMk/>
            <pc:sldMk cId="1641829389" sldId="262"/>
            <ac:spMk id="2" creationId="{D3B0DB0F-3DB4-36AF-D91A-D6C23E95E373}"/>
          </ac:spMkLst>
        </pc:spChg>
        <pc:spChg chg="del mod ord">
          <ac:chgData name="Roman Zhigalov" userId="1f97e9fdf7779aa5" providerId="LiveId" clId="{5BF5289B-B076-4FF7-86EC-F69A0E995A55}" dt="2022-08-13T17:52:39.994" v="117" actId="700"/>
          <ac:spMkLst>
            <pc:docMk/>
            <pc:sldMk cId="1641829389" sldId="262"/>
            <ac:spMk id="3" creationId="{C4D62157-28F1-34C3-903F-41299D46ACBA}"/>
          </ac:spMkLst>
        </pc:spChg>
        <pc:spChg chg="add mod ord">
          <ac:chgData name="Roman Zhigalov" userId="1f97e9fdf7779aa5" providerId="LiveId" clId="{5BF5289B-B076-4FF7-86EC-F69A0E995A55}" dt="2022-08-13T17:53:40.084" v="121" actId="26606"/>
          <ac:spMkLst>
            <pc:docMk/>
            <pc:sldMk cId="1641829389" sldId="262"/>
            <ac:spMk id="4" creationId="{E5ECC959-F7DD-3BB5-AD29-1E81C3453D8B}"/>
          </ac:spMkLst>
        </pc:spChg>
        <pc:spChg chg="add del mod ord">
          <ac:chgData name="Roman Zhigalov" userId="1f97e9fdf7779aa5" providerId="LiveId" clId="{5BF5289B-B076-4FF7-86EC-F69A0E995A55}" dt="2022-08-13T17:53:36.739" v="120"/>
          <ac:spMkLst>
            <pc:docMk/>
            <pc:sldMk cId="1641829389" sldId="262"/>
            <ac:spMk id="5" creationId="{8B459B69-37D5-0D7F-22F9-9A7F1AC9A954}"/>
          </ac:spMkLst>
        </pc:spChg>
        <pc:spChg chg="add mod ord">
          <ac:chgData name="Roman Zhigalov" userId="1f97e9fdf7779aa5" providerId="LiveId" clId="{5BF5289B-B076-4FF7-86EC-F69A0E995A55}" dt="2022-08-13T17:53:40.084" v="121" actId="26606"/>
          <ac:spMkLst>
            <pc:docMk/>
            <pc:sldMk cId="1641829389" sldId="262"/>
            <ac:spMk id="6" creationId="{D41FB62C-F898-058F-F5A0-C281A4DEB15F}"/>
          </ac:spMkLst>
        </pc:spChg>
        <pc:spChg chg="add">
          <ac:chgData name="Roman Zhigalov" userId="1f97e9fdf7779aa5" providerId="LiveId" clId="{5BF5289B-B076-4FF7-86EC-F69A0E995A55}" dt="2022-08-13T17:53:40.084" v="121" actId="26606"/>
          <ac:spMkLst>
            <pc:docMk/>
            <pc:sldMk cId="1641829389" sldId="262"/>
            <ac:spMk id="2055" creationId="{79477870-C64A-4E35-8F2F-05B7114F3C74}"/>
          </ac:spMkLst>
        </pc:spChg>
        <pc:spChg chg="add">
          <ac:chgData name="Roman Zhigalov" userId="1f97e9fdf7779aa5" providerId="LiveId" clId="{5BF5289B-B076-4FF7-86EC-F69A0E995A55}" dt="2022-08-13T17:53:40.084" v="121" actId="26606"/>
          <ac:spMkLst>
            <pc:docMk/>
            <pc:sldMk cId="1641829389" sldId="262"/>
            <ac:spMk id="2057" creationId="{8AEA628B-C8FF-4D0B-B111-F101F580B15D}"/>
          </ac:spMkLst>
        </pc:spChg>
        <pc:spChg chg="add">
          <ac:chgData name="Roman Zhigalov" userId="1f97e9fdf7779aa5" providerId="LiveId" clId="{5BF5289B-B076-4FF7-86EC-F69A0E995A55}" dt="2022-08-13T17:53:40.084" v="121" actId="26606"/>
          <ac:spMkLst>
            <pc:docMk/>
            <pc:sldMk cId="1641829389" sldId="262"/>
            <ac:spMk id="2059" creationId="{42663BD0-064C-40FC-A331-F49FCA9536AA}"/>
          </ac:spMkLst>
        </pc:spChg>
        <pc:picChg chg="add mod">
          <ac:chgData name="Roman Zhigalov" userId="1f97e9fdf7779aa5" providerId="LiveId" clId="{5BF5289B-B076-4FF7-86EC-F69A0E995A55}" dt="2022-08-13T17:53:42.804" v="122" actId="27614"/>
          <ac:picMkLst>
            <pc:docMk/>
            <pc:sldMk cId="1641829389" sldId="262"/>
            <ac:picMk id="2050" creationId="{D1FF17DA-E565-E4AF-76F7-473985D5FC14}"/>
          </ac:picMkLst>
        </pc:picChg>
      </pc:sldChg>
      <pc:sldChg chg="addSp delSp modSp new mod setBg setClrOvrMap">
        <pc:chgData name="Roman Zhigalov" userId="1f97e9fdf7779aa5" providerId="LiveId" clId="{5BF5289B-B076-4FF7-86EC-F69A0E995A55}" dt="2022-08-13T17:55:30.194" v="140" actId="403"/>
        <pc:sldMkLst>
          <pc:docMk/>
          <pc:sldMk cId="2418623552" sldId="263"/>
        </pc:sldMkLst>
        <pc:spChg chg="mod">
          <ac:chgData name="Roman Zhigalov" userId="1f97e9fdf7779aa5" providerId="LiveId" clId="{5BF5289B-B076-4FF7-86EC-F69A0E995A55}" dt="2022-08-13T17:55:24.984" v="138" actId="26606"/>
          <ac:spMkLst>
            <pc:docMk/>
            <pc:sldMk cId="2418623552" sldId="263"/>
            <ac:spMk id="2" creationId="{78DC70AE-F857-7BFD-B7E9-9270F7F8C3CB}"/>
          </ac:spMkLst>
        </pc:spChg>
        <pc:spChg chg="del">
          <ac:chgData name="Roman Zhigalov" userId="1f97e9fdf7779aa5" providerId="LiveId" clId="{5BF5289B-B076-4FF7-86EC-F69A0E995A55}" dt="2022-08-13T17:55:09.644" v="131"/>
          <ac:spMkLst>
            <pc:docMk/>
            <pc:sldMk cId="2418623552" sldId="263"/>
            <ac:spMk id="3" creationId="{01AC0E58-1B64-4684-4A20-EBAB0FB8C211}"/>
          </ac:spMkLst>
        </pc:spChg>
        <pc:spChg chg="mod ord">
          <ac:chgData name="Roman Zhigalov" userId="1f97e9fdf7779aa5" providerId="LiveId" clId="{5BF5289B-B076-4FF7-86EC-F69A0E995A55}" dt="2022-08-13T17:55:30.194" v="140" actId="403"/>
          <ac:spMkLst>
            <pc:docMk/>
            <pc:sldMk cId="2418623552" sldId="263"/>
            <ac:spMk id="4" creationId="{6664E6CA-BE8C-10BA-B69D-9E9EEA98403E}"/>
          </ac:spMkLst>
        </pc:spChg>
        <pc:spChg chg="add del">
          <ac:chgData name="Roman Zhigalov" userId="1f97e9fdf7779aa5" providerId="LiveId" clId="{5BF5289B-B076-4FF7-86EC-F69A0E995A55}" dt="2022-08-13T17:55:21.254" v="133" actId="26606"/>
          <ac:spMkLst>
            <pc:docMk/>
            <pc:sldMk cId="2418623552" sldId="263"/>
            <ac:spMk id="3079" creationId="{79477870-C64A-4E35-8F2F-05B7114F3C74}"/>
          </ac:spMkLst>
        </pc:spChg>
        <pc:spChg chg="add del">
          <ac:chgData name="Roman Zhigalov" userId="1f97e9fdf7779aa5" providerId="LiveId" clId="{5BF5289B-B076-4FF7-86EC-F69A0E995A55}" dt="2022-08-13T17:55:21.254" v="133" actId="26606"/>
          <ac:spMkLst>
            <pc:docMk/>
            <pc:sldMk cId="2418623552" sldId="263"/>
            <ac:spMk id="3081" creationId="{8AEA628B-C8FF-4D0B-B111-F101F580B15D}"/>
          </ac:spMkLst>
        </pc:spChg>
        <pc:spChg chg="add del">
          <ac:chgData name="Roman Zhigalov" userId="1f97e9fdf7779aa5" providerId="LiveId" clId="{5BF5289B-B076-4FF7-86EC-F69A0E995A55}" dt="2022-08-13T17:55:21.254" v="133" actId="26606"/>
          <ac:spMkLst>
            <pc:docMk/>
            <pc:sldMk cId="2418623552" sldId="263"/>
            <ac:spMk id="3083" creationId="{42663BD0-064C-40FC-A331-F49FCA9536AA}"/>
          </ac:spMkLst>
        </pc:spChg>
        <pc:spChg chg="add del">
          <ac:chgData name="Roman Zhigalov" userId="1f97e9fdf7779aa5" providerId="LiveId" clId="{5BF5289B-B076-4FF7-86EC-F69A0E995A55}" dt="2022-08-13T17:55:23.424" v="135" actId="26606"/>
          <ac:spMkLst>
            <pc:docMk/>
            <pc:sldMk cId="2418623552" sldId="263"/>
            <ac:spMk id="3085" creationId="{7C432AFE-B3D2-4BFF-BF8F-96C27AFF1AC7}"/>
          </ac:spMkLst>
        </pc:spChg>
        <pc:spChg chg="add del">
          <ac:chgData name="Roman Zhigalov" userId="1f97e9fdf7779aa5" providerId="LiveId" clId="{5BF5289B-B076-4FF7-86EC-F69A0E995A55}" dt="2022-08-13T17:55:23.424" v="135" actId="26606"/>
          <ac:spMkLst>
            <pc:docMk/>
            <pc:sldMk cId="2418623552" sldId="263"/>
            <ac:spMk id="3086" creationId="{AF2F604E-43BE-4DC3-B983-E071523364F8}"/>
          </ac:spMkLst>
        </pc:spChg>
        <pc:spChg chg="add del">
          <ac:chgData name="Roman Zhigalov" userId="1f97e9fdf7779aa5" providerId="LiveId" clId="{5BF5289B-B076-4FF7-86EC-F69A0E995A55}" dt="2022-08-13T17:55:23.424" v="135" actId="26606"/>
          <ac:spMkLst>
            <pc:docMk/>
            <pc:sldMk cId="2418623552" sldId="263"/>
            <ac:spMk id="3087" creationId="{08C9B587-E65E-4B52-B37C-ABEBB6E87928}"/>
          </ac:spMkLst>
        </pc:spChg>
        <pc:spChg chg="add del">
          <ac:chgData name="Roman Zhigalov" userId="1f97e9fdf7779aa5" providerId="LiveId" clId="{5BF5289B-B076-4FF7-86EC-F69A0E995A55}" dt="2022-08-13T17:55:24.964" v="137" actId="26606"/>
          <ac:spMkLst>
            <pc:docMk/>
            <pc:sldMk cId="2418623552" sldId="263"/>
            <ac:spMk id="3089" creationId="{4E2ED6F9-63C3-4A8D-9BB4-1EA62533B672}"/>
          </ac:spMkLst>
        </pc:spChg>
        <pc:spChg chg="add del">
          <ac:chgData name="Roman Zhigalov" userId="1f97e9fdf7779aa5" providerId="LiveId" clId="{5BF5289B-B076-4FF7-86EC-F69A0E995A55}" dt="2022-08-13T17:55:24.964" v="137" actId="26606"/>
          <ac:spMkLst>
            <pc:docMk/>
            <pc:sldMk cId="2418623552" sldId="263"/>
            <ac:spMk id="3090" creationId="{6D72081E-AD41-4FBB-B02B-698A68DBCA5E}"/>
          </ac:spMkLst>
        </pc:spChg>
        <pc:spChg chg="add del">
          <ac:chgData name="Roman Zhigalov" userId="1f97e9fdf7779aa5" providerId="LiveId" clId="{5BF5289B-B076-4FF7-86EC-F69A0E995A55}" dt="2022-08-13T17:55:24.964" v="137" actId="26606"/>
          <ac:spMkLst>
            <pc:docMk/>
            <pc:sldMk cId="2418623552" sldId="263"/>
            <ac:spMk id="3091" creationId="{716248AD-805F-41BF-9B57-FC53E5B32F98}"/>
          </ac:spMkLst>
        </pc:spChg>
        <pc:spChg chg="add del">
          <ac:chgData name="Roman Zhigalov" userId="1f97e9fdf7779aa5" providerId="LiveId" clId="{5BF5289B-B076-4FF7-86EC-F69A0E995A55}" dt="2022-08-13T17:55:24.964" v="137" actId="26606"/>
          <ac:spMkLst>
            <pc:docMk/>
            <pc:sldMk cId="2418623552" sldId="263"/>
            <ac:spMk id="3092" creationId="{1F82758F-B2B3-4F0A-BB90-4BFFEDD166D6}"/>
          </ac:spMkLst>
        </pc:spChg>
        <pc:spChg chg="add">
          <ac:chgData name="Roman Zhigalov" userId="1f97e9fdf7779aa5" providerId="LiveId" clId="{5BF5289B-B076-4FF7-86EC-F69A0E995A55}" dt="2022-08-13T17:55:24.984" v="138" actId="26606"/>
          <ac:spMkLst>
            <pc:docMk/>
            <pc:sldMk cId="2418623552" sldId="263"/>
            <ac:spMk id="3094" creationId="{D1A4588A-55D5-49B8-BE41-54ACDCFF2C17}"/>
          </ac:spMkLst>
        </pc:spChg>
        <pc:spChg chg="add">
          <ac:chgData name="Roman Zhigalov" userId="1f97e9fdf7779aa5" providerId="LiveId" clId="{5BF5289B-B076-4FF7-86EC-F69A0E995A55}" dt="2022-08-13T17:55:24.984" v="138" actId="26606"/>
          <ac:spMkLst>
            <pc:docMk/>
            <pc:sldMk cId="2418623552" sldId="263"/>
            <ac:spMk id="3095" creationId="{F97E7EA2-EDCD-47E9-81BC-415C606D1B58}"/>
          </ac:spMkLst>
        </pc:spChg>
        <pc:picChg chg="add mod ord">
          <ac:chgData name="Roman Zhigalov" userId="1f97e9fdf7779aa5" providerId="LiveId" clId="{5BF5289B-B076-4FF7-86EC-F69A0E995A55}" dt="2022-08-13T17:55:24.984" v="138" actId="26606"/>
          <ac:picMkLst>
            <pc:docMk/>
            <pc:sldMk cId="2418623552" sldId="263"/>
            <ac:picMk id="3074" creationId="{4FADF666-3B61-028E-3B36-B0743BBEF8E6}"/>
          </ac:picMkLst>
        </pc:picChg>
      </pc:sldChg>
      <pc:sldChg chg="addSp delSp modSp new mod setBg">
        <pc:chgData name="Roman Zhigalov" userId="1f97e9fdf7779aa5" providerId="LiveId" clId="{5BF5289B-B076-4FF7-86EC-F69A0E995A55}" dt="2022-08-13T17:56:53.644" v="154" actId="403"/>
        <pc:sldMkLst>
          <pc:docMk/>
          <pc:sldMk cId="3093492886" sldId="264"/>
        </pc:sldMkLst>
        <pc:spChg chg="mod">
          <ac:chgData name="Roman Zhigalov" userId="1f97e9fdf7779aa5" providerId="LiveId" clId="{5BF5289B-B076-4FF7-86EC-F69A0E995A55}" dt="2022-08-13T17:56:51.134" v="153" actId="26606"/>
          <ac:spMkLst>
            <pc:docMk/>
            <pc:sldMk cId="3093492886" sldId="264"/>
            <ac:spMk id="2" creationId="{48ACF5CB-04F8-C0DE-3696-DC19A8691181}"/>
          </ac:spMkLst>
        </pc:spChg>
        <pc:spChg chg="del">
          <ac:chgData name="Roman Zhigalov" userId="1f97e9fdf7779aa5" providerId="LiveId" clId="{5BF5289B-B076-4FF7-86EC-F69A0E995A55}" dt="2022-08-13T17:56:46.764" v="150"/>
          <ac:spMkLst>
            <pc:docMk/>
            <pc:sldMk cId="3093492886" sldId="264"/>
            <ac:spMk id="3" creationId="{1829D8BC-92FB-375D-780F-3C2BC5ED6815}"/>
          </ac:spMkLst>
        </pc:spChg>
        <pc:spChg chg="mod">
          <ac:chgData name="Roman Zhigalov" userId="1f97e9fdf7779aa5" providerId="LiveId" clId="{5BF5289B-B076-4FF7-86EC-F69A0E995A55}" dt="2022-08-13T17:56:53.644" v="154" actId="403"/>
          <ac:spMkLst>
            <pc:docMk/>
            <pc:sldMk cId="3093492886" sldId="264"/>
            <ac:spMk id="4" creationId="{E1BEB60C-B70F-A2DF-2550-C726012D5C22}"/>
          </ac:spMkLst>
        </pc:spChg>
        <pc:spChg chg="add del">
          <ac:chgData name="Roman Zhigalov" userId="1f97e9fdf7779aa5" providerId="LiveId" clId="{5BF5289B-B076-4FF7-86EC-F69A0E995A55}" dt="2022-08-13T17:56:51.110" v="152" actId="26606"/>
          <ac:spMkLst>
            <pc:docMk/>
            <pc:sldMk cId="3093492886" sldId="264"/>
            <ac:spMk id="4103" creationId="{90D01200-0224-43C5-AB38-FB4D16B73FB7}"/>
          </ac:spMkLst>
        </pc:spChg>
        <pc:spChg chg="add del">
          <ac:chgData name="Roman Zhigalov" userId="1f97e9fdf7779aa5" providerId="LiveId" clId="{5BF5289B-B076-4FF7-86EC-F69A0E995A55}" dt="2022-08-13T17:56:51.110" v="152" actId="26606"/>
          <ac:spMkLst>
            <pc:docMk/>
            <pc:sldMk cId="3093492886" sldId="264"/>
            <ac:spMk id="4105" creationId="{728A44A4-A002-4A88-9FC9-1D0566C97A47}"/>
          </ac:spMkLst>
        </pc:spChg>
        <pc:spChg chg="add del">
          <ac:chgData name="Roman Zhigalov" userId="1f97e9fdf7779aa5" providerId="LiveId" clId="{5BF5289B-B076-4FF7-86EC-F69A0E995A55}" dt="2022-08-13T17:56:51.110" v="152" actId="26606"/>
          <ac:spMkLst>
            <pc:docMk/>
            <pc:sldMk cId="3093492886" sldId="264"/>
            <ac:spMk id="4107" creationId="{3E7D5C7B-DD16-401B-85CE-4AAA2A4F5136}"/>
          </ac:spMkLst>
        </pc:spChg>
        <pc:spChg chg="add">
          <ac:chgData name="Roman Zhigalov" userId="1f97e9fdf7779aa5" providerId="LiveId" clId="{5BF5289B-B076-4FF7-86EC-F69A0E995A55}" dt="2022-08-13T17:56:51.134" v="153" actId="26606"/>
          <ac:spMkLst>
            <pc:docMk/>
            <pc:sldMk cId="3093492886" sldId="264"/>
            <ac:spMk id="4109" creationId="{0B9EE3F3-89B7-43C3-8651-C4C96830993D}"/>
          </ac:spMkLst>
        </pc:spChg>
        <pc:spChg chg="add">
          <ac:chgData name="Roman Zhigalov" userId="1f97e9fdf7779aa5" providerId="LiveId" clId="{5BF5289B-B076-4FF7-86EC-F69A0E995A55}" dt="2022-08-13T17:56:51.134" v="153" actId="26606"/>
          <ac:spMkLst>
            <pc:docMk/>
            <pc:sldMk cId="3093492886" sldId="264"/>
            <ac:spMk id="4110" creationId="{33AE4636-AEEC-45D6-84D4-7AC2DA48ECF8}"/>
          </ac:spMkLst>
        </pc:spChg>
        <pc:spChg chg="add">
          <ac:chgData name="Roman Zhigalov" userId="1f97e9fdf7779aa5" providerId="LiveId" clId="{5BF5289B-B076-4FF7-86EC-F69A0E995A55}" dt="2022-08-13T17:56:51.134" v="153" actId="26606"/>
          <ac:spMkLst>
            <pc:docMk/>
            <pc:sldMk cId="3093492886" sldId="264"/>
            <ac:spMk id="4111" creationId="{8D9CE0F4-2EB2-4F1F-8AAC-DB3571D9FE10}"/>
          </ac:spMkLst>
        </pc:spChg>
        <pc:picChg chg="add mod">
          <ac:chgData name="Roman Zhigalov" userId="1f97e9fdf7779aa5" providerId="LiveId" clId="{5BF5289B-B076-4FF7-86EC-F69A0E995A55}" dt="2022-08-13T17:56:51.134" v="153" actId="26606"/>
          <ac:picMkLst>
            <pc:docMk/>
            <pc:sldMk cId="3093492886" sldId="264"/>
            <ac:picMk id="4098" creationId="{29F94605-3052-C298-7D4E-E8053E973BCF}"/>
          </ac:picMkLst>
        </pc:picChg>
      </pc:sldChg>
      <pc:sldChg chg="addSp delSp modSp new mod setBg">
        <pc:chgData name="Roman Zhigalov" userId="1f97e9fdf7779aa5" providerId="LiveId" clId="{5BF5289B-B076-4FF7-86EC-F69A0E995A55}" dt="2022-08-13T17:59:53.609" v="270"/>
        <pc:sldMkLst>
          <pc:docMk/>
          <pc:sldMk cId="1182389953" sldId="265"/>
        </pc:sldMkLst>
        <pc:spChg chg="mod">
          <ac:chgData name="Roman Zhigalov" userId="1f97e9fdf7779aa5" providerId="LiveId" clId="{5BF5289B-B076-4FF7-86EC-F69A0E995A55}" dt="2022-08-13T17:59:28.513" v="262" actId="26606"/>
          <ac:spMkLst>
            <pc:docMk/>
            <pc:sldMk cId="1182389953" sldId="265"/>
            <ac:spMk id="2" creationId="{3D4AFEF8-BBC4-F095-2DE0-DA9EB6A717B5}"/>
          </ac:spMkLst>
        </pc:spChg>
        <pc:spChg chg="del">
          <ac:chgData name="Roman Zhigalov" userId="1f97e9fdf7779aa5" providerId="LiveId" clId="{5BF5289B-B076-4FF7-86EC-F69A0E995A55}" dt="2022-08-13T17:59:25.534" v="261"/>
          <ac:spMkLst>
            <pc:docMk/>
            <pc:sldMk cId="1182389953" sldId="265"/>
            <ac:spMk id="3" creationId="{0971ED3F-0A8F-364C-9272-3604A3A97F80}"/>
          </ac:spMkLst>
        </pc:spChg>
        <pc:spChg chg="mod">
          <ac:chgData name="Roman Zhigalov" userId="1f97e9fdf7779aa5" providerId="LiveId" clId="{5BF5289B-B076-4FF7-86EC-F69A0E995A55}" dt="2022-08-13T17:59:53.609" v="270"/>
          <ac:spMkLst>
            <pc:docMk/>
            <pc:sldMk cId="1182389953" sldId="265"/>
            <ac:spMk id="4" creationId="{D20FDA83-FC29-792A-EA2C-17B2F293B4A2}"/>
          </ac:spMkLst>
        </pc:spChg>
        <pc:spChg chg="add">
          <ac:chgData name="Roman Zhigalov" userId="1f97e9fdf7779aa5" providerId="LiveId" clId="{5BF5289B-B076-4FF7-86EC-F69A0E995A55}" dt="2022-08-13T17:59:28.513" v="262" actId="26606"/>
          <ac:spMkLst>
            <pc:docMk/>
            <pc:sldMk cId="1182389953" sldId="265"/>
            <ac:spMk id="7175" creationId="{2C9A9DA9-7DC8-488B-A882-123947B0F3D9}"/>
          </ac:spMkLst>
        </pc:spChg>
        <pc:spChg chg="add">
          <ac:chgData name="Roman Zhigalov" userId="1f97e9fdf7779aa5" providerId="LiveId" clId="{5BF5289B-B076-4FF7-86EC-F69A0E995A55}" dt="2022-08-13T17:59:28.513" v="262" actId="26606"/>
          <ac:spMkLst>
            <pc:docMk/>
            <pc:sldMk cId="1182389953" sldId="265"/>
            <ac:spMk id="7177" creationId="{57F6BDD4-E066-4008-8011-6CC31AEB4556}"/>
          </ac:spMkLst>
        </pc:spChg>
        <pc:spChg chg="add">
          <ac:chgData name="Roman Zhigalov" userId="1f97e9fdf7779aa5" providerId="LiveId" clId="{5BF5289B-B076-4FF7-86EC-F69A0E995A55}" dt="2022-08-13T17:59:28.513" v="262" actId="26606"/>
          <ac:spMkLst>
            <pc:docMk/>
            <pc:sldMk cId="1182389953" sldId="265"/>
            <ac:spMk id="7179" creationId="{2711A8FB-68FC-45FC-B01E-38F809E2D439}"/>
          </ac:spMkLst>
        </pc:spChg>
        <pc:spChg chg="add">
          <ac:chgData name="Roman Zhigalov" userId="1f97e9fdf7779aa5" providerId="LiveId" clId="{5BF5289B-B076-4FF7-86EC-F69A0E995A55}" dt="2022-08-13T17:59:28.513" v="262" actId="26606"/>
          <ac:spMkLst>
            <pc:docMk/>
            <pc:sldMk cId="1182389953" sldId="265"/>
            <ac:spMk id="7181" creationId="{2A865FE3-5FC9-4049-87CF-30019C46C0F5}"/>
          </ac:spMkLst>
        </pc:spChg>
        <pc:picChg chg="add mod">
          <ac:chgData name="Roman Zhigalov" userId="1f97e9fdf7779aa5" providerId="LiveId" clId="{5BF5289B-B076-4FF7-86EC-F69A0E995A55}" dt="2022-08-13T17:59:30.394" v="263" actId="27614"/>
          <ac:picMkLst>
            <pc:docMk/>
            <pc:sldMk cId="1182389953" sldId="265"/>
            <ac:picMk id="7170" creationId="{21A0E1AB-CD2E-CE2A-52F4-B06D7C53CCB1}"/>
          </ac:picMkLst>
        </pc:picChg>
      </pc:sldChg>
      <pc:sldChg chg="addSp delSp modSp new mod setBg">
        <pc:chgData name="Roman Zhigalov" userId="1f97e9fdf7779aa5" providerId="LiveId" clId="{5BF5289B-B076-4FF7-86EC-F69A0E995A55}" dt="2022-08-13T17:57:23.830" v="187" actId="26606"/>
        <pc:sldMkLst>
          <pc:docMk/>
          <pc:sldMk cId="1605129122" sldId="266"/>
        </pc:sldMkLst>
        <pc:spChg chg="mod ord">
          <ac:chgData name="Roman Zhigalov" userId="1f97e9fdf7779aa5" providerId="LiveId" clId="{5BF5289B-B076-4FF7-86EC-F69A0E995A55}" dt="2022-08-13T17:57:23.830" v="187" actId="26606"/>
          <ac:spMkLst>
            <pc:docMk/>
            <pc:sldMk cId="1605129122" sldId="266"/>
            <ac:spMk id="2" creationId="{EDD34C3C-45D2-87C4-E927-12C5BAEC69BC}"/>
          </ac:spMkLst>
        </pc:spChg>
        <pc:spChg chg="del">
          <ac:chgData name="Roman Zhigalov" userId="1f97e9fdf7779aa5" providerId="LiveId" clId="{5BF5289B-B076-4FF7-86EC-F69A0E995A55}" dt="2022-08-13T17:57:19.984" v="186"/>
          <ac:spMkLst>
            <pc:docMk/>
            <pc:sldMk cId="1605129122" sldId="266"/>
            <ac:spMk id="3" creationId="{BB18FB47-217A-1B3C-AD1C-CC649FE84D37}"/>
          </ac:spMkLst>
        </pc:spChg>
        <pc:spChg chg="add">
          <ac:chgData name="Roman Zhigalov" userId="1f97e9fdf7779aa5" providerId="LiveId" clId="{5BF5289B-B076-4FF7-86EC-F69A0E995A55}" dt="2022-08-13T17:57:23.830" v="187" actId="26606"/>
          <ac:spMkLst>
            <pc:docMk/>
            <pc:sldMk cId="1605129122" sldId="266"/>
            <ac:spMk id="5127" creationId="{37C89E4B-3C9F-44B9-8B86-D9E3D112D8EC}"/>
          </ac:spMkLst>
        </pc:spChg>
        <pc:picChg chg="add mod">
          <ac:chgData name="Roman Zhigalov" userId="1f97e9fdf7779aa5" providerId="LiveId" clId="{5BF5289B-B076-4FF7-86EC-F69A0E995A55}" dt="2022-08-13T17:57:23.830" v="187" actId="26606"/>
          <ac:picMkLst>
            <pc:docMk/>
            <pc:sldMk cId="1605129122" sldId="266"/>
            <ac:picMk id="5122" creationId="{3F1732FD-E4BD-BFA8-D6A7-375EB521C3ED}"/>
          </ac:picMkLst>
        </pc:picChg>
        <pc:cxnChg chg="add">
          <ac:chgData name="Roman Zhigalov" userId="1f97e9fdf7779aa5" providerId="LiveId" clId="{5BF5289B-B076-4FF7-86EC-F69A0E995A55}" dt="2022-08-13T17:57:23.830" v="187" actId="26606"/>
          <ac:cxnSpMkLst>
            <pc:docMk/>
            <pc:sldMk cId="1605129122" sldId="266"/>
            <ac:cxnSpMk id="5129" creationId="{AA2EAA10-076F-46BD-8F0F-B9A2FB77A85C}"/>
          </ac:cxnSpMkLst>
        </pc:cxnChg>
        <pc:cxnChg chg="add">
          <ac:chgData name="Roman Zhigalov" userId="1f97e9fdf7779aa5" providerId="LiveId" clId="{5BF5289B-B076-4FF7-86EC-F69A0E995A55}" dt="2022-08-13T17:57:23.830" v="187" actId="26606"/>
          <ac:cxnSpMkLst>
            <pc:docMk/>
            <pc:sldMk cId="1605129122" sldId="266"/>
            <ac:cxnSpMk id="5131" creationId="{D891E407-403B-4764-86C9-33A56D3BCAA3}"/>
          </ac:cxnSpMkLst>
        </pc:cxnChg>
      </pc:sldChg>
      <pc:sldChg chg="addSp delSp modSp new mod setBg">
        <pc:chgData name="Roman Zhigalov" userId="1f97e9fdf7779aa5" providerId="LiveId" clId="{5BF5289B-B076-4FF7-86EC-F69A0E995A55}" dt="2022-08-13T17:59:16.894" v="260" actId="27614"/>
        <pc:sldMkLst>
          <pc:docMk/>
          <pc:sldMk cId="689552595" sldId="267"/>
        </pc:sldMkLst>
        <pc:spChg chg="mod ord">
          <ac:chgData name="Roman Zhigalov" userId="1f97e9fdf7779aa5" providerId="LiveId" clId="{5BF5289B-B076-4FF7-86EC-F69A0E995A55}" dt="2022-08-13T17:59:14.774" v="259" actId="26606"/>
          <ac:spMkLst>
            <pc:docMk/>
            <pc:sldMk cId="689552595" sldId="267"/>
            <ac:spMk id="2" creationId="{F7E9D433-995E-C55C-E292-12A09A536B2F}"/>
          </ac:spMkLst>
        </pc:spChg>
        <pc:spChg chg="del">
          <ac:chgData name="Roman Zhigalov" userId="1f97e9fdf7779aa5" providerId="LiveId" clId="{5BF5289B-B076-4FF7-86EC-F69A0E995A55}" dt="2022-08-13T17:59:08.314" v="254"/>
          <ac:spMkLst>
            <pc:docMk/>
            <pc:sldMk cId="689552595" sldId="267"/>
            <ac:spMk id="3" creationId="{AA62235E-2D55-20CE-01C8-BF8D0459E8D6}"/>
          </ac:spMkLst>
        </pc:spChg>
        <pc:spChg chg="add del">
          <ac:chgData name="Roman Zhigalov" userId="1f97e9fdf7779aa5" providerId="LiveId" clId="{5BF5289B-B076-4FF7-86EC-F69A0E995A55}" dt="2022-08-13T17:59:13.724" v="256" actId="26606"/>
          <ac:spMkLst>
            <pc:docMk/>
            <pc:sldMk cId="689552595" sldId="267"/>
            <ac:spMk id="6151" creationId="{37C89E4B-3C9F-44B9-8B86-D9E3D112D8EC}"/>
          </ac:spMkLst>
        </pc:spChg>
        <pc:spChg chg="add del">
          <ac:chgData name="Roman Zhigalov" userId="1f97e9fdf7779aa5" providerId="LiveId" clId="{5BF5289B-B076-4FF7-86EC-F69A0E995A55}" dt="2022-08-13T17:59:14.744" v="258" actId="26606"/>
          <ac:spMkLst>
            <pc:docMk/>
            <pc:sldMk cId="689552595" sldId="267"/>
            <ac:spMk id="6157" creationId="{AF2F604E-43BE-4DC3-B983-E071523364F8}"/>
          </ac:spMkLst>
        </pc:spChg>
        <pc:spChg chg="add del">
          <ac:chgData name="Roman Zhigalov" userId="1f97e9fdf7779aa5" providerId="LiveId" clId="{5BF5289B-B076-4FF7-86EC-F69A0E995A55}" dt="2022-08-13T17:59:14.744" v="258" actId="26606"/>
          <ac:spMkLst>
            <pc:docMk/>
            <pc:sldMk cId="689552595" sldId="267"/>
            <ac:spMk id="6158" creationId="{5DCB5928-DC7D-4612-9922-441966E15627}"/>
          </ac:spMkLst>
        </pc:spChg>
        <pc:spChg chg="add del">
          <ac:chgData name="Roman Zhigalov" userId="1f97e9fdf7779aa5" providerId="LiveId" clId="{5BF5289B-B076-4FF7-86EC-F69A0E995A55}" dt="2022-08-13T17:59:14.744" v="258" actId="26606"/>
          <ac:spMkLst>
            <pc:docMk/>
            <pc:sldMk cId="689552595" sldId="267"/>
            <ac:spMk id="6159" creationId="{08C9B587-E65E-4B52-B37C-ABEBB6E87928}"/>
          </ac:spMkLst>
        </pc:spChg>
        <pc:spChg chg="add del">
          <ac:chgData name="Roman Zhigalov" userId="1f97e9fdf7779aa5" providerId="LiveId" clId="{5BF5289B-B076-4FF7-86EC-F69A0E995A55}" dt="2022-08-13T17:59:14.744" v="258" actId="26606"/>
          <ac:spMkLst>
            <pc:docMk/>
            <pc:sldMk cId="689552595" sldId="267"/>
            <ac:spMk id="6160" creationId="{682C1161-1736-45EC-99B7-33F3CAE9D517}"/>
          </ac:spMkLst>
        </pc:spChg>
        <pc:spChg chg="add del">
          <ac:chgData name="Roman Zhigalov" userId="1f97e9fdf7779aa5" providerId="LiveId" clId="{5BF5289B-B076-4FF7-86EC-F69A0E995A55}" dt="2022-08-13T17:59:14.744" v="258" actId="26606"/>
          <ac:spMkLst>
            <pc:docMk/>
            <pc:sldMk cId="689552595" sldId="267"/>
            <ac:spMk id="6161" creationId="{84D4DDB8-B68F-45B0-9F62-C4279996F672}"/>
          </ac:spMkLst>
        </pc:spChg>
        <pc:spChg chg="add">
          <ac:chgData name="Roman Zhigalov" userId="1f97e9fdf7779aa5" providerId="LiveId" clId="{5BF5289B-B076-4FF7-86EC-F69A0E995A55}" dt="2022-08-13T17:59:14.774" v="259" actId="26606"/>
          <ac:spMkLst>
            <pc:docMk/>
            <pc:sldMk cId="689552595" sldId="267"/>
            <ac:spMk id="6163" creationId="{6753252F-4873-4F63-801D-CC719279A7D5}"/>
          </ac:spMkLst>
        </pc:spChg>
        <pc:spChg chg="add">
          <ac:chgData name="Roman Zhigalov" userId="1f97e9fdf7779aa5" providerId="LiveId" clId="{5BF5289B-B076-4FF7-86EC-F69A0E995A55}" dt="2022-08-13T17:59:14.774" v="259" actId="26606"/>
          <ac:spMkLst>
            <pc:docMk/>
            <pc:sldMk cId="689552595" sldId="267"/>
            <ac:spMk id="6164" creationId="{047C8CCB-F95D-4249-92DD-651249D3535A}"/>
          </ac:spMkLst>
        </pc:spChg>
        <pc:picChg chg="add mod">
          <ac:chgData name="Roman Zhigalov" userId="1f97e9fdf7779aa5" providerId="LiveId" clId="{5BF5289B-B076-4FF7-86EC-F69A0E995A55}" dt="2022-08-13T17:59:16.894" v="260" actId="27614"/>
          <ac:picMkLst>
            <pc:docMk/>
            <pc:sldMk cId="689552595" sldId="267"/>
            <ac:picMk id="6146" creationId="{1D7BFE4A-2B00-E883-5875-8F173F89562B}"/>
          </ac:picMkLst>
        </pc:picChg>
        <pc:cxnChg chg="add del">
          <ac:chgData name="Roman Zhigalov" userId="1f97e9fdf7779aa5" providerId="LiveId" clId="{5BF5289B-B076-4FF7-86EC-F69A0E995A55}" dt="2022-08-13T17:59:13.724" v="256" actId="26606"/>
          <ac:cxnSpMkLst>
            <pc:docMk/>
            <pc:sldMk cId="689552595" sldId="267"/>
            <ac:cxnSpMk id="6153" creationId="{AA2EAA10-076F-46BD-8F0F-B9A2FB77A85C}"/>
          </ac:cxnSpMkLst>
        </pc:cxnChg>
        <pc:cxnChg chg="add del">
          <ac:chgData name="Roman Zhigalov" userId="1f97e9fdf7779aa5" providerId="LiveId" clId="{5BF5289B-B076-4FF7-86EC-F69A0E995A55}" dt="2022-08-13T17:59:13.724" v="256" actId="26606"/>
          <ac:cxnSpMkLst>
            <pc:docMk/>
            <pc:sldMk cId="689552595" sldId="267"/>
            <ac:cxnSpMk id="6155" creationId="{D891E407-403B-4764-86C9-33A56D3BCAA3}"/>
          </ac:cxnSpMkLst>
        </pc:cxnChg>
      </pc:sldChg>
      <pc:sldChg chg="addSp delSp modSp new mod setBg">
        <pc:chgData name="Roman Zhigalov" userId="1f97e9fdf7779aa5" providerId="LiveId" clId="{5BF5289B-B076-4FF7-86EC-F69A0E995A55}" dt="2022-08-13T18:01:30.583" v="279" actId="27614"/>
        <pc:sldMkLst>
          <pc:docMk/>
          <pc:sldMk cId="56771728" sldId="268"/>
        </pc:sldMkLst>
        <pc:spChg chg="mod">
          <ac:chgData name="Roman Zhigalov" userId="1f97e9fdf7779aa5" providerId="LiveId" clId="{5BF5289B-B076-4FF7-86EC-F69A0E995A55}" dt="2022-08-13T18:01:28.828" v="278" actId="26606"/>
          <ac:spMkLst>
            <pc:docMk/>
            <pc:sldMk cId="56771728" sldId="268"/>
            <ac:spMk id="2" creationId="{D9221AFA-4840-2DC5-EFD1-44F7E52E4B01}"/>
          </ac:spMkLst>
        </pc:spChg>
        <pc:spChg chg="del">
          <ac:chgData name="Roman Zhigalov" userId="1f97e9fdf7779aa5" providerId="LiveId" clId="{5BF5289B-B076-4FF7-86EC-F69A0E995A55}" dt="2022-08-13T18:01:23.474" v="277"/>
          <ac:spMkLst>
            <pc:docMk/>
            <pc:sldMk cId="56771728" sldId="268"/>
            <ac:spMk id="3" creationId="{F63C77A7-439E-D028-0A33-9F24B675155C}"/>
          </ac:spMkLst>
        </pc:spChg>
        <pc:spChg chg="mod">
          <ac:chgData name="Roman Zhigalov" userId="1f97e9fdf7779aa5" providerId="LiveId" clId="{5BF5289B-B076-4FF7-86EC-F69A0E995A55}" dt="2022-08-13T18:01:28.828" v="278" actId="26606"/>
          <ac:spMkLst>
            <pc:docMk/>
            <pc:sldMk cId="56771728" sldId="268"/>
            <ac:spMk id="4" creationId="{5E71F4A3-4552-B30E-596E-E12953DE6E7F}"/>
          </ac:spMkLst>
        </pc:spChg>
        <pc:spChg chg="add">
          <ac:chgData name="Roman Zhigalov" userId="1f97e9fdf7779aa5" providerId="LiveId" clId="{5BF5289B-B076-4FF7-86EC-F69A0E995A55}" dt="2022-08-13T18:01:28.828" v="278" actId="26606"/>
          <ac:spMkLst>
            <pc:docMk/>
            <pc:sldMk cId="56771728" sldId="268"/>
            <ac:spMk id="8199" creationId="{2C9A9DA9-7DC8-488B-A882-123947B0F3D9}"/>
          </ac:spMkLst>
        </pc:spChg>
        <pc:spChg chg="add">
          <ac:chgData name="Roman Zhigalov" userId="1f97e9fdf7779aa5" providerId="LiveId" clId="{5BF5289B-B076-4FF7-86EC-F69A0E995A55}" dt="2022-08-13T18:01:28.828" v="278" actId="26606"/>
          <ac:spMkLst>
            <pc:docMk/>
            <pc:sldMk cId="56771728" sldId="268"/>
            <ac:spMk id="8201" creationId="{57F6BDD4-E066-4008-8011-6CC31AEB4556}"/>
          </ac:spMkLst>
        </pc:spChg>
        <pc:spChg chg="add">
          <ac:chgData name="Roman Zhigalov" userId="1f97e9fdf7779aa5" providerId="LiveId" clId="{5BF5289B-B076-4FF7-86EC-F69A0E995A55}" dt="2022-08-13T18:01:28.828" v="278" actId="26606"/>
          <ac:spMkLst>
            <pc:docMk/>
            <pc:sldMk cId="56771728" sldId="268"/>
            <ac:spMk id="8203" creationId="{2711A8FB-68FC-45FC-B01E-38F809E2D439}"/>
          </ac:spMkLst>
        </pc:spChg>
        <pc:spChg chg="add">
          <ac:chgData name="Roman Zhigalov" userId="1f97e9fdf7779aa5" providerId="LiveId" clId="{5BF5289B-B076-4FF7-86EC-F69A0E995A55}" dt="2022-08-13T18:01:28.828" v="278" actId="26606"/>
          <ac:spMkLst>
            <pc:docMk/>
            <pc:sldMk cId="56771728" sldId="268"/>
            <ac:spMk id="8205" creationId="{2A865FE3-5FC9-4049-87CF-30019C46C0F5}"/>
          </ac:spMkLst>
        </pc:spChg>
        <pc:picChg chg="add mod">
          <ac:chgData name="Roman Zhigalov" userId="1f97e9fdf7779aa5" providerId="LiveId" clId="{5BF5289B-B076-4FF7-86EC-F69A0E995A55}" dt="2022-08-13T18:01:30.583" v="279" actId="27614"/>
          <ac:picMkLst>
            <pc:docMk/>
            <pc:sldMk cId="56771728" sldId="268"/>
            <ac:picMk id="8194" creationId="{DF1C95C6-EDD2-6BF9-3CEF-F009C627B093}"/>
          </ac:picMkLst>
        </pc:picChg>
      </pc:sldChg>
      <pc:sldChg chg="addSp delSp modSp new mod setBg">
        <pc:chgData name="Roman Zhigalov" userId="1f97e9fdf7779aa5" providerId="LiveId" clId="{5BF5289B-B076-4FF7-86EC-F69A0E995A55}" dt="2022-08-13T18:03:04.633" v="289" actId="26606"/>
        <pc:sldMkLst>
          <pc:docMk/>
          <pc:sldMk cId="94949998" sldId="269"/>
        </pc:sldMkLst>
        <pc:spChg chg="mod">
          <ac:chgData name="Roman Zhigalov" userId="1f97e9fdf7779aa5" providerId="LiveId" clId="{5BF5289B-B076-4FF7-86EC-F69A0E995A55}" dt="2022-08-13T18:03:04.633" v="289" actId="26606"/>
          <ac:spMkLst>
            <pc:docMk/>
            <pc:sldMk cId="94949998" sldId="269"/>
            <ac:spMk id="2" creationId="{BD1E4799-DB04-B423-8041-665AD3A10112}"/>
          </ac:spMkLst>
        </pc:spChg>
        <pc:spChg chg="del">
          <ac:chgData name="Roman Zhigalov" userId="1f97e9fdf7779aa5" providerId="LiveId" clId="{5BF5289B-B076-4FF7-86EC-F69A0E995A55}" dt="2022-08-13T18:02:50.354" v="283"/>
          <ac:spMkLst>
            <pc:docMk/>
            <pc:sldMk cId="94949998" sldId="269"/>
            <ac:spMk id="3" creationId="{24D9A4F3-DAFC-2E55-986D-3A93AC47AC60}"/>
          </ac:spMkLst>
        </pc:spChg>
        <pc:spChg chg="mod">
          <ac:chgData name="Roman Zhigalov" userId="1f97e9fdf7779aa5" providerId="LiveId" clId="{5BF5289B-B076-4FF7-86EC-F69A0E995A55}" dt="2022-08-13T18:03:04.633" v="289" actId="26606"/>
          <ac:spMkLst>
            <pc:docMk/>
            <pc:sldMk cId="94949998" sldId="269"/>
            <ac:spMk id="4" creationId="{E1456727-1097-2986-C103-BEDC012D32FC}"/>
          </ac:spMkLst>
        </pc:spChg>
        <pc:spChg chg="add del">
          <ac:chgData name="Roman Zhigalov" userId="1f97e9fdf7779aa5" providerId="LiveId" clId="{5BF5289B-B076-4FF7-86EC-F69A0E995A55}" dt="2022-08-13T18:03:04.616" v="288" actId="26606"/>
          <ac:spMkLst>
            <pc:docMk/>
            <pc:sldMk cId="94949998" sldId="269"/>
            <ac:spMk id="9223" creationId="{5DCB5928-DC7D-4612-9922-441966E15627}"/>
          </ac:spMkLst>
        </pc:spChg>
        <pc:spChg chg="add del">
          <ac:chgData name="Roman Zhigalov" userId="1f97e9fdf7779aa5" providerId="LiveId" clId="{5BF5289B-B076-4FF7-86EC-F69A0E995A55}" dt="2022-08-13T18:03:04.616" v="288" actId="26606"/>
          <ac:spMkLst>
            <pc:docMk/>
            <pc:sldMk cId="94949998" sldId="269"/>
            <ac:spMk id="9225" creationId="{682C1161-1736-45EC-99B7-33F3CAE9D517}"/>
          </ac:spMkLst>
        </pc:spChg>
        <pc:spChg chg="add del">
          <ac:chgData name="Roman Zhigalov" userId="1f97e9fdf7779aa5" providerId="LiveId" clId="{5BF5289B-B076-4FF7-86EC-F69A0E995A55}" dt="2022-08-13T18:03:04.616" v="288" actId="26606"/>
          <ac:spMkLst>
            <pc:docMk/>
            <pc:sldMk cId="94949998" sldId="269"/>
            <ac:spMk id="9227" creationId="{84D4DDB8-B68F-45B0-9F62-C4279996F672}"/>
          </ac:spMkLst>
        </pc:spChg>
        <pc:spChg chg="add del">
          <ac:chgData name="Roman Zhigalov" userId="1f97e9fdf7779aa5" providerId="LiveId" clId="{5BF5289B-B076-4FF7-86EC-F69A0E995A55}" dt="2022-08-13T18:03:04.616" v="288" actId="26606"/>
          <ac:spMkLst>
            <pc:docMk/>
            <pc:sldMk cId="94949998" sldId="269"/>
            <ac:spMk id="9229" creationId="{AF2F604E-43BE-4DC3-B983-E071523364F8}"/>
          </ac:spMkLst>
        </pc:spChg>
        <pc:spChg chg="add del">
          <ac:chgData name="Roman Zhigalov" userId="1f97e9fdf7779aa5" providerId="LiveId" clId="{5BF5289B-B076-4FF7-86EC-F69A0E995A55}" dt="2022-08-13T18:03:04.616" v="288" actId="26606"/>
          <ac:spMkLst>
            <pc:docMk/>
            <pc:sldMk cId="94949998" sldId="269"/>
            <ac:spMk id="9231" creationId="{08C9B587-E65E-4B52-B37C-ABEBB6E87928}"/>
          </ac:spMkLst>
        </pc:spChg>
        <pc:spChg chg="add">
          <ac:chgData name="Roman Zhigalov" userId="1f97e9fdf7779aa5" providerId="LiveId" clId="{5BF5289B-B076-4FF7-86EC-F69A0E995A55}" dt="2022-08-13T18:03:04.633" v="289" actId="26606"/>
          <ac:spMkLst>
            <pc:docMk/>
            <pc:sldMk cId="94949998" sldId="269"/>
            <ac:spMk id="9233" creationId="{68AF5748-FED8-45BA-8631-26D1D10F3246}"/>
          </ac:spMkLst>
        </pc:spChg>
        <pc:spChg chg="add">
          <ac:chgData name="Roman Zhigalov" userId="1f97e9fdf7779aa5" providerId="LiveId" clId="{5BF5289B-B076-4FF7-86EC-F69A0E995A55}" dt="2022-08-13T18:03:04.633" v="289" actId="26606"/>
          <ac:spMkLst>
            <pc:docMk/>
            <pc:sldMk cId="94949998" sldId="269"/>
            <ac:spMk id="9234" creationId="{AF2F604E-43BE-4DC3-B983-E071523364F8}"/>
          </ac:spMkLst>
        </pc:spChg>
        <pc:spChg chg="add">
          <ac:chgData name="Roman Zhigalov" userId="1f97e9fdf7779aa5" providerId="LiveId" clId="{5BF5289B-B076-4FF7-86EC-F69A0E995A55}" dt="2022-08-13T18:03:04.633" v="289" actId="26606"/>
          <ac:spMkLst>
            <pc:docMk/>
            <pc:sldMk cId="94949998" sldId="269"/>
            <ac:spMk id="9235" creationId="{08C9B587-E65E-4B52-B37C-ABEBB6E87928}"/>
          </ac:spMkLst>
        </pc:spChg>
        <pc:picChg chg="add mod">
          <ac:chgData name="Roman Zhigalov" userId="1f97e9fdf7779aa5" providerId="LiveId" clId="{5BF5289B-B076-4FF7-86EC-F69A0E995A55}" dt="2022-08-13T18:03:04.633" v="289" actId="26606"/>
          <ac:picMkLst>
            <pc:docMk/>
            <pc:sldMk cId="94949998" sldId="269"/>
            <ac:picMk id="9218" creationId="{C8AC7766-E183-9649-9295-234C04DEC3C4}"/>
          </ac:picMkLst>
        </pc:picChg>
      </pc:sldChg>
      <pc:sldChg chg="addSp delSp modSp new mod setBg">
        <pc:chgData name="Roman Zhigalov" userId="1f97e9fdf7779aa5" providerId="LiveId" clId="{5BF5289B-B076-4FF7-86EC-F69A0E995A55}" dt="2022-08-13T18:03:21.653" v="292" actId="26606"/>
        <pc:sldMkLst>
          <pc:docMk/>
          <pc:sldMk cId="3638992354" sldId="270"/>
        </pc:sldMkLst>
        <pc:spChg chg="del">
          <ac:chgData name="Roman Zhigalov" userId="1f97e9fdf7779aa5" providerId="LiveId" clId="{5BF5289B-B076-4FF7-86EC-F69A0E995A55}" dt="2022-08-13T18:03:21.653" v="292" actId="26606"/>
          <ac:spMkLst>
            <pc:docMk/>
            <pc:sldMk cId="3638992354" sldId="270"/>
            <ac:spMk id="2" creationId="{37E73553-F691-63CA-612D-8835DA8FDE5B}"/>
          </ac:spMkLst>
        </pc:spChg>
        <pc:spChg chg="del">
          <ac:chgData name="Roman Zhigalov" userId="1f97e9fdf7779aa5" providerId="LiveId" clId="{5BF5289B-B076-4FF7-86EC-F69A0E995A55}" dt="2022-08-13T18:03:19.773" v="291"/>
          <ac:spMkLst>
            <pc:docMk/>
            <pc:sldMk cId="3638992354" sldId="270"/>
            <ac:spMk id="3" creationId="{025EE174-268C-D24B-70EC-75F6849DAD20}"/>
          </ac:spMkLst>
        </pc:spChg>
        <pc:picChg chg="add mod">
          <ac:chgData name="Roman Zhigalov" userId="1f97e9fdf7779aa5" providerId="LiveId" clId="{5BF5289B-B076-4FF7-86EC-F69A0E995A55}" dt="2022-08-13T18:03:21.653" v="292" actId="26606"/>
          <ac:picMkLst>
            <pc:docMk/>
            <pc:sldMk cId="3638992354" sldId="270"/>
            <ac:picMk id="10242" creationId="{B9B225B6-DD48-B579-9325-C223F86FCDE5}"/>
          </ac:picMkLst>
        </pc:picChg>
      </pc:sldChg>
      <pc:sldChg chg="addSp delSp modSp new mod setBg">
        <pc:chgData name="Roman Zhigalov" userId="1f97e9fdf7779aa5" providerId="LiveId" clId="{5BF5289B-B076-4FF7-86EC-F69A0E995A55}" dt="2022-08-13T18:04:56.353" v="343" actId="26606"/>
        <pc:sldMkLst>
          <pc:docMk/>
          <pc:sldMk cId="1641865797" sldId="271"/>
        </pc:sldMkLst>
        <pc:spChg chg="mod">
          <ac:chgData name="Roman Zhigalov" userId="1f97e9fdf7779aa5" providerId="LiveId" clId="{5BF5289B-B076-4FF7-86EC-F69A0E995A55}" dt="2022-08-13T18:04:56.353" v="343" actId="26606"/>
          <ac:spMkLst>
            <pc:docMk/>
            <pc:sldMk cId="1641865797" sldId="271"/>
            <ac:spMk id="2" creationId="{A77F2A48-DDDA-583D-2D54-AEB19813292C}"/>
          </ac:spMkLst>
        </pc:spChg>
        <pc:spChg chg="mod">
          <ac:chgData name="Roman Zhigalov" userId="1f97e9fdf7779aa5" providerId="LiveId" clId="{5BF5289B-B076-4FF7-86EC-F69A0E995A55}" dt="2022-08-13T18:04:56.353" v="343" actId="26606"/>
          <ac:spMkLst>
            <pc:docMk/>
            <pc:sldMk cId="1641865797" sldId="271"/>
            <ac:spMk id="3" creationId="{9A954DF8-34AB-15D3-842F-A8C7DAE05B43}"/>
          </ac:spMkLst>
        </pc:spChg>
        <pc:spChg chg="add del">
          <ac:chgData name="Roman Zhigalov" userId="1f97e9fdf7779aa5" providerId="LiveId" clId="{5BF5289B-B076-4FF7-86EC-F69A0E995A55}" dt="2022-08-13T18:04:54.923" v="338" actId="26606"/>
          <ac:spMkLst>
            <pc:docMk/>
            <pc:sldMk cId="1641865797" sldId="271"/>
            <ac:spMk id="8" creationId="{907EF6B7-1338-4443-8C46-6A318D952DFD}"/>
          </ac:spMkLst>
        </pc:spChg>
        <pc:spChg chg="add del">
          <ac:chgData name="Roman Zhigalov" userId="1f97e9fdf7779aa5" providerId="LiveId" clId="{5BF5289B-B076-4FF7-86EC-F69A0E995A55}" dt="2022-08-13T18:04:54.923" v="338" actId="26606"/>
          <ac:spMkLst>
            <pc:docMk/>
            <pc:sldMk cId="1641865797" sldId="271"/>
            <ac:spMk id="10" creationId="{DAAE4CDD-124C-4DCF-9584-B6033B545DD5}"/>
          </ac:spMkLst>
        </pc:spChg>
        <pc:spChg chg="add del">
          <ac:chgData name="Roman Zhigalov" userId="1f97e9fdf7779aa5" providerId="LiveId" clId="{5BF5289B-B076-4FF7-86EC-F69A0E995A55}" dt="2022-08-13T18:04:54.923" v="338" actId="26606"/>
          <ac:spMkLst>
            <pc:docMk/>
            <pc:sldMk cId="1641865797" sldId="271"/>
            <ac:spMk id="12" creationId="{081E4A58-353D-44AE-B2FC-2A74E2E400F7}"/>
          </ac:spMkLst>
        </pc:spChg>
        <pc:spChg chg="add del">
          <ac:chgData name="Roman Zhigalov" userId="1f97e9fdf7779aa5" providerId="LiveId" clId="{5BF5289B-B076-4FF7-86EC-F69A0E995A55}" dt="2022-08-13T18:04:55.973" v="340" actId="26606"/>
          <ac:spMkLst>
            <pc:docMk/>
            <pc:sldMk cId="1641865797" sldId="271"/>
            <ac:spMk id="14" creationId="{074B4F7D-14B2-478B-8BF5-01E4E0C5D263}"/>
          </ac:spMkLst>
        </pc:spChg>
        <pc:spChg chg="add del">
          <ac:chgData name="Roman Zhigalov" userId="1f97e9fdf7779aa5" providerId="LiveId" clId="{5BF5289B-B076-4FF7-86EC-F69A0E995A55}" dt="2022-08-13T18:04:55.973" v="340" actId="26606"/>
          <ac:spMkLst>
            <pc:docMk/>
            <pc:sldMk cId="1641865797" sldId="271"/>
            <ac:spMk id="15" creationId="{DAF1966E-FD40-4A4A-B61B-C4DF7FA05F06}"/>
          </ac:spMkLst>
        </pc:spChg>
        <pc:spChg chg="add del">
          <ac:chgData name="Roman Zhigalov" userId="1f97e9fdf7779aa5" providerId="LiveId" clId="{5BF5289B-B076-4FF7-86EC-F69A0E995A55}" dt="2022-08-13T18:04:55.973" v="340" actId="26606"/>
          <ac:spMkLst>
            <pc:docMk/>
            <pc:sldMk cId="1641865797" sldId="271"/>
            <ac:spMk id="16" creationId="{047BFA19-D45E-416B-A404-7AF2F3F27017}"/>
          </ac:spMkLst>
        </pc:spChg>
        <pc:spChg chg="add del">
          <ac:chgData name="Roman Zhigalov" userId="1f97e9fdf7779aa5" providerId="LiveId" clId="{5BF5289B-B076-4FF7-86EC-F69A0E995A55}" dt="2022-08-13T18:04:55.973" v="340" actId="26606"/>
          <ac:spMkLst>
            <pc:docMk/>
            <pc:sldMk cId="1641865797" sldId="271"/>
            <ac:spMk id="17" creationId="{8E0105E7-23DB-4CF2-8258-FF47C7620F6E}"/>
          </ac:spMkLst>
        </pc:spChg>
        <pc:spChg chg="add del">
          <ac:chgData name="Roman Zhigalov" userId="1f97e9fdf7779aa5" providerId="LiveId" clId="{5BF5289B-B076-4FF7-86EC-F69A0E995A55}" dt="2022-08-13T18:04:56.343" v="342" actId="26606"/>
          <ac:spMkLst>
            <pc:docMk/>
            <pc:sldMk cId="1641865797" sldId="271"/>
            <ac:spMk id="19" creationId="{907EF6B7-1338-4443-8C46-6A318D952DFD}"/>
          </ac:spMkLst>
        </pc:spChg>
        <pc:spChg chg="add del">
          <ac:chgData name="Roman Zhigalov" userId="1f97e9fdf7779aa5" providerId="LiveId" clId="{5BF5289B-B076-4FF7-86EC-F69A0E995A55}" dt="2022-08-13T18:04:56.343" v="342" actId="26606"/>
          <ac:spMkLst>
            <pc:docMk/>
            <pc:sldMk cId="1641865797" sldId="271"/>
            <ac:spMk id="20" creationId="{DAAE4CDD-124C-4DCF-9584-B6033B545DD5}"/>
          </ac:spMkLst>
        </pc:spChg>
        <pc:spChg chg="add del">
          <ac:chgData name="Roman Zhigalov" userId="1f97e9fdf7779aa5" providerId="LiveId" clId="{5BF5289B-B076-4FF7-86EC-F69A0E995A55}" dt="2022-08-13T18:04:56.343" v="342" actId="26606"/>
          <ac:spMkLst>
            <pc:docMk/>
            <pc:sldMk cId="1641865797" sldId="271"/>
            <ac:spMk id="21" creationId="{081E4A58-353D-44AE-B2FC-2A74E2E400F7}"/>
          </ac:spMkLst>
        </pc:spChg>
        <pc:spChg chg="add">
          <ac:chgData name="Roman Zhigalov" userId="1f97e9fdf7779aa5" providerId="LiveId" clId="{5BF5289B-B076-4FF7-86EC-F69A0E995A55}" dt="2022-08-13T18:04:56.353" v="343" actId="26606"/>
          <ac:spMkLst>
            <pc:docMk/>
            <pc:sldMk cId="1641865797" sldId="271"/>
            <ac:spMk id="23" creationId="{CBB2B1F0-0DD6-4744-9A46-7A344FB48E40}"/>
          </ac:spMkLst>
        </pc:spChg>
        <pc:spChg chg="add">
          <ac:chgData name="Roman Zhigalov" userId="1f97e9fdf7779aa5" providerId="LiveId" clId="{5BF5289B-B076-4FF7-86EC-F69A0E995A55}" dt="2022-08-13T18:04:56.353" v="343" actId="26606"/>
          <ac:spMkLst>
            <pc:docMk/>
            <pc:sldMk cId="1641865797" sldId="271"/>
            <ac:spMk id="24" creationId="{52D502E5-F6B4-4D58-B4AE-FC466FF15EE8}"/>
          </ac:spMkLst>
        </pc:spChg>
        <pc:spChg chg="add">
          <ac:chgData name="Roman Zhigalov" userId="1f97e9fdf7779aa5" providerId="LiveId" clId="{5BF5289B-B076-4FF7-86EC-F69A0E995A55}" dt="2022-08-13T18:04:56.353" v="343" actId="26606"/>
          <ac:spMkLst>
            <pc:docMk/>
            <pc:sldMk cId="1641865797" sldId="271"/>
            <ac:spMk id="25" creationId="{9DECDBF4-02B6-4BB4-B65B-B8107AD6A9E8}"/>
          </ac:spMkLst>
        </pc:spChg>
      </pc:sldChg>
      <pc:sldChg chg="addSp delSp modSp new del mod setBg">
        <pc:chgData name="Roman Zhigalov" userId="1f97e9fdf7779aa5" providerId="LiveId" clId="{5BF5289B-B076-4FF7-86EC-F69A0E995A55}" dt="2022-08-13T18:03:54.700" v="303" actId="47"/>
        <pc:sldMkLst>
          <pc:docMk/>
          <pc:sldMk cId="2303419909" sldId="271"/>
        </pc:sldMkLst>
        <pc:spChg chg="mod ord">
          <ac:chgData name="Roman Zhigalov" userId="1f97e9fdf7779aa5" providerId="LiveId" clId="{5BF5289B-B076-4FF7-86EC-F69A0E995A55}" dt="2022-08-13T18:03:52.443" v="302"/>
          <ac:spMkLst>
            <pc:docMk/>
            <pc:sldMk cId="2303419909" sldId="271"/>
            <ac:spMk id="2" creationId="{97192B8A-49E7-9768-6126-6508751C2913}"/>
          </ac:spMkLst>
        </pc:spChg>
        <pc:spChg chg="del">
          <ac:chgData name="Roman Zhigalov" userId="1f97e9fdf7779aa5" providerId="LiveId" clId="{5BF5289B-B076-4FF7-86EC-F69A0E995A55}" dt="2022-08-13T18:03:39.573" v="294"/>
          <ac:spMkLst>
            <pc:docMk/>
            <pc:sldMk cId="2303419909" sldId="271"/>
            <ac:spMk id="3" creationId="{1E8635B7-4EEE-ABC1-5169-11028BB7B878}"/>
          </ac:spMkLst>
        </pc:spChg>
        <pc:spChg chg="add del">
          <ac:chgData name="Roman Zhigalov" userId="1f97e9fdf7779aa5" providerId="LiveId" clId="{5BF5289B-B076-4FF7-86EC-F69A0E995A55}" dt="2022-08-13T18:03:47.558" v="297" actId="26606"/>
          <ac:spMkLst>
            <pc:docMk/>
            <pc:sldMk cId="2303419909" sldId="271"/>
            <ac:spMk id="11271" creationId="{37C89E4B-3C9F-44B9-8B86-D9E3D112D8EC}"/>
          </ac:spMkLst>
        </pc:spChg>
        <pc:spChg chg="add del">
          <ac:chgData name="Roman Zhigalov" userId="1f97e9fdf7779aa5" providerId="LiveId" clId="{5BF5289B-B076-4FF7-86EC-F69A0E995A55}" dt="2022-08-13T18:03:48.343" v="299" actId="26606"/>
          <ac:spMkLst>
            <pc:docMk/>
            <pc:sldMk cId="2303419909" sldId="271"/>
            <ac:spMk id="11277" creationId="{665DBBEF-238B-476B-96AB-8AAC3224ECEA}"/>
          </ac:spMkLst>
        </pc:spChg>
        <pc:spChg chg="add del">
          <ac:chgData name="Roman Zhigalov" userId="1f97e9fdf7779aa5" providerId="LiveId" clId="{5BF5289B-B076-4FF7-86EC-F69A0E995A55}" dt="2022-08-13T18:03:48.343" v="299" actId="26606"/>
          <ac:spMkLst>
            <pc:docMk/>
            <pc:sldMk cId="2303419909" sldId="271"/>
            <ac:spMk id="11278" creationId="{3FCFB1DE-0B7E-48CC-BA90-B2AB0889F9D6}"/>
          </ac:spMkLst>
        </pc:spChg>
        <pc:spChg chg="add del">
          <ac:chgData name="Roman Zhigalov" userId="1f97e9fdf7779aa5" providerId="LiveId" clId="{5BF5289B-B076-4FF7-86EC-F69A0E995A55}" dt="2022-08-13T18:03:52.073" v="301" actId="26606"/>
          <ac:spMkLst>
            <pc:docMk/>
            <pc:sldMk cId="2303419909" sldId="271"/>
            <ac:spMk id="11280" creationId="{37C89E4B-3C9F-44B9-8B86-D9E3D112D8EC}"/>
          </ac:spMkLst>
        </pc:spChg>
        <pc:picChg chg="add mod">
          <ac:chgData name="Roman Zhigalov" userId="1f97e9fdf7779aa5" providerId="LiveId" clId="{5BF5289B-B076-4FF7-86EC-F69A0E995A55}" dt="2022-08-13T18:03:52.073" v="301" actId="26606"/>
          <ac:picMkLst>
            <pc:docMk/>
            <pc:sldMk cId="2303419909" sldId="271"/>
            <ac:picMk id="11266" creationId="{D030CC76-B00D-721D-688A-856495B77FDB}"/>
          </ac:picMkLst>
        </pc:picChg>
        <pc:cxnChg chg="add del">
          <ac:chgData name="Roman Zhigalov" userId="1f97e9fdf7779aa5" providerId="LiveId" clId="{5BF5289B-B076-4FF7-86EC-F69A0E995A55}" dt="2022-08-13T18:03:47.558" v="297" actId="26606"/>
          <ac:cxnSpMkLst>
            <pc:docMk/>
            <pc:sldMk cId="2303419909" sldId="271"/>
            <ac:cxnSpMk id="11273" creationId="{AA2EAA10-076F-46BD-8F0F-B9A2FB77A85C}"/>
          </ac:cxnSpMkLst>
        </pc:cxnChg>
        <pc:cxnChg chg="add del">
          <ac:chgData name="Roman Zhigalov" userId="1f97e9fdf7779aa5" providerId="LiveId" clId="{5BF5289B-B076-4FF7-86EC-F69A0E995A55}" dt="2022-08-13T18:03:47.558" v="297" actId="26606"/>
          <ac:cxnSpMkLst>
            <pc:docMk/>
            <pc:sldMk cId="2303419909" sldId="271"/>
            <ac:cxnSpMk id="11275" creationId="{D891E407-403B-4764-86C9-33A56D3BCAA3}"/>
          </ac:cxnSpMkLst>
        </pc:cxnChg>
        <pc:cxnChg chg="add del">
          <ac:chgData name="Roman Zhigalov" userId="1f97e9fdf7779aa5" providerId="LiveId" clId="{5BF5289B-B076-4FF7-86EC-F69A0E995A55}" dt="2022-08-13T18:03:52.073" v="301" actId="26606"/>
          <ac:cxnSpMkLst>
            <pc:docMk/>
            <pc:sldMk cId="2303419909" sldId="271"/>
            <ac:cxnSpMk id="11281" creationId="{AA2EAA10-076F-46BD-8F0F-B9A2FB77A85C}"/>
          </ac:cxnSpMkLst>
        </pc:cxnChg>
        <pc:cxnChg chg="add del">
          <ac:chgData name="Roman Zhigalov" userId="1f97e9fdf7779aa5" providerId="LiveId" clId="{5BF5289B-B076-4FF7-86EC-F69A0E995A55}" dt="2022-08-13T18:03:52.073" v="301" actId="26606"/>
          <ac:cxnSpMkLst>
            <pc:docMk/>
            <pc:sldMk cId="2303419909" sldId="271"/>
            <ac:cxnSpMk id="11282" creationId="{D891E407-403B-4764-86C9-33A56D3BCAA3}"/>
          </ac:cxnSpMkLst>
        </pc:cxnChg>
      </pc:sldChg>
      <pc:sldChg chg="addSp modSp new mod setBg">
        <pc:chgData name="Roman Zhigalov" userId="1f97e9fdf7779aa5" providerId="LiveId" clId="{5BF5289B-B076-4FF7-86EC-F69A0E995A55}" dt="2022-08-13T18:06:13.064" v="625" actId="403"/>
        <pc:sldMkLst>
          <pc:docMk/>
          <pc:sldMk cId="222264116" sldId="272"/>
        </pc:sldMkLst>
        <pc:spChg chg="mod">
          <ac:chgData name="Roman Zhigalov" userId="1f97e9fdf7779aa5" providerId="LiveId" clId="{5BF5289B-B076-4FF7-86EC-F69A0E995A55}" dt="2022-08-13T18:06:09.673" v="623" actId="26606"/>
          <ac:spMkLst>
            <pc:docMk/>
            <pc:sldMk cId="222264116" sldId="272"/>
            <ac:spMk id="2" creationId="{F1ECFF18-0E2D-BA98-A994-D4F28FBFAC75}"/>
          </ac:spMkLst>
        </pc:spChg>
        <pc:spChg chg="mod">
          <ac:chgData name="Roman Zhigalov" userId="1f97e9fdf7779aa5" providerId="LiveId" clId="{5BF5289B-B076-4FF7-86EC-F69A0E995A55}" dt="2022-08-13T18:06:13.064" v="625" actId="403"/>
          <ac:spMkLst>
            <pc:docMk/>
            <pc:sldMk cId="222264116" sldId="272"/>
            <ac:spMk id="3" creationId="{E4FFBAF2-67D7-FC48-7C7E-DCD42F06F738}"/>
          </ac:spMkLst>
        </pc:spChg>
        <pc:spChg chg="add">
          <ac:chgData name="Roman Zhigalov" userId="1f97e9fdf7779aa5" providerId="LiveId" clId="{5BF5289B-B076-4FF7-86EC-F69A0E995A55}" dt="2022-08-13T18:06:09.673" v="623" actId="26606"/>
          <ac:spMkLst>
            <pc:docMk/>
            <pc:sldMk cId="222264116" sldId="272"/>
            <ac:spMk id="8" creationId="{CBB2B1F0-0DD6-4744-9A46-7A344FB48E40}"/>
          </ac:spMkLst>
        </pc:spChg>
        <pc:spChg chg="add">
          <ac:chgData name="Roman Zhigalov" userId="1f97e9fdf7779aa5" providerId="LiveId" clId="{5BF5289B-B076-4FF7-86EC-F69A0E995A55}" dt="2022-08-13T18:06:09.673" v="623" actId="26606"/>
          <ac:spMkLst>
            <pc:docMk/>
            <pc:sldMk cId="222264116" sldId="272"/>
            <ac:spMk id="10" creationId="{52D502E5-F6B4-4D58-B4AE-FC466FF15EE8}"/>
          </ac:spMkLst>
        </pc:spChg>
        <pc:spChg chg="add">
          <ac:chgData name="Roman Zhigalov" userId="1f97e9fdf7779aa5" providerId="LiveId" clId="{5BF5289B-B076-4FF7-86EC-F69A0E995A55}" dt="2022-08-13T18:06:09.673" v="623" actId="26606"/>
          <ac:spMkLst>
            <pc:docMk/>
            <pc:sldMk cId="222264116" sldId="272"/>
            <ac:spMk id="12" creationId="{9DECDBF4-02B6-4BB4-B65B-B8107AD6A9E8}"/>
          </ac:spMkLst>
        </pc:spChg>
      </pc:sldChg>
      <pc:sldChg chg="addSp modSp new mod setBg">
        <pc:chgData name="Roman Zhigalov" userId="1f97e9fdf7779aa5" providerId="LiveId" clId="{5BF5289B-B076-4FF7-86EC-F69A0E995A55}" dt="2022-08-13T18:08:23.203" v="631" actId="26606"/>
        <pc:sldMkLst>
          <pc:docMk/>
          <pc:sldMk cId="2025376993" sldId="273"/>
        </pc:sldMkLst>
        <pc:spChg chg="mod">
          <ac:chgData name="Roman Zhigalov" userId="1f97e9fdf7779aa5" providerId="LiveId" clId="{5BF5289B-B076-4FF7-86EC-F69A0E995A55}" dt="2022-08-13T18:08:23.203" v="631" actId="26606"/>
          <ac:spMkLst>
            <pc:docMk/>
            <pc:sldMk cId="2025376993" sldId="273"/>
            <ac:spMk id="2" creationId="{6685EBDF-2ECF-D7BC-05F6-A563045C4725}"/>
          </ac:spMkLst>
        </pc:spChg>
        <pc:spChg chg="mod">
          <ac:chgData name="Roman Zhigalov" userId="1f97e9fdf7779aa5" providerId="LiveId" clId="{5BF5289B-B076-4FF7-86EC-F69A0E995A55}" dt="2022-08-13T18:08:23.203" v="631" actId="26606"/>
          <ac:spMkLst>
            <pc:docMk/>
            <pc:sldMk cId="2025376993" sldId="273"/>
            <ac:spMk id="3" creationId="{1F7D2BC3-D9E0-05E3-9D51-55EF3ACC39DA}"/>
          </ac:spMkLst>
        </pc:spChg>
        <pc:spChg chg="add">
          <ac:chgData name="Roman Zhigalov" userId="1f97e9fdf7779aa5" providerId="LiveId" clId="{5BF5289B-B076-4FF7-86EC-F69A0E995A55}" dt="2022-08-13T18:08:23.203" v="631" actId="26606"/>
          <ac:spMkLst>
            <pc:docMk/>
            <pc:sldMk cId="2025376993" sldId="273"/>
            <ac:spMk id="8" creationId="{1ACA2EA0-FFD3-42EC-9406-B595015ED96E}"/>
          </ac:spMkLst>
        </pc:spChg>
        <pc:spChg chg="add">
          <ac:chgData name="Roman Zhigalov" userId="1f97e9fdf7779aa5" providerId="LiveId" clId="{5BF5289B-B076-4FF7-86EC-F69A0E995A55}" dt="2022-08-13T18:08:23.203" v="631" actId="26606"/>
          <ac:spMkLst>
            <pc:docMk/>
            <pc:sldMk cId="2025376993" sldId="273"/>
            <ac:spMk id="10" creationId="{D5288BCE-665C-472A-8C43-664BCFA31E43}"/>
          </ac:spMkLst>
        </pc:spChg>
        <pc:spChg chg="add">
          <ac:chgData name="Roman Zhigalov" userId="1f97e9fdf7779aa5" providerId="LiveId" clId="{5BF5289B-B076-4FF7-86EC-F69A0E995A55}" dt="2022-08-13T18:08:23.203" v="631" actId="26606"/>
          <ac:spMkLst>
            <pc:docMk/>
            <pc:sldMk cId="2025376993" sldId="273"/>
            <ac:spMk id="12" creationId="{46C57131-53A7-4C1A-BEA8-25F06A06AD29}"/>
          </ac:spMkLst>
        </pc:spChg>
      </pc:sldChg>
      <pc:sldChg chg="addSp delSp modSp new mod setBg">
        <pc:chgData name="Roman Zhigalov" userId="1f97e9fdf7779aa5" providerId="LiveId" clId="{5BF5289B-B076-4FF7-86EC-F69A0E995A55}" dt="2022-08-13T18:09:28.303" v="658" actId="403"/>
        <pc:sldMkLst>
          <pc:docMk/>
          <pc:sldMk cId="3964223376" sldId="274"/>
        </pc:sldMkLst>
        <pc:spChg chg="mod">
          <ac:chgData name="Roman Zhigalov" userId="1f97e9fdf7779aa5" providerId="LiveId" clId="{5BF5289B-B076-4FF7-86EC-F69A0E995A55}" dt="2022-08-13T18:09:24.803" v="656" actId="26606"/>
          <ac:spMkLst>
            <pc:docMk/>
            <pc:sldMk cId="3964223376" sldId="274"/>
            <ac:spMk id="2" creationId="{BE7FD294-5230-BA85-DA3B-8C895CCEA599}"/>
          </ac:spMkLst>
        </pc:spChg>
        <pc:spChg chg="del">
          <ac:chgData name="Roman Zhigalov" userId="1f97e9fdf7779aa5" providerId="LiveId" clId="{5BF5289B-B076-4FF7-86EC-F69A0E995A55}" dt="2022-08-13T18:09:21.823" v="653"/>
          <ac:spMkLst>
            <pc:docMk/>
            <pc:sldMk cId="3964223376" sldId="274"/>
            <ac:spMk id="3" creationId="{B52BBF9D-2495-E59B-9F0C-C8A6C37DF481}"/>
          </ac:spMkLst>
        </pc:spChg>
        <pc:spChg chg="mod">
          <ac:chgData name="Roman Zhigalov" userId="1f97e9fdf7779aa5" providerId="LiveId" clId="{5BF5289B-B076-4FF7-86EC-F69A0E995A55}" dt="2022-08-13T18:09:28.303" v="658" actId="403"/>
          <ac:spMkLst>
            <pc:docMk/>
            <pc:sldMk cId="3964223376" sldId="274"/>
            <ac:spMk id="4" creationId="{1725630E-8CB5-461A-1640-F95A134F9E40}"/>
          </ac:spMkLst>
        </pc:spChg>
        <pc:spChg chg="add del">
          <ac:chgData name="Roman Zhigalov" userId="1f97e9fdf7779aa5" providerId="LiveId" clId="{5BF5289B-B076-4FF7-86EC-F69A0E995A55}" dt="2022-08-13T18:09:24.788" v="655" actId="26606"/>
          <ac:spMkLst>
            <pc:docMk/>
            <pc:sldMk cId="3964223376" sldId="274"/>
            <ac:spMk id="12295" creationId="{F13C74B1-5B17-4795-BED0-7140497B445A}"/>
          </ac:spMkLst>
        </pc:spChg>
        <pc:spChg chg="add del">
          <ac:chgData name="Roman Zhigalov" userId="1f97e9fdf7779aa5" providerId="LiveId" clId="{5BF5289B-B076-4FF7-86EC-F69A0E995A55}" dt="2022-08-13T18:09:24.788" v="655" actId="26606"/>
          <ac:spMkLst>
            <pc:docMk/>
            <pc:sldMk cId="3964223376" sldId="274"/>
            <ac:spMk id="12297" creationId="{D4974D33-8DC5-464E-8C6D-BE58F0669C17}"/>
          </ac:spMkLst>
        </pc:spChg>
        <pc:spChg chg="add">
          <ac:chgData name="Roman Zhigalov" userId="1f97e9fdf7779aa5" providerId="LiveId" clId="{5BF5289B-B076-4FF7-86EC-F69A0E995A55}" dt="2022-08-13T18:09:24.803" v="656" actId="26606"/>
          <ac:spMkLst>
            <pc:docMk/>
            <pc:sldMk cId="3964223376" sldId="274"/>
            <ac:spMk id="12299" creationId="{3D752CF2-2291-40B5-B462-C17B174C10BC}"/>
          </ac:spMkLst>
        </pc:spChg>
        <pc:spChg chg="add">
          <ac:chgData name="Roman Zhigalov" userId="1f97e9fdf7779aa5" providerId="LiveId" clId="{5BF5289B-B076-4FF7-86EC-F69A0E995A55}" dt="2022-08-13T18:09:24.803" v="656" actId="26606"/>
          <ac:spMkLst>
            <pc:docMk/>
            <pc:sldMk cId="3964223376" sldId="274"/>
            <ac:spMk id="12300" creationId="{F94AA2BD-2E3F-4B1D-8127-5744B8115311}"/>
          </ac:spMkLst>
        </pc:spChg>
        <pc:spChg chg="add">
          <ac:chgData name="Roman Zhigalov" userId="1f97e9fdf7779aa5" providerId="LiveId" clId="{5BF5289B-B076-4FF7-86EC-F69A0E995A55}" dt="2022-08-13T18:09:24.803" v="656" actId="26606"/>
          <ac:spMkLst>
            <pc:docMk/>
            <pc:sldMk cId="3964223376" sldId="274"/>
            <ac:spMk id="12301" creationId="{4BD02261-2DC8-4AA8-9E16-7751AE892445}"/>
          </ac:spMkLst>
        </pc:spChg>
        <pc:picChg chg="add mod">
          <ac:chgData name="Roman Zhigalov" userId="1f97e9fdf7779aa5" providerId="LiveId" clId="{5BF5289B-B076-4FF7-86EC-F69A0E995A55}" dt="2022-08-13T18:09:24.803" v="656" actId="26606"/>
          <ac:picMkLst>
            <pc:docMk/>
            <pc:sldMk cId="3964223376" sldId="274"/>
            <ac:picMk id="12290" creationId="{E591AB8B-E9DE-AF53-117C-63CC1EED1BA8}"/>
          </ac:picMkLst>
        </pc:picChg>
      </pc:sldChg>
      <pc:sldChg chg="addSp modSp new mod setBg">
        <pc:chgData name="Roman Zhigalov" userId="1f97e9fdf7779aa5" providerId="LiveId" clId="{5BF5289B-B076-4FF7-86EC-F69A0E995A55}" dt="2022-08-13T18:10:28.658" v="773" actId="403"/>
        <pc:sldMkLst>
          <pc:docMk/>
          <pc:sldMk cId="2614055095" sldId="275"/>
        </pc:sldMkLst>
        <pc:spChg chg="mod">
          <ac:chgData name="Roman Zhigalov" userId="1f97e9fdf7779aa5" providerId="LiveId" clId="{5BF5289B-B076-4FF7-86EC-F69A0E995A55}" dt="2022-08-13T18:10:26.842" v="772" actId="26606"/>
          <ac:spMkLst>
            <pc:docMk/>
            <pc:sldMk cId="2614055095" sldId="275"/>
            <ac:spMk id="2" creationId="{8DA43CCD-C84C-4C4F-C4C9-B070323E1422}"/>
          </ac:spMkLst>
        </pc:spChg>
        <pc:spChg chg="mod">
          <ac:chgData name="Roman Zhigalov" userId="1f97e9fdf7779aa5" providerId="LiveId" clId="{5BF5289B-B076-4FF7-86EC-F69A0E995A55}" dt="2022-08-13T18:10:28.658" v="773" actId="403"/>
          <ac:spMkLst>
            <pc:docMk/>
            <pc:sldMk cId="2614055095" sldId="275"/>
            <ac:spMk id="3" creationId="{08E53997-2872-2542-B300-7CA2D29F51A8}"/>
          </ac:spMkLst>
        </pc:spChg>
        <pc:spChg chg="add">
          <ac:chgData name="Roman Zhigalov" userId="1f97e9fdf7779aa5" providerId="LiveId" clId="{5BF5289B-B076-4FF7-86EC-F69A0E995A55}" dt="2022-08-13T18:10:26.842" v="772" actId="26606"/>
          <ac:spMkLst>
            <pc:docMk/>
            <pc:sldMk cId="2614055095" sldId="275"/>
            <ac:spMk id="8" creationId="{DAF1966E-FD40-4A4A-B61B-C4DF7FA05F06}"/>
          </ac:spMkLst>
        </pc:spChg>
        <pc:spChg chg="add">
          <ac:chgData name="Roman Zhigalov" userId="1f97e9fdf7779aa5" providerId="LiveId" clId="{5BF5289B-B076-4FF7-86EC-F69A0E995A55}" dt="2022-08-13T18:10:26.842" v="772" actId="26606"/>
          <ac:spMkLst>
            <pc:docMk/>
            <pc:sldMk cId="2614055095" sldId="275"/>
            <ac:spMk id="10" creationId="{047BFA19-D45E-416B-A404-7AF2F3F27017}"/>
          </ac:spMkLst>
        </pc:spChg>
        <pc:spChg chg="add">
          <ac:chgData name="Roman Zhigalov" userId="1f97e9fdf7779aa5" providerId="LiveId" clId="{5BF5289B-B076-4FF7-86EC-F69A0E995A55}" dt="2022-08-13T18:10:26.842" v="772" actId="26606"/>
          <ac:spMkLst>
            <pc:docMk/>
            <pc:sldMk cId="2614055095" sldId="275"/>
            <ac:spMk id="12" creationId="{8E0105E7-23DB-4CF2-8258-FF47C7620F6E}"/>
          </ac:spMkLst>
        </pc:spChg>
        <pc:spChg chg="add">
          <ac:chgData name="Roman Zhigalov" userId="1f97e9fdf7779aa5" providerId="LiveId" clId="{5BF5289B-B076-4FF7-86EC-F69A0E995A55}" dt="2022-08-13T18:10:26.842" v="772" actId="26606"/>
          <ac:spMkLst>
            <pc:docMk/>
            <pc:sldMk cId="2614055095" sldId="275"/>
            <ac:spMk id="14" creationId="{074B4F7D-14B2-478B-8BF5-01E4E0C5D263}"/>
          </ac:spMkLst>
        </pc:spChg>
      </pc:sldChg>
      <pc:sldChg chg="addSp modSp new mod setBg">
        <pc:chgData name="Roman Zhigalov" userId="1f97e9fdf7779aa5" providerId="LiveId" clId="{5BF5289B-B076-4FF7-86EC-F69A0E995A55}" dt="2022-08-13T18:12:49.608" v="830" actId="26606"/>
        <pc:sldMkLst>
          <pc:docMk/>
          <pc:sldMk cId="1931808189" sldId="276"/>
        </pc:sldMkLst>
        <pc:spChg chg="mod">
          <ac:chgData name="Roman Zhigalov" userId="1f97e9fdf7779aa5" providerId="LiveId" clId="{5BF5289B-B076-4FF7-86EC-F69A0E995A55}" dt="2022-08-13T18:12:49.608" v="830" actId="26606"/>
          <ac:spMkLst>
            <pc:docMk/>
            <pc:sldMk cId="1931808189" sldId="276"/>
            <ac:spMk id="2" creationId="{7A3315F9-EC79-2C25-D39A-7917052A973E}"/>
          </ac:spMkLst>
        </pc:spChg>
        <pc:spChg chg="mod">
          <ac:chgData name="Roman Zhigalov" userId="1f97e9fdf7779aa5" providerId="LiveId" clId="{5BF5289B-B076-4FF7-86EC-F69A0E995A55}" dt="2022-08-13T18:12:49.608" v="830" actId="26606"/>
          <ac:spMkLst>
            <pc:docMk/>
            <pc:sldMk cId="1931808189" sldId="276"/>
            <ac:spMk id="3" creationId="{2120CF0F-BEB2-5DAD-0B21-0BC87E727F7B}"/>
          </ac:spMkLst>
        </pc:spChg>
        <pc:spChg chg="add">
          <ac:chgData name="Roman Zhigalov" userId="1f97e9fdf7779aa5" providerId="LiveId" clId="{5BF5289B-B076-4FF7-86EC-F69A0E995A55}" dt="2022-08-13T18:12:49.608" v="830" actId="26606"/>
          <ac:spMkLst>
            <pc:docMk/>
            <pc:sldMk cId="1931808189" sldId="276"/>
            <ac:spMk id="8" creationId="{DAF1966E-FD40-4A4A-B61B-C4DF7FA05F06}"/>
          </ac:spMkLst>
        </pc:spChg>
        <pc:spChg chg="add">
          <ac:chgData name="Roman Zhigalov" userId="1f97e9fdf7779aa5" providerId="LiveId" clId="{5BF5289B-B076-4FF7-86EC-F69A0E995A55}" dt="2022-08-13T18:12:49.608" v="830" actId="26606"/>
          <ac:spMkLst>
            <pc:docMk/>
            <pc:sldMk cId="1931808189" sldId="276"/>
            <ac:spMk id="10" creationId="{047BFA19-D45E-416B-A404-7AF2F3F27017}"/>
          </ac:spMkLst>
        </pc:spChg>
        <pc:spChg chg="add">
          <ac:chgData name="Roman Zhigalov" userId="1f97e9fdf7779aa5" providerId="LiveId" clId="{5BF5289B-B076-4FF7-86EC-F69A0E995A55}" dt="2022-08-13T18:12:49.608" v="830" actId="26606"/>
          <ac:spMkLst>
            <pc:docMk/>
            <pc:sldMk cId="1931808189" sldId="276"/>
            <ac:spMk id="12" creationId="{8E0105E7-23DB-4CF2-8258-FF47C7620F6E}"/>
          </ac:spMkLst>
        </pc:spChg>
        <pc:spChg chg="add">
          <ac:chgData name="Roman Zhigalov" userId="1f97e9fdf7779aa5" providerId="LiveId" clId="{5BF5289B-B076-4FF7-86EC-F69A0E995A55}" dt="2022-08-13T18:12:49.608" v="830" actId="26606"/>
          <ac:spMkLst>
            <pc:docMk/>
            <pc:sldMk cId="1931808189" sldId="276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5BF5289B-B076-4FF7-86EC-F69A0E995A55}" dt="2022-08-13T18:13:50.543" v="856" actId="26606"/>
        <pc:sldMkLst>
          <pc:docMk/>
          <pc:sldMk cId="2706396523" sldId="277"/>
        </pc:sldMkLst>
        <pc:spChg chg="mod">
          <ac:chgData name="Roman Zhigalov" userId="1f97e9fdf7779aa5" providerId="LiveId" clId="{5BF5289B-B076-4FF7-86EC-F69A0E995A55}" dt="2022-08-13T18:13:50.543" v="856" actId="26606"/>
          <ac:spMkLst>
            <pc:docMk/>
            <pc:sldMk cId="2706396523" sldId="277"/>
            <ac:spMk id="2" creationId="{5A2830D0-9CA6-C9EB-2AA0-F33C4703BD13}"/>
          </ac:spMkLst>
        </pc:spChg>
        <pc:spChg chg="del">
          <ac:chgData name="Roman Zhigalov" userId="1f97e9fdf7779aa5" providerId="LiveId" clId="{5BF5289B-B076-4FF7-86EC-F69A0E995A55}" dt="2022-08-13T18:13:36.452" v="851"/>
          <ac:spMkLst>
            <pc:docMk/>
            <pc:sldMk cId="2706396523" sldId="277"/>
            <ac:spMk id="3" creationId="{77613575-BCF5-2E2A-2727-22A880C71FD9}"/>
          </ac:spMkLst>
        </pc:spChg>
        <pc:spChg chg="mod">
          <ac:chgData name="Roman Zhigalov" userId="1f97e9fdf7779aa5" providerId="LiveId" clId="{5BF5289B-B076-4FF7-86EC-F69A0E995A55}" dt="2022-08-13T18:13:50.543" v="856" actId="26606"/>
          <ac:spMkLst>
            <pc:docMk/>
            <pc:sldMk cId="2706396523" sldId="277"/>
            <ac:spMk id="4" creationId="{95F68307-7F8B-63E8-06C4-F99484015E48}"/>
          </ac:spMkLst>
        </pc:spChg>
        <pc:spChg chg="add del">
          <ac:chgData name="Roman Zhigalov" userId="1f97e9fdf7779aa5" providerId="LiveId" clId="{5BF5289B-B076-4FF7-86EC-F69A0E995A55}" dt="2022-08-13T18:13:49.973" v="853" actId="26606"/>
          <ac:spMkLst>
            <pc:docMk/>
            <pc:sldMk cId="2706396523" sldId="277"/>
            <ac:spMk id="13319" creationId="{68AF5748-FED8-45BA-8631-26D1D10F3246}"/>
          </ac:spMkLst>
        </pc:spChg>
        <pc:spChg chg="add del">
          <ac:chgData name="Roman Zhigalov" userId="1f97e9fdf7779aa5" providerId="LiveId" clId="{5BF5289B-B076-4FF7-86EC-F69A0E995A55}" dt="2022-08-13T18:13:49.973" v="853" actId="26606"/>
          <ac:spMkLst>
            <pc:docMk/>
            <pc:sldMk cId="2706396523" sldId="277"/>
            <ac:spMk id="13321" creationId="{AF2F604E-43BE-4DC3-B983-E071523364F8}"/>
          </ac:spMkLst>
        </pc:spChg>
        <pc:spChg chg="add del">
          <ac:chgData name="Roman Zhigalov" userId="1f97e9fdf7779aa5" providerId="LiveId" clId="{5BF5289B-B076-4FF7-86EC-F69A0E995A55}" dt="2022-08-13T18:13:49.973" v="853" actId="26606"/>
          <ac:spMkLst>
            <pc:docMk/>
            <pc:sldMk cId="2706396523" sldId="277"/>
            <ac:spMk id="13323" creationId="{08C9B587-E65E-4B52-B37C-ABEBB6E87928}"/>
          </ac:spMkLst>
        </pc:spChg>
        <pc:spChg chg="add del">
          <ac:chgData name="Roman Zhigalov" userId="1f97e9fdf7779aa5" providerId="LiveId" clId="{5BF5289B-B076-4FF7-86EC-F69A0E995A55}" dt="2022-08-13T18:13:50.522" v="855" actId="26606"/>
          <ac:spMkLst>
            <pc:docMk/>
            <pc:sldMk cId="2706396523" sldId="277"/>
            <ac:spMk id="13325" creationId="{AF2F604E-43BE-4DC3-B983-E071523364F8}"/>
          </ac:spMkLst>
        </pc:spChg>
        <pc:spChg chg="add del">
          <ac:chgData name="Roman Zhigalov" userId="1f97e9fdf7779aa5" providerId="LiveId" clId="{5BF5289B-B076-4FF7-86EC-F69A0E995A55}" dt="2022-08-13T18:13:50.522" v="855" actId="26606"/>
          <ac:spMkLst>
            <pc:docMk/>
            <pc:sldMk cId="2706396523" sldId="277"/>
            <ac:spMk id="13326" creationId="{5DCB5928-DC7D-4612-9922-441966E15627}"/>
          </ac:spMkLst>
        </pc:spChg>
        <pc:spChg chg="add del">
          <ac:chgData name="Roman Zhigalov" userId="1f97e9fdf7779aa5" providerId="LiveId" clId="{5BF5289B-B076-4FF7-86EC-F69A0E995A55}" dt="2022-08-13T18:13:50.522" v="855" actId="26606"/>
          <ac:spMkLst>
            <pc:docMk/>
            <pc:sldMk cId="2706396523" sldId="277"/>
            <ac:spMk id="13327" creationId="{08C9B587-E65E-4B52-B37C-ABEBB6E87928}"/>
          </ac:spMkLst>
        </pc:spChg>
        <pc:spChg chg="add del">
          <ac:chgData name="Roman Zhigalov" userId="1f97e9fdf7779aa5" providerId="LiveId" clId="{5BF5289B-B076-4FF7-86EC-F69A0E995A55}" dt="2022-08-13T18:13:50.522" v="855" actId="26606"/>
          <ac:spMkLst>
            <pc:docMk/>
            <pc:sldMk cId="2706396523" sldId="277"/>
            <ac:spMk id="13328" creationId="{682C1161-1736-45EC-99B7-33F3CAE9D517}"/>
          </ac:spMkLst>
        </pc:spChg>
        <pc:spChg chg="add del">
          <ac:chgData name="Roman Zhigalov" userId="1f97e9fdf7779aa5" providerId="LiveId" clId="{5BF5289B-B076-4FF7-86EC-F69A0E995A55}" dt="2022-08-13T18:13:50.522" v="855" actId="26606"/>
          <ac:spMkLst>
            <pc:docMk/>
            <pc:sldMk cId="2706396523" sldId="277"/>
            <ac:spMk id="13329" creationId="{84D4DDB8-B68F-45B0-9F62-C4279996F672}"/>
          </ac:spMkLst>
        </pc:spChg>
        <pc:spChg chg="add">
          <ac:chgData name="Roman Zhigalov" userId="1f97e9fdf7779aa5" providerId="LiveId" clId="{5BF5289B-B076-4FF7-86EC-F69A0E995A55}" dt="2022-08-13T18:13:50.543" v="856" actId="26606"/>
          <ac:spMkLst>
            <pc:docMk/>
            <pc:sldMk cId="2706396523" sldId="277"/>
            <ac:spMk id="13331" creationId="{68AF5748-FED8-45BA-8631-26D1D10F3246}"/>
          </ac:spMkLst>
        </pc:spChg>
        <pc:spChg chg="add">
          <ac:chgData name="Roman Zhigalov" userId="1f97e9fdf7779aa5" providerId="LiveId" clId="{5BF5289B-B076-4FF7-86EC-F69A0E995A55}" dt="2022-08-13T18:13:50.543" v="856" actId="26606"/>
          <ac:spMkLst>
            <pc:docMk/>
            <pc:sldMk cId="2706396523" sldId="277"/>
            <ac:spMk id="13332" creationId="{AF2F604E-43BE-4DC3-B983-E071523364F8}"/>
          </ac:spMkLst>
        </pc:spChg>
        <pc:spChg chg="add">
          <ac:chgData name="Roman Zhigalov" userId="1f97e9fdf7779aa5" providerId="LiveId" clId="{5BF5289B-B076-4FF7-86EC-F69A0E995A55}" dt="2022-08-13T18:13:50.543" v="856" actId="26606"/>
          <ac:spMkLst>
            <pc:docMk/>
            <pc:sldMk cId="2706396523" sldId="277"/>
            <ac:spMk id="13333" creationId="{08C9B587-E65E-4B52-B37C-ABEBB6E87928}"/>
          </ac:spMkLst>
        </pc:spChg>
        <pc:picChg chg="add mod">
          <ac:chgData name="Roman Zhigalov" userId="1f97e9fdf7779aa5" providerId="LiveId" clId="{5BF5289B-B076-4FF7-86EC-F69A0E995A55}" dt="2022-08-13T18:13:50.543" v="856" actId="26606"/>
          <ac:picMkLst>
            <pc:docMk/>
            <pc:sldMk cId="2706396523" sldId="277"/>
            <ac:picMk id="13314" creationId="{0E5E08DF-F37B-1C8C-BDD4-1468888D68B7}"/>
          </ac:picMkLst>
        </pc:picChg>
      </pc:sldChg>
      <pc:sldChg chg="addSp delSp modSp new mod setBg">
        <pc:chgData name="Roman Zhigalov" userId="1f97e9fdf7779aa5" providerId="LiveId" clId="{5BF5289B-B076-4FF7-86EC-F69A0E995A55}" dt="2022-08-13T18:14:47.243" v="900" actId="26606"/>
        <pc:sldMkLst>
          <pc:docMk/>
          <pc:sldMk cId="4294720754" sldId="278"/>
        </pc:sldMkLst>
        <pc:spChg chg="mod">
          <ac:chgData name="Roman Zhigalov" userId="1f97e9fdf7779aa5" providerId="LiveId" clId="{5BF5289B-B076-4FF7-86EC-F69A0E995A55}" dt="2022-08-13T18:14:47.243" v="900" actId="26606"/>
          <ac:spMkLst>
            <pc:docMk/>
            <pc:sldMk cId="4294720754" sldId="278"/>
            <ac:spMk id="2" creationId="{B1662BD7-BFB4-BF7C-C425-73D3DD163DFE}"/>
          </ac:spMkLst>
        </pc:spChg>
        <pc:spChg chg="mod">
          <ac:chgData name="Roman Zhigalov" userId="1f97e9fdf7779aa5" providerId="LiveId" clId="{5BF5289B-B076-4FF7-86EC-F69A0E995A55}" dt="2022-08-13T18:14:47.243" v="900" actId="26606"/>
          <ac:spMkLst>
            <pc:docMk/>
            <pc:sldMk cId="4294720754" sldId="278"/>
            <ac:spMk id="3" creationId="{EFA05A80-02AC-8D8D-42D3-2E3DF447D349}"/>
          </ac:spMkLst>
        </pc:spChg>
        <pc:spChg chg="add del">
          <ac:chgData name="Roman Zhigalov" userId="1f97e9fdf7779aa5" providerId="LiveId" clId="{5BF5289B-B076-4FF7-86EC-F69A0E995A55}" dt="2022-08-13T18:14:47.222" v="899" actId="26606"/>
          <ac:spMkLst>
            <pc:docMk/>
            <pc:sldMk cId="4294720754" sldId="278"/>
            <ac:spMk id="8" creationId="{FFD48BC7-DC40-47DE-87EE-9F4B6ECB9ABB}"/>
          </ac:spMkLst>
        </pc:spChg>
        <pc:spChg chg="add del">
          <ac:chgData name="Roman Zhigalov" userId="1f97e9fdf7779aa5" providerId="LiveId" clId="{5BF5289B-B076-4FF7-86EC-F69A0E995A55}" dt="2022-08-13T18:14:47.222" v="899" actId="26606"/>
          <ac:spMkLst>
            <pc:docMk/>
            <pc:sldMk cId="4294720754" sldId="278"/>
            <ac:spMk id="10" creationId="{E502BBC7-2C76-46F3-BC24-5985BC13DB88}"/>
          </ac:spMkLst>
        </pc:spChg>
        <pc:spChg chg="add del">
          <ac:chgData name="Roman Zhigalov" userId="1f97e9fdf7779aa5" providerId="LiveId" clId="{5BF5289B-B076-4FF7-86EC-F69A0E995A55}" dt="2022-08-13T18:14:47.222" v="899" actId="26606"/>
          <ac:spMkLst>
            <pc:docMk/>
            <pc:sldMk cId="4294720754" sldId="278"/>
            <ac:spMk id="12" creationId="{C7F28D52-2A5F-4D23-81AE-7CB8B591C7AF}"/>
          </ac:spMkLst>
        </pc:spChg>
        <pc:spChg chg="add del">
          <ac:chgData name="Roman Zhigalov" userId="1f97e9fdf7779aa5" providerId="LiveId" clId="{5BF5289B-B076-4FF7-86EC-F69A0E995A55}" dt="2022-08-13T18:14:47.222" v="899" actId="26606"/>
          <ac:spMkLst>
            <pc:docMk/>
            <pc:sldMk cId="4294720754" sldId="278"/>
            <ac:spMk id="14" creationId="{3629484E-3792-4B3D-89AD-7C8A1ED0E0D4}"/>
          </ac:spMkLst>
        </pc:spChg>
        <pc:spChg chg="add">
          <ac:chgData name="Roman Zhigalov" userId="1f97e9fdf7779aa5" providerId="LiveId" clId="{5BF5289B-B076-4FF7-86EC-F69A0E995A55}" dt="2022-08-13T18:14:47.243" v="900" actId="26606"/>
          <ac:spMkLst>
            <pc:docMk/>
            <pc:sldMk cId="4294720754" sldId="278"/>
            <ac:spMk id="16" creationId="{1ACA2EA0-FFD3-42EC-9406-B595015ED96E}"/>
          </ac:spMkLst>
        </pc:spChg>
        <pc:spChg chg="add">
          <ac:chgData name="Roman Zhigalov" userId="1f97e9fdf7779aa5" providerId="LiveId" clId="{5BF5289B-B076-4FF7-86EC-F69A0E995A55}" dt="2022-08-13T18:14:47.243" v="900" actId="26606"/>
          <ac:spMkLst>
            <pc:docMk/>
            <pc:sldMk cId="4294720754" sldId="278"/>
            <ac:spMk id="17" creationId="{D5288BCE-665C-472A-8C43-664BCFA31E43}"/>
          </ac:spMkLst>
        </pc:spChg>
        <pc:spChg chg="add">
          <ac:chgData name="Roman Zhigalov" userId="1f97e9fdf7779aa5" providerId="LiveId" clId="{5BF5289B-B076-4FF7-86EC-F69A0E995A55}" dt="2022-08-13T18:14:47.243" v="900" actId="26606"/>
          <ac:spMkLst>
            <pc:docMk/>
            <pc:sldMk cId="4294720754" sldId="278"/>
            <ac:spMk id="18" creationId="{46C57131-53A7-4C1A-BEA8-25F06A06AD29}"/>
          </ac:spMkLst>
        </pc:spChg>
      </pc:sldChg>
      <pc:sldChg chg="addSp delSp modSp new mod setBg">
        <pc:chgData name="Roman Zhigalov" userId="1f97e9fdf7779aa5" providerId="LiveId" clId="{5BF5289B-B076-4FF7-86EC-F69A0E995A55}" dt="2022-08-13T18:15:52.905" v="917" actId="26606"/>
        <pc:sldMkLst>
          <pc:docMk/>
          <pc:sldMk cId="896288949" sldId="279"/>
        </pc:sldMkLst>
        <pc:spChg chg="mod">
          <ac:chgData name="Roman Zhigalov" userId="1f97e9fdf7779aa5" providerId="LiveId" clId="{5BF5289B-B076-4FF7-86EC-F69A0E995A55}" dt="2022-08-13T18:15:52.905" v="917" actId="26606"/>
          <ac:spMkLst>
            <pc:docMk/>
            <pc:sldMk cId="896288949" sldId="279"/>
            <ac:spMk id="2" creationId="{8A4467A2-09FB-BDAF-D9B6-ABB2CE645F2F}"/>
          </ac:spMkLst>
        </pc:spChg>
        <pc:spChg chg="del">
          <ac:chgData name="Roman Zhigalov" userId="1f97e9fdf7779aa5" providerId="LiveId" clId="{5BF5289B-B076-4FF7-86EC-F69A0E995A55}" dt="2022-08-13T18:15:37.982" v="902" actId="22"/>
          <ac:spMkLst>
            <pc:docMk/>
            <pc:sldMk cId="896288949" sldId="279"/>
            <ac:spMk id="3" creationId="{2748F6A6-AB65-2EB5-B0BD-1A65797705F2}"/>
          </ac:spMkLst>
        </pc:spChg>
        <pc:spChg chg="add del">
          <ac:chgData name="Roman Zhigalov" userId="1f97e9fdf7779aa5" providerId="LiveId" clId="{5BF5289B-B076-4FF7-86EC-F69A0E995A55}" dt="2022-08-13T18:15:50.842" v="908" actId="26606"/>
          <ac:spMkLst>
            <pc:docMk/>
            <pc:sldMk cId="896288949" sldId="279"/>
            <ac:spMk id="10" creationId="{5DCB5928-DC7D-4612-9922-441966E15627}"/>
          </ac:spMkLst>
        </pc:spChg>
        <pc:spChg chg="add del">
          <ac:chgData name="Roman Zhigalov" userId="1f97e9fdf7779aa5" providerId="LiveId" clId="{5BF5289B-B076-4FF7-86EC-F69A0E995A55}" dt="2022-08-13T18:15:50.842" v="908" actId="26606"/>
          <ac:spMkLst>
            <pc:docMk/>
            <pc:sldMk cId="896288949" sldId="279"/>
            <ac:spMk id="12" creationId="{682C1161-1736-45EC-99B7-33F3CAE9D517}"/>
          </ac:spMkLst>
        </pc:spChg>
        <pc:spChg chg="add del">
          <ac:chgData name="Roman Zhigalov" userId="1f97e9fdf7779aa5" providerId="LiveId" clId="{5BF5289B-B076-4FF7-86EC-F69A0E995A55}" dt="2022-08-13T18:15:50.842" v="908" actId="26606"/>
          <ac:spMkLst>
            <pc:docMk/>
            <pc:sldMk cId="896288949" sldId="279"/>
            <ac:spMk id="14" creationId="{84D4DDB8-B68F-45B0-9F62-C4279996F672}"/>
          </ac:spMkLst>
        </pc:spChg>
        <pc:spChg chg="add del">
          <ac:chgData name="Roman Zhigalov" userId="1f97e9fdf7779aa5" providerId="LiveId" clId="{5BF5289B-B076-4FF7-86EC-F69A0E995A55}" dt="2022-08-13T18:15:50.842" v="908" actId="26606"/>
          <ac:spMkLst>
            <pc:docMk/>
            <pc:sldMk cId="896288949" sldId="279"/>
            <ac:spMk id="16" creationId="{AF2F604E-43BE-4DC3-B983-E071523364F8}"/>
          </ac:spMkLst>
        </pc:spChg>
        <pc:spChg chg="add del">
          <ac:chgData name="Roman Zhigalov" userId="1f97e9fdf7779aa5" providerId="LiveId" clId="{5BF5289B-B076-4FF7-86EC-F69A0E995A55}" dt="2022-08-13T18:15:50.842" v="908" actId="26606"/>
          <ac:spMkLst>
            <pc:docMk/>
            <pc:sldMk cId="896288949" sldId="279"/>
            <ac:spMk id="18" creationId="{08C9B587-E65E-4B52-B37C-ABEBB6E87928}"/>
          </ac:spMkLst>
        </pc:spChg>
        <pc:spChg chg="add del">
          <ac:chgData name="Roman Zhigalov" userId="1f97e9fdf7779aa5" providerId="LiveId" clId="{5BF5289B-B076-4FF7-86EC-F69A0E995A55}" dt="2022-08-13T18:15:51.733" v="910" actId="26606"/>
          <ac:spMkLst>
            <pc:docMk/>
            <pc:sldMk cId="896288949" sldId="279"/>
            <ac:spMk id="20" creationId="{68AF5748-FED8-45BA-8631-26D1D10F3246}"/>
          </ac:spMkLst>
        </pc:spChg>
        <pc:spChg chg="add del">
          <ac:chgData name="Roman Zhigalov" userId="1f97e9fdf7779aa5" providerId="LiveId" clId="{5BF5289B-B076-4FF7-86EC-F69A0E995A55}" dt="2022-08-13T18:15:51.733" v="910" actId="26606"/>
          <ac:spMkLst>
            <pc:docMk/>
            <pc:sldMk cId="896288949" sldId="279"/>
            <ac:spMk id="21" creationId="{AF2F604E-43BE-4DC3-B983-E071523364F8}"/>
          </ac:spMkLst>
        </pc:spChg>
        <pc:spChg chg="add del">
          <ac:chgData name="Roman Zhigalov" userId="1f97e9fdf7779aa5" providerId="LiveId" clId="{5BF5289B-B076-4FF7-86EC-F69A0E995A55}" dt="2022-08-13T18:15:51.733" v="910" actId="26606"/>
          <ac:spMkLst>
            <pc:docMk/>
            <pc:sldMk cId="896288949" sldId="279"/>
            <ac:spMk id="22" creationId="{08C9B587-E65E-4B52-B37C-ABEBB6E87928}"/>
          </ac:spMkLst>
        </pc:spChg>
        <pc:spChg chg="add del">
          <ac:chgData name="Roman Zhigalov" userId="1f97e9fdf7779aa5" providerId="LiveId" clId="{5BF5289B-B076-4FF7-86EC-F69A0E995A55}" dt="2022-08-13T18:15:52.032" v="912" actId="26606"/>
          <ac:spMkLst>
            <pc:docMk/>
            <pc:sldMk cId="896288949" sldId="279"/>
            <ac:spMk id="24" creationId="{5DCB5928-DC7D-4612-9922-441966E15627}"/>
          </ac:spMkLst>
        </pc:spChg>
        <pc:spChg chg="add del">
          <ac:chgData name="Roman Zhigalov" userId="1f97e9fdf7779aa5" providerId="LiveId" clId="{5BF5289B-B076-4FF7-86EC-F69A0E995A55}" dt="2022-08-13T18:15:52.032" v="912" actId="26606"/>
          <ac:spMkLst>
            <pc:docMk/>
            <pc:sldMk cId="896288949" sldId="279"/>
            <ac:spMk id="25" creationId="{682C1161-1736-45EC-99B7-33F3CAE9D517}"/>
          </ac:spMkLst>
        </pc:spChg>
        <pc:spChg chg="add del">
          <ac:chgData name="Roman Zhigalov" userId="1f97e9fdf7779aa5" providerId="LiveId" clId="{5BF5289B-B076-4FF7-86EC-F69A0E995A55}" dt="2022-08-13T18:15:52.032" v="912" actId="26606"/>
          <ac:spMkLst>
            <pc:docMk/>
            <pc:sldMk cId="896288949" sldId="279"/>
            <ac:spMk id="26" creationId="{84D4DDB8-B68F-45B0-9F62-C4279996F672}"/>
          </ac:spMkLst>
        </pc:spChg>
        <pc:spChg chg="add del">
          <ac:chgData name="Roman Zhigalov" userId="1f97e9fdf7779aa5" providerId="LiveId" clId="{5BF5289B-B076-4FF7-86EC-F69A0E995A55}" dt="2022-08-13T18:15:52.032" v="912" actId="26606"/>
          <ac:spMkLst>
            <pc:docMk/>
            <pc:sldMk cId="896288949" sldId="279"/>
            <ac:spMk id="27" creationId="{AF2F604E-43BE-4DC3-B983-E071523364F8}"/>
          </ac:spMkLst>
        </pc:spChg>
        <pc:spChg chg="add del">
          <ac:chgData name="Roman Zhigalov" userId="1f97e9fdf7779aa5" providerId="LiveId" clId="{5BF5289B-B076-4FF7-86EC-F69A0E995A55}" dt="2022-08-13T18:15:52.032" v="912" actId="26606"/>
          <ac:spMkLst>
            <pc:docMk/>
            <pc:sldMk cId="896288949" sldId="279"/>
            <ac:spMk id="28" creationId="{08C9B587-E65E-4B52-B37C-ABEBB6E87928}"/>
          </ac:spMkLst>
        </pc:spChg>
        <pc:spChg chg="add del">
          <ac:chgData name="Roman Zhigalov" userId="1f97e9fdf7779aa5" providerId="LiveId" clId="{5BF5289B-B076-4FF7-86EC-F69A0E995A55}" dt="2022-08-13T18:15:52.592" v="914" actId="26606"/>
          <ac:spMkLst>
            <pc:docMk/>
            <pc:sldMk cId="896288949" sldId="279"/>
            <ac:spMk id="30" creationId="{68AF5748-FED8-45BA-8631-26D1D10F3246}"/>
          </ac:spMkLst>
        </pc:spChg>
        <pc:spChg chg="add del">
          <ac:chgData name="Roman Zhigalov" userId="1f97e9fdf7779aa5" providerId="LiveId" clId="{5BF5289B-B076-4FF7-86EC-F69A0E995A55}" dt="2022-08-13T18:15:52.592" v="914" actId="26606"/>
          <ac:spMkLst>
            <pc:docMk/>
            <pc:sldMk cId="896288949" sldId="279"/>
            <ac:spMk id="31" creationId="{AF2F604E-43BE-4DC3-B983-E071523364F8}"/>
          </ac:spMkLst>
        </pc:spChg>
        <pc:spChg chg="add del">
          <ac:chgData name="Roman Zhigalov" userId="1f97e9fdf7779aa5" providerId="LiveId" clId="{5BF5289B-B076-4FF7-86EC-F69A0E995A55}" dt="2022-08-13T18:15:52.592" v="914" actId="26606"/>
          <ac:spMkLst>
            <pc:docMk/>
            <pc:sldMk cId="896288949" sldId="279"/>
            <ac:spMk id="32" creationId="{08C9B587-E65E-4B52-B37C-ABEBB6E87928}"/>
          </ac:spMkLst>
        </pc:spChg>
        <pc:spChg chg="add del">
          <ac:chgData name="Roman Zhigalov" userId="1f97e9fdf7779aa5" providerId="LiveId" clId="{5BF5289B-B076-4FF7-86EC-F69A0E995A55}" dt="2022-08-13T18:15:52.892" v="916" actId="26606"/>
          <ac:spMkLst>
            <pc:docMk/>
            <pc:sldMk cId="896288949" sldId="279"/>
            <ac:spMk id="34" creationId="{5DCB5928-DC7D-4612-9922-441966E15627}"/>
          </ac:spMkLst>
        </pc:spChg>
        <pc:spChg chg="add del">
          <ac:chgData name="Roman Zhigalov" userId="1f97e9fdf7779aa5" providerId="LiveId" clId="{5BF5289B-B076-4FF7-86EC-F69A0E995A55}" dt="2022-08-13T18:15:52.892" v="916" actId="26606"/>
          <ac:spMkLst>
            <pc:docMk/>
            <pc:sldMk cId="896288949" sldId="279"/>
            <ac:spMk id="35" creationId="{682C1161-1736-45EC-99B7-33F3CAE9D517}"/>
          </ac:spMkLst>
        </pc:spChg>
        <pc:spChg chg="add del">
          <ac:chgData name="Roman Zhigalov" userId="1f97e9fdf7779aa5" providerId="LiveId" clId="{5BF5289B-B076-4FF7-86EC-F69A0E995A55}" dt="2022-08-13T18:15:52.892" v="916" actId="26606"/>
          <ac:spMkLst>
            <pc:docMk/>
            <pc:sldMk cId="896288949" sldId="279"/>
            <ac:spMk id="36" creationId="{84D4DDB8-B68F-45B0-9F62-C4279996F672}"/>
          </ac:spMkLst>
        </pc:spChg>
        <pc:spChg chg="add del">
          <ac:chgData name="Roman Zhigalov" userId="1f97e9fdf7779aa5" providerId="LiveId" clId="{5BF5289B-B076-4FF7-86EC-F69A0E995A55}" dt="2022-08-13T18:15:52.892" v="916" actId="26606"/>
          <ac:spMkLst>
            <pc:docMk/>
            <pc:sldMk cId="896288949" sldId="279"/>
            <ac:spMk id="37" creationId="{AF2F604E-43BE-4DC3-B983-E071523364F8}"/>
          </ac:spMkLst>
        </pc:spChg>
        <pc:spChg chg="add del">
          <ac:chgData name="Roman Zhigalov" userId="1f97e9fdf7779aa5" providerId="LiveId" clId="{5BF5289B-B076-4FF7-86EC-F69A0E995A55}" dt="2022-08-13T18:15:52.892" v="916" actId="26606"/>
          <ac:spMkLst>
            <pc:docMk/>
            <pc:sldMk cId="896288949" sldId="279"/>
            <ac:spMk id="38" creationId="{08C9B587-E65E-4B52-B37C-ABEBB6E87928}"/>
          </ac:spMkLst>
        </pc:spChg>
        <pc:spChg chg="add">
          <ac:chgData name="Roman Zhigalov" userId="1f97e9fdf7779aa5" providerId="LiveId" clId="{5BF5289B-B076-4FF7-86EC-F69A0E995A55}" dt="2022-08-13T18:15:52.905" v="917" actId="26606"/>
          <ac:spMkLst>
            <pc:docMk/>
            <pc:sldMk cId="896288949" sldId="279"/>
            <ac:spMk id="40" creationId="{68AF5748-FED8-45BA-8631-26D1D10F3246}"/>
          </ac:spMkLst>
        </pc:spChg>
        <pc:spChg chg="add">
          <ac:chgData name="Roman Zhigalov" userId="1f97e9fdf7779aa5" providerId="LiveId" clId="{5BF5289B-B076-4FF7-86EC-F69A0E995A55}" dt="2022-08-13T18:15:52.905" v="917" actId="26606"/>
          <ac:spMkLst>
            <pc:docMk/>
            <pc:sldMk cId="896288949" sldId="279"/>
            <ac:spMk id="41" creationId="{AF2F604E-43BE-4DC3-B983-E071523364F8}"/>
          </ac:spMkLst>
        </pc:spChg>
        <pc:spChg chg="add">
          <ac:chgData name="Roman Zhigalov" userId="1f97e9fdf7779aa5" providerId="LiveId" clId="{5BF5289B-B076-4FF7-86EC-F69A0E995A55}" dt="2022-08-13T18:15:52.905" v="917" actId="26606"/>
          <ac:spMkLst>
            <pc:docMk/>
            <pc:sldMk cId="896288949" sldId="279"/>
            <ac:spMk id="42" creationId="{08C9B587-E65E-4B52-B37C-ABEBB6E87928}"/>
          </ac:spMkLst>
        </pc:spChg>
        <pc:picChg chg="add mod ord">
          <ac:chgData name="Roman Zhigalov" userId="1f97e9fdf7779aa5" providerId="LiveId" clId="{5BF5289B-B076-4FF7-86EC-F69A0E995A55}" dt="2022-08-13T18:15:52.905" v="917" actId="26606"/>
          <ac:picMkLst>
            <pc:docMk/>
            <pc:sldMk cId="896288949" sldId="279"/>
            <ac:picMk id="5" creationId="{256A3849-239E-A4FD-3EDA-AAF8C04BC684}"/>
          </ac:picMkLst>
        </pc:picChg>
      </pc:sldChg>
      <pc:sldChg chg="addSp modSp new mod setBg">
        <pc:chgData name="Roman Zhigalov" userId="1f97e9fdf7779aa5" providerId="LiveId" clId="{5BF5289B-B076-4FF7-86EC-F69A0E995A55}" dt="2022-08-13T18:17:35.812" v="966" actId="26606"/>
        <pc:sldMkLst>
          <pc:docMk/>
          <pc:sldMk cId="3880663241" sldId="280"/>
        </pc:sldMkLst>
        <pc:spChg chg="mod">
          <ac:chgData name="Roman Zhigalov" userId="1f97e9fdf7779aa5" providerId="LiveId" clId="{5BF5289B-B076-4FF7-86EC-F69A0E995A55}" dt="2022-08-13T18:17:35.812" v="966" actId="26606"/>
          <ac:spMkLst>
            <pc:docMk/>
            <pc:sldMk cId="3880663241" sldId="280"/>
            <ac:spMk id="2" creationId="{E33AE93C-CA26-C79A-D7F1-08D243A434D5}"/>
          </ac:spMkLst>
        </pc:spChg>
        <pc:spChg chg="mod">
          <ac:chgData name="Roman Zhigalov" userId="1f97e9fdf7779aa5" providerId="LiveId" clId="{5BF5289B-B076-4FF7-86EC-F69A0E995A55}" dt="2022-08-13T18:17:35.812" v="966" actId="26606"/>
          <ac:spMkLst>
            <pc:docMk/>
            <pc:sldMk cId="3880663241" sldId="280"/>
            <ac:spMk id="3" creationId="{641815AF-3709-C45E-D755-367DA9B21704}"/>
          </ac:spMkLst>
        </pc:spChg>
        <pc:spChg chg="add">
          <ac:chgData name="Roman Zhigalov" userId="1f97e9fdf7779aa5" providerId="LiveId" clId="{5BF5289B-B076-4FF7-86EC-F69A0E995A55}" dt="2022-08-13T18:17:35.812" v="966" actId="26606"/>
          <ac:spMkLst>
            <pc:docMk/>
            <pc:sldMk cId="3880663241" sldId="280"/>
            <ac:spMk id="8" creationId="{DAF1966E-FD40-4A4A-B61B-C4DF7FA05F06}"/>
          </ac:spMkLst>
        </pc:spChg>
        <pc:spChg chg="add">
          <ac:chgData name="Roman Zhigalov" userId="1f97e9fdf7779aa5" providerId="LiveId" clId="{5BF5289B-B076-4FF7-86EC-F69A0E995A55}" dt="2022-08-13T18:17:35.812" v="966" actId="26606"/>
          <ac:spMkLst>
            <pc:docMk/>
            <pc:sldMk cId="3880663241" sldId="280"/>
            <ac:spMk id="10" creationId="{047BFA19-D45E-416B-A404-7AF2F3F27017}"/>
          </ac:spMkLst>
        </pc:spChg>
        <pc:spChg chg="add">
          <ac:chgData name="Roman Zhigalov" userId="1f97e9fdf7779aa5" providerId="LiveId" clId="{5BF5289B-B076-4FF7-86EC-F69A0E995A55}" dt="2022-08-13T18:17:35.812" v="966" actId="26606"/>
          <ac:spMkLst>
            <pc:docMk/>
            <pc:sldMk cId="3880663241" sldId="280"/>
            <ac:spMk id="12" creationId="{8E0105E7-23DB-4CF2-8258-FF47C7620F6E}"/>
          </ac:spMkLst>
        </pc:spChg>
        <pc:spChg chg="add">
          <ac:chgData name="Roman Zhigalov" userId="1f97e9fdf7779aa5" providerId="LiveId" clId="{5BF5289B-B076-4FF7-86EC-F69A0E995A55}" dt="2022-08-13T18:17:35.812" v="966" actId="26606"/>
          <ac:spMkLst>
            <pc:docMk/>
            <pc:sldMk cId="3880663241" sldId="280"/>
            <ac:spMk id="14" creationId="{074B4F7D-14B2-478B-8BF5-01E4E0C5D263}"/>
          </ac:spMkLst>
        </pc:spChg>
      </pc:sldChg>
      <pc:sldChg chg="addSp delSp modSp new mod setBg">
        <pc:chgData name="Roman Zhigalov" userId="1f97e9fdf7779aa5" providerId="LiveId" clId="{5BF5289B-B076-4FF7-86EC-F69A0E995A55}" dt="2022-08-13T18:18:07.582" v="970" actId="27614"/>
        <pc:sldMkLst>
          <pc:docMk/>
          <pc:sldMk cId="911837496" sldId="281"/>
        </pc:sldMkLst>
        <pc:spChg chg="del">
          <ac:chgData name="Roman Zhigalov" userId="1f97e9fdf7779aa5" providerId="LiveId" clId="{5BF5289B-B076-4FF7-86EC-F69A0E995A55}" dt="2022-08-13T18:18:05.582" v="969" actId="26606"/>
          <ac:spMkLst>
            <pc:docMk/>
            <pc:sldMk cId="911837496" sldId="281"/>
            <ac:spMk id="2" creationId="{FCB13E44-9D9F-CB9F-5EDD-26434E8859E5}"/>
          </ac:spMkLst>
        </pc:spChg>
        <pc:spChg chg="del">
          <ac:chgData name="Roman Zhigalov" userId="1f97e9fdf7779aa5" providerId="LiveId" clId="{5BF5289B-B076-4FF7-86EC-F69A0E995A55}" dt="2022-08-13T18:18:03.567" v="968"/>
          <ac:spMkLst>
            <pc:docMk/>
            <pc:sldMk cId="911837496" sldId="281"/>
            <ac:spMk id="3" creationId="{37BFE1C8-9E58-7731-1E02-1E8DBE457480}"/>
          </ac:spMkLst>
        </pc:spChg>
        <pc:spChg chg="add">
          <ac:chgData name="Roman Zhigalov" userId="1f97e9fdf7779aa5" providerId="LiveId" clId="{5BF5289B-B076-4FF7-86EC-F69A0E995A55}" dt="2022-08-13T18:18:05.582" v="969" actId="26606"/>
          <ac:spMkLst>
            <pc:docMk/>
            <pc:sldMk cId="911837496" sldId="281"/>
            <ac:spMk id="14343" creationId="{42A4FC2C-047E-45A5-965D-8E1E3BF09BC6}"/>
          </ac:spMkLst>
        </pc:spChg>
        <pc:picChg chg="add mod">
          <ac:chgData name="Roman Zhigalov" userId="1f97e9fdf7779aa5" providerId="LiveId" clId="{5BF5289B-B076-4FF7-86EC-F69A0E995A55}" dt="2022-08-13T18:18:07.582" v="970" actId="27614"/>
          <ac:picMkLst>
            <pc:docMk/>
            <pc:sldMk cId="911837496" sldId="281"/>
            <ac:picMk id="14338" creationId="{A288D3B0-B4B8-7FC2-523E-D1528F28D04D}"/>
          </ac:picMkLst>
        </pc:picChg>
      </pc:sldChg>
      <pc:sldChg chg="addSp modSp new mod setBg">
        <pc:chgData name="Roman Zhigalov" userId="1f97e9fdf7779aa5" providerId="LiveId" clId="{5BF5289B-B076-4FF7-86EC-F69A0E995A55}" dt="2022-08-13T18:20:08.087" v="976" actId="26606"/>
        <pc:sldMkLst>
          <pc:docMk/>
          <pc:sldMk cId="1630911942" sldId="282"/>
        </pc:sldMkLst>
        <pc:spChg chg="mod">
          <ac:chgData name="Roman Zhigalov" userId="1f97e9fdf7779aa5" providerId="LiveId" clId="{5BF5289B-B076-4FF7-86EC-F69A0E995A55}" dt="2022-08-13T18:20:08.087" v="976" actId="26606"/>
          <ac:spMkLst>
            <pc:docMk/>
            <pc:sldMk cId="1630911942" sldId="282"/>
            <ac:spMk id="2" creationId="{CFB66140-EB4B-6263-9274-180BF1737CD0}"/>
          </ac:spMkLst>
        </pc:spChg>
        <pc:spChg chg="mod">
          <ac:chgData name="Roman Zhigalov" userId="1f97e9fdf7779aa5" providerId="LiveId" clId="{5BF5289B-B076-4FF7-86EC-F69A0E995A55}" dt="2022-08-13T18:20:08.087" v="976" actId="26606"/>
          <ac:spMkLst>
            <pc:docMk/>
            <pc:sldMk cId="1630911942" sldId="282"/>
            <ac:spMk id="3" creationId="{24C2E451-F364-E1BD-4DAE-928A45D02758}"/>
          </ac:spMkLst>
        </pc:spChg>
        <pc:spChg chg="add">
          <ac:chgData name="Roman Zhigalov" userId="1f97e9fdf7779aa5" providerId="LiveId" clId="{5BF5289B-B076-4FF7-86EC-F69A0E995A55}" dt="2022-08-13T18:20:08.087" v="976" actId="26606"/>
          <ac:spMkLst>
            <pc:docMk/>
            <pc:sldMk cId="1630911942" sldId="282"/>
            <ac:spMk id="8" creationId="{1ACA2EA0-FFD3-42EC-9406-B595015ED96E}"/>
          </ac:spMkLst>
        </pc:spChg>
        <pc:spChg chg="add">
          <ac:chgData name="Roman Zhigalov" userId="1f97e9fdf7779aa5" providerId="LiveId" clId="{5BF5289B-B076-4FF7-86EC-F69A0E995A55}" dt="2022-08-13T18:20:08.087" v="976" actId="26606"/>
          <ac:spMkLst>
            <pc:docMk/>
            <pc:sldMk cId="1630911942" sldId="282"/>
            <ac:spMk id="10" creationId="{D5288BCE-665C-472A-8C43-664BCFA31E43}"/>
          </ac:spMkLst>
        </pc:spChg>
        <pc:spChg chg="add">
          <ac:chgData name="Roman Zhigalov" userId="1f97e9fdf7779aa5" providerId="LiveId" clId="{5BF5289B-B076-4FF7-86EC-F69A0E995A55}" dt="2022-08-13T18:20:08.087" v="976" actId="26606"/>
          <ac:spMkLst>
            <pc:docMk/>
            <pc:sldMk cId="1630911942" sldId="282"/>
            <ac:spMk id="12" creationId="{46C57131-53A7-4C1A-BEA8-25F06A06AD29}"/>
          </ac:spMkLst>
        </pc:spChg>
      </pc:sldChg>
      <pc:sldChg chg="addSp delSp modSp new mod setBg">
        <pc:chgData name="Roman Zhigalov" userId="1f97e9fdf7779aa5" providerId="LiveId" clId="{5BF5289B-B076-4FF7-86EC-F69A0E995A55}" dt="2022-08-13T18:34:09.021" v="1047" actId="26606"/>
        <pc:sldMkLst>
          <pc:docMk/>
          <pc:sldMk cId="310340372" sldId="283"/>
        </pc:sldMkLst>
        <pc:spChg chg="mod">
          <ac:chgData name="Roman Zhigalov" userId="1f97e9fdf7779aa5" providerId="LiveId" clId="{5BF5289B-B076-4FF7-86EC-F69A0E995A55}" dt="2022-08-13T18:34:09.021" v="1047" actId="26606"/>
          <ac:spMkLst>
            <pc:docMk/>
            <pc:sldMk cId="310340372" sldId="283"/>
            <ac:spMk id="2" creationId="{CFA99950-0AD9-554F-170D-73210E0099C9}"/>
          </ac:spMkLst>
        </pc:spChg>
        <pc:spChg chg="mod">
          <ac:chgData name="Roman Zhigalov" userId="1f97e9fdf7779aa5" providerId="LiveId" clId="{5BF5289B-B076-4FF7-86EC-F69A0E995A55}" dt="2022-08-13T18:34:09.021" v="1047" actId="26606"/>
          <ac:spMkLst>
            <pc:docMk/>
            <pc:sldMk cId="310340372" sldId="283"/>
            <ac:spMk id="3" creationId="{4AAEC076-C9DD-CEB2-A7BF-65AABB773AFA}"/>
          </ac:spMkLst>
        </pc:spChg>
        <pc:spChg chg="add del">
          <ac:chgData name="Roman Zhigalov" userId="1f97e9fdf7779aa5" providerId="LiveId" clId="{5BF5289B-B076-4FF7-86EC-F69A0E995A55}" dt="2022-08-13T18:34:08.661" v="1044" actId="26606"/>
          <ac:spMkLst>
            <pc:docMk/>
            <pc:sldMk cId="310340372" sldId="283"/>
            <ac:spMk id="8" creationId="{777A147A-9ED8-46B4-8660-1B3C2AA880B5}"/>
          </ac:spMkLst>
        </pc:spChg>
        <pc:spChg chg="add del">
          <ac:chgData name="Roman Zhigalov" userId="1f97e9fdf7779aa5" providerId="LiveId" clId="{5BF5289B-B076-4FF7-86EC-F69A0E995A55}" dt="2022-08-13T18:34:08.661" v="1044" actId="26606"/>
          <ac:spMkLst>
            <pc:docMk/>
            <pc:sldMk cId="310340372" sldId="283"/>
            <ac:spMk id="10" creationId="{5D6C15A0-C087-4593-8414-2B4EC1CDC3DE}"/>
          </ac:spMkLst>
        </pc:spChg>
        <pc:spChg chg="add del">
          <ac:chgData name="Roman Zhigalov" userId="1f97e9fdf7779aa5" providerId="LiveId" clId="{5BF5289B-B076-4FF7-86EC-F69A0E995A55}" dt="2022-08-13T18:34:08.991" v="1046" actId="26606"/>
          <ac:spMkLst>
            <pc:docMk/>
            <pc:sldMk cId="310340372" sldId="283"/>
            <ac:spMk id="12" creationId="{F98ED85F-DCEE-4B50-802E-71A6E3E12B04}"/>
          </ac:spMkLst>
        </pc:spChg>
        <pc:spChg chg="add">
          <ac:chgData name="Roman Zhigalov" userId="1f97e9fdf7779aa5" providerId="LiveId" clId="{5BF5289B-B076-4FF7-86EC-F69A0E995A55}" dt="2022-08-13T18:34:09.021" v="1047" actId="26606"/>
          <ac:spMkLst>
            <pc:docMk/>
            <pc:sldMk cId="310340372" sldId="283"/>
            <ac:spMk id="14" creationId="{074B4F7D-14B2-478B-8BF5-01E4E0C5D263}"/>
          </ac:spMkLst>
        </pc:spChg>
        <pc:spChg chg="add">
          <ac:chgData name="Roman Zhigalov" userId="1f97e9fdf7779aa5" providerId="LiveId" clId="{5BF5289B-B076-4FF7-86EC-F69A0E995A55}" dt="2022-08-13T18:34:09.021" v="1047" actId="26606"/>
          <ac:spMkLst>
            <pc:docMk/>
            <pc:sldMk cId="310340372" sldId="283"/>
            <ac:spMk id="15" creationId="{DAF1966E-FD40-4A4A-B61B-C4DF7FA05F06}"/>
          </ac:spMkLst>
        </pc:spChg>
        <pc:spChg chg="add">
          <ac:chgData name="Roman Zhigalov" userId="1f97e9fdf7779aa5" providerId="LiveId" clId="{5BF5289B-B076-4FF7-86EC-F69A0E995A55}" dt="2022-08-13T18:34:09.021" v="1047" actId="26606"/>
          <ac:spMkLst>
            <pc:docMk/>
            <pc:sldMk cId="310340372" sldId="283"/>
            <ac:spMk id="16" creationId="{047BFA19-D45E-416B-A404-7AF2F3F27017}"/>
          </ac:spMkLst>
        </pc:spChg>
        <pc:spChg chg="add">
          <ac:chgData name="Roman Zhigalov" userId="1f97e9fdf7779aa5" providerId="LiveId" clId="{5BF5289B-B076-4FF7-86EC-F69A0E995A55}" dt="2022-08-13T18:34:09.021" v="1047" actId="26606"/>
          <ac:spMkLst>
            <pc:docMk/>
            <pc:sldMk cId="310340372" sldId="283"/>
            <ac:spMk id="17" creationId="{8E0105E7-23DB-4CF2-8258-FF47C7620F6E}"/>
          </ac:spMkLst>
        </pc:spChg>
      </pc:sldChg>
      <pc:sldChg chg="addSp delSp modSp new mod setBg">
        <pc:chgData name="Roman Zhigalov" userId="1f97e9fdf7779aa5" providerId="LiveId" clId="{5BF5289B-B076-4FF7-86EC-F69A0E995A55}" dt="2022-08-13T18:37:20.271" v="1068" actId="26606"/>
        <pc:sldMkLst>
          <pc:docMk/>
          <pc:sldMk cId="2545779392" sldId="284"/>
        </pc:sldMkLst>
        <pc:spChg chg="mod">
          <ac:chgData name="Roman Zhigalov" userId="1f97e9fdf7779aa5" providerId="LiveId" clId="{5BF5289B-B076-4FF7-86EC-F69A0E995A55}" dt="2022-08-13T18:37:20.271" v="1068" actId="26606"/>
          <ac:spMkLst>
            <pc:docMk/>
            <pc:sldMk cId="2545779392" sldId="284"/>
            <ac:spMk id="2" creationId="{E5916857-62BF-DF72-4F99-DA3994FAEA24}"/>
          </ac:spMkLst>
        </pc:spChg>
        <pc:spChg chg="del">
          <ac:chgData name="Roman Zhigalov" userId="1f97e9fdf7779aa5" providerId="LiveId" clId="{5BF5289B-B076-4FF7-86EC-F69A0E995A55}" dt="2022-08-13T18:36:22.440" v="1064"/>
          <ac:spMkLst>
            <pc:docMk/>
            <pc:sldMk cId="2545779392" sldId="284"/>
            <ac:spMk id="3" creationId="{094AA0EC-03A7-5D33-2152-E57CB15A8884}"/>
          </ac:spMkLst>
        </pc:spChg>
        <pc:spChg chg="del">
          <ac:chgData name="Roman Zhigalov" userId="1f97e9fdf7779aa5" providerId="LiveId" clId="{5BF5289B-B076-4FF7-86EC-F69A0E995A55}" dt="2022-08-13T18:37:14.890" v="1065"/>
          <ac:spMkLst>
            <pc:docMk/>
            <pc:sldMk cId="2545779392" sldId="284"/>
            <ac:spMk id="4" creationId="{C86CC9AE-6EFA-882D-AD06-1F16D8884360}"/>
          </ac:spMkLst>
        </pc:spChg>
        <pc:spChg chg="add del">
          <ac:chgData name="Roman Zhigalov" userId="1f97e9fdf7779aa5" providerId="LiveId" clId="{5BF5289B-B076-4FF7-86EC-F69A0E995A55}" dt="2022-08-13T18:37:20.260" v="1067" actId="26606"/>
          <ac:spMkLst>
            <pc:docMk/>
            <pc:sldMk cId="2545779392" sldId="284"/>
            <ac:spMk id="15371" creationId="{823AC064-BC96-4F32-8AE1-B2FD38754823}"/>
          </ac:spMkLst>
        </pc:spChg>
        <pc:spChg chg="add">
          <ac:chgData name="Roman Zhigalov" userId="1f97e9fdf7779aa5" providerId="LiveId" clId="{5BF5289B-B076-4FF7-86EC-F69A0E995A55}" dt="2022-08-13T18:37:20.271" v="1068" actId="26606"/>
          <ac:spMkLst>
            <pc:docMk/>
            <pc:sldMk cId="2545779392" sldId="284"/>
            <ac:spMk id="15375" creationId="{823AC064-BC96-4F32-8AE1-B2FD38754823}"/>
          </ac:spMkLst>
        </pc:spChg>
        <pc:picChg chg="add mod">
          <ac:chgData name="Roman Zhigalov" userId="1f97e9fdf7779aa5" providerId="LiveId" clId="{5BF5289B-B076-4FF7-86EC-F69A0E995A55}" dt="2022-08-13T18:37:20.271" v="1068" actId="26606"/>
          <ac:picMkLst>
            <pc:docMk/>
            <pc:sldMk cId="2545779392" sldId="284"/>
            <ac:picMk id="15362" creationId="{533623C2-72B6-44B2-855D-67AAF8062820}"/>
          </ac:picMkLst>
        </pc:picChg>
        <pc:picChg chg="add mod">
          <ac:chgData name="Roman Zhigalov" userId="1f97e9fdf7779aa5" providerId="LiveId" clId="{5BF5289B-B076-4FF7-86EC-F69A0E995A55}" dt="2022-08-13T18:37:20.271" v="1068" actId="26606"/>
          <ac:picMkLst>
            <pc:docMk/>
            <pc:sldMk cId="2545779392" sldId="284"/>
            <ac:picMk id="15364" creationId="{25D60F1B-A4DB-42DC-BFFE-3117A54FB2D7}"/>
          </ac:picMkLst>
        </pc:picChg>
        <pc:cxnChg chg="add del">
          <ac:chgData name="Roman Zhigalov" userId="1f97e9fdf7779aa5" providerId="LiveId" clId="{5BF5289B-B076-4FF7-86EC-F69A0E995A55}" dt="2022-08-13T18:37:20.260" v="1067" actId="26606"/>
          <ac:cxnSpMkLst>
            <pc:docMk/>
            <pc:sldMk cId="2545779392" sldId="284"/>
            <ac:cxnSpMk id="15369" creationId="{DB146403-F3D6-484B-B2ED-97F9565D0370}"/>
          </ac:cxnSpMkLst>
        </pc:cxnChg>
        <pc:cxnChg chg="add del">
          <ac:chgData name="Roman Zhigalov" userId="1f97e9fdf7779aa5" providerId="LiveId" clId="{5BF5289B-B076-4FF7-86EC-F69A0E995A55}" dt="2022-08-13T18:37:20.260" v="1067" actId="26606"/>
          <ac:cxnSpMkLst>
            <pc:docMk/>
            <pc:sldMk cId="2545779392" sldId="284"/>
            <ac:cxnSpMk id="15373" creationId="{7E7C77BC-7138-40B1-A15B-20F57A494629}"/>
          </ac:cxnSpMkLst>
        </pc:cxnChg>
        <pc:cxnChg chg="add">
          <ac:chgData name="Roman Zhigalov" userId="1f97e9fdf7779aa5" providerId="LiveId" clId="{5BF5289B-B076-4FF7-86EC-F69A0E995A55}" dt="2022-08-13T18:37:20.271" v="1068" actId="26606"/>
          <ac:cxnSpMkLst>
            <pc:docMk/>
            <pc:sldMk cId="2545779392" sldId="284"/>
            <ac:cxnSpMk id="15376" creationId="{7E7C77BC-7138-40B1-A15B-20F57A494629}"/>
          </ac:cxnSpMkLst>
        </pc:cxnChg>
        <pc:cxnChg chg="add">
          <ac:chgData name="Roman Zhigalov" userId="1f97e9fdf7779aa5" providerId="LiveId" clId="{5BF5289B-B076-4FF7-86EC-F69A0E995A55}" dt="2022-08-13T18:37:20.271" v="1068" actId="26606"/>
          <ac:cxnSpMkLst>
            <pc:docMk/>
            <pc:sldMk cId="2545779392" sldId="284"/>
            <ac:cxnSpMk id="15377" creationId="{DB146403-F3D6-484B-B2ED-97F9565D0370}"/>
          </ac:cxnSpMkLst>
        </pc:cxnChg>
      </pc:sldChg>
      <pc:sldChg chg="addSp delSp modSp new mod setBg">
        <pc:chgData name="Roman Zhigalov" userId="1f97e9fdf7779aa5" providerId="LiveId" clId="{5BF5289B-B076-4FF7-86EC-F69A0E995A55}" dt="2022-08-13T18:38:52.574" v="1105" actId="27614"/>
        <pc:sldMkLst>
          <pc:docMk/>
          <pc:sldMk cId="2972702117" sldId="285"/>
        </pc:sldMkLst>
        <pc:spChg chg="mod">
          <ac:chgData name="Roman Zhigalov" userId="1f97e9fdf7779aa5" providerId="LiveId" clId="{5BF5289B-B076-4FF7-86EC-F69A0E995A55}" dt="2022-08-13T18:38:51.043" v="1104" actId="26606"/>
          <ac:spMkLst>
            <pc:docMk/>
            <pc:sldMk cId="2972702117" sldId="285"/>
            <ac:spMk id="2" creationId="{25D933AE-91CC-9B27-D231-690448CEF9EA}"/>
          </ac:spMkLst>
        </pc:spChg>
        <pc:spChg chg="del">
          <ac:chgData name="Roman Zhigalov" userId="1f97e9fdf7779aa5" providerId="LiveId" clId="{5BF5289B-B076-4FF7-86EC-F69A0E995A55}" dt="2022-08-13T18:38:48.387" v="1103"/>
          <ac:spMkLst>
            <pc:docMk/>
            <pc:sldMk cId="2972702117" sldId="285"/>
            <ac:spMk id="3" creationId="{07846010-9B95-29C9-E955-9D6ED496F7B8}"/>
          </ac:spMkLst>
        </pc:spChg>
        <pc:spChg chg="add">
          <ac:chgData name="Roman Zhigalov" userId="1f97e9fdf7779aa5" providerId="LiveId" clId="{5BF5289B-B076-4FF7-86EC-F69A0E995A55}" dt="2022-08-13T18:38:51.043" v="1104" actId="26606"/>
          <ac:spMkLst>
            <pc:docMk/>
            <pc:sldMk cId="2972702117" sldId="285"/>
            <ac:spMk id="16391" creationId="{D4771268-CB57-404A-9271-370EB28F6090}"/>
          </ac:spMkLst>
        </pc:spChg>
        <pc:picChg chg="add mod">
          <ac:chgData name="Roman Zhigalov" userId="1f97e9fdf7779aa5" providerId="LiveId" clId="{5BF5289B-B076-4FF7-86EC-F69A0E995A55}" dt="2022-08-13T18:38:52.574" v="1105" actId="27614"/>
          <ac:picMkLst>
            <pc:docMk/>
            <pc:sldMk cId="2972702117" sldId="285"/>
            <ac:picMk id="16386" creationId="{77BA9F67-F99A-5C7D-8EBF-C65ED0120EB4}"/>
          </ac:picMkLst>
        </pc:picChg>
      </pc:sldChg>
      <pc:sldChg chg="addSp delSp modSp new mod setBg">
        <pc:chgData name="Roman Zhigalov" userId="1f97e9fdf7779aa5" providerId="LiveId" clId="{5BF5289B-B076-4FF7-86EC-F69A0E995A55}" dt="2022-08-13T18:39:55.219" v="1131" actId="27614"/>
        <pc:sldMkLst>
          <pc:docMk/>
          <pc:sldMk cId="3595307699" sldId="286"/>
        </pc:sldMkLst>
        <pc:spChg chg="mod">
          <ac:chgData name="Roman Zhigalov" userId="1f97e9fdf7779aa5" providerId="LiveId" clId="{5BF5289B-B076-4FF7-86EC-F69A0E995A55}" dt="2022-08-13T18:39:53.313" v="1130" actId="26606"/>
          <ac:spMkLst>
            <pc:docMk/>
            <pc:sldMk cId="3595307699" sldId="286"/>
            <ac:spMk id="2" creationId="{F6DFE6E4-DE96-5F52-4327-ED8AD07BF32C}"/>
          </ac:spMkLst>
        </pc:spChg>
        <pc:spChg chg="del">
          <ac:chgData name="Roman Zhigalov" userId="1f97e9fdf7779aa5" providerId="LiveId" clId="{5BF5289B-B076-4FF7-86EC-F69A0E995A55}" dt="2022-08-13T18:39:29.541" v="1122"/>
          <ac:spMkLst>
            <pc:docMk/>
            <pc:sldMk cId="3595307699" sldId="286"/>
            <ac:spMk id="3" creationId="{55586C39-69E3-88C5-3EFB-3D5B0E7594AD}"/>
          </ac:spMkLst>
        </pc:spChg>
        <pc:spChg chg="mod">
          <ac:chgData name="Roman Zhigalov" userId="1f97e9fdf7779aa5" providerId="LiveId" clId="{5BF5289B-B076-4FF7-86EC-F69A0E995A55}" dt="2022-08-13T18:39:53.313" v="1130" actId="26606"/>
          <ac:spMkLst>
            <pc:docMk/>
            <pc:sldMk cId="3595307699" sldId="286"/>
            <ac:spMk id="4" creationId="{B1E2A44B-DE05-4DFF-8A1C-8E2A97A77669}"/>
          </ac:spMkLst>
        </pc:spChg>
        <pc:spChg chg="add del">
          <ac:chgData name="Roman Zhigalov" userId="1f97e9fdf7779aa5" providerId="LiveId" clId="{5BF5289B-B076-4FF7-86EC-F69A0E995A55}" dt="2022-08-13T18:39:50.969" v="1127" actId="26606"/>
          <ac:spMkLst>
            <pc:docMk/>
            <pc:sldMk cId="3595307699" sldId="286"/>
            <ac:spMk id="17417" creationId="{650D18FE-0824-4A46-B22C-A86B52E5780A}"/>
          </ac:spMkLst>
        </pc:spChg>
        <pc:spChg chg="add del">
          <ac:chgData name="Roman Zhigalov" userId="1f97e9fdf7779aa5" providerId="LiveId" clId="{5BF5289B-B076-4FF7-86EC-F69A0E995A55}" dt="2022-08-13T18:39:50.969" v="1127" actId="26606"/>
          <ac:spMkLst>
            <pc:docMk/>
            <pc:sldMk cId="3595307699" sldId="286"/>
            <ac:spMk id="17418" creationId="{743AA782-23D1-4521-8CAD-47662984AA08}"/>
          </ac:spMkLst>
        </pc:spChg>
        <pc:spChg chg="add">
          <ac:chgData name="Roman Zhigalov" userId="1f97e9fdf7779aa5" providerId="LiveId" clId="{5BF5289B-B076-4FF7-86EC-F69A0E995A55}" dt="2022-08-13T18:39:53.313" v="1130" actId="26606"/>
          <ac:spMkLst>
            <pc:docMk/>
            <pc:sldMk cId="3595307699" sldId="286"/>
            <ac:spMk id="17422" creationId="{04812C46-200A-4DEB-A05E-3ED6C68C2387}"/>
          </ac:spMkLst>
        </pc:spChg>
        <pc:spChg chg="add">
          <ac:chgData name="Roman Zhigalov" userId="1f97e9fdf7779aa5" providerId="LiveId" clId="{5BF5289B-B076-4FF7-86EC-F69A0E995A55}" dt="2022-08-13T18:39:53.313" v="1130" actId="26606"/>
          <ac:spMkLst>
            <pc:docMk/>
            <pc:sldMk cId="3595307699" sldId="286"/>
            <ac:spMk id="17423" creationId="{16BF4F81-CE79-4A24-860D-9959FF7162FB}"/>
          </ac:spMkLst>
        </pc:spChg>
        <pc:picChg chg="add mod">
          <ac:chgData name="Roman Zhigalov" userId="1f97e9fdf7779aa5" providerId="LiveId" clId="{5BF5289B-B076-4FF7-86EC-F69A0E995A55}" dt="2022-08-13T18:39:55.219" v="1131" actId="27614"/>
          <ac:picMkLst>
            <pc:docMk/>
            <pc:sldMk cId="3595307699" sldId="286"/>
            <ac:picMk id="17410" creationId="{9760343D-7B56-0E56-0C7A-9F3611FDBBB4}"/>
          </ac:picMkLst>
        </pc:picChg>
        <pc:cxnChg chg="add del">
          <ac:chgData name="Roman Zhigalov" userId="1f97e9fdf7779aa5" providerId="LiveId" clId="{5BF5289B-B076-4FF7-86EC-F69A0E995A55}" dt="2022-08-13T18:39:50.485" v="1125" actId="26606"/>
          <ac:cxnSpMkLst>
            <pc:docMk/>
            <pc:sldMk cId="3595307699" sldId="286"/>
            <ac:cxnSpMk id="17415" creationId="{A7F400EE-A8A5-48AF-B4D6-291B52C6F0B0}"/>
          </ac:cxnSpMkLst>
        </pc:cxnChg>
        <pc:cxnChg chg="add del">
          <ac:chgData name="Roman Zhigalov" userId="1f97e9fdf7779aa5" providerId="LiveId" clId="{5BF5289B-B076-4FF7-86EC-F69A0E995A55}" dt="2022-08-13T18:39:53.282" v="1129" actId="26606"/>
          <ac:cxnSpMkLst>
            <pc:docMk/>
            <pc:sldMk cId="3595307699" sldId="286"/>
            <ac:cxnSpMk id="17420" creationId="{A7F400EE-A8A5-48AF-B4D6-291B52C6F0B0}"/>
          </ac:cxnSpMkLst>
        </pc:cxnChg>
      </pc:sldChg>
      <pc:sldChg chg="addSp delSp modSp new mod setBg setClrOvrMap">
        <pc:chgData name="Roman Zhigalov" userId="1f97e9fdf7779aa5" providerId="LiveId" clId="{5BF5289B-B076-4FF7-86EC-F69A0E995A55}" dt="2022-08-13T18:41:15.510" v="1166" actId="27614"/>
        <pc:sldMkLst>
          <pc:docMk/>
          <pc:sldMk cId="1573187226" sldId="287"/>
        </pc:sldMkLst>
        <pc:spChg chg="mod">
          <ac:chgData name="Roman Zhigalov" userId="1f97e9fdf7779aa5" providerId="LiveId" clId="{5BF5289B-B076-4FF7-86EC-F69A0E995A55}" dt="2022-08-13T18:41:11.057" v="1165" actId="26606"/>
          <ac:spMkLst>
            <pc:docMk/>
            <pc:sldMk cId="1573187226" sldId="287"/>
            <ac:spMk id="2" creationId="{EDB61BC4-68DD-AEBA-F160-79B3F9CA416B}"/>
          </ac:spMkLst>
        </pc:spChg>
        <pc:spChg chg="del">
          <ac:chgData name="Roman Zhigalov" userId="1f97e9fdf7779aa5" providerId="LiveId" clId="{5BF5289B-B076-4FF7-86EC-F69A0E995A55}" dt="2022-08-13T18:41:06.901" v="1164"/>
          <ac:spMkLst>
            <pc:docMk/>
            <pc:sldMk cId="1573187226" sldId="287"/>
            <ac:spMk id="3" creationId="{F34D2C6E-D4C7-08A4-A889-F14E598E99F3}"/>
          </ac:spMkLst>
        </pc:spChg>
        <pc:spChg chg="add">
          <ac:chgData name="Roman Zhigalov" userId="1f97e9fdf7779aa5" providerId="LiveId" clId="{5BF5289B-B076-4FF7-86EC-F69A0E995A55}" dt="2022-08-13T18:41:11.057" v="1165" actId="26606"/>
          <ac:spMkLst>
            <pc:docMk/>
            <pc:sldMk cId="1573187226" sldId="287"/>
            <ac:spMk id="18439" creationId="{E49CC64F-7275-4E33-961B-0C5CDC439875}"/>
          </ac:spMkLst>
        </pc:spChg>
        <pc:picChg chg="add mod">
          <ac:chgData name="Roman Zhigalov" userId="1f97e9fdf7779aa5" providerId="LiveId" clId="{5BF5289B-B076-4FF7-86EC-F69A0E995A55}" dt="2022-08-13T18:41:15.510" v="1166" actId="27614"/>
          <ac:picMkLst>
            <pc:docMk/>
            <pc:sldMk cId="1573187226" sldId="287"/>
            <ac:picMk id="18434" creationId="{4613BEFA-3B7B-547B-F635-AA511FD95B64}"/>
          </ac:picMkLst>
        </pc:picChg>
      </pc:sldChg>
      <pc:sldChg chg="addSp delSp modSp new mod setBg">
        <pc:chgData name="Roman Zhigalov" userId="1f97e9fdf7779aa5" providerId="LiveId" clId="{5BF5289B-B076-4FF7-86EC-F69A0E995A55}" dt="2022-08-13T18:45:55.019" v="1217" actId="26606"/>
        <pc:sldMkLst>
          <pc:docMk/>
          <pc:sldMk cId="1818351676" sldId="288"/>
        </pc:sldMkLst>
        <pc:spChg chg="mod">
          <ac:chgData name="Roman Zhigalov" userId="1f97e9fdf7779aa5" providerId="LiveId" clId="{5BF5289B-B076-4FF7-86EC-F69A0E995A55}" dt="2022-08-13T18:45:55.019" v="1217" actId="26606"/>
          <ac:spMkLst>
            <pc:docMk/>
            <pc:sldMk cId="1818351676" sldId="288"/>
            <ac:spMk id="2" creationId="{A219070B-C1E4-E362-D555-F52FA1601E17}"/>
          </ac:spMkLst>
        </pc:spChg>
        <pc:spChg chg="add del mod">
          <ac:chgData name="Roman Zhigalov" userId="1f97e9fdf7779aa5" providerId="LiveId" clId="{5BF5289B-B076-4FF7-86EC-F69A0E995A55}" dt="2022-08-13T18:45:55.019" v="1217" actId="26606"/>
          <ac:spMkLst>
            <pc:docMk/>
            <pc:sldMk cId="1818351676" sldId="288"/>
            <ac:spMk id="3" creationId="{BBF5EA10-ED03-5EE2-F13A-A82E30EDE4C8}"/>
          </ac:spMkLst>
        </pc:spChg>
        <pc:spChg chg="add del">
          <ac:chgData name="Roman Zhigalov" userId="1f97e9fdf7779aa5" providerId="LiveId" clId="{5BF5289B-B076-4FF7-86EC-F69A0E995A55}" dt="2022-08-13T18:45:47.645" v="1214" actId="26606"/>
          <ac:spMkLst>
            <pc:docMk/>
            <pc:sldMk cId="1818351676" sldId="288"/>
            <ac:spMk id="8" creationId="{100EDD19-6802-4EC3-95CE-CFFAB042CFD6}"/>
          </ac:spMkLst>
        </pc:spChg>
        <pc:spChg chg="add del">
          <ac:chgData name="Roman Zhigalov" userId="1f97e9fdf7779aa5" providerId="LiveId" clId="{5BF5289B-B076-4FF7-86EC-F69A0E995A55}" dt="2022-08-13T18:45:55.004" v="1216" actId="26606"/>
          <ac:spMkLst>
            <pc:docMk/>
            <pc:sldMk cId="1818351676" sldId="288"/>
            <ac:spMk id="9" creationId="{53B021B3-DE93-4AB7-8A18-CF5F1CED88B8}"/>
          </ac:spMkLst>
        </pc:spChg>
        <pc:spChg chg="add del">
          <ac:chgData name="Roman Zhigalov" userId="1f97e9fdf7779aa5" providerId="LiveId" clId="{5BF5289B-B076-4FF7-86EC-F69A0E995A55}" dt="2022-08-13T18:45:47.645" v="1214" actId="26606"/>
          <ac:spMkLst>
            <pc:docMk/>
            <pc:sldMk cId="1818351676" sldId="288"/>
            <ac:spMk id="10" creationId="{DB17E863-922E-4C26-BD64-E8FD41D28661}"/>
          </ac:spMkLst>
        </pc:spChg>
        <pc:spChg chg="add del">
          <ac:chgData name="Roman Zhigalov" userId="1f97e9fdf7779aa5" providerId="LiveId" clId="{5BF5289B-B076-4FF7-86EC-F69A0E995A55}" dt="2022-08-13T18:45:55.004" v="1216" actId="26606"/>
          <ac:spMkLst>
            <pc:docMk/>
            <pc:sldMk cId="1818351676" sldId="288"/>
            <ac:spMk id="11" creationId="{52D502E5-F6B4-4D58-B4AE-FC466FF15EE8}"/>
          </ac:spMkLst>
        </pc:spChg>
        <pc:spChg chg="add">
          <ac:chgData name="Roman Zhigalov" userId="1f97e9fdf7779aa5" providerId="LiveId" clId="{5BF5289B-B076-4FF7-86EC-F69A0E995A55}" dt="2022-08-13T18:45:55.019" v="1217" actId="26606"/>
          <ac:spMkLst>
            <pc:docMk/>
            <pc:sldMk cId="1818351676" sldId="288"/>
            <ac:spMk id="12" creationId="{5CF0135B-EAB8-4CA0-896C-2D897ECD28BC}"/>
          </ac:spMkLst>
        </pc:spChg>
        <pc:spChg chg="add del">
          <ac:chgData name="Roman Zhigalov" userId="1f97e9fdf7779aa5" providerId="LiveId" clId="{5BF5289B-B076-4FF7-86EC-F69A0E995A55}" dt="2022-08-13T18:45:55.004" v="1216" actId="26606"/>
          <ac:spMkLst>
            <pc:docMk/>
            <pc:sldMk cId="1818351676" sldId="288"/>
            <ac:spMk id="13" creationId="{9DECDBF4-02B6-4BB4-B65B-B8107AD6A9E8}"/>
          </ac:spMkLst>
        </pc:spChg>
        <pc:spChg chg="add">
          <ac:chgData name="Roman Zhigalov" userId="1f97e9fdf7779aa5" providerId="LiveId" clId="{5BF5289B-B076-4FF7-86EC-F69A0E995A55}" dt="2022-08-13T18:45:55.019" v="1217" actId="26606"/>
          <ac:spMkLst>
            <pc:docMk/>
            <pc:sldMk cId="1818351676" sldId="288"/>
            <ac:spMk id="14" creationId="{92C3387C-D24F-4737-8A37-1DC5CFF09CFA}"/>
          </ac:spMkLst>
        </pc:spChg>
        <pc:spChg chg="add">
          <ac:chgData name="Roman Zhigalov" userId="1f97e9fdf7779aa5" providerId="LiveId" clId="{5BF5289B-B076-4FF7-86EC-F69A0E995A55}" dt="2022-08-13T18:45:55.019" v="1217" actId="26606"/>
          <ac:spMkLst>
            <pc:docMk/>
            <pc:sldMk cId="1818351676" sldId="288"/>
            <ac:spMk id="15" creationId="{2029D5AD-8348-4446-B191-6A9B6FE03F21}"/>
          </ac:spMkLst>
        </pc:spChg>
        <pc:spChg chg="add">
          <ac:chgData name="Roman Zhigalov" userId="1f97e9fdf7779aa5" providerId="LiveId" clId="{5BF5289B-B076-4FF7-86EC-F69A0E995A55}" dt="2022-08-13T18:45:55.019" v="1217" actId="26606"/>
          <ac:spMkLst>
            <pc:docMk/>
            <pc:sldMk cId="1818351676" sldId="288"/>
            <ac:spMk id="16" creationId="{A3F395A2-2B64-4749-BD93-2F159C7E1FB5}"/>
          </ac:spMkLst>
        </pc:spChg>
        <pc:spChg chg="add">
          <ac:chgData name="Roman Zhigalov" userId="1f97e9fdf7779aa5" providerId="LiveId" clId="{5BF5289B-B076-4FF7-86EC-F69A0E995A55}" dt="2022-08-13T18:45:55.019" v="1217" actId="26606"/>
          <ac:spMkLst>
            <pc:docMk/>
            <pc:sldMk cId="1818351676" sldId="288"/>
            <ac:spMk id="17" creationId="{BBF5EA10-ED03-5EE2-F13A-A82E30EDE4C8}"/>
          </ac:spMkLst>
        </pc:spChg>
        <pc:graphicFrameChg chg="add del">
          <ac:chgData name="Roman Zhigalov" userId="1f97e9fdf7779aa5" providerId="LiveId" clId="{5BF5289B-B076-4FF7-86EC-F69A0E995A55}" dt="2022-08-13T18:45:55.004" v="1216" actId="26606"/>
          <ac:graphicFrameMkLst>
            <pc:docMk/>
            <pc:sldMk cId="1818351676" sldId="288"/>
            <ac:graphicFrameMk id="5" creationId="{7492DAD9-784C-D53D-9830-F4F968E1539B}"/>
          </ac:graphicFrameMkLst>
        </pc:graphicFrameChg>
      </pc:sldChg>
      <pc:sldChg chg="addSp delSp modSp new mod setBg modClrScheme chgLayout">
        <pc:chgData name="Roman Zhigalov" userId="1f97e9fdf7779aa5" providerId="LiveId" clId="{5BF5289B-B076-4FF7-86EC-F69A0E995A55}" dt="2022-08-13T18:46:57.644" v="1244" actId="27614"/>
        <pc:sldMkLst>
          <pc:docMk/>
          <pc:sldMk cId="2673769000" sldId="289"/>
        </pc:sldMkLst>
        <pc:spChg chg="del mod ord">
          <ac:chgData name="Roman Zhigalov" userId="1f97e9fdf7779aa5" providerId="LiveId" clId="{5BF5289B-B076-4FF7-86EC-F69A0E995A55}" dt="2022-08-13T18:45:59.050" v="1219" actId="700"/>
          <ac:spMkLst>
            <pc:docMk/>
            <pc:sldMk cId="2673769000" sldId="289"/>
            <ac:spMk id="2" creationId="{D7138183-094D-7140-D931-D8EE57189739}"/>
          </ac:spMkLst>
        </pc:spChg>
        <pc:spChg chg="del mod ord">
          <ac:chgData name="Roman Zhigalov" userId="1f97e9fdf7779aa5" providerId="LiveId" clId="{5BF5289B-B076-4FF7-86EC-F69A0E995A55}" dt="2022-08-13T18:45:59.050" v="1219" actId="700"/>
          <ac:spMkLst>
            <pc:docMk/>
            <pc:sldMk cId="2673769000" sldId="289"/>
            <ac:spMk id="3" creationId="{C267F297-E6BB-C2BA-F164-934B037614CE}"/>
          </ac:spMkLst>
        </pc:spChg>
        <pc:spChg chg="del mod ord">
          <ac:chgData name="Roman Zhigalov" userId="1f97e9fdf7779aa5" providerId="LiveId" clId="{5BF5289B-B076-4FF7-86EC-F69A0E995A55}" dt="2022-08-13T18:45:59.050" v="1219" actId="700"/>
          <ac:spMkLst>
            <pc:docMk/>
            <pc:sldMk cId="2673769000" sldId="289"/>
            <ac:spMk id="4" creationId="{64830B07-FFEC-AD8C-FD61-90607C4193A9}"/>
          </ac:spMkLst>
        </pc:spChg>
        <pc:spChg chg="del">
          <ac:chgData name="Roman Zhigalov" userId="1f97e9fdf7779aa5" providerId="LiveId" clId="{5BF5289B-B076-4FF7-86EC-F69A0E995A55}" dt="2022-08-13T18:45:59.050" v="1219" actId="700"/>
          <ac:spMkLst>
            <pc:docMk/>
            <pc:sldMk cId="2673769000" sldId="289"/>
            <ac:spMk id="5" creationId="{7D4367C1-6942-66CE-5FAC-1046CFD68ADC}"/>
          </ac:spMkLst>
        </pc:spChg>
        <pc:spChg chg="del">
          <ac:chgData name="Roman Zhigalov" userId="1f97e9fdf7779aa5" providerId="LiveId" clId="{5BF5289B-B076-4FF7-86EC-F69A0E995A55}" dt="2022-08-13T18:45:59.050" v="1219" actId="700"/>
          <ac:spMkLst>
            <pc:docMk/>
            <pc:sldMk cId="2673769000" sldId="289"/>
            <ac:spMk id="6" creationId="{66CBFC76-ACBF-29B9-296D-E4D25D13DF4C}"/>
          </ac:spMkLst>
        </pc:spChg>
        <pc:spChg chg="add mod ord">
          <ac:chgData name="Roman Zhigalov" userId="1f97e9fdf7779aa5" providerId="LiveId" clId="{5BF5289B-B076-4FF7-86EC-F69A0E995A55}" dt="2022-08-13T18:46:55.945" v="1243" actId="26606"/>
          <ac:spMkLst>
            <pc:docMk/>
            <pc:sldMk cId="2673769000" sldId="289"/>
            <ac:spMk id="7" creationId="{6410AF6B-41B8-9062-AEDF-6B64744FD61C}"/>
          </ac:spMkLst>
        </pc:spChg>
        <pc:spChg chg="add del mod ord">
          <ac:chgData name="Roman Zhigalov" userId="1f97e9fdf7779aa5" providerId="LiveId" clId="{5BF5289B-B076-4FF7-86EC-F69A0E995A55}" dt="2022-08-13T18:46:46.624" v="1240"/>
          <ac:spMkLst>
            <pc:docMk/>
            <pc:sldMk cId="2673769000" sldId="289"/>
            <ac:spMk id="8" creationId="{0F9AFD4C-1E83-464B-15A1-53CA33EC8414}"/>
          </ac:spMkLst>
        </pc:spChg>
        <pc:spChg chg="add mod ord">
          <ac:chgData name="Roman Zhigalov" userId="1f97e9fdf7779aa5" providerId="LiveId" clId="{5BF5289B-B076-4FF7-86EC-F69A0E995A55}" dt="2022-08-13T18:46:55.945" v="1243" actId="26606"/>
          <ac:spMkLst>
            <pc:docMk/>
            <pc:sldMk cId="2673769000" sldId="289"/>
            <ac:spMk id="9" creationId="{F0F5361E-9044-15C9-0948-1BE05EA94E28}"/>
          </ac:spMkLst>
        </pc:spChg>
        <pc:spChg chg="add del">
          <ac:chgData name="Roman Zhigalov" userId="1f97e9fdf7779aa5" providerId="LiveId" clId="{5BF5289B-B076-4FF7-86EC-F69A0E995A55}" dt="2022-08-13T18:46:55.934" v="1242" actId="26606"/>
          <ac:spMkLst>
            <pc:docMk/>
            <pc:sldMk cId="2673769000" sldId="289"/>
            <ac:spMk id="19463" creationId="{D1D34770-47A8-402C-AF23-2B653F2D88C1}"/>
          </ac:spMkLst>
        </pc:spChg>
        <pc:spChg chg="add">
          <ac:chgData name="Roman Zhigalov" userId="1f97e9fdf7779aa5" providerId="LiveId" clId="{5BF5289B-B076-4FF7-86EC-F69A0E995A55}" dt="2022-08-13T18:46:55.945" v="1243" actId="26606"/>
          <ac:spMkLst>
            <pc:docMk/>
            <pc:sldMk cId="2673769000" sldId="289"/>
            <ac:spMk id="19465" creationId="{33AE4636-AEEC-45D6-84D4-7AC2DA48ECF8}"/>
          </ac:spMkLst>
        </pc:spChg>
        <pc:spChg chg="add">
          <ac:chgData name="Roman Zhigalov" userId="1f97e9fdf7779aa5" providerId="LiveId" clId="{5BF5289B-B076-4FF7-86EC-F69A0E995A55}" dt="2022-08-13T18:46:55.945" v="1243" actId="26606"/>
          <ac:spMkLst>
            <pc:docMk/>
            <pc:sldMk cId="2673769000" sldId="289"/>
            <ac:spMk id="19466" creationId="{69A38EBA-6E97-44A4-B4B8-D9FB5D33FD89}"/>
          </ac:spMkLst>
        </pc:spChg>
        <pc:spChg chg="add">
          <ac:chgData name="Roman Zhigalov" userId="1f97e9fdf7779aa5" providerId="LiveId" clId="{5BF5289B-B076-4FF7-86EC-F69A0E995A55}" dt="2022-08-13T18:46:55.945" v="1243" actId="26606"/>
          <ac:spMkLst>
            <pc:docMk/>
            <pc:sldMk cId="2673769000" sldId="289"/>
            <ac:spMk id="19467" creationId="{8D9CE0F4-2EB2-4F1F-8AAC-DB3571D9FE10}"/>
          </ac:spMkLst>
        </pc:spChg>
        <pc:picChg chg="add mod">
          <ac:chgData name="Roman Zhigalov" userId="1f97e9fdf7779aa5" providerId="LiveId" clId="{5BF5289B-B076-4FF7-86EC-F69A0E995A55}" dt="2022-08-13T18:46:57.644" v="1244" actId="27614"/>
          <ac:picMkLst>
            <pc:docMk/>
            <pc:sldMk cId="2673769000" sldId="289"/>
            <ac:picMk id="19458" creationId="{B13AF133-72C0-FBBB-3D87-C857BCC20AD3}"/>
          </ac:picMkLst>
        </pc:picChg>
      </pc:sldChg>
      <pc:sldChg chg="modSp new mod">
        <pc:chgData name="Roman Zhigalov" userId="1f97e9fdf7779aa5" providerId="LiveId" clId="{5BF5289B-B076-4FF7-86EC-F69A0E995A55}" dt="2022-08-13T18:47:05.069" v="1265" actId="122"/>
        <pc:sldMkLst>
          <pc:docMk/>
          <pc:sldMk cId="775815013" sldId="290"/>
        </pc:sldMkLst>
        <pc:spChg chg="mod">
          <ac:chgData name="Roman Zhigalov" userId="1f97e9fdf7779aa5" providerId="LiveId" clId="{5BF5289B-B076-4FF7-86EC-F69A0E995A55}" dt="2022-08-13T18:47:05.069" v="1265" actId="122"/>
          <ac:spMkLst>
            <pc:docMk/>
            <pc:sldMk cId="775815013" sldId="290"/>
            <ac:spMk id="2" creationId="{918D6D3B-CC52-F63D-4A2B-F6ACB0C43F03}"/>
          </ac:spMkLst>
        </pc:spChg>
      </pc:sldChg>
      <pc:sldChg chg="modSp new mod">
        <pc:chgData name="Roman Zhigalov" userId="1f97e9fdf7779aa5" providerId="LiveId" clId="{5BF5289B-B076-4FF7-86EC-F69A0E995A55}" dt="2022-08-13T18:47:09.894" v="1287" actId="122"/>
        <pc:sldMkLst>
          <pc:docMk/>
          <pc:sldMk cId="3665316540" sldId="291"/>
        </pc:sldMkLst>
        <pc:spChg chg="mod">
          <ac:chgData name="Roman Zhigalov" userId="1f97e9fdf7779aa5" providerId="LiveId" clId="{5BF5289B-B076-4FF7-86EC-F69A0E995A55}" dt="2022-08-13T18:47:09.894" v="1287" actId="122"/>
          <ac:spMkLst>
            <pc:docMk/>
            <pc:sldMk cId="3665316540" sldId="291"/>
            <ac:spMk id="2" creationId="{DCF93AF6-F7DF-47B4-F33A-E39F3313B3CF}"/>
          </ac:spMkLst>
        </pc:spChg>
      </pc:sldChg>
      <pc:sldChg chg="add">
        <pc:chgData name="Roman Zhigalov" userId="1f97e9fdf7779aa5" providerId="LiveId" clId="{5BF5289B-B076-4FF7-86EC-F69A0E995A55}" dt="2022-08-13T18:47:27.404" v="1288"/>
        <pc:sldMkLst>
          <pc:docMk/>
          <pc:sldMk cId="2813856753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8879C-6B2D-E95E-A93C-03D9144B9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58E3A7-B2CE-98F6-0A8C-040692E43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C75CE-A33E-7A8A-0007-4440ACB0D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E551F-B4A8-50EE-D86B-6569BF9E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B1EE7-6545-CE28-F4DD-8BC05344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77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945ED-5BA3-9EDC-B95C-C707E305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85E22-C89A-D163-2472-1EB6850CA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DFC34-4C8B-D800-323C-C39F8E71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008FB-1522-C92E-C531-9BAA67A4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158DE0-45A1-BD42-8D44-405C0A22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6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1528BC-57BC-F6AE-25ED-F432ECA82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018A01-FBA9-5D81-DFBC-112FF2BD7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BF45-18CF-53E6-E06D-FC3FE8B2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C5A54-3B3D-1883-919F-6DD5BDFE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341C28-9F20-E185-F78F-F2449CFD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7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859A1-E809-C5B9-1096-3CC036D4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225FF-04C9-D95C-0A46-BEA474FF4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9AC1D-A047-EDA8-A275-AC3192C5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28536-BC46-9B14-FEB0-AFA42E60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6E49-3690-EB04-C99A-98FCD451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3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67B78-E4DC-60ED-C2AB-D8EEC8B8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9E8D71-8DB1-22E9-2230-D6011A5C7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1EFE6E-D890-FFFA-CCCC-090DAE96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720EA-F8FE-EEAA-895F-A8F1601B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E05EB-22B8-2E28-BD94-584FF436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7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45A78-09A5-13CF-70AF-39304CA7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AD889-37F9-6DF2-5B21-279752232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E2FC42-8C2B-2638-F750-1B08F1A3A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52DC01-DB17-6819-B8F6-18624FB6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855AA2-A0CA-9E40-D23D-F3785101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CD5A4-6C0D-370D-9AC3-ABE4B62C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4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07D20-FFF5-8FA5-CB90-EC2BEEBC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25BDE4-4509-652B-107F-D2C1DB96C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34E271-0EC4-F3D0-981B-52C20643A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7EE4F6-EABF-5C29-BCEA-BBD13BE4D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F71187-F207-2AC0-9023-23B2CF63C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7EAF9A-9876-3296-B4E6-8115EFC7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56B4E5-3550-E9F1-1DB3-22CBEC83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C6AD4B-AD3E-951D-DC5B-06A024C2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3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F62AA-2BEA-3DA6-10A9-2933D2D0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18F1B3-71E6-D19C-B433-727E5311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4CF608-D691-389A-92E0-D5FE1DE9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59BB3D-AD5D-C7E2-67D3-B99CC84C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84F0FA-44B8-30E1-D28E-9189F1A7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12D6E6-237E-BB36-4585-B69EF177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5927D5-761B-5483-DCC2-62EF5241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7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D1063-5027-6471-9FAD-702FB897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00688-C125-8D5F-22F5-393269780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D5496E-8442-A43C-811C-BBA3CA091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9E67F-312D-64C0-A15E-9F2C10D4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B6F04A-3B50-0B5D-39A5-E149CA8B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002E93-EA85-B15D-D369-E85C52E5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0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2084-056E-A229-FDD6-CC22DDD5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061347-D7DF-0E75-0294-6775A0F24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D5C347-1FDE-5044-ED1E-AD6F64532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D24B82-F1EE-1895-1BC7-5E23BD43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B09561-E18F-D0BD-6FB8-97CDEE76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C33245-BB2F-6645-4118-4127026E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4B729-6301-000A-E5ED-8CDC729B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48BE69-9ED6-9C0F-EBD0-969A0A954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D7958-14CC-DD20-4CC8-6820A48C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028B-C648-4371-85BD-ACA1CCCF7B95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4CEFB-7FDA-717B-60CE-5C96B4A3B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A4C43-A695-B5B8-5620-9267456D3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2FDF-CC5C-4080-B4DE-D1139A653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89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3689C-100F-81A7-E5E1-AFEFB1F9F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 25. Европейский абсолютизм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15AA7C-F891-185B-EB75-EDD405DF1C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5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естфальский мир (картина Герарда Терборха (1648 год))">
            <a:extLst>
              <a:ext uri="{FF2B5EF4-FFF2-40B4-BE49-F238E27FC236}">
                <a16:creationId xmlns:a16="http://schemas.microsoft.com/office/drawing/2014/main" id="{3F1732FD-E4BD-BFA8-D6A7-375EB521C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5" b="376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34C3C-45D2-87C4-E927-12C5BAEC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Вестфальский мир 1648 г. 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2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Rectangle 615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4" name="Rectangle 615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E6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9D433-995E-C55C-E292-12A09A53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Европа в 1700 г. </a:t>
            </a:r>
          </a:p>
        </p:txBody>
      </p:sp>
      <p:pic>
        <p:nvPicPr>
          <p:cNvPr id="614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D7BFE4A-2B00-E883-5875-8F173F8956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974333"/>
            <a:ext cx="7188199" cy="49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5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FEF8-BBC4-F095-2DE0-DA9EB6A7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Война за Испанское наследство</a:t>
            </a: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0FDA83-FC29-792A-EA2C-17B2F293B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крупный</a:t>
            </a:r>
            <a:r>
              <a:rPr lang="en-US" sz="1700" dirty="0"/>
              <a:t> </a:t>
            </a:r>
            <a:r>
              <a:rPr lang="en-US" sz="1700" dirty="0" err="1"/>
              <a:t>европейский</a:t>
            </a:r>
            <a:r>
              <a:rPr lang="en-US" sz="1700" dirty="0"/>
              <a:t> </a:t>
            </a:r>
            <a:r>
              <a:rPr lang="en-US" sz="1700" dirty="0" err="1"/>
              <a:t>конфликт</a:t>
            </a:r>
            <a:r>
              <a:rPr lang="en-US" sz="1700" dirty="0"/>
              <a:t>, </a:t>
            </a:r>
            <a:r>
              <a:rPr lang="en-US" sz="1700" dirty="0" err="1"/>
              <a:t>начавшийся</a:t>
            </a:r>
            <a:r>
              <a:rPr lang="en-US" sz="1700" dirty="0"/>
              <a:t> в 1701 </a:t>
            </a:r>
            <a:r>
              <a:rPr lang="en-US" sz="1700" dirty="0" err="1"/>
              <a:t>году</a:t>
            </a:r>
            <a:r>
              <a:rPr lang="en-US" sz="1700" dirty="0"/>
              <a:t> </a:t>
            </a:r>
            <a:r>
              <a:rPr lang="en-US" sz="1700" dirty="0" err="1"/>
              <a:t>после</a:t>
            </a:r>
            <a:r>
              <a:rPr lang="en-US" sz="1700" dirty="0"/>
              <a:t> </a:t>
            </a:r>
            <a:r>
              <a:rPr lang="en-US" sz="1700" dirty="0" err="1"/>
              <a:t>смерти</a:t>
            </a:r>
            <a:r>
              <a:rPr lang="en-US" sz="1700" dirty="0"/>
              <a:t> </a:t>
            </a:r>
            <a:r>
              <a:rPr lang="en-US" sz="1700" dirty="0" err="1"/>
              <a:t>последнего</a:t>
            </a:r>
            <a:r>
              <a:rPr lang="en-US" sz="1700" dirty="0"/>
              <a:t> </a:t>
            </a:r>
            <a:r>
              <a:rPr lang="en-US" sz="1700" dirty="0" err="1"/>
              <a:t>испанского</a:t>
            </a:r>
            <a:r>
              <a:rPr lang="en-US" sz="1700" dirty="0"/>
              <a:t> </a:t>
            </a:r>
            <a:r>
              <a:rPr lang="en-US" sz="1700" dirty="0" err="1"/>
              <a:t>короля</a:t>
            </a:r>
            <a:r>
              <a:rPr lang="en-US" sz="1700" dirty="0"/>
              <a:t> </a:t>
            </a:r>
            <a:r>
              <a:rPr lang="en-US" sz="1700" dirty="0" err="1"/>
              <a:t>из</a:t>
            </a:r>
            <a:r>
              <a:rPr lang="en-US" sz="1700" dirty="0"/>
              <a:t> </a:t>
            </a:r>
            <a:r>
              <a:rPr lang="en-US" sz="1700" dirty="0" err="1"/>
              <a:t>династии</a:t>
            </a:r>
            <a:r>
              <a:rPr lang="en-US" sz="1700" dirty="0"/>
              <a:t> </a:t>
            </a:r>
            <a:r>
              <a:rPr lang="en-US" sz="1700" dirty="0" err="1"/>
              <a:t>Габсбургов</a:t>
            </a:r>
            <a:r>
              <a:rPr lang="en-US" sz="1700" dirty="0"/>
              <a:t>, </a:t>
            </a:r>
            <a:r>
              <a:rPr lang="en-US" sz="1700" dirty="0" err="1"/>
              <a:t>Карла</a:t>
            </a:r>
            <a:r>
              <a:rPr lang="en-US" sz="1700" dirty="0"/>
              <a:t> II</a:t>
            </a:r>
            <a:endParaRPr lang="ru-RU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1700" dirty="0"/>
              <a:t>Война завершилась подписанием </a:t>
            </a:r>
            <a:r>
              <a:rPr lang="ru-RU" sz="1700" dirty="0" err="1"/>
              <a:t>Утрехтского</a:t>
            </a:r>
            <a:r>
              <a:rPr lang="ru-RU" sz="1700" dirty="0"/>
              <a:t> (1713) и </a:t>
            </a:r>
            <a:r>
              <a:rPr lang="ru-RU" sz="1700" dirty="0" err="1"/>
              <a:t>Раштатского</a:t>
            </a:r>
            <a:r>
              <a:rPr lang="ru-RU" sz="1700" dirty="0"/>
              <a:t> (1714) соглашений.</a:t>
            </a:r>
            <a:endParaRPr lang="en-US" sz="1700" dirty="0"/>
          </a:p>
        </p:txBody>
      </p:sp>
      <p:pic>
        <p:nvPicPr>
          <p:cNvPr id="7170" name="Picture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1A0E1AB-CD2E-CE2A-52F4-B06D7C53CC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740938"/>
            <a:ext cx="6656832" cy="52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8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21AFA-4840-2DC5-EFD1-44F7E52E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Северная война</a:t>
            </a: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71F4A3-4552-B30E-596E-E12953DE6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война, фактически длившаяся с 1700 по 1721 год между Шведским королевством и коалицией государств Северной Европы (в том числе Саксония, Русское царство, Датско-норвежское королевство, Речь Посполитая и др.) за обладание прибалтийскими землями и господство на Балтийском море и его побережье, закончившаяся поражением Швеции, навсегда утратившей статус великой державы[</a:t>
            </a:r>
          </a:p>
        </p:txBody>
      </p:sp>
      <p:pic>
        <p:nvPicPr>
          <p:cNvPr id="819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F1C95C6-EDD2-6BF9-3CEF-F009C627B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148" y="630936"/>
            <a:ext cx="4849816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3" name="Rectangle 922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4799-DB04-B423-8041-665AD3A1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Семилетняя война </a:t>
            </a:r>
            <a:r>
              <a:rPr lang="en-US" sz="48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(1756—1763)</a:t>
            </a: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456727-1097-2986-C103-BEDC012D3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крупный военный конфликт XVIII века, один из самых масштабных конфликтов Нового времени</a:t>
            </a:r>
          </a:p>
        </p:txBody>
      </p:sp>
      <p:sp>
        <p:nvSpPr>
          <p:cNvPr id="9234" name="Rectangle 92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5" name="Rectangle 92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8AC7766-E183-9649-9295-234C04DEC3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608" y="863009"/>
            <a:ext cx="6846363" cy="4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9B225B6-DD48-B579-9325-C223F86FCD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07203"/>
            <a:ext cx="10905066" cy="504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99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F2A48-DDDA-583D-2D54-AEB19813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ru-RU" sz="6000"/>
              <a:t>Итоги Семилетней войны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954DF8-34AB-15D3-842F-A8C7DAE0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ru-RU" sz="2200"/>
              <a:t>В результате вой ны Англия стала ведущей колониальной державой. Согласно мирным договорам 1763 г. Великобритания получила Канаду и все французские земли к востоку от реки Миссисипи</a:t>
            </a:r>
          </a:p>
          <a:p>
            <a:r>
              <a:rPr lang="ru-RU" sz="2200"/>
              <a:t>Пруссия же сумела закрепить за собой Силезию. В результате успешных завоевательных вой н Фридриха II Пруссия к концу XVIII в. стала мощным государством и главным соперником Австрии в борьбе за власть в Германии</a:t>
            </a:r>
          </a:p>
        </p:txBody>
      </p:sp>
    </p:spTree>
    <p:extLst>
      <p:ext uri="{BB962C8B-B14F-4D97-AF65-F5344CB8AC3E}">
        <p14:creationId xmlns:p14="http://schemas.microsoft.com/office/powerpoint/2010/main" val="1641865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CFF18-0E2D-BA98-A994-D4F28FBF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ru-RU" sz="6000" dirty="0"/>
              <a:t>Итоги войн </a:t>
            </a:r>
            <a:r>
              <a:rPr lang="en-US" sz="6000" dirty="0"/>
              <a:t>XVII</a:t>
            </a:r>
            <a:r>
              <a:rPr lang="ru-RU" sz="6000" dirty="0"/>
              <a:t> – </a:t>
            </a:r>
            <a:r>
              <a:rPr lang="en-US" sz="6000" dirty="0"/>
              <a:t>XVIII</a:t>
            </a:r>
            <a:r>
              <a:rPr lang="ru-RU" sz="6000" dirty="0"/>
              <a:t> вв.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FFBAF2-67D7-FC48-7C7E-DCD42F06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ru-RU" dirty="0"/>
              <a:t>Усиление Великобритании и Пруссии</a:t>
            </a:r>
          </a:p>
          <a:p>
            <a:r>
              <a:rPr lang="ru-RU" dirty="0"/>
              <a:t>Ослабление Португалии, Испании и Австрии</a:t>
            </a:r>
          </a:p>
          <a:p>
            <a:r>
              <a:rPr lang="ru-RU" dirty="0"/>
              <a:t>Упадок Швеции, переставшей считаться великой державой</a:t>
            </a:r>
          </a:p>
          <a:p>
            <a:r>
              <a:rPr lang="ru-RU" dirty="0"/>
              <a:t>Российская империя активно включилась в европейскую политику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6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5EBDF-2ECF-D7BC-05F6-A563045C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Становление абсолютистских государств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D2BC3-D9E0-05E3-9D51-55EF3ACC3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37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0" name="Rectangle 12294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FD294-5230-BA85-DA3B-8C895CCE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Абсолютная монархия</a:t>
            </a:r>
          </a:p>
        </p:txBody>
      </p:sp>
      <p:sp>
        <p:nvSpPr>
          <p:cNvPr id="12301" name="Rectangle 12296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25630E-8CB5-461A-1640-F95A134F9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Форма</a:t>
            </a:r>
            <a:r>
              <a:rPr lang="en-US" sz="2400" dirty="0"/>
              <a:t> </a:t>
            </a:r>
            <a:r>
              <a:rPr lang="en-US" sz="2400" dirty="0" err="1"/>
              <a:t>власти</a:t>
            </a:r>
            <a:r>
              <a:rPr lang="en-US" sz="2400" dirty="0"/>
              <a:t>,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которой</a:t>
            </a:r>
            <a:r>
              <a:rPr lang="en-US" sz="2400" dirty="0"/>
              <a:t> </a:t>
            </a:r>
            <a:r>
              <a:rPr lang="en-US" sz="2400" dirty="0" err="1"/>
              <a:t>вся</a:t>
            </a:r>
            <a:r>
              <a:rPr lang="en-US" sz="2400" dirty="0"/>
              <a:t> </a:t>
            </a:r>
            <a:r>
              <a:rPr lang="en-US" sz="2400" dirty="0" err="1"/>
              <a:t>власть</a:t>
            </a:r>
            <a:r>
              <a:rPr lang="en-US" sz="2400" dirty="0"/>
              <a:t> (</a:t>
            </a:r>
            <a:r>
              <a:rPr lang="en-US" sz="2400" dirty="0" err="1"/>
              <a:t>законодательная</a:t>
            </a:r>
            <a:r>
              <a:rPr lang="en-US" sz="2400" dirty="0"/>
              <a:t>, </a:t>
            </a:r>
            <a:r>
              <a:rPr lang="en-US" sz="2400" dirty="0" err="1"/>
              <a:t>исполнительная</a:t>
            </a:r>
            <a:r>
              <a:rPr lang="en-US" sz="2400" dirty="0"/>
              <a:t> и </a:t>
            </a:r>
            <a:r>
              <a:rPr lang="en-US" sz="2400" dirty="0" err="1"/>
              <a:t>судебная</a:t>
            </a:r>
            <a:r>
              <a:rPr lang="en-US" sz="2400" dirty="0"/>
              <a:t>) </a:t>
            </a:r>
            <a:r>
              <a:rPr lang="en-US" sz="2400" dirty="0" err="1"/>
              <a:t>принадлежала</a:t>
            </a:r>
            <a:r>
              <a:rPr lang="en-US" sz="2400" dirty="0"/>
              <a:t> </a:t>
            </a:r>
            <a:r>
              <a:rPr lang="en-US" sz="2400" dirty="0" err="1"/>
              <a:t>монарху</a:t>
            </a:r>
            <a:endParaRPr lang="en-US" sz="24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591AB8B-E9DE-AF53-117C-63CC1EED1B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828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2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4516F-8D0A-6C82-47C3-8D869F61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BCE5D-259F-9A25-FA31-9D20D6AB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14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43CCD-C84C-4C4F-C4C9-B070323E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Причины укрепления абсолютизма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E53997-2872-2542-B300-7CA2D29F5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400" dirty="0"/>
              <a:t>Становление классового общества в противовес сословному делению</a:t>
            </a:r>
          </a:p>
          <a:p>
            <a:r>
              <a:rPr lang="ru-RU" sz="2400" dirty="0"/>
              <a:t>Развитие капиталистических отношений</a:t>
            </a:r>
          </a:p>
          <a:p>
            <a:r>
              <a:rPr lang="ru-RU" sz="2400" dirty="0"/>
              <a:t>Введение системы постоянного налогообложения</a:t>
            </a:r>
          </a:p>
          <a:p>
            <a:r>
              <a:rPr lang="ru-RU" sz="2400" dirty="0"/>
              <a:t>Становление централизованных государств </a:t>
            </a:r>
          </a:p>
          <a:p>
            <a:r>
              <a:rPr lang="ru-RU" sz="2400" dirty="0"/>
              <a:t>Развитие научной мысли</a:t>
            </a:r>
          </a:p>
        </p:txBody>
      </p:sp>
    </p:spTree>
    <p:extLst>
      <p:ext uri="{BB962C8B-B14F-4D97-AF65-F5344CB8AC3E}">
        <p14:creationId xmlns:p14="http://schemas.microsoft.com/office/powerpoint/2010/main" val="261405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315F9-EC79-2C25-D39A-7917052A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3700"/>
              <a:t>Основные признаки европейского абсолютизма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0CF0F-BEB2-5DAD-0B21-0BC87E72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Появление большого количества чиновников, через которых монарх осуществляет управление государством</a:t>
            </a:r>
          </a:p>
          <a:p>
            <a:r>
              <a:rPr lang="ru-RU" sz="2200"/>
              <a:t>Введение единой системы мер и весов</a:t>
            </a:r>
          </a:p>
          <a:p>
            <a:r>
              <a:rPr lang="ru-RU" sz="2200"/>
              <a:t>Создание постоянной армии как опоры монарха в урегулировании вопросов безопасности</a:t>
            </a:r>
          </a:p>
          <a:p>
            <a:r>
              <a:rPr lang="ru-RU" sz="2200"/>
              <a:t>Проведение единой экономической политики</a:t>
            </a:r>
          </a:p>
          <a:p>
            <a:r>
              <a:rPr lang="ru-RU" sz="2200"/>
              <a:t>Создание единой налоговой системы</a:t>
            </a:r>
          </a:p>
          <a:p>
            <a:r>
              <a:rPr lang="ru-RU" sz="2200"/>
              <a:t>Подчинение церкви королю</a:t>
            </a:r>
          </a:p>
          <a:p>
            <a:r>
              <a:rPr lang="ru-RU" sz="2200"/>
              <a:t>Введение единого законодательства и административного деления</a:t>
            </a:r>
          </a:p>
        </p:txBody>
      </p:sp>
    </p:spTree>
    <p:extLst>
      <p:ext uri="{BB962C8B-B14F-4D97-AF65-F5344CB8AC3E}">
        <p14:creationId xmlns:p14="http://schemas.microsoft.com/office/powerpoint/2010/main" val="193180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1" name="Rectangle 1331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830D0-9CA6-C9EB-2AA0-F33C4703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Людовика XIV – король солнца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F68307-7F8B-63E8-06C4-F99484015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король Франции и Наварры с 14 мая 1643 года по 1 сентября 1715 года.</a:t>
            </a:r>
          </a:p>
        </p:txBody>
      </p:sp>
      <p:sp>
        <p:nvSpPr>
          <p:cNvPr id="13332" name="Rectangle 133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33" name="Rectangle 133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E5E08DF-F37B-1C8C-BDD4-1468888D68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587" y="625683"/>
            <a:ext cx="3832404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96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62BD7-BFB4-BF7C-C425-73D3DD16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«Государство - это я»</a:t>
            </a: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A05A80-02AC-8D8D-42D3-2E3DF447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Людовик XIV</a:t>
            </a:r>
          </a:p>
        </p:txBody>
      </p:sp>
    </p:spTree>
    <p:extLst>
      <p:ext uri="{BB962C8B-B14F-4D97-AF65-F5344CB8AC3E}">
        <p14:creationId xmlns:p14="http://schemas.microsoft.com/office/powerpoint/2010/main" val="429472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467A2-09FB-BDAF-D9B6-ABB2CE64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Государственные органы власти во Франции в период абсолютизма</a:t>
            </a: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6A3849-239E-A4FD-3EDA-AAF8C04BC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08" y="1496298"/>
            <a:ext cx="6846363" cy="37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88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AE93C-CA26-C79A-D7F1-08D243A4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Особенности политики Людовик </a:t>
            </a:r>
            <a:r>
              <a:rPr lang="en-US" sz="4000"/>
              <a:t>XIV</a:t>
            </a:r>
            <a:endParaRPr lang="ru-RU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815AF-3709-C45E-D755-367DA9B21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 dirty="0"/>
              <a:t>Роскошь французского двора стала символом успеха управления государством и образцом для подражания</a:t>
            </a:r>
          </a:p>
          <a:p>
            <a:r>
              <a:rPr lang="ru-RU" sz="2200" dirty="0"/>
              <a:t>Недовольную аристократию он задобрил денежными выплатами, освобождением от уплаты регулярных налогов и государственными должностями</a:t>
            </a:r>
          </a:p>
          <a:p>
            <a:r>
              <a:rPr lang="ru-RU" sz="2200" dirty="0"/>
              <a:t>Людовик XIV сумел окружить себя талантливыми людьми,</a:t>
            </a:r>
          </a:p>
        </p:txBody>
      </p:sp>
    </p:spTree>
    <p:extLst>
      <p:ext uri="{BB962C8B-B14F-4D97-AF65-F5344CB8AC3E}">
        <p14:creationId xmlns:p14="http://schemas.microsoft.com/office/powerpoint/2010/main" val="3880663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288D3B0-B4B8-7FC2-523E-D1528F28D0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6" b="55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837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66140-EB4B-6263-9274-180BF173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Революция и установление парламентской монархии в Англии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2E451-F364-E1BD-4DAE-928A45D02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911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99950-0AD9-554F-170D-73210E00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Особенности английской монархии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EC076-C9DD-CEB2-A7BF-65AABB773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sz="2200"/>
              <a:t>Как и в остальных европейских государствах, в Англии в XVII–XVIII вв. сложилось сильное централизованное управление, но в форме не абсолютной, а ограниченной монархии</a:t>
            </a:r>
          </a:p>
          <a:p>
            <a:r>
              <a:rPr lang="ru-RU" sz="2200"/>
              <a:t>Королевская власть в Англии была ограничена «Великой хартией вольностей»</a:t>
            </a:r>
          </a:p>
          <a:p>
            <a:r>
              <a:rPr lang="ru-RU" sz="2200"/>
              <a:t>Английские монархи должны были также считаться с решениями парламента</a:t>
            </a:r>
          </a:p>
          <a:p>
            <a:r>
              <a:rPr lang="ru-RU" sz="2200"/>
              <a:t> Уже к XVI в. английский парламент завоевал право утверждать новые налоги и законы, предложенные королем</a:t>
            </a:r>
          </a:p>
          <a:p>
            <a:r>
              <a:rPr lang="ru-RU" sz="2200"/>
              <a:t> Однако все равно у монархов оставалось больше власти, чем у парламента</a:t>
            </a:r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310340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36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16857-62BF-DF72-4F99-DA3994FA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Яков I и Карл I</a:t>
            </a:r>
          </a:p>
        </p:txBody>
      </p:sp>
      <p:cxnSp>
        <p:nvCxnSpPr>
          <p:cNvPr id="15376" name="Straight Connector 1537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33623C2-72B6-44B2-855D-67AAF80628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940" y="2426818"/>
            <a:ext cx="291317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77" name="Straight Connector 153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>
            <a:extLst>
              <a:ext uri="{FF2B5EF4-FFF2-40B4-BE49-F238E27FC236}">
                <a16:creationId xmlns:a16="http://schemas.microsoft.com/office/drawing/2014/main" id="{25D60F1B-A4DB-42DC-BFFE-3117A54FB2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3977" y="2426818"/>
            <a:ext cx="319810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7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57269-9F4B-DEEC-A8D2-9A04CC14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/>
              <a:t>План урока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B3CD8-1220-C8AC-73FF-6D2179490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ru-RU" dirty="0"/>
              <a:t>Борьба великих держав за господство в Европе</a:t>
            </a:r>
          </a:p>
          <a:p>
            <a:r>
              <a:rPr lang="ru-RU" dirty="0"/>
              <a:t>Становление абсолютистских государств</a:t>
            </a:r>
          </a:p>
          <a:p>
            <a:r>
              <a:rPr lang="ru-RU" dirty="0"/>
              <a:t>Революция и установление парламентской монархии в Англии</a:t>
            </a:r>
          </a:p>
        </p:txBody>
      </p:sp>
    </p:spTree>
    <p:extLst>
      <p:ext uri="{BB962C8B-B14F-4D97-AF65-F5344CB8AC3E}">
        <p14:creationId xmlns:p14="http://schemas.microsoft.com/office/powerpoint/2010/main" val="3547228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933AE-91CC-9B27-D231-690448CE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Гражданская война 1642-1648 гг.</a:t>
            </a:r>
          </a:p>
        </p:txBody>
      </p:sp>
      <p:pic>
        <p:nvPicPr>
          <p:cNvPr id="1638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7BA9F67-F99A-5C7D-8EBF-C65ED0120E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85073"/>
            <a:ext cx="6780700" cy="50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02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2" name="Rectangle 174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3" name="Rectangle 17416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FE6E4-DE96-5F52-4327-ED8AD07B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Оливер Кромвель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E2A44B-DE05-4DFF-8A1C-8E2A97A77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90" y="2630161"/>
            <a:ext cx="3738780" cy="35468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английский государственный, политический и военный деятель, полководец, вождь индепендентов, руководитель Английской революции, в 1643—1650 годах — генерал-лейтенант парламентской армии, в 1650—1653 годах — лорд-генерал, в 1653—1658 годах — лорд-протектор Англии, Шотландии и Ирландии</a:t>
            </a:r>
          </a:p>
        </p:txBody>
      </p:sp>
      <p:pic>
        <p:nvPicPr>
          <p:cNvPr id="17410" name="Picture 2" descr="Изображение выглядит как одежда, внутренний, человек, броня&#10;&#10;Автоматически созданное описание">
            <a:extLst>
              <a:ext uri="{FF2B5EF4-FFF2-40B4-BE49-F238E27FC236}">
                <a16:creationId xmlns:a16="http://schemas.microsoft.com/office/drawing/2014/main" id="{9760343D-7B56-0E56-0C7A-9F3611FDBB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938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07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61BC4-68DD-AEBA-F160-79B3F9CA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1649 г. – казнь Крал I</a:t>
            </a:r>
          </a:p>
        </p:txBody>
      </p:sp>
      <p:sp>
        <p:nvSpPr>
          <p:cNvPr id="18439" name="Freeform: Shape 1843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434" name="Picture 2" descr="Изображение выглядит как человек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4613BEFA-3B7B-547B-F635-AA511FD95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18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9070B-C1E4-E362-D555-F52FA160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ru-RU" sz="4000"/>
              <a:t>Политика Оливера Кромвеля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BBF5EA10-ED03-5EE2-F13A-A82E30ED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r>
              <a:rPr lang="ru-RU" sz="2200"/>
              <a:t>Оливер Кромвель стал во главе республики, известной под названием Содружество. ОВ 1652 г. О. </a:t>
            </a:r>
            <a:endParaRPr lang="en-US" sz="2200"/>
          </a:p>
          <a:p>
            <a:r>
              <a:rPr lang="ru-RU" sz="2200"/>
              <a:t>Кромвель распустил парламент. Затем он принял титул лорда</a:t>
            </a:r>
            <a:r>
              <a:rPr lang="en-US" sz="2200"/>
              <a:t>-</a:t>
            </a:r>
            <a:r>
              <a:rPr lang="ru-RU" sz="2200"/>
              <a:t>протектора и правил Англией как диктатор до своей смерти в 1658 г. Как лорд</a:t>
            </a:r>
            <a:r>
              <a:rPr lang="en-US" sz="2200"/>
              <a:t>-</a:t>
            </a:r>
            <a:r>
              <a:rPr lang="ru-RU" sz="2200"/>
              <a:t>протектор он ввел в стране военную диктатуру</a:t>
            </a:r>
            <a:endParaRPr lang="en-US" sz="2200"/>
          </a:p>
          <a:p>
            <a:r>
              <a:rPr lang="ru-RU" sz="2200"/>
              <a:t>Армейские чиновники установили строгие пуританские порядки. Они закрыли театры, запретили газеты и танцы, ужесточили законы, направленные на недопущение дуэлей, запрещавшие сквернословие, богохульство и такую «бесполезную и нечестивую» деятельность, как прогулка в день отдыха</a:t>
            </a:r>
          </a:p>
        </p:txBody>
      </p:sp>
    </p:spTree>
    <p:extLst>
      <p:ext uri="{BB962C8B-B14F-4D97-AF65-F5344CB8AC3E}">
        <p14:creationId xmlns:p14="http://schemas.microsoft.com/office/powerpoint/2010/main" val="1818351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6" name="Rectangle 19462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410AF6B-41B8-9062-AEDF-6B64744F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Карл II</a:t>
            </a:r>
          </a:p>
        </p:txBody>
      </p:sp>
      <p:sp>
        <p:nvSpPr>
          <p:cNvPr id="19465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0F5361E-9044-15C9-0948-1BE05EA94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502858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король Англии, Шотландии и Ирландии в 1660—1685 годах, старший сын Карла I и Генриетты Французской.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Новый король был осторожен в своих отношениях с парламентом. Апарламент предпринимал меры, чтобы не позволить Карлу II и последующим правителям использовать власть по собственному желанию. В 1679 г. был принят важный закон — Хабеас корпус, защищавший людей от произвольного ареста по инициативе королевской власти.</a:t>
            </a:r>
          </a:p>
        </p:txBody>
      </p:sp>
      <p:pic>
        <p:nvPicPr>
          <p:cNvPr id="19458" name="Picture 2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13AF133-72C0-FBBB-3D87-C857BCC20A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407"/>
          <a:stretch/>
        </p:blipFill>
        <p:spPr bwMode="auto">
          <a:xfrm>
            <a:off x="5385816" y="-2"/>
            <a:ext cx="68061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69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D6D3B-CC52-F63D-4A2B-F6ACB0C4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AB109-3EED-8F0E-7DF9-BFC94B464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15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93AF6-F7DF-47B4-F33A-E39F3313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CDE56-5BCD-C434-ACF4-487D028BC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16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5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D8803-FAE6-E3E4-AA83-D88ECB68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Борьба великих держав за господство в Европе</a:t>
            </a:r>
            <a:b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02B0D7-161A-0B87-1F86-10F5BD1B0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43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5DECE-B494-5204-680F-D81DBD83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Причины международных конфликтов</a:t>
            </a: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7A69D4-8BCB-B6AC-07FF-162F0DDE4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453" y="2427541"/>
            <a:ext cx="1042599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4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Франсуа Дюбуа[fr]. Варфоломеевская ночь">
            <a:extLst>
              <a:ext uri="{FF2B5EF4-FFF2-40B4-BE49-F238E27FC236}">
                <a16:creationId xmlns:a16="http://schemas.microsoft.com/office/drawing/2014/main" id="{27D0472F-5DCB-697B-4B91-F16FE85C3C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59D13-35FA-4B19-BE0A-81B55C00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dirty="0" err="1">
                <a:effectLst/>
              </a:rPr>
              <a:t>Религиозные</a:t>
            </a:r>
            <a:r>
              <a:rPr lang="en-US" sz="5000" b="0" i="0" dirty="0">
                <a:effectLst/>
              </a:rPr>
              <a:t> </a:t>
            </a:r>
            <a:r>
              <a:rPr lang="en-US" sz="5000" b="0" i="0" dirty="0" err="1">
                <a:effectLst/>
              </a:rPr>
              <a:t>войны</a:t>
            </a:r>
            <a:r>
              <a:rPr lang="en-US" sz="5000" b="0" i="0" dirty="0">
                <a:effectLst/>
              </a:rPr>
              <a:t> </a:t>
            </a:r>
            <a:r>
              <a:rPr lang="en-US" sz="5000" b="0" i="0" dirty="0" err="1">
                <a:effectLst/>
              </a:rPr>
              <a:t>во</a:t>
            </a:r>
            <a:r>
              <a:rPr lang="en-US" sz="5000" b="0" i="0" dirty="0">
                <a:effectLst/>
              </a:rPr>
              <a:t> </a:t>
            </a:r>
            <a:r>
              <a:rPr lang="en-US" sz="5000" b="0" i="0" dirty="0" err="1">
                <a:effectLst/>
              </a:rPr>
              <a:t>Франции</a:t>
            </a:r>
            <a:br>
              <a:rPr lang="en-US" sz="5000" b="0" i="0" dirty="0">
                <a:effectLst/>
              </a:rPr>
            </a:br>
            <a:endParaRPr lang="en-US" sz="5000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070E51-B2A3-EE92-3D69-20764FD6E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/>
              <a:t>Серия</a:t>
            </a:r>
            <a:r>
              <a:rPr lang="en-US" sz="2800" dirty="0"/>
              <a:t> </a:t>
            </a:r>
            <a:r>
              <a:rPr lang="en-US" sz="2800" dirty="0" err="1"/>
              <a:t>затяжных</a:t>
            </a:r>
            <a:r>
              <a:rPr lang="en-US" sz="2800" dirty="0"/>
              <a:t> </a:t>
            </a:r>
            <a:r>
              <a:rPr lang="en-US" sz="2800" dirty="0" err="1"/>
              <a:t>гражданских</a:t>
            </a:r>
            <a:r>
              <a:rPr lang="en-US" sz="2800" dirty="0"/>
              <a:t> </a:t>
            </a:r>
            <a:r>
              <a:rPr lang="en-US" sz="2800" dirty="0" err="1"/>
              <a:t>войн</a:t>
            </a:r>
            <a:r>
              <a:rPr lang="en-US" sz="2800" dirty="0"/>
              <a:t> </a:t>
            </a:r>
            <a:r>
              <a:rPr lang="en-US" sz="2800" dirty="0" err="1"/>
              <a:t>между</a:t>
            </a:r>
            <a:r>
              <a:rPr lang="en-US" sz="2800" dirty="0"/>
              <a:t> </a:t>
            </a:r>
            <a:r>
              <a:rPr lang="en-US" sz="2800" dirty="0" err="1"/>
              <a:t>католиками</a:t>
            </a:r>
            <a:r>
              <a:rPr lang="en-US" sz="2800" dirty="0"/>
              <a:t> и </a:t>
            </a:r>
            <a:r>
              <a:rPr lang="en-US" sz="2800" dirty="0" err="1"/>
              <a:t>протестантами</a:t>
            </a:r>
            <a:r>
              <a:rPr lang="en-US" sz="2800" dirty="0"/>
              <a:t> (</a:t>
            </a:r>
            <a:r>
              <a:rPr lang="en-US" sz="2800" dirty="0" err="1"/>
              <a:t>гугенотами</a:t>
            </a:r>
            <a:r>
              <a:rPr lang="en-US" sz="2800" dirty="0"/>
              <a:t>), </a:t>
            </a:r>
            <a:r>
              <a:rPr lang="en-US" sz="2800" dirty="0" err="1"/>
              <a:t>которые</a:t>
            </a:r>
            <a:r>
              <a:rPr lang="en-US" sz="2800" dirty="0"/>
              <a:t> </a:t>
            </a:r>
            <a:r>
              <a:rPr lang="en-US" sz="2800" dirty="0" err="1"/>
              <a:t>раздирали</a:t>
            </a:r>
            <a:r>
              <a:rPr lang="en-US" sz="2800" dirty="0"/>
              <a:t> </a:t>
            </a:r>
            <a:r>
              <a:rPr lang="en-US" sz="2800" dirty="0" err="1"/>
              <a:t>Французское</a:t>
            </a:r>
            <a:r>
              <a:rPr lang="en-US" sz="2800" dirty="0"/>
              <a:t> </a:t>
            </a:r>
            <a:r>
              <a:rPr lang="en-US" sz="2800" dirty="0" err="1"/>
              <a:t>государство</a:t>
            </a:r>
            <a:r>
              <a:rPr lang="en-US" sz="2800" dirty="0"/>
              <a:t> </a:t>
            </a:r>
            <a:r>
              <a:rPr lang="en-US" sz="2800" dirty="0" err="1"/>
              <a:t>при</a:t>
            </a:r>
            <a:r>
              <a:rPr lang="en-US" sz="2800" dirty="0"/>
              <a:t> </a:t>
            </a:r>
            <a:r>
              <a:rPr lang="en-US" sz="2800" dirty="0" err="1"/>
              <a:t>последних</a:t>
            </a:r>
            <a:r>
              <a:rPr lang="en-US" sz="2800" dirty="0"/>
              <a:t> </a:t>
            </a:r>
            <a:r>
              <a:rPr lang="en-US" sz="2800" dirty="0" err="1"/>
              <a:t>королях</a:t>
            </a:r>
            <a:r>
              <a:rPr lang="en-US" sz="2800" dirty="0"/>
              <a:t> </a:t>
            </a:r>
            <a:r>
              <a:rPr lang="en-US" sz="2800" dirty="0" err="1"/>
              <a:t>династии</a:t>
            </a:r>
            <a:r>
              <a:rPr lang="en-US" sz="2800" dirty="0"/>
              <a:t> </a:t>
            </a:r>
            <a:r>
              <a:rPr lang="en-US" sz="2800" dirty="0" err="1"/>
              <a:t>Валуа</a:t>
            </a:r>
            <a:r>
              <a:rPr lang="en-US" sz="2800" dirty="0"/>
              <a:t>, с 1562 </a:t>
            </a:r>
            <a:r>
              <a:rPr lang="en-US" sz="2800" dirty="0" err="1"/>
              <a:t>по</a:t>
            </a:r>
            <a:r>
              <a:rPr lang="en-US" sz="2800" dirty="0"/>
              <a:t> 1598 </a:t>
            </a:r>
            <a:r>
              <a:rPr lang="en-US" sz="2800" dirty="0" err="1"/>
              <a:t>годы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292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ECC959-F7DD-3BB5-AD29-1E81C345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0" i="0">
                <a:effectLst/>
              </a:rPr>
              <a:t>Нантский эдикт</a:t>
            </a:r>
            <a:br>
              <a:rPr lang="en-US" sz="5200" b="0" i="0">
                <a:effectLst/>
              </a:rPr>
            </a:br>
            <a:endParaRPr lang="en-US" sz="5200"/>
          </a:p>
        </p:txBody>
      </p:sp>
      <p:sp>
        <p:nvSpPr>
          <p:cNvPr id="2057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41FB62C-F898-058F-F5A0-C281A4DEB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закон, даровавший французским протестантам-гугенотам вероисповедные права. Издание эдикта завершило тридцатилетний период Религиозных войн во Франции и положило начало столетию относительного межконфессионального мира, известного как «Великий век». Эдикт был составлен по приказанию французского короля Генриха IV Бурбона и утверждён в Нанте (13 апреля 1598 года).</a:t>
            </a:r>
          </a:p>
        </p:txBody>
      </p:sp>
      <p:pic>
        <p:nvPicPr>
          <p:cNvPr id="2050" name="Picture 2" descr="Изображение выглядит как текст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1FF17DA-E565-E4AF-76F7-473985D5FC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7374"/>
          <a:stretch/>
        </p:blipFill>
        <p:spPr bwMode="auto">
          <a:xfrm>
            <a:off x="7684006" y="10"/>
            <a:ext cx="45079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2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3078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ADF666-3B61-028E-3B36-B0743BBEF8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8" b="6109"/>
          <a:stretch/>
        </p:blipFill>
        <p:spPr bwMode="auto">
          <a:xfrm>
            <a:off x="20" y="10"/>
            <a:ext cx="12191980" cy="4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: Rounded Corners 3080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C70AE-F857-7BFD-B7E9-9270F7F8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203278"/>
            <a:ext cx="8557193" cy="5360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Итальянские войны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64E6CA-BE8C-10BA-B69D-9E9EEA984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928" y="4956314"/>
            <a:ext cx="11058144" cy="13064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(1494—1559) — </a:t>
            </a:r>
            <a:r>
              <a:rPr lang="en-US" sz="2000" dirty="0" err="1"/>
              <a:t>серия</a:t>
            </a:r>
            <a:r>
              <a:rPr lang="en-US" sz="2000" dirty="0"/>
              <a:t> </a:t>
            </a:r>
            <a:r>
              <a:rPr lang="en-US" sz="2000" dirty="0" err="1"/>
              <a:t>военных</a:t>
            </a:r>
            <a:r>
              <a:rPr lang="en-US" sz="2000" dirty="0"/>
              <a:t> </a:t>
            </a:r>
            <a:r>
              <a:rPr lang="en-US" sz="2000" dirty="0" err="1"/>
              <a:t>конфликтов</a:t>
            </a:r>
            <a:r>
              <a:rPr lang="en-US" sz="2000" dirty="0"/>
              <a:t> </a:t>
            </a:r>
            <a:r>
              <a:rPr lang="en-US" sz="2000" dirty="0" err="1"/>
              <a:t>между</a:t>
            </a:r>
            <a:r>
              <a:rPr lang="en-US" sz="2000" dirty="0"/>
              <a:t> </a:t>
            </a:r>
            <a:r>
              <a:rPr lang="en-US" sz="2000" dirty="0" err="1"/>
              <a:t>Францией</a:t>
            </a:r>
            <a:r>
              <a:rPr lang="en-US" sz="2000" dirty="0"/>
              <a:t>, </a:t>
            </a:r>
            <a:r>
              <a:rPr lang="en-US" sz="2000" dirty="0" err="1"/>
              <a:t>Испанией</a:t>
            </a:r>
            <a:r>
              <a:rPr lang="en-US" sz="2000" dirty="0"/>
              <a:t> и </a:t>
            </a:r>
            <a:r>
              <a:rPr lang="en-US" sz="2000" dirty="0" err="1"/>
              <a:t>Священной</a:t>
            </a:r>
            <a:r>
              <a:rPr lang="en-US" sz="2000" dirty="0"/>
              <a:t> </a:t>
            </a:r>
            <a:r>
              <a:rPr lang="en-US" sz="2000" dirty="0" err="1"/>
              <a:t>Римской</a:t>
            </a:r>
            <a:r>
              <a:rPr lang="en-US" sz="2000" dirty="0"/>
              <a:t> </a:t>
            </a:r>
            <a:r>
              <a:rPr lang="en-US" sz="2000" dirty="0" err="1"/>
              <a:t>империей</a:t>
            </a:r>
            <a:r>
              <a:rPr lang="en-US" sz="2000" dirty="0"/>
              <a:t> с </a:t>
            </a:r>
            <a:r>
              <a:rPr lang="en-US" sz="2000" dirty="0" err="1"/>
              <a:t>участием</a:t>
            </a:r>
            <a:r>
              <a:rPr lang="en-US" sz="2000" dirty="0"/>
              <a:t> </a:t>
            </a:r>
            <a:r>
              <a:rPr lang="en-US" sz="2000" dirty="0" err="1"/>
              <a:t>других</a:t>
            </a:r>
            <a:r>
              <a:rPr lang="en-US" sz="2000" dirty="0"/>
              <a:t> </a:t>
            </a:r>
            <a:r>
              <a:rPr lang="en-US" sz="2000" dirty="0" err="1"/>
              <a:t>государств</a:t>
            </a:r>
            <a:r>
              <a:rPr lang="en-US" sz="2000" dirty="0"/>
              <a:t> </a:t>
            </a:r>
            <a:r>
              <a:rPr lang="en-US" sz="2000" dirty="0" err="1"/>
              <a:t>Западной</a:t>
            </a:r>
            <a:r>
              <a:rPr lang="en-US" sz="2000" dirty="0"/>
              <a:t> </a:t>
            </a:r>
            <a:r>
              <a:rPr lang="en-US" sz="2000" dirty="0" err="1"/>
              <a:t>Европы</a:t>
            </a:r>
            <a:r>
              <a:rPr lang="en-US" sz="2000" dirty="0"/>
              <a:t> (</a:t>
            </a:r>
            <a:r>
              <a:rPr lang="en-US" sz="2000" dirty="0" err="1"/>
              <a:t>Англия</a:t>
            </a:r>
            <a:r>
              <a:rPr lang="en-US" sz="2000" dirty="0"/>
              <a:t>, </a:t>
            </a:r>
            <a:r>
              <a:rPr lang="en-US" sz="2000" dirty="0" err="1"/>
              <a:t>Шотландия</a:t>
            </a:r>
            <a:r>
              <a:rPr lang="en-US" sz="2000" dirty="0"/>
              <a:t>, </a:t>
            </a:r>
            <a:r>
              <a:rPr lang="en-US" sz="2000" dirty="0" err="1"/>
              <a:t>Швейцария</a:t>
            </a:r>
            <a:r>
              <a:rPr lang="en-US" sz="2000" dirty="0"/>
              <a:t>, </a:t>
            </a:r>
            <a:r>
              <a:rPr lang="en-US" sz="2000" dirty="0" err="1"/>
              <a:t>Венеция</a:t>
            </a:r>
            <a:r>
              <a:rPr lang="en-US" sz="2000" dirty="0"/>
              <a:t>, </a:t>
            </a:r>
            <a:r>
              <a:rPr lang="en-US" sz="2000" dirty="0" err="1"/>
              <a:t>Папская</a:t>
            </a:r>
            <a:r>
              <a:rPr lang="en-US" sz="2000" dirty="0"/>
              <a:t> </a:t>
            </a:r>
            <a:r>
              <a:rPr lang="en-US" sz="2000" dirty="0" err="1"/>
              <a:t>область</a:t>
            </a:r>
            <a:r>
              <a:rPr lang="en-US" sz="2000" dirty="0"/>
              <a:t> и </a:t>
            </a:r>
            <a:r>
              <a:rPr lang="en-US" sz="2000" dirty="0" err="1"/>
              <a:t>итальянские</a:t>
            </a:r>
            <a:r>
              <a:rPr lang="en-US" sz="2000" dirty="0"/>
              <a:t> </a:t>
            </a:r>
            <a:r>
              <a:rPr lang="en-US" sz="2000" dirty="0" err="1"/>
              <a:t>города-государства</a:t>
            </a:r>
            <a:r>
              <a:rPr lang="en-US" sz="2000" dirty="0"/>
              <a:t>), а </a:t>
            </a:r>
            <a:r>
              <a:rPr lang="en-US" sz="2000" dirty="0" err="1"/>
              <a:t>также</a:t>
            </a:r>
            <a:r>
              <a:rPr lang="en-US" sz="2000" dirty="0"/>
              <a:t> </a:t>
            </a:r>
            <a:r>
              <a:rPr lang="en-US" sz="2000" dirty="0" err="1"/>
              <a:t>Османской</a:t>
            </a:r>
            <a:r>
              <a:rPr lang="en-US" sz="2000" dirty="0"/>
              <a:t> </a:t>
            </a:r>
            <a:r>
              <a:rPr lang="en-US" sz="2000" dirty="0" err="1"/>
              <a:t>империи</a:t>
            </a:r>
            <a:r>
              <a:rPr lang="en-US" sz="2000" dirty="0"/>
              <a:t>,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обладание</a:t>
            </a:r>
            <a:r>
              <a:rPr lang="en-US" sz="2000" dirty="0"/>
              <a:t> </a:t>
            </a:r>
            <a:r>
              <a:rPr lang="en-US" sz="2000" dirty="0" err="1"/>
              <a:t>Италией</a:t>
            </a:r>
            <a:r>
              <a:rPr lang="en-US" sz="2000" dirty="0"/>
              <a:t> и </a:t>
            </a:r>
            <a:r>
              <a:rPr lang="en-US" sz="2000" dirty="0" err="1"/>
              <a:t>гегемонию</a:t>
            </a:r>
            <a:r>
              <a:rPr lang="en-US" sz="2000" dirty="0"/>
              <a:t> в </a:t>
            </a:r>
            <a:r>
              <a:rPr lang="en-US" sz="2000" dirty="0" err="1"/>
              <a:t>Западной</a:t>
            </a:r>
            <a:r>
              <a:rPr lang="en-US" sz="2000" dirty="0"/>
              <a:t> </a:t>
            </a:r>
            <a:r>
              <a:rPr lang="en-US" sz="2000" dirty="0" err="1"/>
              <a:t>Европе</a:t>
            </a:r>
            <a:r>
              <a:rPr lang="en-US" sz="2000" dirty="0"/>
              <a:t> и </a:t>
            </a:r>
            <a:r>
              <a:rPr lang="en-US" sz="2000" dirty="0" err="1"/>
              <a:t>Средиземноморье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862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CF5CB-04F8-C0DE-3696-DC19A869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Тридцатилетняя война</a:t>
            </a:r>
          </a:p>
        </p:txBody>
      </p:sp>
      <p:sp>
        <p:nvSpPr>
          <p:cNvPr id="4110" name="Rectangle 410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1" name="Rectangle 410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BEB60C-B70F-A2DF-2550-C726012D5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условное</a:t>
            </a:r>
            <a:r>
              <a:rPr lang="en-US" sz="2000" dirty="0"/>
              <a:t> </a:t>
            </a:r>
            <a:r>
              <a:rPr lang="en-US" sz="2000" dirty="0" err="1"/>
              <a:t>название</a:t>
            </a:r>
            <a:r>
              <a:rPr lang="en-US" sz="2000" dirty="0"/>
              <a:t> </a:t>
            </a:r>
            <a:r>
              <a:rPr lang="en-US" sz="2000" dirty="0" err="1"/>
              <a:t>ряда</a:t>
            </a:r>
            <a:r>
              <a:rPr lang="en-US" sz="2000" dirty="0"/>
              <a:t> </a:t>
            </a:r>
            <a:r>
              <a:rPr lang="en-US" sz="2000" dirty="0" err="1"/>
              <a:t>военных</a:t>
            </a:r>
            <a:r>
              <a:rPr lang="en-US" sz="2000" dirty="0"/>
              <a:t> </a:t>
            </a:r>
            <a:r>
              <a:rPr lang="en-US" sz="2000" dirty="0" err="1"/>
              <a:t>конфликтов</a:t>
            </a:r>
            <a:r>
              <a:rPr lang="en-US" sz="2000" dirty="0"/>
              <a:t> в </a:t>
            </a:r>
            <a:r>
              <a:rPr lang="en-US" sz="2000" dirty="0" err="1"/>
              <a:t>Священной</a:t>
            </a:r>
            <a:r>
              <a:rPr lang="en-US" sz="2000" dirty="0"/>
              <a:t> </a:t>
            </a:r>
            <a:r>
              <a:rPr lang="en-US" sz="2000" dirty="0" err="1"/>
              <a:t>Римской</a:t>
            </a:r>
            <a:r>
              <a:rPr lang="en-US" sz="2000" dirty="0"/>
              <a:t> </a:t>
            </a:r>
            <a:r>
              <a:rPr lang="en-US" sz="2000" dirty="0" err="1"/>
              <a:t>империи</a:t>
            </a:r>
            <a:r>
              <a:rPr lang="en-US" sz="2000" dirty="0"/>
              <a:t> </a:t>
            </a:r>
            <a:r>
              <a:rPr lang="en-US" sz="2000" dirty="0" err="1"/>
              <a:t>германской</a:t>
            </a:r>
            <a:r>
              <a:rPr lang="en-US" sz="2000" dirty="0"/>
              <a:t> </a:t>
            </a:r>
            <a:r>
              <a:rPr lang="en-US" sz="2000" dirty="0" err="1"/>
              <a:t>нации</a:t>
            </a:r>
            <a:r>
              <a:rPr lang="en-US" sz="2000" dirty="0"/>
              <a:t> и </a:t>
            </a:r>
            <a:r>
              <a:rPr lang="en-US" sz="2000" dirty="0" err="1"/>
              <a:t>Европе</a:t>
            </a:r>
            <a:r>
              <a:rPr lang="en-US" sz="2000" dirty="0"/>
              <a:t> </a:t>
            </a:r>
            <a:r>
              <a:rPr lang="en-US" sz="2000" dirty="0" err="1"/>
              <a:t>вообще</a:t>
            </a:r>
            <a:r>
              <a:rPr lang="en-US" sz="2000" dirty="0"/>
              <a:t>, </a:t>
            </a:r>
            <a:r>
              <a:rPr lang="en-US" sz="2000" dirty="0" err="1"/>
              <a:t>продолжавшихся</a:t>
            </a:r>
            <a:r>
              <a:rPr lang="en-US" sz="2000" dirty="0"/>
              <a:t> с 1618 года </a:t>
            </a:r>
            <a:r>
              <a:rPr lang="en-US" sz="2000" dirty="0" err="1"/>
              <a:t>по</a:t>
            </a:r>
            <a:r>
              <a:rPr lang="en-US" sz="2000" dirty="0"/>
              <a:t> 1648 </a:t>
            </a:r>
            <a:r>
              <a:rPr lang="en-US" sz="2000" dirty="0" err="1"/>
              <a:t>год</a:t>
            </a:r>
            <a:r>
              <a:rPr lang="en-US" sz="2000" dirty="0"/>
              <a:t>, и </a:t>
            </a:r>
            <a:r>
              <a:rPr lang="en-US" sz="2000" dirty="0" err="1"/>
              <a:t>затронувших</a:t>
            </a:r>
            <a:r>
              <a:rPr lang="en-US" sz="2000" dirty="0"/>
              <a:t> в </a:t>
            </a:r>
            <a:r>
              <a:rPr lang="en-US" sz="2000" dirty="0" err="1"/>
              <a:t>той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иной</a:t>
            </a:r>
            <a:r>
              <a:rPr lang="en-US" sz="2000" dirty="0"/>
              <a:t> </a:t>
            </a:r>
            <a:r>
              <a:rPr lang="en-US" sz="2000" dirty="0" err="1"/>
              <a:t>степени</a:t>
            </a:r>
            <a:r>
              <a:rPr lang="en-US" sz="2000" dirty="0"/>
              <a:t> </a:t>
            </a:r>
            <a:r>
              <a:rPr lang="en-US" sz="2000" dirty="0" err="1"/>
              <a:t>практически</a:t>
            </a:r>
            <a:r>
              <a:rPr lang="en-US" sz="2000" dirty="0"/>
              <a:t> </a:t>
            </a:r>
            <a:r>
              <a:rPr lang="en-US" sz="2000" dirty="0" err="1"/>
              <a:t>все</a:t>
            </a:r>
            <a:r>
              <a:rPr lang="en-US" sz="2000" dirty="0"/>
              <a:t> </a:t>
            </a:r>
            <a:r>
              <a:rPr lang="en-US" sz="2000" dirty="0" err="1"/>
              <a:t>европейские</a:t>
            </a:r>
            <a:r>
              <a:rPr lang="en-US" sz="2000" dirty="0"/>
              <a:t> </a:t>
            </a:r>
            <a:r>
              <a:rPr lang="en-US" sz="2000" dirty="0" err="1"/>
              <a:t>страны</a:t>
            </a:r>
            <a:r>
              <a:rPr lang="en-US" sz="2000" dirty="0"/>
              <a:t> (</a:t>
            </a:r>
            <a:r>
              <a:rPr lang="en-US" sz="2000" dirty="0" err="1"/>
              <a:t>регионы</a:t>
            </a:r>
            <a:r>
              <a:rPr lang="en-US" sz="2000" dirty="0"/>
              <a:t>) и </a:t>
            </a:r>
            <a:r>
              <a:rPr lang="en-US" sz="2000" dirty="0" err="1"/>
              <a:t>государства</a:t>
            </a:r>
            <a:r>
              <a:rPr lang="en-US" sz="2000" dirty="0"/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9F94605-3052-C298-7D4E-E8053E973B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846" y="625683"/>
            <a:ext cx="4288363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92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942</Words>
  <Application>Microsoft Office PowerPoint</Application>
  <PresentationFormat>Широкоэкранный</PresentationFormat>
  <Paragraphs>81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Тема Office</vt:lpstr>
      <vt:lpstr>§ 25. Европейский абсолютизм</vt:lpstr>
      <vt:lpstr>Проверка д/з</vt:lpstr>
      <vt:lpstr>План урока</vt:lpstr>
      <vt:lpstr>1. Борьба великих держав за господство в Европе </vt:lpstr>
      <vt:lpstr>Причины международных конфликтов</vt:lpstr>
      <vt:lpstr>Религиозные войны во Франции </vt:lpstr>
      <vt:lpstr>Нантский эдикт </vt:lpstr>
      <vt:lpstr>Итальянские войны</vt:lpstr>
      <vt:lpstr>Тридцатилетняя война</vt:lpstr>
      <vt:lpstr>Вестфальский мир 1648 г. </vt:lpstr>
      <vt:lpstr>Европа в 1700 г. </vt:lpstr>
      <vt:lpstr>Война за Испанское наследство</vt:lpstr>
      <vt:lpstr>Северная война</vt:lpstr>
      <vt:lpstr>Семилетняя война (1756—1763)</vt:lpstr>
      <vt:lpstr>Презентация PowerPoint</vt:lpstr>
      <vt:lpstr>Итоги Семилетней войны</vt:lpstr>
      <vt:lpstr>Итоги войн XVII – XVIII вв.</vt:lpstr>
      <vt:lpstr>2. Становление абсолютистских государств</vt:lpstr>
      <vt:lpstr>Абсолютная монархия</vt:lpstr>
      <vt:lpstr>Причины укрепления абсолютизма</vt:lpstr>
      <vt:lpstr>Основные признаки европейского абсолютизма</vt:lpstr>
      <vt:lpstr>Людовика XIV – король солнца</vt:lpstr>
      <vt:lpstr>«Государство - это я»</vt:lpstr>
      <vt:lpstr>Государственные органы власти во Франции в период абсолютизма</vt:lpstr>
      <vt:lpstr>Особенности политики Людовик XIV</vt:lpstr>
      <vt:lpstr>Презентация PowerPoint</vt:lpstr>
      <vt:lpstr>3. Революция и установление парламентской монархии в Англии</vt:lpstr>
      <vt:lpstr>Особенности английской монархии</vt:lpstr>
      <vt:lpstr>Яков I и Карл I</vt:lpstr>
      <vt:lpstr>Гражданская война 1642-1648 гг.</vt:lpstr>
      <vt:lpstr>Оливер Кромвель</vt:lpstr>
      <vt:lpstr>1649 г. – казнь Крал I</vt:lpstr>
      <vt:lpstr>Политика Оливера Кромвеля</vt:lpstr>
      <vt:lpstr>Карл II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Жигалов</dc:creator>
  <cp:lastModifiedBy>Роман Жигалов</cp:lastModifiedBy>
  <cp:revision>1</cp:revision>
  <dcterms:created xsi:type="dcterms:W3CDTF">2022-08-13T15:52:32Z</dcterms:created>
  <dcterms:modified xsi:type="dcterms:W3CDTF">2022-08-13T18:47:27Z</dcterms:modified>
</cp:coreProperties>
</file>