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AFB13-16F4-409C-B0D2-26B8305B6621}" v="536" dt="2022-07-19T15:53:07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77AFB13-16F4-409C-B0D2-26B8305B6621}"/>
    <pc:docChg chg="undo custSel addSld modSld">
      <pc:chgData name="Roman Zhigalov" userId="1f97e9fdf7779aa5" providerId="LiveId" clId="{B77AFB13-16F4-409C-B0D2-26B8305B6621}" dt="2022-07-19T15:53:07.592" v="1892"/>
      <pc:docMkLst>
        <pc:docMk/>
      </pc:docMkLst>
      <pc:sldChg chg="modSp new mod">
        <pc:chgData name="Roman Zhigalov" userId="1f97e9fdf7779aa5" providerId="LiveId" clId="{B77AFB13-16F4-409C-B0D2-26B8305B6621}" dt="2022-07-19T14:19:16.872" v="1"/>
        <pc:sldMkLst>
          <pc:docMk/>
          <pc:sldMk cId="2719738107" sldId="256"/>
        </pc:sldMkLst>
        <pc:spChg chg="mod">
          <ac:chgData name="Roman Zhigalov" userId="1f97e9fdf7779aa5" providerId="LiveId" clId="{B77AFB13-16F4-409C-B0D2-26B8305B6621}" dt="2022-07-19T14:19:16.872" v="1"/>
          <ac:spMkLst>
            <pc:docMk/>
            <pc:sldMk cId="2719738107" sldId="256"/>
            <ac:spMk id="2" creationId="{7AFB1A17-D9AF-96F5-74F7-A449E7930A7F}"/>
          </ac:spMkLst>
        </pc:spChg>
      </pc:sldChg>
      <pc:sldChg chg="modSp new mod">
        <pc:chgData name="Roman Zhigalov" userId="1f97e9fdf7779aa5" providerId="LiveId" clId="{B77AFB13-16F4-409C-B0D2-26B8305B6621}" dt="2022-07-19T14:19:37.147" v="21" actId="122"/>
        <pc:sldMkLst>
          <pc:docMk/>
          <pc:sldMk cId="3692596013" sldId="257"/>
        </pc:sldMkLst>
        <pc:spChg chg="mod">
          <ac:chgData name="Roman Zhigalov" userId="1f97e9fdf7779aa5" providerId="LiveId" clId="{B77AFB13-16F4-409C-B0D2-26B8305B6621}" dt="2022-07-19T14:19:37.147" v="21" actId="122"/>
          <ac:spMkLst>
            <pc:docMk/>
            <pc:sldMk cId="3692596013" sldId="257"/>
            <ac:spMk id="2" creationId="{40FA54E0-953B-5AEC-5E9E-2D49257331B2}"/>
          </ac:spMkLst>
        </pc:spChg>
      </pc:sldChg>
      <pc:sldChg chg="addSp modSp new mod setBg">
        <pc:chgData name="Roman Zhigalov" userId="1f97e9fdf7779aa5" providerId="LiveId" clId="{B77AFB13-16F4-409C-B0D2-26B8305B6621}" dt="2022-07-19T14:20:44.292" v="121" actId="403"/>
        <pc:sldMkLst>
          <pc:docMk/>
          <pc:sldMk cId="1857939214" sldId="258"/>
        </pc:sldMkLst>
        <pc:spChg chg="mod">
          <ac:chgData name="Roman Zhigalov" userId="1f97e9fdf7779aa5" providerId="LiveId" clId="{B77AFB13-16F4-409C-B0D2-26B8305B6621}" dt="2022-07-19T14:20:36.922" v="119" actId="26606"/>
          <ac:spMkLst>
            <pc:docMk/>
            <pc:sldMk cId="1857939214" sldId="258"/>
            <ac:spMk id="2" creationId="{F6CAFD0D-9433-735B-5032-D39D3BDDC6F8}"/>
          </ac:spMkLst>
        </pc:spChg>
        <pc:spChg chg="mod">
          <ac:chgData name="Roman Zhigalov" userId="1f97e9fdf7779aa5" providerId="LiveId" clId="{B77AFB13-16F4-409C-B0D2-26B8305B6621}" dt="2022-07-19T14:20:44.292" v="121" actId="403"/>
          <ac:spMkLst>
            <pc:docMk/>
            <pc:sldMk cId="1857939214" sldId="258"/>
            <ac:spMk id="3" creationId="{1F279C28-EF37-6024-BD0C-422BA73B032F}"/>
          </ac:spMkLst>
        </pc:spChg>
        <pc:picChg chg="add">
          <ac:chgData name="Roman Zhigalov" userId="1f97e9fdf7779aa5" providerId="LiveId" clId="{B77AFB13-16F4-409C-B0D2-26B8305B6621}" dt="2022-07-19T14:20:36.922" v="119" actId="26606"/>
          <ac:picMkLst>
            <pc:docMk/>
            <pc:sldMk cId="1857939214" sldId="258"/>
            <ac:picMk id="5" creationId="{CDC37377-A3A7-40D4-21A0-043EB4BB2DA4}"/>
          </ac:picMkLst>
        </pc:picChg>
        <pc:cxnChg chg="add">
          <ac:chgData name="Roman Zhigalov" userId="1f97e9fdf7779aa5" providerId="LiveId" clId="{B77AFB13-16F4-409C-B0D2-26B8305B6621}" dt="2022-07-19T14:20:36.922" v="119" actId="26606"/>
          <ac:cxnSpMkLst>
            <pc:docMk/>
            <pc:sldMk cId="1857939214" sldId="258"/>
            <ac:cxnSpMk id="9" creationId="{A7F400EE-A8A5-48AF-B4D6-291B52C6F0B0}"/>
          </ac:cxnSpMkLst>
        </pc:cxnChg>
      </pc:sldChg>
      <pc:sldChg chg="addSp delSp modSp new mod setBg">
        <pc:chgData name="Roman Zhigalov" userId="1f97e9fdf7779aa5" providerId="LiveId" clId="{B77AFB13-16F4-409C-B0D2-26B8305B6621}" dt="2022-07-19T14:21:23.232" v="151" actId="26606"/>
        <pc:sldMkLst>
          <pc:docMk/>
          <pc:sldMk cId="121455432" sldId="259"/>
        </pc:sldMkLst>
        <pc:spChg chg="mod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2" creationId="{7AA6A09F-5932-D168-B312-645B534C267F}"/>
          </ac:spMkLst>
        </pc:spChg>
        <pc:spChg chg="mod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3" creationId="{EA5C5166-AA9B-E52D-D4D7-DCAA6C0EDD9F}"/>
          </ac:spMkLst>
        </pc:spChg>
        <pc:spChg chg="add del">
          <ac:chgData name="Roman Zhigalov" userId="1f97e9fdf7779aa5" providerId="LiveId" clId="{B77AFB13-16F4-409C-B0D2-26B8305B6621}" dt="2022-07-19T14:21:04.228" v="143" actId="26606"/>
          <ac:spMkLst>
            <pc:docMk/>
            <pc:sldMk cId="121455432" sldId="259"/>
            <ac:spMk id="8" creationId="{4522B21E-B2B9-4C72-9A71-C87EFD137480}"/>
          </ac:spMkLst>
        </pc:spChg>
        <pc:spChg chg="add del">
          <ac:chgData name="Roman Zhigalov" userId="1f97e9fdf7779aa5" providerId="LiveId" clId="{B77AFB13-16F4-409C-B0D2-26B8305B6621}" dt="2022-07-19T14:21:04.228" v="143" actId="26606"/>
          <ac:spMkLst>
            <pc:docMk/>
            <pc:sldMk cId="121455432" sldId="259"/>
            <ac:spMk id="10" creationId="{5EB7D2A2-F448-44D4-938C-DC84CBCB3B1E}"/>
          </ac:spMkLst>
        </pc:spChg>
        <pc:spChg chg="add del">
          <ac:chgData name="Roman Zhigalov" userId="1f97e9fdf7779aa5" providerId="LiveId" clId="{B77AFB13-16F4-409C-B0D2-26B8305B6621}" dt="2022-07-19T14:21:04.228" v="143" actId="26606"/>
          <ac:spMkLst>
            <pc:docMk/>
            <pc:sldMk cId="121455432" sldId="259"/>
            <ac:spMk id="12" creationId="{871AEA07-1E14-44B4-8E55-64EF049CD66F}"/>
          </ac:spMkLst>
        </pc:spChg>
        <pc:spChg chg="add del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18" creationId="{A3363022-C969-41E9-8EB2-E4C94908C1FA}"/>
          </ac:spMkLst>
        </pc:spChg>
        <pc:spChg chg="add del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19" creationId="{8D1AD6B3-BE88-4CEB-BA17-790657CC4729}"/>
          </ac:spMkLst>
        </pc:spChg>
        <pc:spChg chg="add del">
          <ac:chgData name="Roman Zhigalov" userId="1f97e9fdf7779aa5" providerId="LiveId" clId="{B77AFB13-16F4-409C-B0D2-26B8305B6621}" dt="2022-07-19T14:21:23.205" v="150" actId="26606"/>
          <ac:spMkLst>
            <pc:docMk/>
            <pc:sldMk cId="121455432" sldId="259"/>
            <ac:spMk id="25" creationId="{73C994B4-9721-4148-9EEC-6793CECDE8DD}"/>
          </ac:spMkLst>
        </pc:spChg>
        <pc:spChg chg="add del">
          <ac:chgData name="Roman Zhigalov" userId="1f97e9fdf7779aa5" providerId="LiveId" clId="{B77AFB13-16F4-409C-B0D2-26B8305B6621}" dt="2022-07-19T14:21:23.205" v="150" actId="26606"/>
          <ac:spMkLst>
            <pc:docMk/>
            <pc:sldMk cId="121455432" sldId="259"/>
            <ac:spMk id="27" creationId="{F9D95E49-763A-4886-B038-82F734740554}"/>
          </ac:spMkLst>
        </pc:spChg>
        <pc:spChg chg="add del">
          <ac:chgData name="Roman Zhigalov" userId="1f97e9fdf7779aa5" providerId="LiveId" clId="{B77AFB13-16F4-409C-B0D2-26B8305B6621}" dt="2022-07-19T14:21:23.205" v="150" actId="26606"/>
          <ac:spMkLst>
            <pc:docMk/>
            <pc:sldMk cId="121455432" sldId="259"/>
            <ac:spMk id="29" creationId="{541CEA24-8518-4C08-A11E-B7E64FB31F70}"/>
          </ac:spMkLst>
        </pc:spChg>
        <pc:spChg chg="add del">
          <ac:chgData name="Roman Zhigalov" userId="1f97e9fdf7779aa5" providerId="LiveId" clId="{B77AFB13-16F4-409C-B0D2-26B8305B6621}" dt="2022-07-19T14:21:23.205" v="150" actId="26606"/>
          <ac:spMkLst>
            <pc:docMk/>
            <pc:sldMk cId="121455432" sldId="259"/>
            <ac:spMk id="35" creationId="{4AA74EAB-FD76-4F40-A962-CEADC30542B5}"/>
          </ac:spMkLst>
        </pc:spChg>
        <pc:spChg chg="add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37" creationId="{6AF4ABE2-381B-4B67-9C0F-27FFD64F7D91}"/>
          </ac:spMkLst>
        </pc:spChg>
        <pc:spChg chg="add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38" creationId="{4AA509EC-4C56-4A74-A517-3ECD04C3FC84}"/>
          </ac:spMkLst>
        </pc:spChg>
        <pc:spChg chg="add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39" creationId="{6FBC94C7-2F0E-4FBA-B442-0E0296AAA7E5}"/>
          </ac:spMkLst>
        </pc:spChg>
        <pc:spChg chg="add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40" creationId="{6CF43A2F-2E6F-44F4-A006-A10CF1DCBD61}"/>
          </ac:spMkLst>
        </pc:spChg>
        <pc:spChg chg="add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41" creationId="{F83DA5F0-0D4C-4E74-8A5C-F6CBD391F071}"/>
          </ac:spMkLst>
        </pc:spChg>
        <pc:spChg chg="add">
          <ac:chgData name="Roman Zhigalov" userId="1f97e9fdf7779aa5" providerId="LiveId" clId="{B77AFB13-16F4-409C-B0D2-26B8305B6621}" dt="2022-07-19T14:21:23.232" v="151" actId="26606"/>
          <ac:spMkLst>
            <pc:docMk/>
            <pc:sldMk cId="121455432" sldId="259"/>
            <ac:spMk id="42" creationId="{A7798713-AB3F-41E3-8CE3-1C1FBCF7CFD6}"/>
          </ac:spMkLst>
        </pc:spChg>
        <pc:grpChg chg="add del">
          <ac:chgData name="Roman Zhigalov" userId="1f97e9fdf7779aa5" providerId="LiveId" clId="{B77AFB13-16F4-409C-B0D2-26B8305B6621}" dt="2022-07-19T14:21:23.232" v="151" actId="26606"/>
          <ac:grpSpMkLst>
            <pc:docMk/>
            <pc:sldMk cId="121455432" sldId="259"/>
            <ac:grpSpMk id="20" creationId="{89D1390B-7E13-4B4F-9CB2-391063412E54}"/>
          </ac:grpSpMkLst>
        </pc:grpChg>
        <pc:picChg chg="add mod">
          <ac:chgData name="Roman Zhigalov" userId="1f97e9fdf7779aa5" providerId="LiveId" clId="{B77AFB13-16F4-409C-B0D2-26B8305B6621}" dt="2022-07-19T14:21:23.232" v="151" actId="26606"/>
          <ac:picMkLst>
            <pc:docMk/>
            <pc:sldMk cId="121455432" sldId="259"/>
            <ac:picMk id="7" creationId="{74B31B4B-9706-049D-15D7-D3AB102F3F32}"/>
          </ac:picMkLst>
        </pc:picChg>
        <pc:cxnChg chg="add del">
          <ac:chgData name="Roman Zhigalov" userId="1f97e9fdf7779aa5" providerId="LiveId" clId="{B77AFB13-16F4-409C-B0D2-26B8305B6621}" dt="2022-07-19T14:21:04.228" v="143" actId="26606"/>
          <ac:cxnSpMkLst>
            <pc:docMk/>
            <pc:sldMk cId="121455432" sldId="259"/>
            <ac:cxnSpMk id="14" creationId="{F7C8EA93-3210-4C62-99E9-153C275E3A87}"/>
          </ac:cxnSpMkLst>
        </pc:cxnChg>
        <pc:cxnChg chg="add del">
          <ac:chgData name="Roman Zhigalov" userId="1f97e9fdf7779aa5" providerId="LiveId" clId="{B77AFB13-16F4-409C-B0D2-26B8305B6621}" dt="2022-07-19T14:21:23.205" v="150" actId="26606"/>
          <ac:cxnSpMkLst>
            <pc:docMk/>
            <pc:sldMk cId="121455432" sldId="259"/>
            <ac:cxnSpMk id="31" creationId="{5D28AB17-F6FA-4C53-B3E3-D0A39D4A33C0}"/>
          </ac:cxnSpMkLst>
        </pc:cxnChg>
        <pc:cxnChg chg="add del">
          <ac:chgData name="Roman Zhigalov" userId="1f97e9fdf7779aa5" providerId="LiveId" clId="{B77AFB13-16F4-409C-B0D2-26B8305B6621}" dt="2022-07-19T14:21:23.205" v="150" actId="26606"/>
          <ac:cxnSpMkLst>
            <pc:docMk/>
            <pc:sldMk cId="121455432" sldId="259"/>
            <ac:cxnSpMk id="33" creationId="{3EFADC67-92A1-44FB-8691-D8CD71A21EFA}"/>
          </ac:cxnSpMkLst>
        </pc:cxnChg>
      </pc:sldChg>
      <pc:sldChg chg="addSp delSp modSp new mod setBg modClrScheme setClrOvrMap chgLayout">
        <pc:chgData name="Roman Zhigalov" userId="1f97e9fdf7779aa5" providerId="LiveId" clId="{B77AFB13-16F4-409C-B0D2-26B8305B6621}" dt="2022-07-19T14:21:46.307" v="195" actId="26606"/>
        <pc:sldMkLst>
          <pc:docMk/>
          <pc:sldMk cId="2083753236" sldId="260"/>
        </pc:sldMkLst>
        <pc:spChg chg="del mod ord">
          <ac:chgData name="Roman Zhigalov" userId="1f97e9fdf7779aa5" providerId="LiveId" clId="{B77AFB13-16F4-409C-B0D2-26B8305B6621}" dt="2022-07-19T14:21:29.704" v="153" actId="700"/>
          <ac:spMkLst>
            <pc:docMk/>
            <pc:sldMk cId="2083753236" sldId="260"/>
            <ac:spMk id="2" creationId="{92B7E7A9-7BD1-9553-ADE1-8B4FEE4C619B}"/>
          </ac:spMkLst>
        </pc:spChg>
        <pc:spChg chg="del mod ord">
          <ac:chgData name="Roman Zhigalov" userId="1f97e9fdf7779aa5" providerId="LiveId" clId="{B77AFB13-16F4-409C-B0D2-26B8305B6621}" dt="2022-07-19T14:21:29.704" v="153" actId="700"/>
          <ac:spMkLst>
            <pc:docMk/>
            <pc:sldMk cId="2083753236" sldId="260"/>
            <ac:spMk id="3" creationId="{2DE24D58-850B-7C47-5F4D-9196DD64DCFD}"/>
          </ac:spMkLst>
        </pc:spChg>
        <pc:spChg chg="add mod ord">
          <ac:chgData name="Roman Zhigalov" userId="1f97e9fdf7779aa5" providerId="LiveId" clId="{B77AFB13-16F4-409C-B0D2-26B8305B6621}" dt="2022-07-19T14:21:46.307" v="195" actId="26606"/>
          <ac:spMkLst>
            <pc:docMk/>
            <pc:sldMk cId="2083753236" sldId="260"/>
            <ac:spMk id="4" creationId="{A5A0B61D-3D79-CA00-2F5C-FA2D9DF57C69}"/>
          </ac:spMkLst>
        </pc:spChg>
        <pc:spChg chg="add mod ord">
          <ac:chgData name="Roman Zhigalov" userId="1f97e9fdf7779aa5" providerId="LiveId" clId="{B77AFB13-16F4-409C-B0D2-26B8305B6621}" dt="2022-07-19T14:21:46.307" v="195" actId="26606"/>
          <ac:spMkLst>
            <pc:docMk/>
            <pc:sldMk cId="2083753236" sldId="260"/>
            <ac:spMk id="5" creationId="{2F978CB7-BB15-147D-8DA4-597165010BC0}"/>
          </ac:spMkLst>
        </pc:spChg>
        <pc:spChg chg="add del">
          <ac:chgData name="Roman Zhigalov" userId="1f97e9fdf7779aa5" providerId="LiveId" clId="{B77AFB13-16F4-409C-B0D2-26B8305B6621}" dt="2022-07-19T14:21:46.289" v="194" actId="26606"/>
          <ac:spMkLst>
            <pc:docMk/>
            <pc:sldMk cId="2083753236" sldId="260"/>
            <ac:spMk id="10" creationId="{6D4DC915-E0A7-4A90-884E-E850BC13824E}"/>
          </ac:spMkLst>
        </pc:spChg>
        <pc:spChg chg="add">
          <ac:chgData name="Roman Zhigalov" userId="1f97e9fdf7779aa5" providerId="LiveId" clId="{B77AFB13-16F4-409C-B0D2-26B8305B6621}" dt="2022-07-19T14:21:46.307" v="195" actId="26606"/>
          <ac:spMkLst>
            <pc:docMk/>
            <pc:sldMk cId="2083753236" sldId="260"/>
            <ac:spMk id="11" creationId="{71B2258F-86CA-4D4D-8270-BC05FCDEBFB3}"/>
          </ac:spMkLst>
        </pc:spChg>
        <pc:spChg chg="add del">
          <ac:chgData name="Roman Zhigalov" userId="1f97e9fdf7779aa5" providerId="LiveId" clId="{B77AFB13-16F4-409C-B0D2-26B8305B6621}" dt="2022-07-19T14:21:43.859" v="192" actId="26606"/>
          <ac:spMkLst>
            <pc:docMk/>
            <pc:sldMk cId="2083753236" sldId="260"/>
            <ac:spMk id="12" creationId="{6AF4ABE2-381B-4B67-9C0F-27FFD64F7D91}"/>
          </ac:spMkLst>
        </pc:spChg>
        <pc:spChg chg="add del">
          <ac:chgData name="Roman Zhigalov" userId="1f97e9fdf7779aa5" providerId="LiveId" clId="{B77AFB13-16F4-409C-B0D2-26B8305B6621}" dt="2022-07-19T14:21:43.859" v="192" actId="26606"/>
          <ac:spMkLst>
            <pc:docMk/>
            <pc:sldMk cId="2083753236" sldId="260"/>
            <ac:spMk id="14" creationId="{4AA509EC-4C56-4A74-A517-3ECD04C3FC84}"/>
          </ac:spMkLst>
        </pc:spChg>
        <pc:spChg chg="add del">
          <ac:chgData name="Roman Zhigalov" userId="1f97e9fdf7779aa5" providerId="LiveId" clId="{B77AFB13-16F4-409C-B0D2-26B8305B6621}" dt="2022-07-19T14:21:43.859" v="192" actId="26606"/>
          <ac:spMkLst>
            <pc:docMk/>
            <pc:sldMk cId="2083753236" sldId="260"/>
            <ac:spMk id="16" creationId="{6FBC94C7-2F0E-4FBA-B442-0E0296AAA7E5}"/>
          </ac:spMkLst>
        </pc:spChg>
        <pc:spChg chg="add del">
          <ac:chgData name="Roman Zhigalov" userId="1f97e9fdf7779aa5" providerId="LiveId" clId="{B77AFB13-16F4-409C-B0D2-26B8305B6621}" dt="2022-07-19T14:21:43.859" v="192" actId="26606"/>
          <ac:spMkLst>
            <pc:docMk/>
            <pc:sldMk cId="2083753236" sldId="260"/>
            <ac:spMk id="18" creationId="{6CF43A2F-2E6F-44F4-A006-A10CF1DCBD61}"/>
          </ac:spMkLst>
        </pc:spChg>
        <pc:spChg chg="add del">
          <ac:chgData name="Roman Zhigalov" userId="1f97e9fdf7779aa5" providerId="LiveId" clId="{B77AFB13-16F4-409C-B0D2-26B8305B6621}" dt="2022-07-19T14:21:43.859" v="192" actId="26606"/>
          <ac:spMkLst>
            <pc:docMk/>
            <pc:sldMk cId="2083753236" sldId="260"/>
            <ac:spMk id="20" creationId="{F83DA5F0-0D4C-4E74-8A5C-F6CBD391F071}"/>
          </ac:spMkLst>
        </pc:spChg>
        <pc:spChg chg="add del">
          <ac:chgData name="Roman Zhigalov" userId="1f97e9fdf7779aa5" providerId="LiveId" clId="{B77AFB13-16F4-409C-B0D2-26B8305B6621}" dt="2022-07-19T14:21:43.859" v="192" actId="26606"/>
          <ac:spMkLst>
            <pc:docMk/>
            <pc:sldMk cId="2083753236" sldId="260"/>
            <ac:spMk id="22" creationId="{A7798713-AB3F-41E3-8CE3-1C1FBCF7CFD6}"/>
          </ac:spMkLst>
        </pc:spChg>
        <pc:grpChg chg="add del">
          <ac:chgData name="Roman Zhigalov" userId="1f97e9fdf7779aa5" providerId="LiveId" clId="{B77AFB13-16F4-409C-B0D2-26B8305B6621}" dt="2022-07-19T14:21:46.289" v="194" actId="26606"/>
          <ac:grpSpMkLst>
            <pc:docMk/>
            <pc:sldMk cId="2083753236" sldId="260"/>
            <ac:grpSpMk id="24" creationId="{2A63CDEE-5F6D-4664-ACDC-17D3FC7D0FD1}"/>
          </ac:grpSpMkLst>
        </pc:grpChg>
        <pc:picChg chg="add">
          <ac:chgData name="Roman Zhigalov" userId="1f97e9fdf7779aa5" providerId="LiveId" clId="{B77AFB13-16F4-409C-B0D2-26B8305B6621}" dt="2022-07-19T14:21:46.307" v="195" actId="26606"/>
          <ac:picMkLst>
            <pc:docMk/>
            <pc:sldMk cId="2083753236" sldId="260"/>
            <ac:picMk id="7" creationId="{77FB1455-BAC3-C0E2-DF6F-07D861388E86}"/>
          </ac:picMkLst>
        </pc:picChg>
        <pc:picChg chg="add del">
          <ac:chgData name="Roman Zhigalov" userId="1f97e9fdf7779aa5" providerId="LiveId" clId="{B77AFB13-16F4-409C-B0D2-26B8305B6621}" dt="2022-07-19T14:21:43.859" v="192" actId="26606"/>
          <ac:picMkLst>
            <pc:docMk/>
            <pc:sldMk cId="2083753236" sldId="260"/>
            <ac:picMk id="9" creationId="{0AC141D0-DF23-9327-27BD-A191BF2DE710}"/>
          </ac:picMkLst>
        </pc:picChg>
      </pc:sldChg>
      <pc:sldChg chg="addSp delSp modSp new mod setBg">
        <pc:chgData name="Roman Zhigalov" userId="1f97e9fdf7779aa5" providerId="LiveId" clId="{B77AFB13-16F4-409C-B0D2-26B8305B6621}" dt="2022-07-19T14:23:42.881" v="265" actId="26606"/>
        <pc:sldMkLst>
          <pc:docMk/>
          <pc:sldMk cId="1766652088" sldId="261"/>
        </pc:sldMkLst>
        <pc:spChg chg="mod">
          <ac:chgData name="Roman Zhigalov" userId="1f97e9fdf7779aa5" providerId="LiveId" clId="{B77AFB13-16F4-409C-B0D2-26B8305B6621}" dt="2022-07-19T14:23:42.881" v="265" actId="26606"/>
          <ac:spMkLst>
            <pc:docMk/>
            <pc:sldMk cId="1766652088" sldId="261"/>
            <ac:spMk id="2" creationId="{0DA1C0A3-2DC8-23DD-AA9F-3F0CCBCFCD01}"/>
          </ac:spMkLst>
        </pc:spChg>
        <pc:spChg chg="del">
          <ac:chgData name="Roman Zhigalov" userId="1f97e9fdf7779aa5" providerId="LiveId" clId="{B77AFB13-16F4-409C-B0D2-26B8305B6621}" dt="2022-07-19T14:23:29.281" v="258"/>
          <ac:spMkLst>
            <pc:docMk/>
            <pc:sldMk cId="1766652088" sldId="261"/>
            <ac:spMk id="3" creationId="{1A2D1B83-65D4-E4C4-EC08-83783DADD955}"/>
          </ac:spMkLst>
        </pc:spChg>
        <pc:spChg chg="mod">
          <ac:chgData name="Roman Zhigalov" userId="1f97e9fdf7779aa5" providerId="LiveId" clId="{B77AFB13-16F4-409C-B0D2-26B8305B6621}" dt="2022-07-19T14:23:42.881" v="265" actId="26606"/>
          <ac:spMkLst>
            <pc:docMk/>
            <pc:sldMk cId="1766652088" sldId="261"/>
            <ac:spMk id="4" creationId="{553E9E19-0593-B3E8-90BE-BE7331626251}"/>
          </ac:spMkLst>
        </pc:spChg>
        <pc:spChg chg="add del">
          <ac:chgData name="Roman Zhigalov" userId="1f97e9fdf7779aa5" providerId="LiveId" clId="{B77AFB13-16F4-409C-B0D2-26B8305B6621}" dt="2022-07-19T14:23:36.431" v="260" actId="26606"/>
          <ac:spMkLst>
            <pc:docMk/>
            <pc:sldMk cId="1766652088" sldId="261"/>
            <ac:spMk id="1031" creationId="{F13C74B1-5B17-4795-BED0-7140497B445A}"/>
          </ac:spMkLst>
        </pc:spChg>
        <pc:spChg chg="add del">
          <ac:chgData name="Roman Zhigalov" userId="1f97e9fdf7779aa5" providerId="LiveId" clId="{B77AFB13-16F4-409C-B0D2-26B8305B6621}" dt="2022-07-19T14:23:36.431" v="260" actId="26606"/>
          <ac:spMkLst>
            <pc:docMk/>
            <pc:sldMk cId="1766652088" sldId="261"/>
            <ac:spMk id="1033" creationId="{D4974D33-8DC5-464E-8C6D-BE58F0669C17}"/>
          </ac:spMkLst>
        </pc:spChg>
        <pc:spChg chg="add del">
          <ac:chgData name="Roman Zhigalov" userId="1f97e9fdf7779aa5" providerId="LiveId" clId="{B77AFB13-16F4-409C-B0D2-26B8305B6621}" dt="2022-07-19T14:23:38.676" v="262" actId="26606"/>
          <ac:spMkLst>
            <pc:docMk/>
            <pc:sldMk cId="1766652088" sldId="261"/>
            <ac:spMk id="1035" creationId="{9B20A794-0515-443F-9764-44A6569EC318}"/>
          </ac:spMkLst>
        </pc:spChg>
        <pc:spChg chg="add del">
          <ac:chgData name="Roman Zhigalov" userId="1f97e9fdf7779aa5" providerId="LiveId" clId="{B77AFB13-16F4-409C-B0D2-26B8305B6621}" dt="2022-07-19T14:23:38.676" v="262" actId="26606"/>
          <ac:spMkLst>
            <pc:docMk/>
            <pc:sldMk cId="1766652088" sldId="261"/>
            <ac:spMk id="1036" creationId="{A44CB4EE-83AD-4C56-872E-1E3F03E706BB}"/>
          </ac:spMkLst>
        </pc:spChg>
        <pc:spChg chg="add del">
          <ac:chgData name="Roman Zhigalov" userId="1f97e9fdf7779aa5" providerId="LiveId" clId="{B77AFB13-16F4-409C-B0D2-26B8305B6621}" dt="2022-07-19T14:23:38.676" v="262" actId="26606"/>
          <ac:spMkLst>
            <pc:docMk/>
            <pc:sldMk cId="1766652088" sldId="261"/>
            <ac:spMk id="1037" creationId="{A9CE15CA-2228-4197-93B9-E41A1DC42D51}"/>
          </ac:spMkLst>
        </pc:spChg>
        <pc:spChg chg="add del">
          <ac:chgData name="Roman Zhigalov" userId="1f97e9fdf7779aa5" providerId="LiveId" clId="{B77AFB13-16F4-409C-B0D2-26B8305B6621}" dt="2022-07-19T14:23:38.676" v="262" actId="26606"/>
          <ac:spMkLst>
            <pc:docMk/>
            <pc:sldMk cId="1766652088" sldId="261"/>
            <ac:spMk id="1038" creationId="{9255E12D-D5B1-4FC4-8749-107188960747}"/>
          </ac:spMkLst>
        </pc:spChg>
        <pc:spChg chg="add">
          <ac:chgData name="Roman Zhigalov" userId="1f97e9fdf7779aa5" providerId="LiveId" clId="{B77AFB13-16F4-409C-B0D2-26B8305B6621}" dt="2022-07-19T14:23:42.881" v="265" actId="26606"/>
          <ac:spMkLst>
            <pc:docMk/>
            <pc:sldMk cId="1766652088" sldId="261"/>
            <ac:spMk id="1042" creationId="{A44CB4EE-83AD-4C56-872E-1E3F03E706BB}"/>
          </ac:spMkLst>
        </pc:spChg>
        <pc:spChg chg="add">
          <ac:chgData name="Roman Zhigalov" userId="1f97e9fdf7779aa5" providerId="LiveId" clId="{B77AFB13-16F4-409C-B0D2-26B8305B6621}" dt="2022-07-19T14:23:42.881" v="265" actId="26606"/>
          <ac:spMkLst>
            <pc:docMk/>
            <pc:sldMk cId="1766652088" sldId="261"/>
            <ac:spMk id="1043" creationId="{9255E12D-D5B1-4FC4-8749-107188960747}"/>
          </ac:spMkLst>
        </pc:spChg>
        <pc:spChg chg="add">
          <ac:chgData name="Roman Zhigalov" userId="1f97e9fdf7779aa5" providerId="LiveId" clId="{B77AFB13-16F4-409C-B0D2-26B8305B6621}" dt="2022-07-19T14:23:42.881" v="265" actId="26606"/>
          <ac:spMkLst>
            <pc:docMk/>
            <pc:sldMk cId="1766652088" sldId="261"/>
            <ac:spMk id="1044" creationId="{9B20A794-0515-443F-9764-44A6569EC318}"/>
          </ac:spMkLst>
        </pc:spChg>
        <pc:spChg chg="add">
          <ac:chgData name="Roman Zhigalov" userId="1f97e9fdf7779aa5" providerId="LiveId" clId="{B77AFB13-16F4-409C-B0D2-26B8305B6621}" dt="2022-07-19T14:23:42.881" v="265" actId="26606"/>
          <ac:spMkLst>
            <pc:docMk/>
            <pc:sldMk cId="1766652088" sldId="261"/>
            <ac:spMk id="1045" creationId="{A9CE15CA-2228-4197-93B9-E41A1DC42D51}"/>
          </ac:spMkLst>
        </pc:spChg>
        <pc:picChg chg="add mod ord">
          <ac:chgData name="Roman Zhigalov" userId="1f97e9fdf7779aa5" providerId="LiveId" clId="{B77AFB13-16F4-409C-B0D2-26B8305B6621}" dt="2022-07-19T14:23:42.881" v="265" actId="26606"/>
          <ac:picMkLst>
            <pc:docMk/>
            <pc:sldMk cId="1766652088" sldId="261"/>
            <ac:picMk id="1026" creationId="{035A4620-1207-05C3-FE93-31F40CAC0127}"/>
          </ac:picMkLst>
        </pc:picChg>
        <pc:cxnChg chg="add del">
          <ac:chgData name="Roman Zhigalov" userId="1f97e9fdf7779aa5" providerId="LiveId" clId="{B77AFB13-16F4-409C-B0D2-26B8305B6621}" dt="2022-07-19T14:23:42.865" v="264" actId="26606"/>
          <ac:cxnSpMkLst>
            <pc:docMk/>
            <pc:sldMk cId="1766652088" sldId="261"/>
            <ac:cxnSpMk id="1040" creationId="{A7F400EE-A8A5-48AF-B4D6-291B52C6F0B0}"/>
          </ac:cxnSpMkLst>
        </pc:cxnChg>
      </pc:sldChg>
      <pc:sldChg chg="addSp delSp modSp new mod setBg">
        <pc:chgData name="Roman Zhigalov" userId="1f97e9fdf7779aa5" providerId="LiveId" clId="{B77AFB13-16F4-409C-B0D2-26B8305B6621}" dt="2022-07-19T14:26:30.765" v="317" actId="1076"/>
        <pc:sldMkLst>
          <pc:docMk/>
          <pc:sldMk cId="1810232084" sldId="262"/>
        </pc:sldMkLst>
        <pc:spChg chg="mod">
          <ac:chgData name="Roman Zhigalov" userId="1f97e9fdf7779aa5" providerId="LiveId" clId="{B77AFB13-16F4-409C-B0D2-26B8305B6621}" dt="2022-07-19T14:26:30.765" v="317" actId="1076"/>
          <ac:spMkLst>
            <pc:docMk/>
            <pc:sldMk cId="1810232084" sldId="262"/>
            <ac:spMk id="2" creationId="{AB563EA8-8C17-42D7-FC34-C1134CD47531}"/>
          </ac:spMkLst>
        </pc:spChg>
        <pc:spChg chg="del">
          <ac:chgData name="Roman Zhigalov" userId="1f97e9fdf7779aa5" providerId="LiveId" clId="{B77AFB13-16F4-409C-B0D2-26B8305B6621}" dt="2022-07-19T14:25:05.302" v="278"/>
          <ac:spMkLst>
            <pc:docMk/>
            <pc:sldMk cId="1810232084" sldId="262"/>
            <ac:spMk id="3" creationId="{48C776D3-4DF0-DC8D-4512-1178C8CC9757}"/>
          </ac:spMkLst>
        </pc:spChg>
        <pc:spChg chg="mod">
          <ac:chgData name="Roman Zhigalov" userId="1f97e9fdf7779aa5" providerId="LiveId" clId="{B77AFB13-16F4-409C-B0D2-26B8305B6621}" dt="2022-07-19T14:26:24.945" v="316" actId="1076"/>
          <ac:spMkLst>
            <pc:docMk/>
            <pc:sldMk cId="1810232084" sldId="262"/>
            <ac:spMk id="4" creationId="{30264827-D1FC-3836-9B0E-B69D188797CF}"/>
          </ac:spMkLst>
        </pc:spChg>
        <pc:spChg chg="add del">
          <ac:chgData name="Roman Zhigalov" userId="1f97e9fdf7779aa5" providerId="LiveId" clId="{B77AFB13-16F4-409C-B0D2-26B8305B6621}" dt="2022-07-19T14:25:13.301" v="280" actId="26606"/>
          <ac:spMkLst>
            <pc:docMk/>
            <pc:sldMk cId="1810232084" sldId="262"/>
            <ac:spMk id="2055" creationId="{A44CB4EE-83AD-4C56-872E-1E3F03E706BB}"/>
          </ac:spMkLst>
        </pc:spChg>
        <pc:spChg chg="add del">
          <ac:chgData name="Roman Zhigalov" userId="1f97e9fdf7779aa5" providerId="LiveId" clId="{B77AFB13-16F4-409C-B0D2-26B8305B6621}" dt="2022-07-19T14:25:13.301" v="280" actId="26606"/>
          <ac:spMkLst>
            <pc:docMk/>
            <pc:sldMk cId="1810232084" sldId="262"/>
            <ac:spMk id="2057" creationId="{9255E12D-D5B1-4FC4-8749-107188960747}"/>
          </ac:spMkLst>
        </pc:spChg>
        <pc:spChg chg="add del">
          <ac:chgData name="Roman Zhigalov" userId="1f97e9fdf7779aa5" providerId="LiveId" clId="{B77AFB13-16F4-409C-B0D2-26B8305B6621}" dt="2022-07-19T14:25:13.301" v="280" actId="26606"/>
          <ac:spMkLst>
            <pc:docMk/>
            <pc:sldMk cId="1810232084" sldId="262"/>
            <ac:spMk id="2059" creationId="{9B20A794-0515-443F-9764-44A6569EC318}"/>
          </ac:spMkLst>
        </pc:spChg>
        <pc:spChg chg="add del">
          <ac:chgData name="Roman Zhigalov" userId="1f97e9fdf7779aa5" providerId="LiveId" clId="{B77AFB13-16F4-409C-B0D2-26B8305B6621}" dt="2022-07-19T14:25:13.301" v="280" actId="26606"/>
          <ac:spMkLst>
            <pc:docMk/>
            <pc:sldMk cId="1810232084" sldId="262"/>
            <ac:spMk id="2061" creationId="{A9CE15CA-2228-4197-93B9-E41A1DC42D51}"/>
          </ac:spMkLst>
        </pc:spChg>
        <pc:spChg chg="add del">
          <ac:chgData name="Roman Zhigalov" userId="1f97e9fdf7779aa5" providerId="LiveId" clId="{B77AFB13-16F4-409C-B0D2-26B8305B6621}" dt="2022-07-19T14:25:14.747" v="282" actId="26606"/>
          <ac:spMkLst>
            <pc:docMk/>
            <pc:sldMk cId="1810232084" sldId="262"/>
            <ac:spMk id="2063" creationId="{04812C46-200A-4DEB-A05E-3ED6C68C2387}"/>
          </ac:spMkLst>
        </pc:spChg>
        <pc:spChg chg="add del">
          <ac:chgData name="Roman Zhigalov" userId="1f97e9fdf7779aa5" providerId="LiveId" clId="{B77AFB13-16F4-409C-B0D2-26B8305B6621}" dt="2022-07-19T14:25:14.747" v="282" actId="26606"/>
          <ac:spMkLst>
            <pc:docMk/>
            <pc:sldMk cId="1810232084" sldId="262"/>
            <ac:spMk id="2064" creationId="{D1EA859B-E555-4109-94F3-6700E046E008}"/>
          </ac:spMkLst>
        </pc:spChg>
        <pc:spChg chg="add del">
          <ac:chgData name="Roman Zhigalov" userId="1f97e9fdf7779aa5" providerId="LiveId" clId="{B77AFB13-16F4-409C-B0D2-26B8305B6621}" dt="2022-07-19T14:25:15.496" v="284" actId="26606"/>
          <ac:spMkLst>
            <pc:docMk/>
            <pc:sldMk cId="1810232084" sldId="262"/>
            <ac:spMk id="2066" creationId="{8181FC64-B306-4821-98E2-780662EFC486}"/>
          </ac:spMkLst>
        </pc:spChg>
        <pc:spChg chg="add del">
          <ac:chgData name="Roman Zhigalov" userId="1f97e9fdf7779aa5" providerId="LiveId" clId="{B77AFB13-16F4-409C-B0D2-26B8305B6621}" dt="2022-07-19T14:25:15.496" v="284" actId="26606"/>
          <ac:spMkLst>
            <pc:docMk/>
            <pc:sldMk cId="1810232084" sldId="262"/>
            <ac:spMk id="2067" creationId="{5871FC61-DD4E-47D4-81FD-8A7E7D12B371}"/>
          </ac:spMkLst>
        </pc:spChg>
        <pc:spChg chg="add del">
          <ac:chgData name="Roman Zhigalov" userId="1f97e9fdf7779aa5" providerId="LiveId" clId="{B77AFB13-16F4-409C-B0D2-26B8305B6621}" dt="2022-07-19T14:25:15.496" v="284" actId="26606"/>
          <ac:spMkLst>
            <pc:docMk/>
            <pc:sldMk cId="1810232084" sldId="262"/>
            <ac:spMk id="2068" creationId="{F9EC3F91-A75C-4F74-867E-E4C28C13546B}"/>
          </ac:spMkLst>
        </pc:spChg>
        <pc:spChg chg="add del">
          <ac:chgData name="Roman Zhigalov" userId="1f97e9fdf7779aa5" providerId="LiveId" clId="{B77AFB13-16F4-409C-B0D2-26B8305B6621}" dt="2022-07-19T14:25:15.496" v="284" actId="26606"/>
          <ac:spMkLst>
            <pc:docMk/>
            <pc:sldMk cId="1810232084" sldId="262"/>
            <ac:spMk id="2069" creationId="{829A1E2C-5AC8-40FC-99E9-832069D39792}"/>
          </ac:spMkLst>
        </pc:spChg>
        <pc:spChg chg="add">
          <ac:chgData name="Roman Zhigalov" userId="1f97e9fdf7779aa5" providerId="LiveId" clId="{B77AFB13-16F4-409C-B0D2-26B8305B6621}" dt="2022-07-19T14:25:15.501" v="285" actId="26606"/>
          <ac:spMkLst>
            <pc:docMk/>
            <pc:sldMk cId="1810232084" sldId="262"/>
            <ac:spMk id="2071" creationId="{04812C46-200A-4DEB-A05E-3ED6C68C2387}"/>
          </ac:spMkLst>
        </pc:spChg>
        <pc:spChg chg="add">
          <ac:chgData name="Roman Zhigalov" userId="1f97e9fdf7779aa5" providerId="LiveId" clId="{B77AFB13-16F4-409C-B0D2-26B8305B6621}" dt="2022-07-19T14:25:15.501" v="285" actId="26606"/>
          <ac:spMkLst>
            <pc:docMk/>
            <pc:sldMk cId="1810232084" sldId="262"/>
            <ac:spMk id="2072" creationId="{D1EA859B-E555-4109-94F3-6700E046E008}"/>
          </ac:spMkLst>
        </pc:spChg>
        <pc:picChg chg="add mod ord">
          <ac:chgData name="Roman Zhigalov" userId="1f97e9fdf7779aa5" providerId="LiveId" clId="{B77AFB13-16F4-409C-B0D2-26B8305B6621}" dt="2022-07-19T14:25:15.501" v="285" actId="26606"/>
          <ac:picMkLst>
            <pc:docMk/>
            <pc:sldMk cId="1810232084" sldId="262"/>
            <ac:picMk id="2050" creationId="{965184A8-2DBB-F817-C138-BA960FE377BF}"/>
          </ac:picMkLst>
        </pc:picChg>
      </pc:sldChg>
      <pc:sldChg chg="addSp modSp new mod setBg">
        <pc:chgData name="Roman Zhigalov" userId="1f97e9fdf7779aa5" providerId="LiveId" clId="{B77AFB13-16F4-409C-B0D2-26B8305B6621}" dt="2022-07-19T14:26:06.081" v="309" actId="26606"/>
        <pc:sldMkLst>
          <pc:docMk/>
          <pc:sldMk cId="263892257" sldId="263"/>
        </pc:sldMkLst>
        <pc:spChg chg="mod">
          <ac:chgData name="Roman Zhigalov" userId="1f97e9fdf7779aa5" providerId="LiveId" clId="{B77AFB13-16F4-409C-B0D2-26B8305B6621}" dt="2022-07-19T14:26:06.081" v="309" actId="26606"/>
          <ac:spMkLst>
            <pc:docMk/>
            <pc:sldMk cId="263892257" sldId="263"/>
            <ac:spMk id="2" creationId="{A9FBD06E-3CB2-0825-0657-6846799349DF}"/>
          </ac:spMkLst>
        </pc:spChg>
        <pc:spChg chg="mod">
          <ac:chgData name="Roman Zhigalov" userId="1f97e9fdf7779aa5" providerId="LiveId" clId="{B77AFB13-16F4-409C-B0D2-26B8305B6621}" dt="2022-07-19T14:26:06.081" v="309" actId="26606"/>
          <ac:spMkLst>
            <pc:docMk/>
            <pc:sldMk cId="263892257" sldId="263"/>
            <ac:spMk id="3" creationId="{5435724F-D69D-5842-2366-C72866D2201F}"/>
          </ac:spMkLst>
        </pc:spChg>
        <pc:spChg chg="add">
          <ac:chgData name="Roman Zhigalov" userId="1f97e9fdf7779aa5" providerId="LiveId" clId="{B77AFB13-16F4-409C-B0D2-26B8305B6621}" dt="2022-07-19T14:26:06.081" v="309" actId="26606"/>
          <ac:spMkLst>
            <pc:docMk/>
            <pc:sldMk cId="263892257" sldId="263"/>
            <ac:spMk id="8" creationId="{76EFD3D9-44F0-4267-BCC1-1613E79D8274}"/>
          </ac:spMkLst>
        </pc:spChg>
        <pc:spChg chg="add">
          <ac:chgData name="Roman Zhigalov" userId="1f97e9fdf7779aa5" providerId="LiveId" clId="{B77AFB13-16F4-409C-B0D2-26B8305B6621}" dt="2022-07-19T14:26:06.081" v="309" actId="26606"/>
          <ac:spMkLst>
            <pc:docMk/>
            <pc:sldMk cId="263892257" sldId="263"/>
            <ac:spMk id="10" creationId="{A779A851-95D6-41AF-937A-B0E4B7F6FA8D}"/>
          </ac:spMkLst>
        </pc:spChg>
        <pc:spChg chg="add">
          <ac:chgData name="Roman Zhigalov" userId="1f97e9fdf7779aa5" providerId="LiveId" clId="{B77AFB13-16F4-409C-B0D2-26B8305B6621}" dt="2022-07-19T14:26:06.081" v="309" actId="26606"/>
          <ac:spMkLst>
            <pc:docMk/>
            <pc:sldMk cId="263892257" sldId="263"/>
            <ac:spMk id="12" creationId="{953FB2E7-B6CB-429C-81EB-D9516D6D5C8D}"/>
          </ac:spMkLst>
        </pc:spChg>
        <pc:spChg chg="add">
          <ac:chgData name="Roman Zhigalov" userId="1f97e9fdf7779aa5" providerId="LiveId" clId="{B77AFB13-16F4-409C-B0D2-26B8305B6621}" dt="2022-07-19T14:26:06.081" v="309" actId="26606"/>
          <ac:spMkLst>
            <pc:docMk/>
            <pc:sldMk cId="263892257" sldId="263"/>
            <ac:spMk id="14" creationId="{2EC40DB1-B719-4A13-9A4D-0966B4B27866}"/>
          </ac:spMkLst>
        </pc:spChg>
        <pc:spChg chg="add">
          <ac:chgData name="Roman Zhigalov" userId="1f97e9fdf7779aa5" providerId="LiveId" clId="{B77AFB13-16F4-409C-B0D2-26B8305B6621}" dt="2022-07-19T14:26:06.081" v="309" actId="26606"/>
          <ac:spMkLst>
            <pc:docMk/>
            <pc:sldMk cId="263892257" sldId="263"/>
            <ac:spMk id="16" creationId="{82211336-CFF3-412D-868A-6679C1004C45}"/>
          </ac:spMkLst>
        </pc:spChg>
      </pc:sldChg>
      <pc:sldChg chg="addSp delSp modSp new mod setBg">
        <pc:chgData name="Roman Zhigalov" userId="1f97e9fdf7779aa5" providerId="LiveId" clId="{B77AFB13-16F4-409C-B0D2-26B8305B6621}" dt="2022-07-19T14:29:02.046" v="338" actId="26606"/>
        <pc:sldMkLst>
          <pc:docMk/>
          <pc:sldMk cId="2171743155" sldId="264"/>
        </pc:sldMkLst>
        <pc:spChg chg="mod">
          <ac:chgData name="Roman Zhigalov" userId="1f97e9fdf7779aa5" providerId="LiveId" clId="{B77AFB13-16F4-409C-B0D2-26B8305B6621}" dt="2022-07-19T14:29:02.046" v="338" actId="26606"/>
          <ac:spMkLst>
            <pc:docMk/>
            <pc:sldMk cId="2171743155" sldId="264"/>
            <ac:spMk id="2" creationId="{D402C31C-840F-52C7-C516-A59B207EFA01}"/>
          </ac:spMkLst>
        </pc:spChg>
        <pc:spChg chg="del">
          <ac:chgData name="Roman Zhigalov" userId="1f97e9fdf7779aa5" providerId="LiveId" clId="{B77AFB13-16F4-409C-B0D2-26B8305B6621}" dt="2022-07-19T14:28:22.281" v="335"/>
          <ac:spMkLst>
            <pc:docMk/>
            <pc:sldMk cId="2171743155" sldId="264"/>
            <ac:spMk id="3" creationId="{1304FAB0-E762-85C0-4453-946127412FAC}"/>
          </ac:spMkLst>
        </pc:spChg>
        <pc:spChg chg="mod">
          <ac:chgData name="Roman Zhigalov" userId="1f97e9fdf7779aa5" providerId="LiveId" clId="{B77AFB13-16F4-409C-B0D2-26B8305B6621}" dt="2022-07-19T14:29:02.046" v="338" actId="26606"/>
          <ac:spMkLst>
            <pc:docMk/>
            <pc:sldMk cId="2171743155" sldId="264"/>
            <ac:spMk id="4" creationId="{1FC2D08F-276B-5CD1-A75E-2782578927DA}"/>
          </ac:spMkLst>
        </pc:spChg>
        <pc:spChg chg="add">
          <ac:chgData name="Roman Zhigalov" userId="1f97e9fdf7779aa5" providerId="LiveId" clId="{B77AFB13-16F4-409C-B0D2-26B8305B6621}" dt="2022-07-19T14:29:02.046" v="338" actId="26606"/>
          <ac:spMkLst>
            <pc:docMk/>
            <pc:sldMk cId="2171743155" sldId="264"/>
            <ac:spMk id="3076" creationId="{B5FA7C47-B7C1-4D2E-AB49-ED23BA34BA83}"/>
          </ac:spMkLst>
        </pc:spChg>
        <pc:spChg chg="add">
          <ac:chgData name="Roman Zhigalov" userId="1f97e9fdf7779aa5" providerId="LiveId" clId="{B77AFB13-16F4-409C-B0D2-26B8305B6621}" dt="2022-07-19T14:29:02.046" v="338" actId="26606"/>
          <ac:spMkLst>
            <pc:docMk/>
            <pc:sldMk cId="2171743155" sldId="264"/>
            <ac:spMk id="3077" creationId="{596EE156-ABF1-4329-A6BA-03B4254E0877}"/>
          </ac:spMkLst>
        </pc:spChg>
        <pc:spChg chg="add">
          <ac:chgData name="Roman Zhigalov" userId="1f97e9fdf7779aa5" providerId="LiveId" clId="{B77AFB13-16F4-409C-B0D2-26B8305B6621}" dt="2022-07-19T14:29:02.046" v="338" actId="26606"/>
          <ac:spMkLst>
            <pc:docMk/>
            <pc:sldMk cId="2171743155" sldId="264"/>
            <ac:spMk id="3078" creationId="{19B9933F-AAB3-444A-8BB5-9CA194A8BC63}"/>
          </ac:spMkLst>
        </pc:spChg>
        <pc:spChg chg="add del">
          <ac:chgData name="Roman Zhigalov" userId="1f97e9fdf7779aa5" providerId="LiveId" clId="{B77AFB13-16F4-409C-B0D2-26B8305B6621}" dt="2022-07-19T14:28:35.411" v="337" actId="26606"/>
          <ac:spMkLst>
            <pc:docMk/>
            <pc:sldMk cId="2171743155" sldId="264"/>
            <ac:spMk id="3079" creationId="{201CC55D-ED54-4C5C-95E6-10947BD1103B}"/>
          </ac:spMkLst>
        </pc:spChg>
        <pc:spChg chg="add">
          <ac:chgData name="Roman Zhigalov" userId="1f97e9fdf7779aa5" providerId="LiveId" clId="{B77AFB13-16F4-409C-B0D2-26B8305B6621}" dt="2022-07-19T14:29:02.046" v="338" actId="26606"/>
          <ac:spMkLst>
            <pc:docMk/>
            <pc:sldMk cId="2171743155" sldId="264"/>
            <ac:spMk id="3080" creationId="{7D20183A-0B1D-4A1F-89B1-ADBEDBC6E54E}"/>
          </ac:spMkLst>
        </pc:spChg>
        <pc:spChg chg="add">
          <ac:chgData name="Roman Zhigalov" userId="1f97e9fdf7779aa5" providerId="LiveId" clId="{B77AFB13-16F4-409C-B0D2-26B8305B6621}" dt="2022-07-19T14:29:02.046" v="338" actId="26606"/>
          <ac:spMkLst>
            <pc:docMk/>
            <pc:sldMk cId="2171743155" sldId="264"/>
            <ac:spMk id="3084" creationId="{131031D3-26CD-4214-A9A4-5857EFA15A0C}"/>
          </ac:spMkLst>
        </pc:spChg>
        <pc:spChg chg="add del">
          <ac:chgData name="Roman Zhigalov" userId="1f97e9fdf7779aa5" providerId="LiveId" clId="{B77AFB13-16F4-409C-B0D2-26B8305B6621}" dt="2022-07-19T14:28:35.411" v="337" actId="26606"/>
          <ac:spMkLst>
            <pc:docMk/>
            <pc:sldMk cId="2171743155" sldId="264"/>
            <ac:spMk id="3085" creationId="{3873B707-463F-40B0-8227-E8CC6C67EB25}"/>
          </ac:spMkLst>
        </pc:spChg>
        <pc:spChg chg="add del">
          <ac:chgData name="Roman Zhigalov" userId="1f97e9fdf7779aa5" providerId="LiveId" clId="{B77AFB13-16F4-409C-B0D2-26B8305B6621}" dt="2022-07-19T14:28:35.411" v="337" actId="26606"/>
          <ac:spMkLst>
            <pc:docMk/>
            <pc:sldMk cId="2171743155" sldId="264"/>
            <ac:spMk id="3087" creationId="{C13237C8-E62C-4F0D-A318-BD6FB6C2D138}"/>
          </ac:spMkLst>
        </pc:spChg>
        <pc:spChg chg="add del">
          <ac:chgData name="Roman Zhigalov" userId="1f97e9fdf7779aa5" providerId="LiveId" clId="{B77AFB13-16F4-409C-B0D2-26B8305B6621}" dt="2022-07-19T14:28:35.411" v="337" actId="26606"/>
          <ac:spMkLst>
            <pc:docMk/>
            <pc:sldMk cId="2171743155" sldId="264"/>
            <ac:spMk id="3089" creationId="{19C9EAEA-39D0-4B0E-A0EB-51E7B26740B1}"/>
          </ac:spMkLst>
        </pc:spChg>
        <pc:grpChg chg="add del">
          <ac:chgData name="Roman Zhigalov" userId="1f97e9fdf7779aa5" providerId="LiveId" clId="{B77AFB13-16F4-409C-B0D2-26B8305B6621}" dt="2022-07-19T14:28:35.411" v="337" actId="26606"/>
          <ac:grpSpMkLst>
            <pc:docMk/>
            <pc:sldMk cId="2171743155" sldId="264"/>
            <ac:grpSpMk id="3081" creationId="{1DE889C7-FAD6-4397-98E2-05D503484459}"/>
          </ac:grpSpMkLst>
        </pc:grpChg>
        <pc:picChg chg="add mod">
          <ac:chgData name="Roman Zhigalov" userId="1f97e9fdf7779aa5" providerId="LiveId" clId="{B77AFB13-16F4-409C-B0D2-26B8305B6621}" dt="2022-07-19T14:29:02.046" v="338" actId="26606"/>
          <ac:picMkLst>
            <pc:docMk/>
            <pc:sldMk cId="2171743155" sldId="264"/>
            <ac:picMk id="3074" creationId="{7404299B-6DD6-EE16-52DD-7832AC489BA9}"/>
          </ac:picMkLst>
        </pc:picChg>
      </pc:sldChg>
      <pc:sldChg chg="addSp delSp modSp new mod setBg">
        <pc:chgData name="Roman Zhigalov" userId="1f97e9fdf7779aa5" providerId="LiveId" clId="{B77AFB13-16F4-409C-B0D2-26B8305B6621}" dt="2022-07-19T14:32:15.169" v="352" actId="26606"/>
        <pc:sldMkLst>
          <pc:docMk/>
          <pc:sldMk cId="782379626" sldId="265"/>
        </pc:sldMkLst>
        <pc:spChg chg="mod">
          <ac:chgData name="Roman Zhigalov" userId="1f97e9fdf7779aa5" providerId="LiveId" clId="{B77AFB13-16F4-409C-B0D2-26B8305B6621}" dt="2022-07-19T14:32:15.169" v="352" actId="26606"/>
          <ac:spMkLst>
            <pc:docMk/>
            <pc:sldMk cId="782379626" sldId="265"/>
            <ac:spMk id="2" creationId="{CEEFC69E-F56B-1343-E387-C75D9CA6920E}"/>
          </ac:spMkLst>
        </pc:spChg>
        <pc:spChg chg="del">
          <ac:chgData name="Roman Zhigalov" userId="1f97e9fdf7779aa5" providerId="LiveId" clId="{B77AFB13-16F4-409C-B0D2-26B8305B6621}" dt="2022-07-19T14:32:11.171" v="351"/>
          <ac:spMkLst>
            <pc:docMk/>
            <pc:sldMk cId="782379626" sldId="265"/>
            <ac:spMk id="3" creationId="{9C3E8C9F-0D73-F28E-DC3C-3B24DDAB75D3}"/>
          </ac:spMkLst>
        </pc:spChg>
        <pc:spChg chg="mod">
          <ac:chgData name="Roman Zhigalov" userId="1f97e9fdf7779aa5" providerId="LiveId" clId="{B77AFB13-16F4-409C-B0D2-26B8305B6621}" dt="2022-07-19T14:32:15.169" v="352" actId="26606"/>
          <ac:spMkLst>
            <pc:docMk/>
            <pc:sldMk cId="782379626" sldId="265"/>
            <ac:spMk id="4" creationId="{1EAF3F63-26DD-7C28-577F-85329C7FE4A0}"/>
          </ac:spMkLst>
        </pc:spChg>
        <pc:spChg chg="add">
          <ac:chgData name="Roman Zhigalov" userId="1f97e9fdf7779aa5" providerId="LiveId" clId="{B77AFB13-16F4-409C-B0D2-26B8305B6621}" dt="2022-07-19T14:32:15.169" v="352" actId="26606"/>
          <ac:spMkLst>
            <pc:docMk/>
            <pc:sldMk cId="782379626" sldId="265"/>
            <ac:spMk id="4103" creationId="{B5FA7C47-B7C1-4D2E-AB49-ED23BA34BA83}"/>
          </ac:spMkLst>
        </pc:spChg>
        <pc:spChg chg="add">
          <ac:chgData name="Roman Zhigalov" userId="1f97e9fdf7779aa5" providerId="LiveId" clId="{B77AFB13-16F4-409C-B0D2-26B8305B6621}" dt="2022-07-19T14:32:15.169" v="352" actId="26606"/>
          <ac:spMkLst>
            <pc:docMk/>
            <pc:sldMk cId="782379626" sldId="265"/>
            <ac:spMk id="4105" creationId="{596EE156-ABF1-4329-A6BA-03B4254E0877}"/>
          </ac:spMkLst>
        </pc:spChg>
        <pc:spChg chg="add">
          <ac:chgData name="Roman Zhigalov" userId="1f97e9fdf7779aa5" providerId="LiveId" clId="{B77AFB13-16F4-409C-B0D2-26B8305B6621}" dt="2022-07-19T14:32:15.169" v="352" actId="26606"/>
          <ac:spMkLst>
            <pc:docMk/>
            <pc:sldMk cId="782379626" sldId="265"/>
            <ac:spMk id="4107" creationId="{19B9933F-AAB3-444A-8BB5-9CA194A8BC63}"/>
          </ac:spMkLst>
        </pc:spChg>
        <pc:spChg chg="add">
          <ac:chgData name="Roman Zhigalov" userId="1f97e9fdf7779aa5" providerId="LiveId" clId="{B77AFB13-16F4-409C-B0D2-26B8305B6621}" dt="2022-07-19T14:32:15.169" v="352" actId="26606"/>
          <ac:spMkLst>
            <pc:docMk/>
            <pc:sldMk cId="782379626" sldId="265"/>
            <ac:spMk id="4109" creationId="{7D20183A-0B1D-4A1F-89B1-ADBEDBC6E54E}"/>
          </ac:spMkLst>
        </pc:spChg>
        <pc:spChg chg="add">
          <ac:chgData name="Roman Zhigalov" userId="1f97e9fdf7779aa5" providerId="LiveId" clId="{B77AFB13-16F4-409C-B0D2-26B8305B6621}" dt="2022-07-19T14:32:15.169" v="352" actId="26606"/>
          <ac:spMkLst>
            <pc:docMk/>
            <pc:sldMk cId="782379626" sldId="265"/>
            <ac:spMk id="4111" creationId="{131031D3-26CD-4214-A9A4-5857EFA15A0C}"/>
          </ac:spMkLst>
        </pc:spChg>
        <pc:picChg chg="add mod">
          <ac:chgData name="Roman Zhigalov" userId="1f97e9fdf7779aa5" providerId="LiveId" clId="{B77AFB13-16F4-409C-B0D2-26B8305B6621}" dt="2022-07-19T14:32:15.169" v="352" actId="26606"/>
          <ac:picMkLst>
            <pc:docMk/>
            <pc:sldMk cId="782379626" sldId="265"/>
            <ac:picMk id="4098" creationId="{A2AECE42-8EED-3D66-1B13-2BF1304AE030}"/>
          </ac:picMkLst>
        </pc:picChg>
      </pc:sldChg>
      <pc:sldChg chg="addSp modSp new mod setBg">
        <pc:chgData name="Roman Zhigalov" userId="1f97e9fdf7779aa5" providerId="LiveId" clId="{B77AFB13-16F4-409C-B0D2-26B8305B6621}" dt="2022-07-19T14:33:15.354" v="417" actId="113"/>
        <pc:sldMkLst>
          <pc:docMk/>
          <pc:sldMk cId="1440142924" sldId="266"/>
        </pc:sldMkLst>
        <pc:spChg chg="mod">
          <ac:chgData name="Roman Zhigalov" userId="1f97e9fdf7779aa5" providerId="LiveId" clId="{B77AFB13-16F4-409C-B0D2-26B8305B6621}" dt="2022-07-19T14:33:09.693" v="414" actId="26606"/>
          <ac:spMkLst>
            <pc:docMk/>
            <pc:sldMk cId="1440142924" sldId="266"/>
            <ac:spMk id="2" creationId="{93B4CF9D-8858-07BA-DD05-D8C80A58CB4E}"/>
          </ac:spMkLst>
        </pc:spChg>
        <pc:spChg chg="mod">
          <ac:chgData name="Roman Zhigalov" userId="1f97e9fdf7779aa5" providerId="LiveId" clId="{B77AFB13-16F4-409C-B0D2-26B8305B6621}" dt="2022-07-19T14:33:15.354" v="417" actId="113"/>
          <ac:spMkLst>
            <pc:docMk/>
            <pc:sldMk cId="1440142924" sldId="266"/>
            <ac:spMk id="3" creationId="{5688B1AE-0B50-BDFF-0D32-9665E5B57320}"/>
          </ac:spMkLst>
        </pc:spChg>
        <pc:spChg chg="add">
          <ac:chgData name="Roman Zhigalov" userId="1f97e9fdf7779aa5" providerId="LiveId" clId="{B77AFB13-16F4-409C-B0D2-26B8305B6621}" dt="2022-07-19T14:33:09.693" v="414" actId="26606"/>
          <ac:spMkLst>
            <pc:docMk/>
            <pc:sldMk cId="1440142924" sldId="266"/>
            <ac:spMk id="8" creationId="{827B839B-9ADE-406B-8590-F1CAEDED45A1}"/>
          </ac:spMkLst>
        </pc:spChg>
        <pc:spChg chg="add">
          <ac:chgData name="Roman Zhigalov" userId="1f97e9fdf7779aa5" providerId="LiveId" clId="{B77AFB13-16F4-409C-B0D2-26B8305B6621}" dt="2022-07-19T14:33:09.693" v="414" actId="26606"/>
          <ac:spMkLst>
            <pc:docMk/>
            <pc:sldMk cId="1440142924" sldId="266"/>
            <ac:spMk id="10" creationId="{CFE45BF0-46DB-408C-B5F7-7B11716805D4}"/>
          </ac:spMkLst>
        </pc:spChg>
        <pc:spChg chg="add">
          <ac:chgData name="Roman Zhigalov" userId="1f97e9fdf7779aa5" providerId="LiveId" clId="{B77AFB13-16F4-409C-B0D2-26B8305B6621}" dt="2022-07-19T14:33:09.693" v="414" actId="26606"/>
          <ac:spMkLst>
            <pc:docMk/>
            <pc:sldMk cId="1440142924" sldId="266"/>
            <ac:spMk id="12" creationId="{2AEBC8F2-97B1-41B4-93F1-2D289E197FBA}"/>
          </ac:spMkLst>
        </pc:spChg>
        <pc:spChg chg="add">
          <ac:chgData name="Roman Zhigalov" userId="1f97e9fdf7779aa5" providerId="LiveId" clId="{B77AFB13-16F4-409C-B0D2-26B8305B6621}" dt="2022-07-19T14:33:09.693" v="414" actId="26606"/>
          <ac:spMkLst>
            <pc:docMk/>
            <pc:sldMk cId="1440142924" sldId="266"/>
            <ac:spMk id="14" creationId="{472E3A19-F5D5-48FC-BB9C-48C2F68F598B}"/>
          </ac:spMkLst>
        </pc:spChg>
        <pc:spChg chg="add">
          <ac:chgData name="Roman Zhigalov" userId="1f97e9fdf7779aa5" providerId="LiveId" clId="{B77AFB13-16F4-409C-B0D2-26B8305B6621}" dt="2022-07-19T14:33:09.693" v="414" actId="26606"/>
          <ac:spMkLst>
            <pc:docMk/>
            <pc:sldMk cId="1440142924" sldId="266"/>
            <ac:spMk id="16" creationId="{7A62E32F-BB65-43A8-8EB5-92346890E549}"/>
          </ac:spMkLst>
        </pc:spChg>
        <pc:spChg chg="add">
          <ac:chgData name="Roman Zhigalov" userId="1f97e9fdf7779aa5" providerId="LiveId" clId="{B77AFB13-16F4-409C-B0D2-26B8305B6621}" dt="2022-07-19T14:33:09.693" v="414" actId="26606"/>
          <ac:spMkLst>
            <pc:docMk/>
            <pc:sldMk cId="1440142924" sldId="266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B77AFB13-16F4-409C-B0D2-26B8305B6621}" dt="2022-07-19T14:35:18.349" v="441" actId="403"/>
        <pc:sldMkLst>
          <pc:docMk/>
          <pc:sldMk cId="2180566565" sldId="267"/>
        </pc:sldMkLst>
        <pc:spChg chg="mod">
          <ac:chgData name="Roman Zhigalov" userId="1f97e9fdf7779aa5" providerId="LiveId" clId="{B77AFB13-16F4-409C-B0D2-26B8305B6621}" dt="2022-07-19T14:35:15.045" v="440" actId="26606"/>
          <ac:spMkLst>
            <pc:docMk/>
            <pc:sldMk cId="2180566565" sldId="267"/>
            <ac:spMk id="2" creationId="{7664EA21-1C69-D323-5E95-CE752405C1A7}"/>
          </ac:spMkLst>
        </pc:spChg>
        <pc:spChg chg="del">
          <ac:chgData name="Roman Zhigalov" userId="1f97e9fdf7779aa5" providerId="LiveId" clId="{B77AFB13-16F4-409C-B0D2-26B8305B6621}" dt="2022-07-19T14:35:06.257" v="439"/>
          <ac:spMkLst>
            <pc:docMk/>
            <pc:sldMk cId="2180566565" sldId="267"/>
            <ac:spMk id="3" creationId="{4B4C9289-E4D6-9F8A-ED48-97363E5BF589}"/>
          </ac:spMkLst>
        </pc:spChg>
        <pc:spChg chg="mod">
          <ac:chgData name="Roman Zhigalov" userId="1f97e9fdf7779aa5" providerId="LiveId" clId="{B77AFB13-16F4-409C-B0D2-26B8305B6621}" dt="2022-07-19T14:35:18.349" v="441" actId="403"/>
          <ac:spMkLst>
            <pc:docMk/>
            <pc:sldMk cId="2180566565" sldId="267"/>
            <ac:spMk id="4" creationId="{CF57E7F4-1D30-8699-2F28-09E306E783D4}"/>
          </ac:spMkLst>
        </pc:spChg>
        <pc:spChg chg="add">
          <ac:chgData name="Roman Zhigalov" userId="1f97e9fdf7779aa5" providerId="LiveId" clId="{B77AFB13-16F4-409C-B0D2-26B8305B6621}" dt="2022-07-19T14:35:15.045" v="440" actId="26606"/>
          <ac:spMkLst>
            <pc:docMk/>
            <pc:sldMk cId="2180566565" sldId="267"/>
            <ac:spMk id="10" creationId="{4E2ED6F9-63C3-4A8D-9BB4-1EA62533B672}"/>
          </ac:spMkLst>
        </pc:spChg>
        <pc:spChg chg="add">
          <ac:chgData name="Roman Zhigalov" userId="1f97e9fdf7779aa5" providerId="LiveId" clId="{B77AFB13-16F4-409C-B0D2-26B8305B6621}" dt="2022-07-19T14:35:15.045" v="440" actId="26606"/>
          <ac:spMkLst>
            <pc:docMk/>
            <pc:sldMk cId="2180566565" sldId="267"/>
            <ac:spMk id="12" creationId="{6D72081E-AD41-4FBB-B02B-698A68DBCA5E}"/>
          </ac:spMkLst>
        </pc:spChg>
        <pc:spChg chg="add">
          <ac:chgData name="Roman Zhigalov" userId="1f97e9fdf7779aa5" providerId="LiveId" clId="{B77AFB13-16F4-409C-B0D2-26B8305B6621}" dt="2022-07-19T14:35:15.045" v="440" actId="26606"/>
          <ac:spMkLst>
            <pc:docMk/>
            <pc:sldMk cId="2180566565" sldId="267"/>
            <ac:spMk id="14" creationId="{716248AD-805F-41BF-9B57-FC53E5B32F98}"/>
          </ac:spMkLst>
        </pc:spChg>
        <pc:spChg chg="add">
          <ac:chgData name="Roman Zhigalov" userId="1f97e9fdf7779aa5" providerId="LiveId" clId="{B77AFB13-16F4-409C-B0D2-26B8305B6621}" dt="2022-07-19T14:35:15.045" v="440" actId="26606"/>
          <ac:spMkLst>
            <pc:docMk/>
            <pc:sldMk cId="2180566565" sldId="267"/>
            <ac:spMk id="16" creationId="{1F82758F-B2B3-4F0A-BB90-4BFFEDD166D6}"/>
          </ac:spMkLst>
        </pc:spChg>
        <pc:picChg chg="add mod">
          <ac:chgData name="Roman Zhigalov" userId="1f97e9fdf7779aa5" providerId="LiveId" clId="{B77AFB13-16F4-409C-B0D2-26B8305B6621}" dt="2022-07-19T14:35:15.045" v="440" actId="26606"/>
          <ac:picMkLst>
            <pc:docMk/>
            <pc:sldMk cId="2180566565" sldId="267"/>
            <ac:picMk id="5" creationId="{C2A43B81-F3B4-E6B5-1C8A-DE084893FC59}"/>
          </ac:picMkLst>
        </pc:picChg>
      </pc:sldChg>
      <pc:sldChg chg="addSp delSp modSp new mod setBg">
        <pc:chgData name="Roman Zhigalov" userId="1f97e9fdf7779aa5" providerId="LiveId" clId="{B77AFB13-16F4-409C-B0D2-26B8305B6621}" dt="2022-07-19T14:39:33.637" v="730" actId="26606"/>
        <pc:sldMkLst>
          <pc:docMk/>
          <pc:sldMk cId="4152358896" sldId="268"/>
        </pc:sldMkLst>
        <pc:spChg chg="mod">
          <ac:chgData name="Roman Zhigalov" userId="1f97e9fdf7779aa5" providerId="LiveId" clId="{B77AFB13-16F4-409C-B0D2-26B8305B6621}" dt="2022-07-19T14:39:33.637" v="730" actId="26606"/>
          <ac:spMkLst>
            <pc:docMk/>
            <pc:sldMk cId="4152358896" sldId="268"/>
            <ac:spMk id="2" creationId="{364216D9-AFE0-DB43-8DED-0C467C54F680}"/>
          </ac:spMkLst>
        </pc:spChg>
        <pc:spChg chg="del">
          <ac:chgData name="Roman Zhigalov" userId="1f97e9fdf7779aa5" providerId="LiveId" clId="{B77AFB13-16F4-409C-B0D2-26B8305B6621}" dt="2022-07-19T14:39:30.122" v="729"/>
          <ac:spMkLst>
            <pc:docMk/>
            <pc:sldMk cId="4152358896" sldId="268"/>
            <ac:spMk id="3" creationId="{707328BD-E433-F7EE-6C57-15A172CF44A5}"/>
          </ac:spMkLst>
        </pc:spChg>
        <pc:spChg chg="mod ord">
          <ac:chgData name="Roman Zhigalov" userId="1f97e9fdf7779aa5" providerId="LiveId" clId="{B77AFB13-16F4-409C-B0D2-26B8305B6621}" dt="2022-07-19T14:39:33.637" v="730" actId="26606"/>
          <ac:spMkLst>
            <pc:docMk/>
            <pc:sldMk cId="4152358896" sldId="268"/>
            <ac:spMk id="4" creationId="{55B71BB9-4946-05C9-1849-6029E3208109}"/>
          </ac:spMkLst>
        </pc:spChg>
        <pc:spChg chg="add">
          <ac:chgData name="Roman Zhigalov" userId="1f97e9fdf7779aa5" providerId="LiveId" clId="{B77AFB13-16F4-409C-B0D2-26B8305B6621}" dt="2022-07-19T14:39:33.637" v="730" actId="26606"/>
          <ac:spMkLst>
            <pc:docMk/>
            <pc:sldMk cId="4152358896" sldId="268"/>
            <ac:spMk id="6151" creationId="{AC5782D3-6CED-43A7-BE35-09C48F8091FB}"/>
          </ac:spMkLst>
        </pc:spChg>
        <pc:spChg chg="add">
          <ac:chgData name="Roman Zhigalov" userId="1f97e9fdf7779aa5" providerId="LiveId" clId="{B77AFB13-16F4-409C-B0D2-26B8305B6621}" dt="2022-07-19T14:39:33.637" v="730" actId="26606"/>
          <ac:spMkLst>
            <pc:docMk/>
            <pc:sldMk cId="4152358896" sldId="268"/>
            <ac:spMk id="6153" creationId="{6721F593-ECD2-4B5B-AAE4-0866A4CDC970}"/>
          </ac:spMkLst>
        </pc:spChg>
        <pc:spChg chg="add">
          <ac:chgData name="Roman Zhigalov" userId="1f97e9fdf7779aa5" providerId="LiveId" clId="{B77AFB13-16F4-409C-B0D2-26B8305B6621}" dt="2022-07-19T14:39:33.637" v="730" actId="26606"/>
          <ac:spMkLst>
            <pc:docMk/>
            <pc:sldMk cId="4152358896" sldId="268"/>
            <ac:spMk id="6155" creationId="{71DEE99F-D18C-4025-BA3F-CEBF5258ED3D}"/>
          </ac:spMkLst>
        </pc:spChg>
        <pc:spChg chg="add">
          <ac:chgData name="Roman Zhigalov" userId="1f97e9fdf7779aa5" providerId="LiveId" clId="{B77AFB13-16F4-409C-B0D2-26B8305B6621}" dt="2022-07-19T14:39:33.637" v="730" actId="26606"/>
          <ac:spMkLst>
            <pc:docMk/>
            <pc:sldMk cId="4152358896" sldId="268"/>
            <ac:spMk id="6157" creationId="{976FA5D9-3A7C-4FA7-9BA8-1905D703FD77}"/>
          </ac:spMkLst>
        </pc:spChg>
        <pc:spChg chg="add">
          <ac:chgData name="Roman Zhigalov" userId="1f97e9fdf7779aa5" providerId="LiveId" clId="{B77AFB13-16F4-409C-B0D2-26B8305B6621}" dt="2022-07-19T14:39:33.637" v="730" actId="26606"/>
          <ac:spMkLst>
            <pc:docMk/>
            <pc:sldMk cId="4152358896" sldId="268"/>
            <ac:spMk id="6159" creationId="{4652D57C-331F-43B8-9C07-69FBA9C0279E}"/>
          </ac:spMkLst>
        </pc:spChg>
        <pc:picChg chg="add mod">
          <ac:chgData name="Roman Zhigalov" userId="1f97e9fdf7779aa5" providerId="LiveId" clId="{B77AFB13-16F4-409C-B0D2-26B8305B6621}" dt="2022-07-19T14:39:33.637" v="730" actId="26606"/>
          <ac:picMkLst>
            <pc:docMk/>
            <pc:sldMk cId="4152358896" sldId="268"/>
            <ac:picMk id="6146" creationId="{A6DBAFBB-913E-7E66-C5D2-C5A818C404DE}"/>
          </ac:picMkLst>
        </pc:picChg>
      </pc:sldChg>
      <pc:sldChg chg="addSp delSp modSp new mod setBg">
        <pc:chgData name="Roman Zhigalov" userId="1f97e9fdf7779aa5" providerId="LiveId" clId="{B77AFB13-16F4-409C-B0D2-26B8305B6621}" dt="2022-07-19T14:40:10.136" v="732" actId="26606"/>
        <pc:sldMkLst>
          <pc:docMk/>
          <pc:sldMk cId="4130364864" sldId="269"/>
        </pc:sldMkLst>
        <pc:spChg chg="mod">
          <ac:chgData name="Roman Zhigalov" userId="1f97e9fdf7779aa5" providerId="LiveId" clId="{B77AFB13-16F4-409C-B0D2-26B8305B6621}" dt="2022-07-19T14:40:10.136" v="732" actId="26606"/>
          <ac:spMkLst>
            <pc:docMk/>
            <pc:sldMk cId="4130364864" sldId="269"/>
            <ac:spMk id="2" creationId="{458B2962-B85B-ADBE-8DE8-8C64D446FB3B}"/>
          </ac:spMkLst>
        </pc:spChg>
        <pc:spChg chg="del">
          <ac:chgData name="Roman Zhigalov" userId="1f97e9fdf7779aa5" providerId="LiveId" clId="{B77AFB13-16F4-409C-B0D2-26B8305B6621}" dt="2022-07-19T14:39:19.133" v="727"/>
          <ac:spMkLst>
            <pc:docMk/>
            <pc:sldMk cId="4130364864" sldId="269"/>
            <ac:spMk id="3" creationId="{2C924154-1D07-5B42-973E-54D0EFBA149B}"/>
          </ac:spMkLst>
        </pc:spChg>
        <pc:spChg chg="mod ord">
          <ac:chgData name="Roman Zhigalov" userId="1f97e9fdf7779aa5" providerId="LiveId" clId="{B77AFB13-16F4-409C-B0D2-26B8305B6621}" dt="2022-07-19T14:40:10.136" v="732" actId="26606"/>
          <ac:spMkLst>
            <pc:docMk/>
            <pc:sldMk cId="4130364864" sldId="269"/>
            <ac:spMk id="4" creationId="{16708EEB-8344-9A3E-05B5-55B94DF5624F}"/>
          </ac:spMkLst>
        </pc:spChg>
        <pc:spChg chg="add del mod">
          <ac:chgData name="Roman Zhigalov" userId="1f97e9fdf7779aa5" providerId="LiveId" clId="{B77AFB13-16F4-409C-B0D2-26B8305B6621}" dt="2022-07-19T14:40:05.476" v="731"/>
          <ac:spMkLst>
            <pc:docMk/>
            <pc:sldMk cId="4130364864" sldId="269"/>
            <ac:spMk id="5" creationId="{D21E5DF1-68C7-0C6C-D20D-0762AE151EF4}"/>
          </ac:spMkLst>
        </pc:spChg>
        <pc:spChg chg="add">
          <ac:chgData name="Roman Zhigalov" userId="1f97e9fdf7779aa5" providerId="LiveId" clId="{B77AFB13-16F4-409C-B0D2-26B8305B6621}" dt="2022-07-19T14:40:10.136" v="732" actId="26606"/>
          <ac:spMkLst>
            <pc:docMk/>
            <pc:sldMk cId="4130364864" sldId="269"/>
            <ac:spMk id="5129" creationId="{AC5782D3-6CED-43A7-BE35-09C48F8091FB}"/>
          </ac:spMkLst>
        </pc:spChg>
        <pc:spChg chg="add">
          <ac:chgData name="Roman Zhigalov" userId="1f97e9fdf7779aa5" providerId="LiveId" clId="{B77AFB13-16F4-409C-B0D2-26B8305B6621}" dt="2022-07-19T14:40:10.136" v="732" actId="26606"/>
          <ac:spMkLst>
            <pc:docMk/>
            <pc:sldMk cId="4130364864" sldId="269"/>
            <ac:spMk id="5131" creationId="{6721F593-ECD2-4B5B-AAE4-0866A4CDC970}"/>
          </ac:spMkLst>
        </pc:spChg>
        <pc:spChg chg="add">
          <ac:chgData name="Roman Zhigalov" userId="1f97e9fdf7779aa5" providerId="LiveId" clId="{B77AFB13-16F4-409C-B0D2-26B8305B6621}" dt="2022-07-19T14:40:10.136" v="732" actId="26606"/>
          <ac:spMkLst>
            <pc:docMk/>
            <pc:sldMk cId="4130364864" sldId="269"/>
            <ac:spMk id="5133" creationId="{71DEE99F-D18C-4025-BA3F-CEBF5258ED3D}"/>
          </ac:spMkLst>
        </pc:spChg>
        <pc:spChg chg="add">
          <ac:chgData name="Roman Zhigalov" userId="1f97e9fdf7779aa5" providerId="LiveId" clId="{B77AFB13-16F4-409C-B0D2-26B8305B6621}" dt="2022-07-19T14:40:10.136" v="732" actId="26606"/>
          <ac:spMkLst>
            <pc:docMk/>
            <pc:sldMk cId="4130364864" sldId="269"/>
            <ac:spMk id="5135" creationId="{976FA5D9-3A7C-4FA7-9BA8-1905D703FD77}"/>
          </ac:spMkLst>
        </pc:spChg>
        <pc:spChg chg="add">
          <ac:chgData name="Roman Zhigalov" userId="1f97e9fdf7779aa5" providerId="LiveId" clId="{B77AFB13-16F4-409C-B0D2-26B8305B6621}" dt="2022-07-19T14:40:10.136" v="732" actId="26606"/>
          <ac:spMkLst>
            <pc:docMk/>
            <pc:sldMk cId="4130364864" sldId="269"/>
            <ac:spMk id="5137" creationId="{4652D57C-331F-43B8-9C07-69FBA9C0279E}"/>
          </ac:spMkLst>
        </pc:spChg>
        <pc:picChg chg="add del mod">
          <ac:chgData name="Roman Zhigalov" userId="1f97e9fdf7779aa5" providerId="LiveId" clId="{B77AFB13-16F4-409C-B0D2-26B8305B6621}" dt="2022-07-19T14:39:28.378" v="728" actId="478"/>
          <ac:picMkLst>
            <pc:docMk/>
            <pc:sldMk cId="4130364864" sldId="269"/>
            <ac:picMk id="5122" creationId="{1E5CC9C4-01AF-9635-2ACA-8C6993F0F985}"/>
          </ac:picMkLst>
        </pc:picChg>
        <pc:picChg chg="add mod">
          <ac:chgData name="Roman Zhigalov" userId="1f97e9fdf7779aa5" providerId="LiveId" clId="{B77AFB13-16F4-409C-B0D2-26B8305B6621}" dt="2022-07-19T14:40:10.136" v="732" actId="26606"/>
          <ac:picMkLst>
            <pc:docMk/>
            <pc:sldMk cId="4130364864" sldId="269"/>
            <ac:picMk id="5124" creationId="{4D87D64C-B7E0-1BA9-FC22-C365ECA5FF97}"/>
          </ac:picMkLst>
        </pc:picChg>
      </pc:sldChg>
      <pc:sldChg chg="addSp delSp modSp new mod setBg setClrOvrMap">
        <pc:chgData name="Roman Zhigalov" userId="1f97e9fdf7779aa5" providerId="LiveId" clId="{B77AFB13-16F4-409C-B0D2-26B8305B6621}" dt="2022-07-19T14:40:42.781" v="766" actId="26606"/>
        <pc:sldMkLst>
          <pc:docMk/>
          <pc:sldMk cId="3200672996" sldId="270"/>
        </pc:sldMkLst>
        <pc:spChg chg="mod">
          <ac:chgData name="Roman Zhigalov" userId="1f97e9fdf7779aa5" providerId="LiveId" clId="{B77AFB13-16F4-409C-B0D2-26B8305B6621}" dt="2022-07-19T14:40:42.781" v="766" actId="26606"/>
          <ac:spMkLst>
            <pc:docMk/>
            <pc:sldMk cId="3200672996" sldId="270"/>
            <ac:spMk id="2" creationId="{92920E03-EC3C-0F80-CEA1-A236D9C28A83}"/>
          </ac:spMkLst>
        </pc:spChg>
        <pc:spChg chg="mod">
          <ac:chgData name="Roman Zhigalov" userId="1f97e9fdf7779aa5" providerId="LiveId" clId="{B77AFB13-16F4-409C-B0D2-26B8305B6621}" dt="2022-07-19T14:40:42.781" v="766" actId="26606"/>
          <ac:spMkLst>
            <pc:docMk/>
            <pc:sldMk cId="3200672996" sldId="270"/>
            <ac:spMk id="3" creationId="{8BBC7550-1AE4-59E1-3D6C-5C5BF74AC26C}"/>
          </ac:spMkLst>
        </pc:spChg>
        <pc:spChg chg="add del">
          <ac:chgData name="Roman Zhigalov" userId="1f97e9fdf7779aa5" providerId="LiveId" clId="{B77AFB13-16F4-409C-B0D2-26B8305B6621}" dt="2022-07-19T14:40:42.758" v="765" actId="26606"/>
          <ac:spMkLst>
            <pc:docMk/>
            <pc:sldMk cId="3200672996" sldId="270"/>
            <ac:spMk id="8" creationId="{B26EE4FD-480F-42A5-9FEB-DA630457CFB7}"/>
          </ac:spMkLst>
        </pc:spChg>
        <pc:spChg chg="add">
          <ac:chgData name="Roman Zhigalov" userId="1f97e9fdf7779aa5" providerId="LiveId" clId="{B77AFB13-16F4-409C-B0D2-26B8305B6621}" dt="2022-07-19T14:40:42.781" v="766" actId="26606"/>
          <ac:spMkLst>
            <pc:docMk/>
            <pc:sldMk cId="3200672996" sldId="270"/>
            <ac:spMk id="9" creationId="{5A59F003-E00A-43F9-91DC-CC54E3B87466}"/>
          </ac:spMkLst>
        </pc:spChg>
        <pc:spChg chg="add del">
          <ac:chgData name="Roman Zhigalov" userId="1f97e9fdf7779aa5" providerId="LiveId" clId="{B77AFB13-16F4-409C-B0D2-26B8305B6621}" dt="2022-07-19T14:40:42.758" v="765" actId="26606"/>
          <ac:spMkLst>
            <pc:docMk/>
            <pc:sldMk cId="3200672996" sldId="270"/>
            <ac:spMk id="10" creationId="{A187062F-BE14-42FC-B06A-607DB23849C3}"/>
          </ac:spMkLst>
        </pc:spChg>
        <pc:spChg chg="add">
          <ac:chgData name="Roman Zhigalov" userId="1f97e9fdf7779aa5" providerId="LiveId" clId="{B77AFB13-16F4-409C-B0D2-26B8305B6621}" dt="2022-07-19T14:40:42.781" v="766" actId="26606"/>
          <ac:spMkLst>
            <pc:docMk/>
            <pc:sldMk cId="3200672996" sldId="270"/>
            <ac:spMk id="11" creationId="{D74A4382-E3AD-430A-9A1F-DFA3E0E77A7D}"/>
          </ac:spMkLst>
        </pc:spChg>
        <pc:spChg chg="add del">
          <ac:chgData name="Roman Zhigalov" userId="1f97e9fdf7779aa5" providerId="LiveId" clId="{B77AFB13-16F4-409C-B0D2-26B8305B6621}" dt="2022-07-19T14:40:42.758" v="765" actId="26606"/>
          <ac:spMkLst>
            <pc:docMk/>
            <pc:sldMk cId="3200672996" sldId="270"/>
            <ac:spMk id="12" creationId="{731FE21B-2A45-4BF5-8B03-E12341988774}"/>
          </ac:spMkLst>
        </pc:spChg>
        <pc:spChg chg="add">
          <ac:chgData name="Roman Zhigalov" userId="1f97e9fdf7779aa5" providerId="LiveId" clId="{B77AFB13-16F4-409C-B0D2-26B8305B6621}" dt="2022-07-19T14:40:42.781" v="766" actId="26606"/>
          <ac:spMkLst>
            <pc:docMk/>
            <pc:sldMk cId="3200672996" sldId="270"/>
            <ac:spMk id="13" creationId="{79F40191-0F44-4FD1-82CC-ACB507C14BE6}"/>
          </ac:spMkLst>
        </pc:spChg>
        <pc:spChg chg="add del">
          <ac:chgData name="Roman Zhigalov" userId="1f97e9fdf7779aa5" providerId="LiveId" clId="{B77AFB13-16F4-409C-B0D2-26B8305B6621}" dt="2022-07-19T14:40:42.758" v="765" actId="26606"/>
          <ac:spMkLst>
            <pc:docMk/>
            <pc:sldMk cId="3200672996" sldId="270"/>
            <ac:spMk id="14" creationId="{2DC5A94D-79ED-48F5-9DC5-96CBB507CEC8}"/>
          </ac:spMkLst>
        </pc:spChg>
        <pc:spChg chg="add del">
          <ac:chgData name="Roman Zhigalov" userId="1f97e9fdf7779aa5" providerId="LiveId" clId="{B77AFB13-16F4-409C-B0D2-26B8305B6621}" dt="2022-07-19T14:40:42.758" v="765" actId="26606"/>
          <ac:spMkLst>
            <pc:docMk/>
            <pc:sldMk cId="3200672996" sldId="270"/>
            <ac:spMk id="16" creationId="{93A3D4BE-AF25-4F9A-9C29-1145CCE24A28}"/>
          </ac:spMkLst>
        </pc:spChg>
        <pc:picChg chg="add">
          <ac:chgData name="Roman Zhigalov" userId="1f97e9fdf7779aa5" providerId="LiveId" clId="{B77AFB13-16F4-409C-B0D2-26B8305B6621}" dt="2022-07-19T14:40:42.781" v="766" actId="26606"/>
          <ac:picMkLst>
            <pc:docMk/>
            <pc:sldMk cId="3200672996" sldId="270"/>
            <ac:picMk id="5" creationId="{5A306970-E08E-6ED1-DFF8-5B05B4681F2F}"/>
          </ac:picMkLst>
        </pc:picChg>
      </pc:sldChg>
      <pc:sldChg chg="addSp delSp modSp new mod setBg setClrOvrMap">
        <pc:chgData name="Roman Zhigalov" userId="1f97e9fdf7779aa5" providerId="LiveId" clId="{B77AFB13-16F4-409C-B0D2-26B8305B6621}" dt="2022-07-19T14:46:57.247" v="793" actId="26606"/>
        <pc:sldMkLst>
          <pc:docMk/>
          <pc:sldMk cId="2305733693" sldId="271"/>
        </pc:sldMkLst>
        <pc:spChg chg="mod">
          <ac:chgData name="Roman Zhigalov" userId="1f97e9fdf7779aa5" providerId="LiveId" clId="{B77AFB13-16F4-409C-B0D2-26B8305B6621}" dt="2022-07-19T14:46:57.247" v="793" actId="26606"/>
          <ac:spMkLst>
            <pc:docMk/>
            <pc:sldMk cId="2305733693" sldId="271"/>
            <ac:spMk id="2" creationId="{06064980-EEE3-731B-EC65-C3F3D4533CCB}"/>
          </ac:spMkLst>
        </pc:spChg>
        <pc:spChg chg="del">
          <ac:chgData name="Roman Zhigalov" userId="1f97e9fdf7779aa5" providerId="LiveId" clId="{B77AFB13-16F4-409C-B0D2-26B8305B6621}" dt="2022-07-19T14:46:49.434" v="792"/>
          <ac:spMkLst>
            <pc:docMk/>
            <pc:sldMk cId="2305733693" sldId="271"/>
            <ac:spMk id="3" creationId="{9C6F532C-CDB7-BE5D-B144-6A8D508F22AE}"/>
          </ac:spMkLst>
        </pc:spChg>
        <pc:spChg chg="mod">
          <ac:chgData name="Roman Zhigalov" userId="1f97e9fdf7779aa5" providerId="LiveId" clId="{B77AFB13-16F4-409C-B0D2-26B8305B6621}" dt="2022-07-19T14:46:57.247" v="793" actId="26606"/>
          <ac:spMkLst>
            <pc:docMk/>
            <pc:sldMk cId="2305733693" sldId="271"/>
            <ac:spMk id="4" creationId="{B85E538D-E700-0382-0192-04C916DDE6CE}"/>
          </ac:spMkLst>
        </pc:spChg>
        <pc:spChg chg="add">
          <ac:chgData name="Roman Zhigalov" userId="1f97e9fdf7779aa5" providerId="LiveId" clId="{B77AFB13-16F4-409C-B0D2-26B8305B6621}" dt="2022-07-19T14:46:57.247" v="793" actId="26606"/>
          <ac:spMkLst>
            <pc:docMk/>
            <pc:sldMk cId="2305733693" sldId="271"/>
            <ac:spMk id="7175" creationId="{657F69E0-C4B0-4BEC-A689-4F8D877F05D4}"/>
          </ac:spMkLst>
        </pc:spChg>
        <pc:spChg chg="add">
          <ac:chgData name="Roman Zhigalov" userId="1f97e9fdf7779aa5" providerId="LiveId" clId="{B77AFB13-16F4-409C-B0D2-26B8305B6621}" dt="2022-07-19T14:46:57.247" v="793" actId="26606"/>
          <ac:spMkLst>
            <pc:docMk/>
            <pc:sldMk cId="2305733693" sldId="271"/>
            <ac:spMk id="7177" creationId="{9F6380B4-6A1C-481E-8408-B4E6C75B9B81}"/>
          </ac:spMkLst>
        </pc:spChg>
        <pc:picChg chg="add mod ord">
          <ac:chgData name="Roman Zhigalov" userId="1f97e9fdf7779aa5" providerId="LiveId" clId="{B77AFB13-16F4-409C-B0D2-26B8305B6621}" dt="2022-07-19T14:46:57.247" v="793" actId="26606"/>
          <ac:picMkLst>
            <pc:docMk/>
            <pc:sldMk cId="2305733693" sldId="271"/>
            <ac:picMk id="7170" creationId="{25014084-E685-8C9A-B712-7CFE8067878D}"/>
          </ac:picMkLst>
        </pc:picChg>
      </pc:sldChg>
      <pc:sldChg chg="addSp delSp modSp new mod setBg">
        <pc:chgData name="Roman Zhigalov" userId="1f97e9fdf7779aa5" providerId="LiveId" clId="{B77AFB13-16F4-409C-B0D2-26B8305B6621}" dt="2022-07-19T14:48:07.434" v="900" actId="26606"/>
        <pc:sldMkLst>
          <pc:docMk/>
          <pc:sldMk cId="2041936071" sldId="272"/>
        </pc:sldMkLst>
        <pc:spChg chg="mod">
          <ac:chgData name="Roman Zhigalov" userId="1f97e9fdf7779aa5" providerId="LiveId" clId="{B77AFB13-16F4-409C-B0D2-26B8305B6621}" dt="2022-07-19T14:48:07.434" v="900" actId="26606"/>
          <ac:spMkLst>
            <pc:docMk/>
            <pc:sldMk cId="2041936071" sldId="272"/>
            <ac:spMk id="2" creationId="{4566DF31-D59D-46C2-C98C-CFEB035C1119}"/>
          </ac:spMkLst>
        </pc:spChg>
        <pc:spChg chg="add del mod">
          <ac:chgData name="Roman Zhigalov" userId="1f97e9fdf7779aa5" providerId="LiveId" clId="{B77AFB13-16F4-409C-B0D2-26B8305B6621}" dt="2022-07-19T14:48:07.434" v="900" actId="26606"/>
          <ac:spMkLst>
            <pc:docMk/>
            <pc:sldMk cId="2041936071" sldId="272"/>
            <ac:spMk id="3" creationId="{B76849D3-4571-480B-8BB0-626A22456F02}"/>
          </ac:spMkLst>
        </pc:spChg>
        <pc:spChg chg="add del">
          <ac:chgData name="Roman Zhigalov" userId="1f97e9fdf7779aa5" providerId="LiveId" clId="{B77AFB13-16F4-409C-B0D2-26B8305B6621}" dt="2022-07-19T14:48:07.397" v="899" actId="26606"/>
          <ac:spMkLst>
            <pc:docMk/>
            <pc:sldMk cId="2041936071" sldId="272"/>
            <ac:spMk id="9" creationId="{FDDEF810-FBAE-4C80-B905-316331395C3D}"/>
          </ac:spMkLst>
        </pc:spChg>
        <pc:spChg chg="add del">
          <ac:chgData name="Roman Zhigalov" userId="1f97e9fdf7779aa5" providerId="LiveId" clId="{B77AFB13-16F4-409C-B0D2-26B8305B6621}" dt="2022-07-19T14:48:07.397" v="899" actId="26606"/>
          <ac:spMkLst>
            <pc:docMk/>
            <pc:sldMk cId="2041936071" sldId="272"/>
            <ac:spMk id="11" creationId="{FD8C7A0F-D774-4978-AA9C-7E703C2F463A}"/>
          </ac:spMkLst>
        </pc:spChg>
        <pc:spChg chg="add del">
          <ac:chgData name="Roman Zhigalov" userId="1f97e9fdf7779aa5" providerId="LiveId" clId="{B77AFB13-16F4-409C-B0D2-26B8305B6621}" dt="2022-07-19T14:48:07.397" v="899" actId="26606"/>
          <ac:spMkLst>
            <pc:docMk/>
            <pc:sldMk cId="2041936071" sldId="272"/>
            <ac:spMk id="13" creationId="{61C7310A-3A42-4F75-8058-7F39E52B11BC}"/>
          </ac:spMkLst>
        </pc:spChg>
        <pc:spChg chg="add del">
          <ac:chgData name="Roman Zhigalov" userId="1f97e9fdf7779aa5" providerId="LiveId" clId="{B77AFB13-16F4-409C-B0D2-26B8305B6621}" dt="2022-07-19T14:48:07.397" v="899" actId="26606"/>
          <ac:spMkLst>
            <pc:docMk/>
            <pc:sldMk cId="2041936071" sldId="272"/>
            <ac:spMk id="15" creationId="{27D88313-56C7-45D8-8D97-2F5CCBF99683}"/>
          </ac:spMkLst>
        </pc:spChg>
        <pc:spChg chg="add">
          <ac:chgData name="Roman Zhigalov" userId="1f97e9fdf7779aa5" providerId="LiveId" clId="{B77AFB13-16F4-409C-B0D2-26B8305B6621}" dt="2022-07-19T14:48:07.434" v="900" actId="26606"/>
          <ac:spMkLst>
            <pc:docMk/>
            <pc:sldMk cId="2041936071" sldId="272"/>
            <ac:spMk id="17" creationId="{B819A166-7571-4003-A6B8-B62034C3ED30}"/>
          </ac:spMkLst>
        </pc:spChg>
        <pc:graphicFrameChg chg="add del">
          <ac:chgData name="Roman Zhigalov" userId="1f97e9fdf7779aa5" providerId="LiveId" clId="{B77AFB13-16F4-409C-B0D2-26B8305B6621}" dt="2022-07-19T14:48:07.397" v="899" actId="26606"/>
          <ac:graphicFrameMkLst>
            <pc:docMk/>
            <pc:sldMk cId="2041936071" sldId="272"/>
            <ac:graphicFrameMk id="5" creationId="{A279366D-7120-1BB2-BE2B-C5CCDFC69592}"/>
          </ac:graphicFrameMkLst>
        </pc:graphicFrameChg>
        <pc:graphicFrameChg chg="add">
          <ac:chgData name="Roman Zhigalov" userId="1f97e9fdf7779aa5" providerId="LiveId" clId="{B77AFB13-16F4-409C-B0D2-26B8305B6621}" dt="2022-07-19T14:48:07.434" v="900" actId="26606"/>
          <ac:graphicFrameMkLst>
            <pc:docMk/>
            <pc:sldMk cId="2041936071" sldId="272"/>
            <ac:graphicFrameMk id="18" creationId="{28A1DCD5-23C0-9991-3ED9-4FF316E517D9}"/>
          </ac:graphicFrameMkLst>
        </pc:graphicFrameChg>
      </pc:sldChg>
      <pc:sldChg chg="addSp delSp modSp new mod setBg">
        <pc:chgData name="Roman Zhigalov" userId="1f97e9fdf7779aa5" providerId="LiveId" clId="{B77AFB13-16F4-409C-B0D2-26B8305B6621}" dt="2022-07-19T14:49:04.930" v="972" actId="1076"/>
        <pc:sldMkLst>
          <pc:docMk/>
          <pc:sldMk cId="154376113" sldId="273"/>
        </pc:sldMkLst>
        <pc:spChg chg="mod">
          <ac:chgData name="Roman Zhigalov" userId="1f97e9fdf7779aa5" providerId="LiveId" clId="{B77AFB13-16F4-409C-B0D2-26B8305B6621}" dt="2022-07-19T14:48:48.136" v="967" actId="26606"/>
          <ac:spMkLst>
            <pc:docMk/>
            <pc:sldMk cId="154376113" sldId="273"/>
            <ac:spMk id="2" creationId="{A821BC8C-D306-437E-251C-85970DDDFC0E}"/>
          </ac:spMkLst>
        </pc:spChg>
        <pc:spChg chg="add del mod">
          <ac:chgData name="Roman Zhigalov" userId="1f97e9fdf7779aa5" providerId="LiveId" clId="{B77AFB13-16F4-409C-B0D2-26B8305B6621}" dt="2022-07-19T14:48:48.136" v="967" actId="26606"/>
          <ac:spMkLst>
            <pc:docMk/>
            <pc:sldMk cId="154376113" sldId="273"/>
            <ac:spMk id="3" creationId="{898025A6-B19E-4265-1907-5C2810D8E49F}"/>
          </ac:spMkLst>
        </pc:spChg>
        <pc:spChg chg="add del">
          <ac:chgData name="Roman Zhigalov" userId="1f97e9fdf7779aa5" providerId="LiveId" clId="{B77AFB13-16F4-409C-B0D2-26B8305B6621}" dt="2022-07-19T14:48:48.117" v="966" actId="26606"/>
          <ac:spMkLst>
            <pc:docMk/>
            <pc:sldMk cId="154376113" sldId="273"/>
            <ac:spMk id="9" creationId="{B819A166-7571-4003-A6B8-B62034C3ED30}"/>
          </ac:spMkLst>
        </pc:spChg>
        <pc:spChg chg="add">
          <ac:chgData name="Roman Zhigalov" userId="1f97e9fdf7779aa5" providerId="LiveId" clId="{B77AFB13-16F4-409C-B0D2-26B8305B6621}" dt="2022-07-19T14:48:48.136" v="967" actId="26606"/>
          <ac:spMkLst>
            <pc:docMk/>
            <pc:sldMk cId="154376113" sldId="273"/>
            <ac:spMk id="11" creationId="{D4974D33-8DC5-464E-8C6D-BE58F0669C17}"/>
          </ac:spMkLst>
        </pc:spChg>
        <pc:spChg chg="add">
          <ac:chgData name="Roman Zhigalov" userId="1f97e9fdf7779aa5" providerId="LiveId" clId="{B77AFB13-16F4-409C-B0D2-26B8305B6621}" dt="2022-07-19T14:48:48.136" v="967" actId="26606"/>
          <ac:spMkLst>
            <pc:docMk/>
            <pc:sldMk cId="154376113" sldId="273"/>
            <ac:spMk id="12" creationId="{F13C74B1-5B17-4795-BED0-7140497B445A}"/>
          </ac:spMkLst>
        </pc:spChg>
        <pc:spChg chg="add mod">
          <ac:chgData name="Roman Zhigalov" userId="1f97e9fdf7779aa5" providerId="LiveId" clId="{B77AFB13-16F4-409C-B0D2-26B8305B6621}" dt="2022-07-19T14:49:04.930" v="972" actId="1076"/>
          <ac:spMkLst>
            <pc:docMk/>
            <pc:sldMk cId="154376113" sldId="273"/>
            <ac:spMk id="13" creationId="{898025A6-B19E-4265-1907-5C2810D8E49F}"/>
          </ac:spMkLst>
        </pc:spChg>
        <pc:graphicFrameChg chg="add del">
          <ac:chgData name="Roman Zhigalov" userId="1f97e9fdf7779aa5" providerId="LiveId" clId="{B77AFB13-16F4-409C-B0D2-26B8305B6621}" dt="2022-07-19T14:48:48.117" v="966" actId="26606"/>
          <ac:graphicFrameMkLst>
            <pc:docMk/>
            <pc:sldMk cId="154376113" sldId="273"/>
            <ac:graphicFrameMk id="5" creationId="{ACD1E5FD-287C-3562-3B5D-84D38CEDD161}"/>
          </ac:graphicFrameMkLst>
        </pc:graphicFrameChg>
        <pc:picChg chg="add">
          <ac:chgData name="Roman Zhigalov" userId="1f97e9fdf7779aa5" providerId="LiveId" clId="{B77AFB13-16F4-409C-B0D2-26B8305B6621}" dt="2022-07-19T14:48:48.136" v="967" actId="26606"/>
          <ac:picMkLst>
            <pc:docMk/>
            <pc:sldMk cId="154376113" sldId="273"/>
            <ac:picMk id="14" creationId="{5DC430BB-64E3-4355-3A01-859F657A9465}"/>
          </ac:picMkLst>
        </pc:picChg>
      </pc:sldChg>
      <pc:sldChg chg="addSp delSp modSp new mod setBg">
        <pc:chgData name="Roman Zhigalov" userId="1f97e9fdf7779aa5" providerId="LiveId" clId="{B77AFB13-16F4-409C-B0D2-26B8305B6621}" dt="2022-07-19T15:32:17.214" v="1001" actId="26606"/>
        <pc:sldMkLst>
          <pc:docMk/>
          <pc:sldMk cId="2204108999" sldId="274"/>
        </pc:sldMkLst>
        <pc:spChg chg="mod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2" creationId="{5AFB5EA6-A5B2-6175-DC55-571A6CDB188D}"/>
          </ac:spMkLst>
        </pc:spChg>
        <pc:spChg chg="del">
          <ac:chgData name="Roman Zhigalov" userId="1f97e9fdf7779aa5" providerId="LiveId" clId="{B77AFB13-16F4-409C-B0D2-26B8305B6621}" dt="2022-07-19T15:32:06.956" v="999"/>
          <ac:spMkLst>
            <pc:docMk/>
            <pc:sldMk cId="2204108999" sldId="274"/>
            <ac:spMk id="3" creationId="{5105CAAF-3A7A-95C1-4564-045B00FA056C}"/>
          </ac:spMkLst>
        </pc:spChg>
        <pc:spChg chg="mod ord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4" creationId="{20ACD6D6-F81F-A5F7-55EB-9577383EE673}"/>
          </ac:spMkLst>
        </pc:spChg>
        <pc:spChg chg="add del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8199" creationId="{F13C74B1-5B17-4795-BED0-7140497B445A}"/>
          </ac:spMkLst>
        </pc:spChg>
        <pc:spChg chg="add del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8201" creationId="{D4974D33-8DC5-464E-8C6D-BE58F0669C17}"/>
          </ac:spMkLst>
        </pc:spChg>
        <pc:spChg chg="add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8206" creationId="{AC5782D3-6CED-43A7-BE35-09C48F8091FB}"/>
          </ac:spMkLst>
        </pc:spChg>
        <pc:spChg chg="add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8208" creationId="{6721F593-ECD2-4B5B-AAE4-0866A4CDC970}"/>
          </ac:spMkLst>
        </pc:spChg>
        <pc:spChg chg="add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8210" creationId="{71DEE99F-D18C-4025-BA3F-CEBF5258ED3D}"/>
          </ac:spMkLst>
        </pc:spChg>
        <pc:spChg chg="add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8212" creationId="{976FA5D9-3A7C-4FA7-9BA8-1905D703FD77}"/>
          </ac:spMkLst>
        </pc:spChg>
        <pc:spChg chg="add">
          <ac:chgData name="Roman Zhigalov" userId="1f97e9fdf7779aa5" providerId="LiveId" clId="{B77AFB13-16F4-409C-B0D2-26B8305B6621}" dt="2022-07-19T15:32:17.214" v="1001" actId="26606"/>
          <ac:spMkLst>
            <pc:docMk/>
            <pc:sldMk cId="2204108999" sldId="274"/>
            <ac:spMk id="8214" creationId="{4652D57C-331F-43B8-9C07-69FBA9C0279E}"/>
          </ac:spMkLst>
        </pc:spChg>
        <pc:picChg chg="add mod">
          <ac:chgData name="Roman Zhigalov" userId="1f97e9fdf7779aa5" providerId="LiveId" clId="{B77AFB13-16F4-409C-B0D2-26B8305B6621}" dt="2022-07-19T15:32:17.214" v="1001" actId="26606"/>
          <ac:picMkLst>
            <pc:docMk/>
            <pc:sldMk cId="2204108999" sldId="274"/>
            <ac:picMk id="8194" creationId="{D7FBB33A-6788-C010-1FC4-3396877949E5}"/>
          </ac:picMkLst>
        </pc:picChg>
      </pc:sldChg>
      <pc:sldChg chg="addSp delSp modSp new mod setBg">
        <pc:chgData name="Roman Zhigalov" userId="1f97e9fdf7779aa5" providerId="LiveId" clId="{B77AFB13-16F4-409C-B0D2-26B8305B6621}" dt="2022-07-19T15:35:49.492" v="1294" actId="26606"/>
        <pc:sldMkLst>
          <pc:docMk/>
          <pc:sldMk cId="88614089" sldId="275"/>
        </pc:sldMkLst>
        <pc:spChg chg="mod">
          <ac:chgData name="Roman Zhigalov" userId="1f97e9fdf7779aa5" providerId="LiveId" clId="{B77AFB13-16F4-409C-B0D2-26B8305B6621}" dt="2022-07-19T15:35:33.994" v="1287" actId="26606"/>
          <ac:spMkLst>
            <pc:docMk/>
            <pc:sldMk cId="88614089" sldId="275"/>
            <ac:spMk id="2" creationId="{36EC4503-4CB2-D47C-FD06-60786681B24E}"/>
          </ac:spMkLst>
        </pc:spChg>
        <pc:spChg chg="del">
          <ac:chgData name="Roman Zhigalov" userId="1f97e9fdf7779aa5" providerId="LiveId" clId="{B77AFB13-16F4-409C-B0D2-26B8305B6621}" dt="2022-07-19T15:33:02.345" v="1031" actId="1032"/>
          <ac:spMkLst>
            <pc:docMk/>
            <pc:sldMk cId="88614089" sldId="275"/>
            <ac:spMk id="3" creationId="{9DE5238F-D8CF-44C9-FAEB-A6DB144DFF3B}"/>
          </ac:spMkLst>
        </pc:spChg>
        <pc:spChg chg="add del">
          <ac:chgData name="Roman Zhigalov" userId="1f97e9fdf7779aa5" providerId="LiveId" clId="{B77AFB13-16F4-409C-B0D2-26B8305B6621}" dt="2022-07-19T15:34:54.134" v="1278" actId="26606"/>
          <ac:spMkLst>
            <pc:docMk/>
            <pc:sldMk cId="88614089" sldId="275"/>
            <ac:spMk id="9" creationId="{3E57A3F2-3497-430E-BCD2-151E9B57488E}"/>
          </ac:spMkLst>
        </pc:spChg>
        <pc:spChg chg="add del">
          <ac:chgData name="Roman Zhigalov" userId="1f97e9fdf7779aa5" providerId="LiveId" clId="{B77AFB13-16F4-409C-B0D2-26B8305B6621}" dt="2022-07-19T15:34:54.134" v="1278" actId="26606"/>
          <ac:spMkLst>
            <pc:docMk/>
            <pc:sldMk cId="88614089" sldId="275"/>
            <ac:spMk id="11" creationId="{88B1F424-0E60-4F04-AFC7-00E1F21101FC}"/>
          </ac:spMkLst>
        </pc:spChg>
        <pc:spChg chg="add del">
          <ac:chgData name="Roman Zhigalov" userId="1f97e9fdf7779aa5" providerId="LiveId" clId="{B77AFB13-16F4-409C-B0D2-26B8305B6621}" dt="2022-07-19T15:34:54.134" v="1278" actId="26606"/>
          <ac:spMkLst>
            <pc:docMk/>
            <pc:sldMk cId="88614089" sldId="275"/>
            <ac:spMk id="13" creationId="{6B509DD1-7F4E-4C4D-9B18-626473A5F76F}"/>
          </ac:spMkLst>
        </pc:spChg>
        <pc:spChg chg="add del">
          <ac:chgData name="Roman Zhigalov" userId="1f97e9fdf7779aa5" providerId="LiveId" clId="{B77AFB13-16F4-409C-B0D2-26B8305B6621}" dt="2022-07-19T15:34:54.134" v="1278" actId="26606"/>
          <ac:spMkLst>
            <pc:docMk/>
            <pc:sldMk cId="88614089" sldId="275"/>
            <ac:spMk id="15" creationId="{BB89D3BB-9A77-48E3-8C98-9A0A1DD4F7A6}"/>
          </ac:spMkLst>
        </pc:spChg>
        <pc:spChg chg="add del">
          <ac:chgData name="Roman Zhigalov" userId="1f97e9fdf7779aa5" providerId="LiveId" clId="{B77AFB13-16F4-409C-B0D2-26B8305B6621}" dt="2022-07-19T15:35:06.504" v="1280" actId="26606"/>
          <ac:spMkLst>
            <pc:docMk/>
            <pc:sldMk cId="88614089" sldId="275"/>
            <ac:spMk id="17" creationId="{6C4028FD-8BAA-4A19-BFDE-594D991B7552}"/>
          </ac:spMkLst>
        </pc:spChg>
        <pc:spChg chg="add del">
          <ac:chgData name="Roman Zhigalov" userId="1f97e9fdf7779aa5" providerId="LiveId" clId="{B77AFB13-16F4-409C-B0D2-26B8305B6621}" dt="2022-07-19T15:35:15.952" v="1282" actId="26606"/>
          <ac:spMkLst>
            <pc:docMk/>
            <pc:sldMk cId="88614089" sldId="275"/>
            <ac:spMk id="19" creationId="{AE2B703B-46F9-481A-A605-82E2A828C4FA}"/>
          </ac:spMkLst>
        </pc:spChg>
        <pc:spChg chg="add del">
          <ac:chgData name="Roman Zhigalov" userId="1f97e9fdf7779aa5" providerId="LiveId" clId="{B77AFB13-16F4-409C-B0D2-26B8305B6621}" dt="2022-07-19T15:35:15.952" v="1282" actId="26606"/>
          <ac:spMkLst>
            <pc:docMk/>
            <pc:sldMk cId="88614089" sldId="275"/>
            <ac:spMk id="20" creationId="{F13BE4D7-0C3D-4906-B230-A1C5B4665CCF}"/>
          </ac:spMkLst>
        </pc:spChg>
        <pc:spChg chg="add del">
          <ac:chgData name="Roman Zhigalov" userId="1f97e9fdf7779aa5" providerId="LiveId" clId="{B77AFB13-16F4-409C-B0D2-26B8305B6621}" dt="2022-07-19T15:35:33.994" v="1287" actId="26606"/>
          <ac:spMkLst>
            <pc:docMk/>
            <pc:sldMk cId="88614089" sldId="275"/>
            <ac:spMk id="22" creationId="{6C4028FD-8BAA-4A19-BFDE-594D991B7552}"/>
          </ac:spMkLst>
        </pc:spChg>
        <pc:spChg chg="add del">
          <ac:chgData name="Roman Zhigalov" userId="1f97e9fdf7779aa5" providerId="LiveId" clId="{B77AFB13-16F4-409C-B0D2-26B8305B6621}" dt="2022-07-19T15:35:33.753" v="1286" actId="26606"/>
          <ac:spMkLst>
            <pc:docMk/>
            <pc:sldMk cId="88614089" sldId="275"/>
            <ac:spMk id="27" creationId="{35DB3719-6FDC-4E5D-891D-FF40B7300F64}"/>
          </ac:spMkLst>
        </pc:spChg>
        <pc:spChg chg="add del">
          <ac:chgData name="Roman Zhigalov" userId="1f97e9fdf7779aa5" providerId="LiveId" clId="{B77AFB13-16F4-409C-B0D2-26B8305B6621}" dt="2022-07-19T15:35:33.753" v="1286" actId="26606"/>
          <ac:spMkLst>
            <pc:docMk/>
            <pc:sldMk cId="88614089" sldId="275"/>
            <ac:spMk id="29" creationId="{E0CBAC23-2E3F-4A90-BA59-F8299F6A5439}"/>
          </ac:spMkLst>
        </pc:spChg>
        <pc:spChg chg="add del">
          <ac:chgData name="Roman Zhigalov" userId="1f97e9fdf7779aa5" providerId="LiveId" clId="{B77AFB13-16F4-409C-B0D2-26B8305B6621}" dt="2022-07-19T15:35:49.492" v="1294" actId="26606"/>
          <ac:spMkLst>
            <pc:docMk/>
            <pc:sldMk cId="88614089" sldId="275"/>
            <ac:spMk id="31" creationId="{35DB3719-6FDC-4E5D-891D-FF40B7300F64}"/>
          </ac:spMkLst>
        </pc:spChg>
        <pc:spChg chg="add del">
          <ac:chgData name="Roman Zhigalov" userId="1f97e9fdf7779aa5" providerId="LiveId" clId="{B77AFB13-16F4-409C-B0D2-26B8305B6621}" dt="2022-07-19T15:35:49.492" v="1294" actId="26606"/>
          <ac:spMkLst>
            <pc:docMk/>
            <pc:sldMk cId="88614089" sldId="275"/>
            <ac:spMk id="32" creationId="{E0CBAC23-2E3F-4A90-BA59-F8299F6A5439}"/>
          </ac:spMkLst>
        </pc:spChg>
        <pc:spChg chg="add del">
          <ac:chgData name="Roman Zhigalov" userId="1f97e9fdf7779aa5" providerId="LiveId" clId="{B77AFB13-16F4-409C-B0D2-26B8305B6621}" dt="2022-07-19T15:35:49.492" v="1294" actId="26606"/>
          <ac:spMkLst>
            <pc:docMk/>
            <pc:sldMk cId="88614089" sldId="275"/>
            <ac:spMk id="37" creationId="{35DB3719-6FDC-4E5D-891D-FF40B7300F64}"/>
          </ac:spMkLst>
        </pc:spChg>
        <pc:spChg chg="add del">
          <ac:chgData name="Roman Zhigalov" userId="1f97e9fdf7779aa5" providerId="LiveId" clId="{B77AFB13-16F4-409C-B0D2-26B8305B6621}" dt="2022-07-19T15:35:49.492" v="1294" actId="26606"/>
          <ac:spMkLst>
            <pc:docMk/>
            <pc:sldMk cId="88614089" sldId="275"/>
            <ac:spMk id="39" creationId="{E0CBAC23-2E3F-4A90-BA59-F8299F6A5439}"/>
          </ac:spMkLst>
        </pc:spChg>
        <pc:graphicFrameChg chg="add mod modGraphic">
          <ac:chgData name="Roman Zhigalov" userId="1f97e9fdf7779aa5" providerId="LiveId" clId="{B77AFB13-16F4-409C-B0D2-26B8305B6621}" dt="2022-07-19T15:35:49.492" v="1294" actId="26606"/>
          <ac:graphicFrameMkLst>
            <pc:docMk/>
            <pc:sldMk cId="88614089" sldId="275"/>
            <ac:graphicFrameMk id="4" creationId="{06CF5067-A86E-8698-A2C3-FEB078332409}"/>
          </ac:graphicFrameMkLst>
        </pc:graphicFrameChg>
      </pc:sldChg>
      <pc:sldChg chg="addSp modSp new mod setBg">
        <pc:chgData name="Roman Zhigalov" userId="1f97e9fdf7779aa5" providerId="LiveId" clId="{B77AFB13-16F4-409C-B0D2-26B8305B6621}" dt="2022-07-19T15:36:52.756" v="1332" actId="26606"/>
        <pc:sldMkLst>
          <pc:docMk/>
          <pc:sldMk cId="3971230045" sldId="276"/>
        </pc:sldMkLst>
        <pc:spChg chg="mod">
          <ac:chgData name="Roman Zhigalov" userId="1f97e9fdf7779aa5" providerId="LiveId" clId="{B77AFB13-16F4-409C-B0D2-26B8305B6621}" dt="2022-07-19T15:36:52.756" v="1332" actId="26606"/>
          <ac:spMkLst>
            <pc:docMk/>
            <pc:sldMk cId="3971230045" sldId="276"/>
            <ac:spMk id="2" creationId="{52A91637-7807-62A5-82B4-7C49844D8B40}"/>
          </ac:spMkLst>
        </pc:spChg>
        <pc:spChg chg="mod">
          <ac:chgData name="Roman Zhigalov" userId="1f97e9fdf7779aa5" providerId="LiveId" clId="{B77AFB13-16F4-409C-B0D2-26B8305B6621}" dt="2022-07-19T15:36:52.756" v="1332" actId="26606"/>
          <ac:spMkLst>
            <pc:docMk/>
            <pc:sldMk cId="3971230045" sldId="276"/>
            <ac:spMk id="3" creationId="{BB019F9A-D06E-1EF3-E97B-49E885FBF7E3}"/>
          </ac:spMkLst>
        </pc:spChg>
        <pc:spChg chg="add">
          <ac:chgData name="Roman Zhigalov" userId="1f97e9fdf7779aa5" providerId="LiveId" clId="{B77AFB13-16F4-409C-B0D2-26B8305B6621}" dt="2022-07-19T15:36:52.756" v="1332" actId="26606"/>
          <ac:spMkLst>
            <pc:docMk/>
            <pc:sldMk cId="3971230045" sldId="276"/>
            <ac:spMk id="9" creationId="{C1DD1A8A-57D5-4A81-AD04-532B043C5611}"/>
          </ac:spMkLst>
        </pc:spChg>
        <pc:spChg chg="add">
          <ac:chgData name="Roman Zhigalov" userId="1f97e9fdf7779aa5" providerId="LiveId" clId="{B77AFB13-16F4-409C-B0D2-26B8305B6621}" dt="2022-07-19T15:36:52.756" v="1332" actId="26606"/>
          <ac:spMkLst>
            <pc:docMk/>
            <pc:sldMk cId="3971230045" sldId="276"/>
            <ac:spMk id="11" creationId="{007891EC-4501-44ED-A8C8-B11B6DB767AB}"/>
          </ac:spMkLst>
        </pc:spChg>
        <pc:picChg chg="add">
          <ac:chgData name="Roman Zhigalov" userId="1f97e9fdf7779aa5" providerId="LiveId" clId="{B77AFB13-16F4-409C-B0D2-26B8305B6621}" dt="2022-07-19T15:36:52.756" v="1332" actId="26606"/>
          <ac:picMkLst>
            <pc:docMk/>
            <pc:sldMk cId="3971230045" sldId="276"/>
            <ac:picMk id="5" creationId="{07526443-9753-827D-8C5C-BB295D2FE132}"/>
          </ac:picMkLst>
        </pc:picChg>
      </pc:sldChg>
      <pc:sldChg chg="addSp delSp modSp new mod">
        <pc:chgData name="Roman Zhigalov" userId="1f97e9fdf7779aa5" providerId="LiveId" clId="{B77AFB13-16F4-409C-B0D2-26B8305B6621}" dt="2022-07-19T15:45:03.150" v="1374" actId="113"/>
        <pc:sldMkLst>
          <pc:docMk/>
          <pc:sldMk cId="869275915" sldId="277"/>
        </pc:sldMkLst>
        <pc:spChg chg="mod">
          <ac:chgData name="Roman Zhigalov" userId="1f97e9fdf7779aa5" providerId="LiveId" clId="{B77AFB13-16F4-409C-B0D2-26B8305B6621}" dt="2022-07-19T15:45:03.150" v="1374" actId="113"/>
          <ac:spMkLst>
            <pc:docMk/>
            <pc:sldMk cId="869275915" sldId="277"/>
            <ac:spMk id="2" creationId="{5A3FF8A7-BE68-2513-FFE3-C559CC89F3A8}"/>
          </ac:spMkLst>
        </pc:spChg>
        <pc:spChg chg="add del mod">
          <ac:chgData name="Roman Zhigalov" userId="1f97e9fdf7779aa5" providerId="LiveId" clId="{B77AFB13-16F4-409C-B0D2-26B8305B6621}" dt="2022-07-19T15:44:52.640" v="1372" actId="26606"/>
          <ac:spMkLst>
            <pc:docMk/>
            <pc:sldMk cId="869275915" sldId="277"/>
            <ac:spMk id="3" creationId="{D1F9AB02-7113-28E2-7AEF-C2AF1F2B4166}"/>
          </ac:spMkLst>
        </pc:spChg>
        <pc:spChg chg="mod">
          <ac:chgData name="Roman Zhigalov" userId="1f97e9fdf7779aa5" providerId="LiveId" clId="{B77AFB13-16F4-409C-B0D2-26B8305B6621}" dt="2022-07-19T15:43:33.316" v="1356"/>
          <ac:spMkLst>
            <pc:docMk/>
            <pc:sldMk cId="869275915" sldId="277"/>
            <ac:spMk id="4" creationId="{DFC2BAD4-7DFC-7140-85D6-A4F99FA3C6E0}"/>
          </ac:spMkLst>
        </pc:spChg>
        <pc:graphicFrameChg chg="add del">
          <ac:chgData name="Roman Zhigalov" userId="1f97e9fdf7779aa5" providerId="LiveId" clId="{B77AFB13-16F4-409C-B0D2-26B8305B6621}" dt="2022-07-19T15:44:48.234" v="1369" actId="26606"/>
          <ac:graphicFrameMkLst>
            <pc:docMk/>
            <pc:sldMk cId="869275915" sldId="277"/>
            <ac:graphicFrameMk id="6" creationId="{17F0EC06-9278-1C83-F783-F5C9ADD39F54}"/>
          </ac:graphicFrameMkLst>
        </pc:graphicFrameChg>
        <pc:graphicFrameChg chg="add del">
          <ac:chgData name="Roman Zhigalov" userId="1f97e9fdf7779aa5" providerId="LiveId" clId="{B77AFB13-16F4-409C-B0D2-26B8305B6621}" dt="2022-07-19T15:44:52.568" v="1371" actId="26606"/>
          <ac:graphicFrameMkLst>
            <pc:docMk/>
            <pc:sldMk cId="869275915" sldId="277"/>
            <ac:graphicFrameMk id="7" creationId="{F05C7F3A-9CBB-B80C-E91B-0C3B24D5A265}"/>
          </ac:graphicFrameMkLst>
        </pc:graphicFrameChg>
        <pc:graphicFrameChg chg="add">
          <ac:chgData name="Roman Zhigalov" userId="1f97e9fdf7779aa5" providerId="LiveId" clId="{B77AFB13-16F4-409C-B0D2-26B8305B6621}" dt="2022-07-19T15:44:52.640" v="1372" actId="26606"/>
          <ac:graphicFrameMkLst>
            <pc:docMk/>
            <pc:sldMk cId="869275915" sldId="277"/>
            <ac:graphicFrameMk id="9" creationId="{7A37E0AF-F3A0-4858-DB52-224B01DD4CDA}"/>
          </ac:graphicFrameMkLst>
        </pc:graphicFrameChg>
      </pc:sldChg>
      <pc:sldChg chg="addSp delSp modSp new mod setBg">
        <pc:chgData name="Roman Zhigalov" userId="1f97e9fdf7779aa5" providerId="LiveId" clId="{B77AFB13-16F4-409C-B0D2-26B8305B6621}" dt="2022-07-19T15:50:01.603" v="1675" actId="255"/>
        <pc:sldMkLst>
          <pc:docMk/>
          <pc:sldMk cId="1101248713" sldId="278"/>
        </pc:sldMkLst>
        <pc:spChg chg="mod">
          <ac:chgData name="Roman Zhigalov" userId="1f97e9fdf7779aa5" providerId="LiveId" clId="{B77AFB13-16F4-409C-B0D2-26B8305B6621}" dt="2022-07-19T15:49:36.323" v="1664" actId="26606"/>
          <ac:spMkLst>
            <pc:docMk/>
            <pc:sldMk cId="1101248713" sldId="278"/>
            <ac:spMk id="2" creationId="{AA66D822-EA16-B894-6A04-4A9746EB1F60}"/>
          </ac:spMkLst>
        </pc:spChg>
        <pc:spChg chg="add del">
          <ac:chgData name="Roman Zhigalov" userId="1f97e9fdf7779aa5" providerId="LiveId" clId="{B77AFB13-16F4-409C-B0D2-26B8305B6621}" dt="2022-07-19T15:47:40.056" v="1563" actId="1032"/>
          <ac:spMkLst>
            <pc:docMk/>
            <pc:sldMk cId="1101248713" sldId="278"/>
            <ac:spMk id="3" creationId="{314B3B1E-9052-6D55-3061-02AC8ED95FDA}"/>
          </ac:spMkLst>
        </pc:spChg>
        <pc:spChg chg="add del">
          <ac:chgData name="Roman Zhigalov" userId="1f97e9fdf7779aa5" providerId="LiveId" clId="{B77AFB13-16F4-409C-B0D2-26B8305B6621}" dt="2022-07-19T15:49:34.941" v="1661" actId="26606"/>
          <ac:spMkLst>
            <pc:docMk/>
            <pc:sldMk cId="1101248713" sldId="278"/>
            <ac:spMk id="11" creationId="{3E57A3F2-3497-430E-BCD2-151E9B57488E}"/>
          </ac:spMkLst>
        </pc:spChg>
        <pc:spChg chg="add del">
          <ac:chgData name="Roman Zhigalov" userId="1f97e9fdf7779aa5" providerId="LiveId" clId="{B77AFB13-16F4-409C-B0D2-26B8305B6621}" dt="2022-07-19T15:49:34.941" v="1661" actId="26606"/>
          <ac:spMkLst>
            <pc:docMk/>
            <pc:sldMk cId="1101248713" sldId="278"/>
            <ac:spMk id="13" creationId="{88B1F424-0E60-4F04-AFC7-00E1F21101FC}"/>
          </ac:spMkLst>
        </pc:spChg>
        <pc:spChg chg="add del">
          <ac:chgData name="Roman Zhigalov" userId="1f97e9fdf7779aa5" providerId="LiveId" clId="{B77AFB13-16F4-409C-B0D2-26B8305B6621}" dt="2022-07-19T15:49:34.941" v="1661" actId="26606"/>
          <ac:spMkLst>
            <pc:docMk/>
            <pc:sldMk cId="1101248713" sldId="278"/>
            <ac:spMk id="15" creationId="{6B509DD1-7F4E-4C4D-9B18-626473A5F76F}"/>
          </ac:spMkLst>
        </pc:spChg>
        <pc:spChg chg="add del">
          <ac:chgData name="Roman Zhigalov" userId="1f97e9fdf7779aa5" providerId="LiveId" clId="{B77AFB13-16F4-409C-B0D2-26B8305B6621}" dt="2022-07-19T15:49:34.941" v="1661" actId="26606"/>
          <ac:spMkLst>
            <pc:docMk/>
            <pc:sldMk cId="1101248713" sldId="278"/>
            <ac:spMk id="17" creationId="{BB89D3BB-9A77-48E3-8C98-9A0A1DD4F7A6}"/>
          </ac:spMkLst>
        </pc:spChg>
        <pc:spChg chg="add del">
          <ac:chgData name="Roman Zhigalov" userId="1f97e9fdf7779aa5" providerId="LiveId" clId="{B77AFB13-16F4-409C-B0D2-26B8305B6621}" dt="2022-07-19T15:49:35.893" v="1663" actId="26606"/>
          <ac:spMkLst>
            <pc:docMk/>
            <pc:sldMk cId="1101248713" sldId="278"/>
            <ac:spMk id="19" creationId="{35DB3719-6FDC-4E5D-891D-FF40B7300F64}"/>
          </ac:spMkLst>
        </pc:spChg>
        <pc:spChg chg="add del">
          <ac:chgData name="Roman Zhigalov" userId="1f97e9fdf7779aa5" providerId="LiveId" clId="{B77AFB13-16F4-409C-B0D2-26B8305B6621}" dt="2022-07-19T15:49:35.893" v="1663" actId="26606"/>
          <ac:spMkLst>
            <pc:docMk/>
            <pc:sldMk cId="1101248713" sldId="278"/>
            <ac:spMk id="20" creationId="{E0CBAC23-2E3F-4A90-BA59-F8299F6A5439}"/>
          </ac:spMkLst>
        </pc:spChg>
        <pc:spChg chg="add">
          <ac:chgData name="Roman Zhigalov" userId="1f97e9fdf7779aa5" providerId="LiveId" clId="{B77AFB13-16F4-409C-B0D2-26B8305B6621}" dt="2022-07-19T15:49:36.323" v="1664" actId="26606"/>
          <ac:spMkLst>
            <pc:docMk/>
            <pc:sldMk cId="1101248713" sldId="278"/>
            <ac:spMk id="22" creationId="{2E442304-DDBD-4F7B-8017-36BCC863FB40}"/>
          </ac:spMkLst>
        </pc:spChg>
        <pc:spChg chg="add">
          <ac:chgData name="Roman Zhigalov" userId="1f97e9fdf7779aa5" providerId="LiveId" clId="{B77AFB13-16F4-409C-B0D2-26B8305B6621}" dt="2022-07-19T15:49:36.323" v="1664" actId="26606"/>
          <ac:spMkLst>
            <pc:docMk/>
            <pc:sldMk cId="1101248713" sldId="278"/>
            <ac:spMk id="23" creationId="{5E107275-3853-46FD-A241-DE4355A42675}"/>
          </ac:spMkLst>
        </pc:spChg>
        <pc:graphicFrameChg chg="add del mod modGraphic">
          <ac:chgData name="Roman Zhigalov" userId="1f97e9fdf7779aa5" providerId="LiveId" clId="{B77AFB13-16F4-409C-B0D2-26B8305B6621}" dt="2022-07-19T15:47:11.418" v="1560" actId="1032"/>
          <ac:graphicFrameMkLst>
            <pc:docMk/>
            <pc:sldMk cId="1101248713" sldId="278"/>
            <ac:graphicFrameMk id="4" creationId="{2F6EBEEE-BA54-08CC-4841-977CA42ECE99}"/>
          </ac:graphicFrameMkLst>
        </pc:graphicFrameChg>
        <pc:graphicFrameChg chg="add del modGraphic">
          <ac:chgData name="Roman Zhigalov" userId="1f97e9fdf7779aa5" providerId="LiveId" clId="{B77AFB13-16F4-409C-B0D2-26B8305B6621}" dt="2022-07-19T15:47:25.281" v="1562" actId="1032"/>
          <ac:graphicFrameMkLst>
            <pc:docMk/>
            <pc:sldMk cId="1101248713" sldId="278"/>
            <ac:graphicFrameMk id="5" creationId="{F9C033EA-7C40-987F-CD80-8E1E57C022F0}"/>
          </ac:graphicFrameMkLst>
        </pc:graphicFrameChg>
        <pc:graphicFrameChg chg="add mod modGraphic">
          <ac:chgData name="Roman Zhigalov" userId="1f97e9fdf7779aa5" providerId="LiveId" clId="{B77AFB13-16F4-409C-B0D2-26B8305B6621}" dt="2022-07-19T15:50:01.603" v="1675" actId="255"/>
          <ac:graphicFrameMkLst>
            <pc:docMk/>
            <pc:sldMk cId="1101248713" sldId="278"/>
            <ac:graphicFrameMk id="6" creationId="{50CFFE8E-4AC7-43CF-A131-A22D09FD7C26}"/>
          </ac:graphicFrameMkLst>
        </pc:graphicFrameChg>
      </pc:sldChg>
      <pc:sldChg chg="addSp delSp modSp new mod setBg addAnim setClrOvrMap">
        <pc:chgData name="Roman Zhigalov" userId="1f97e9fdf7779aa5" providerId="LiveId" clId="{B77AFB13-16F4-409C-B0D2-26B8305B6621}" dt="2022-07-19T15:51:19.532" v="1754"/>
        <pc:sldMkLst>
          <pc:docMk/>
          <pc:sldMk cId="3439628065" sldId="279"/>
        </pc:sldMkLst>
        <pc:spChg chg="mod">
          <ac:chgData name="Roman Zhigalov" userId="1f97e9fdf7779aa5" providerId="LiveId" clId="{B77AFB13-16F4-409C-B0D2-26B8305B6621}" dt="2022-07-19T15:51:19.527" v="1753" actId="26606"/>
          <ac:spMkLst>
            <pc:docMk/>
            <pc:sldMk cId="3439628065" sldId="279"/>
            <ac:spMk id="2" creationId="{64322CB6-4DAF-D04A-38AD-4E6B17F01588}"/>
          </ac:spMkLst>
        </pc:spChg>
        <pc:spChg chg="del">
          <ac:chgData name="Roman Zhigalov" userId="1f97e9fdf7779aa5" providerId="LiveId" clId="{B77AFB13-16F4-409C-B0D2-26B8305B6621}" dt="2022-07-19T15:51:14.499" v="1752"/>
          <ac:spMkLst>
            <pc:docMk/>
            <pc:sldMk cId="3439628065" sldId="279"/>
            <ac:spMk id="3" creationId="{5404FF7E-CA71-817D-7A13-66CA36F07A02}"/>
          </ac:spMkLst>
        </pc:spChg>
        <pc:spChg chg="mod">
          <ac:chgData name="Roman Zhigalov" userId="1f97e9fdf7779aa5" providerId="LiveId" clId="{B77AFB13-16F4-409C-B0D2-26B8305B6621}" dt="2022-07-19T15:51:19.527" v="1753" actId="26606"/>
          <ac:spMkLst>
            <pc:docMk/>
            <pc:sldMk cId="3439628065" sldId="279"/>
            <ac:spMk id="4" creationId="{05564AA8-C422-4427-B466-E441BAFBB722}"/>
          </ac:spMkLst>
        </pc:spChg>
        <pc:spChg chg="add">
          <ac:chgData name="Roman Zhigalov" userId="1f97e9fdf7779aa5" providerId="LiveId" clId="{B77AFB13-16F4-409C-B0D2-26B8305B6621}" dt="2022-07-19T15:51:19.527" v="1753" actId="26606"/>
          <ac:spMkLst>
            <pc:docMk/>
            <pc:sldMk cId="3439628065" sldId="279"/>
            <ac:spMk id="9223" creationId="{0671A8AE-40A1-4631-A6B8-581AFF065482}"/>
          </ac:spMkLst>
        </pc:spChg>
        <pc:spChg chg="add">
          <ac:chgData name="Roman Zhigalov" userId="1f97e9fdf7779aa5" providerId="LiveId" clId="{B77AFB13-16F4-409C-B0D2-26B8305B6621}" dt="2022-07-19T15:51:19.527" v="1753" actId="26606"/>
          <ac:spMkLst>
            <pc:docMk/>
            <pc:sldMk cId="3439628065" sldId="279"/>
            <ac:spMk id="9225" creationId="{AB58EF07-17C2-48CF-ABB0-EEF1F17CB8F0}"/>
          </ac:spMkLst>
        </pc:spChg>
        <pc:spChg chg="add">
          <ac:chgData name="Roman Zhigalov" userId="1f97e9fdf7779aa5" providerId="LiveId" clId="{B77AFB13-16F4-409C-B0D2-26B8305B6621}" dt="2022-07-19T15:51:19.527" v="1753" actId="26606"/>
          <ac:spMkLst>
            <pc:docMk/>
            <pc:sldMk cId="3439628065" sldId="279"/>
            <ac:spMk id="9227" creationId="{AF2F604E-43BE-4DC3-B983-E071523364F8}"/>
          </ac:spMkLst>
        </pc:spChg>
        <pc:spChg chg="add">
          <ac:chgData name="Roman Zhigalov" userId="1f97e9fdf7779aa5" providerId="LiveId" clId="{B77AFB13-16F4-409C-B0D2-26B8305B6621}" dt="2022-07-19T15:51:19.527" v="1753" actId="26606"/>
          <ac:spMkLst>
            <pc:docMk/>
            <pc:sldMk cId="3439628065" sldId="279"/>
            <ac:spMk id="9229" creationId="{08C9B587-E65E-4B52-B37C-ABEBB6E87928}"/>
          </ac:spMkLst>
        </pc:spChg>
        <pc:picChg chg="add mod ord">
          <ac:chgData name="Roman Zhigalov" userId="1f97e9fdf7779aa5" providerId="LiveId" clId="{B77AFB13-16F4-409C-B0D2-26B8305B6621}" dt="2022-07-19T15:51:19.527" v="1753" actId="26606"/>
          <ac:picMkLst>
            <pc:docMk/>
            <pc:sldMk cId="3439628065" sldId="279"/>
            <ac:picMk id="9218" creationId="{3F3A31CC-A378-CD7A-ECAF-7D5851929C89}"/>
          </ac:picMkLst>
        </pc:picChg>
      </pc:sldChg>
      <pc:sldChg chg="addSp delSp modSp new mod setBg addAnim delAnim setClrOvrMap">
        <pc:chgData name="Roman Zhigalov" userId="1f97e9fdf7779aa5" providerId="LiveId" clId="{B77AFB13-16F4-409C-B0D2-26B8305B6621}" dt="2022-07-19T15:52:25.481" v="1856" actId="26606"/>
        <pc:sldMkLst>
          <pc:docMk/>
          <pc:sldMk cId="320582976" sldId="280"/>
        </pc:sldMkLst>
        <pc:spChg chg="mod ord">
          <ac:chgData name="Roman Zhigalov" userId="1f97e9fdf7779aa5" providerId="LiveId" clId="{B77AFB13-16F4-409C-B0D2-26B8305B6621}" dt="2022-07-19T15:52:25.481" v="1856" actId="26606"/>
          <ac:spMkLst>
            <pc:docMk/>
            <pc:sldMk cId="320582976" sldId="280"/>
            <ac:spMk id="2" creationId="{F0218F3B-B089-F930-EB0D-AC32F7DFB2CC}"/>
          </ac:spMkLst>
        </pc:spChg>
        <pc:spChg chg="del">
          <ac:chgData name="Roman Zhigalov" userId="1f97e9fdf7779aa5" providerId="LiveId" clId="{B77AFB13-16F4-409C-B0D2-26B8305B6621}" dt="2022-07-19T15:52:13.309" v="1846" actId="22"/>
          <ac:spMkLst>
            <pc:docMk/>
            <pc:sldMk cId="320582976" sldId="280"/>
            <ac:spMk id="3" creationId="{CA1500C0-757E-004A-9DBE-034AC04E5458}"/>
          </ac:spMkLst>
        </pc:spChg>
        <pc:spChg chg="mod">
          <ac:chgData name="Roman Zhigalov" userId="1f97e9fdf7779aa5" providerId="LiveId" clId="{B77AFB13-16F4-409C-B0D2-26B8305B6621}" dt="2022-07-19T15:52:25.481" v="1856" actId="26606"/>
          <ac:spMkLst>
            <pc:docMk/>
            <pc:sldMk cId="320582976" sldId="280"/>
            <ac:spMk id="4" creationId="{F33A86BE-F5F3-C2BC-F46C-CC6E1C34D084}"/>
          </ac:spMkLst>
        </pc:spChg>
        <pc:spChg chg="add del">
          <ac:chgData name="Roman Zhigalov" userId="1f97e9fdf7779aa5" providerId="LiveId" clId="{B77AFB13-16F4-409C-B0D2-26B8305B6621}" dt="2022-07-19T15:52:19.124" v="1849" actId="26606"/>
          <ac:spMkLst>
            <pc:docMk/>
            <pc:sldMk cId="320582976" sldId="280"/>
            <ac:spMk id="11" creationId="{0671A8AE-40A1-4631-A6B8-581AFF065482}"/>
          </ac:spMkLst>
        </pc:spChg>
        <pc:spChg chg="add del">
          <ac:chgData name="Roman Zhigalov" userId="1f97e9fdf7779aa5" providerId="LiveId" clId="{B77AFB13-16F4-409C-B0D2-26B8305B6621}" dt="2022-07-19T15:52:19.124" v="1849" actId="26606"/>
          <ac:spMkLst>
            <pc:docMk/>
            <pc:sldMk cId="320582976" sldId="280"/>
            <ac:spMk id="13" creationId="{AB58EF07-17C2-48CF-ABB0-EEF1F17CB8F0}"/>
          </ac:spMkLst>
        </pc:spChg>
        <pc:spChg chg="add del">
          <ac:chgData name="Roman Zhigalov" userId="1f97e9fdf7779aa5" providerId="LiveId" clId="{B77AFB13-16F4-409C-B0D2-26B8305B6621}" dt="2022-07-19T15:52:19.124" v="1849" actId="26606"/>
          <ac:spMkLst>
            <pc:docMk/>
            <pc:sldMk cId="320582976" sldId="280"/>
            <ac:spMk id="15" creationId="{AF2F604E-43BE-4DC3-B983-E071523364F8}"/>
          </ac:spMkLst>
        </pc:spChg>
        <pc:spChg chg="add del">
          <ac:chgData name="Roman Zhigalov" userId="1f97e9fdf7779aa5" providerId="LiveId" clId="{B77AFB13-16F4-409C-B0D2-26B8305B6621}" dt="2022-07-19T15:52:19.124" v="1849" actId="26606"/>
          <ac:spMkLst>
            <pc:docMk/>
            <pc:sldMk cId="320582976" sldId="280"/>
            <ac:spMk id="17" creationId="{08C9B587-E65E-4B52-B37C-ABEBB6E87928}"/>
          </ac:spMkLst>
        </pc:spChg>
        <pc:spChg chg="add del">
          <ac:chgData name="Roman Zhigalov" userId="1f97e9fdf7779aa5" providerId="LiveId" clId="{B77AFB13-16F4-409C-B0D2-26B8305B6621}" dt="2022-07-19T15:52:22.704" v="1851" actId="26606"/>
          <ac:spMkLst>
            <pc:docMk/>
            <pc:sldMk cId="320582976" sldId="280"/>
            <ac:spMk id="19" creationId="{7CA0DAA6-33B8-4A25-810D-2F4D816FB40E}"/>
          </ac:spMkLst>
        </pc:spChg>
        <pc:spChg chg="add del">
          <ac:chgData name="Roman Zhigalov" userId="1f97e9fdf7779aa5" providerId="LiveId" clId="{B77AFB13-16F4-409C-B0D2-26B8305B6621}" dt="2022-07-19T15:52:25.044" v="1853" actId="26606"/>
          <ac:spMkLst>
            <pc:docMk/>
            <pc:sldMk cId="320582976" sldId="280"/>
            <ac:spMk id="21" creationId="{8537B233-9CDD-4A90-AABB-A8963DEE4FBC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23" creationId="{E898931C-0323-41FA-A036-20F818B1FF81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24" creationId="{07322A9E-F1EC-405E-8971-BA906EFFCCB8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25" creationId="{89AFE9DD-0792-4B98-B4EB-97ACA17E6AA8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26" creationId="{A5704422-1118-4FD1-95AD-29A064EB80D9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27" creationId="{3981F5C4-9AE1-404E-AF44-A4E6DB374F9D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28" creationId="{A88B2AAA-B805-498E-A9E6-98B885855498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29" creationId="{763C1781-8726-4FAC-8C45-FF40376BE409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30" creationId="{9B8051E0-19D7-43E1-BFD9-E6DBFEB3A3F1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31" creationId="{301491B5-56C7-43DC-A3D9-861EECCA056A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32" creationId="{4EDB2B02-86A2-46F5-A4BE-B7D9B10411D6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33" creationId="{237E2353-22DF-46E0-A200-FB30F8F394E2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34" creationId="{43954639-FB5D-41F4-9560-6F6DFE778425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35" creationId="{DD6138DB-057B-45F7-A5F4-E7BFDA20D02C}"/>
          </ac:spMkLst>
        </pc:spChg>
        <pc:spChg chg="add del">
          <ac:chgData name="Roman Zhigalov" userId="1f97e9fdf7779aa5" providerId="LiveId" clId="{B77AFB13-16F4-409C-B0D2-26B8305B6621}" dt="2022-07-19T15:52:25.469" v="1855" actId="26606"/>
          <ac:spMkLst>
            <pc:docMk/>
            <pc:sldMk cId="320582976" sldId="280"/>
            <ac:spMk id="37" creationId="{79A54AB1-B64F-4843-BFAB-81CB74E66B65}"/>
          </ac:spMkLst>
        </pc:spChg>
        <pc:spChg chg="add">
          <ac:chgData name="Roman Zhigalov" userId="1f97e9fdf7779aa5" providerId="LiveId" clId="{B77AFB13-16F4-409C-B0D2-26B8305B6621}" dt="2022-07-19T15:52:25.481" v="1856" actId="26606"/>
          <ac:spMkLst>
            <pc:docMk/>
            <pc:sldMk cId="320582976" sldId="280"/>
            <ac:spMk id="39" creationId="{AB45A142-4255-493C-8284-5D566C121B10}"/>
          </ac:spMkLst>
        </pc:spChg>
        <pc:picChg chg="add mod ord">
          <ac:chgData name="Roman Zhigalov" userId="1f97e9fdf7779aa5" providerId="LiveId" clId="{B77AFB13-16F4-409C-B0D2-26B8305B6621}" dt="2022-07-19T15:52:25.481" v="1856" actId="26606"/>
          <ac:picMkLst>
            <pc:docMk/>
            <pc:sldMk cId="320582976" sldId="280"/>
            <ac:picMk id="6" creationId="{C7207905-D989-5CF5-01AE-0A733E2BFEE0}"/>
          </ac:picMkLst>
        </pc:picChg>
        <pc:cxnChg chg="add del">
          <ac:chgData name="Roman Zhigalov" userId="1f97e9fdf7779aa5" providerId="LiveId" clId="{B77AFB13-16F4-409C-B0D2-26B8305B6621}" dt="2022-07-19T15:52:25.044" v="1853" actId="26606"/>
          <ac:cxnSpMkLst>
            <pc:docMk/>
            <pc:sldMk cId="320582976" sldId="280"/>
            <ac:cxnSpMk id="22" creationId="{040575EE-C594-4566-BC00-663004E52AB5}"/>
          </ac:cxnSpMkLst>
        </pc:cxnChg>
        <pc:cxnChg chg="add">
          <ac:chgData name="Roman Zhigalov" userId="1f97e9fdf7779aa5" providerId="LiveId" clId="{B77AFB13-16F4-409C-B0D2-26B8305B6621}" dt="2022-07-19T15:52:25.481" v="1856" actId="26606"/>
          <ac:cxnSpMkLst>
            <pc:docMk/>
            <pc:sldMk cId="320582976" sldId="280"/>
            <ac:cxnSpMk id="40" creationId="{38FB9660-F42F-4313-BBC4-47C007FE484C}"/>
          </ac:cxnSpMkLst>
        </pc:cxnChg>
      </pc:sldChg>
      <pc:sldChg chg="modSp new mod">
        <pc:chgData name="Roman Zhigalov" userId="1f97e9fdf7779aa5" providerId="LiveId" clId="{B77AFB13-16F4-409C-B0D2-26B8305B6621}" dt="2022-07-19T15:52:32.545" v="1873" actId="122"/>
        <pc:sldMkLst>
          <pc:docMk/>
          <pc:sldMk cId="1374599501" sldId="281"/>
        </pc:sldMkLst>
        <pc:spChg chg="mod">
          <ac:chgData name="Roman Zhigalov" userId="1f97e9fdf7779aa5" providerId="LiveId" clId="{B77AFB13-16F4-409C-B0D2-26B8305B6621}" dt="2022-07-19T15:52:32.545" v="1873" actId="122"/>
          <ac:spMkLst>
            <pc:docMk/>
            <pc:sldMk cId="1374599501" sldId="281"/>
            <ac:spMk id="2" creationId="{954AD956-ADCA-68A4-4CB9-4DBAFC8548CF}"/>
          </ac:spMkLst>
        </pc:spChg>
      </pc:sldChg>
      <pc:sldChg chg="modSp new mod">
        <pc:chgData name="Roman Zhigalov" userId="1f97e9fdf7779aa5" providerId="LiveId" clId="{B77AFB13-16F4-409C-B0D2-26B8305B6621}" dt="2022-07-19T15:52:37.576" v="1891" actId="122"/>
        <pc:sldMkLst>
          <pc:docMk/>
          <pc:sldMk cId="2622028044" sldId="282"/>
        </pc:sldMkLst>
        <pc:spChg chg="mod">
          <ac:chgData name="Roman Zhigalov" userId="1f97e9fdf7779aa5" providerId="LiveId" clId="{B77AFB13-16F4-409C-B0D2-26B8305B6621}" dt="2022-07-19T15:52:37.576" v="1891" actId="122"/>
          <ac:spMkLst>
            <pc:docMk/>
            <pc:sldMk cId="2622028044" sldId="282"/>
            <ac:spMk id="2" creationId="{25B89D91-825B-BAC9-5B15-B4FD3E1F8B51}"/>
          </ac:spMkLst>
        </pc:spChg>
      </pc:sldChg>
      <pc:sldChg chg="add">
        <pc:chgData name="Roman Zhigalov" userId="1f97e9fdf7779aa5" providerId="LiveId" clId="{B77AFB13-16F4-409C-B0D2-26B8305B6621}" dt="2022-07-19T15:53:07.592" v="1892"/>
        <pc:sldMkLst>
          <pc:docMk/>
          <pc:sldMk cId="2241041740" sldId="283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9D250-1167-4F1D-B682-2E36B05A18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035ED1-DDBD-4DAA-9502-DB6E822D11E5}">
      <dgm:prSet/>
      <dgm:spPr/>
      <dgm:t>
        <a:bodyPr/>
        <a:lstStyle/>
        <a:p>
          <a:r>
            <a:rPr lang="ru-RU"/>
            <a:t>Политическая</a:t>
          </a:r>
          <a:endParaRPr lang="en-US"/>
        </a:p>
      </dgm:t>
    </dgm:pt>
    <dgm:pt modelId="{53D905BD-7E95-4E5A-AFCA-97ADA9043B00}" type="parTrans" cxnId="{D7D8423B-23C6-493A-B229-998A32A3DBEB}">
      <dgm:prSet/>
      <dgm:spPr/>
      <dgm:t>
        <a:bodyPr/>
        <a:lstStyle/>
        <a:p>
          <a:endParaRPr lang="en-US"/>
        </a:p>
      </dgm:t>
    </dgm:pt>
    <dgm:pt modelId="{A360EFFC-EB58-4550-9855-79352C1EA2DA}" type="sibTrans" cxnId="{D7D8423B-23C6-493A-B229-998A32A3DBEB}">
      <dgm:prSet/>
      <dgm:spPr/>
      <dgm:t>
        <a:bodyPr/>
        <a:lstStyle/>
        <a:p>
          <a:endParaRPr lang="en-US"/>
        </a:p>
      </dgm:t>
    </dgm:pt>
    <dgm:pt modelId="{BC2BBC54-2E42-4955-A281-44D0E6F3988C}">
      <dgm:prSet/>
      <dgm:spPr/>
      <dgm:t>
        <a:bodyPr/>
        <a:lstStyle/>
        <a:p>
          <a:r>
            <a:rPr lang="ru-RU"/>
            <a:t>Экономическая</a:t>
          </a:r>
          <a:endParaRPr lang="en-US"/>
        </a:p>
      </dgm:t>
    </dgm:pt>
    <dgm:pt modelId="{CFC35CE3-2F51-4E37-AC1B-BFC7CC435B7C}" type="parTrans" cxnId="{184070AB-2BC3-447E-86CD-379F416A1A00}">
      <dgm:prSet/>
      <dgm:spPr/>
      <dgm:t>
        <a:bodyPr/>
        <a:lstStyle/>
        <a:p>
          <a:endParaRPr lang="en-US"/>
        </a:p>
      </dgm:t>
    </dgm:pt>
    <dgm:pt modelId="{0F970BB2-AAEA-4EED-B5B0-E0B6B7FED436}" type="sibTrans" cxnId="{184070AB-2BC3-447E-86CD-379F416A1A00}">
      <dgm:prSet/>
      <dgm:spPr/>
      <dgm:t>
        <a:bodyPr/>
        <a:lstStyle/>
        <a:p>
          <a:endParaRPr lang="en-US"/>
        </a:p>
      </dgm:t>
    </dgm:pt>
    <dgm:pt modelId="{37ADB1E0-8002-4ED7-82F4-67DCF36EECA1}">
      <dgm:prSet/>
      <dgm:spPr/>
      <dgm:t>
        <a:bodyPr/>
        <a:lstStyle/>
        <a:p>
          <a:r>
            <a:rPr lang="ru-RU"/>
            <a:t>Военная</a:t>
          </a:r>
          <a:endParaRPr lang="en-US"/>
        </a:p>
      </dgm:t>
    </dgm:pt>
    <dgm:pt modelId="{D317560C-E5CD-4FFA-B25C-4C9EED7815F0}" type="parTrans" cxnId="{EFE8F879-94F3-42A0-8655-B3F4B90629C3}">
      <dgm:prSet/>
      <dgm:spPr/>
      <dgm:t>
        <a:bodyPr/>
        <a:lstStyle/>
        <a:p>
          <a:endParaRPr lang="en-US"/>
        </a:p>
      </dgm:t>
    </dgm:pt>
    <dgm:pt modelId="{4D697915-682E-4C60-9FB3-9F71BDBE3702}" type="sibTrans" cxnId="{EFE8F879-94F3-42A0-8655-B3F4B90629C3}">
      <dgm:prSet/>
      <dgm:spPr/>
      <dgm:t>
        <a:bodyPr/>
        <a:lstStyle/>
        <a:p>
          <a:endParaRPr lang="en-US"/>
        </a:p>
      </dgm:t>
    </dgm:pt>
    <dgm:pt modelId="{FF50E087-84FF-4302-AAC2-EE53539CB5F2}">
      <dgm:prSet/>
      <dgm:spPr/>
      <dgm:t>
        <a:bodyPr/>
        <a:lstStyle/>
        <a:p>
          <a:r>
            <a:rPr lang="ru-RU"/>
            <a:t>Культурная</a:t>
          </a:r>
          <a:endParaRPr lang="en-US"/>
        </a:p>
      </dgm:t>
    </dgm:pt>
    <dgm:pt modelId="{A864C24E-0CDA-4178-8619-6FACB47D1872}" type="parTrans" cxnId="{8B28ED54-C36E-4DCE-9AE5-BE41FBFBF46D}">
      <dgm:prSet/>
      <dgm:spPr/>
      <dgm:t>
        <a:bodyPr/>
        <a:lstStyle/>
        <a:p>
          <a:endParaRPr lang="en-US"/>
        </a:p>
      </dgm:t>
    </dgm:pt>
    <dgm:pt modelId="{EEFE6E18-8ACA-4EA1-AA23-D3AC464A3096}" type="sibTrans" cxnId="{8B28ED54-C36E-4DCE-9AE5-BE41FBFBF46D}">
      <dgm:prSet/>
      <dgm:spPr/>
      <dgm:t>
        <a:bodyPr/>
        <a:lstStyle/>
        <a:p>
          <a:endParaRPr lang="en-US"/>
        </a:p>
      </dgm:t>
    </dgm:pt>
    <dgm:pt modelId="{B352034A-92A8-4B1F-AE6F-46C76B51D4A6}">
      <dgm:prSet/>
      <dgm:spPr/>
      <dgm:t>
        <a:bodyPr/>
        <a:lstStyle/>
        <a:p>
          <a:r>
            <a:rPr lang="ru-RU"/>
            <a:t>Научная</a:t>
          </a:r>
          <a:endParaRPr lang="en-US"/>
        </a:p>
      </dgm:t>
    </dgm:pt>
    <dgm:pt modelId="{C5F63C81-E11C-4B1F-A732-059401E3EB61}" type="parTrans" cxnId="{2B6C14FA-9C2A-4059-AC78-99D274F95E7F}">
      <dgm:prSet/>
      <dgm:spPr/>
      <dgm:t>
        <a:bodyPr/>
        <a:lstStyle/>
        <a:p>
          <a:endParaRPr lang="en-US"/>
        </a:p>
      </dgm:t>
    </dgm:pt>
    <dgm:pt modelId="{DE6AADCC-75D7-43E5-974A-033DCF82939A}" type="sibTrans" cxnId="{2B6C14FA-9C2A-4059-AC78-99D274F95E7F}">
      <dgm:prSet/>
      <dgm:spPr/>
      <dgm:t>
        <a:bodyPr/>
        <a:lstStyle/>
        <a:p>
          <a:endParaRPr lang="en-US"/>
        </a:p>
      </dgm:t>
    </dgm:pt>
    <dgm:pt modelId="{E0A73905-E1DD-44DC-9731-0BFB6D8EB931}">
      <dgm:prSet/>
      <dgm:spPr/>
      <dgm:t>
        <a:bodyPr/>
        <a:lstStyle/>
        <a:p>
          <a:r>
            <a:rPr lang="ru-RU"/>
            <a:t>Дипломатическая</a:t>
          </a:r>
          <a:endParaRPr lang="en-US"/>
        </a:p>
      </dgm:t>
    </dgm:pt>
    <dgm:pt modelId="{B903E927-AE53-4942-983F-FACB78330605}" type="parTrans" cxnId="{28D3BD17-B695-450A-ACE2-6393F82BDC11}">
      <dgm:prSet/>
      <dgm:spPr/>
      <dgm:t>
        <a:bodyPr/>
        <a:lstStyle/>
        <a:p>
          <a:endParaRPr lang="en-US"/>
        </a:p>
      </dgm:t>
    </dgm:pt>
    <dgm:pt modelId="{D31C9869-8D1E-4FCD-91FF-B0531DC090E7}" type="sibTrans" cxnId="{28D3BD17-B695-450A-ACE2-6393F82BDC11}">
      <dgm:prSet/>
      <dgm:spPr/>
      <dgm:t>
        <a:bodyPr/>
        <a:lstStyle/>
        <a:p>
          <a:endParaRPr lang="en-US"/>
        </a:p>
      </dgm:t>
    </dgm:pt>
    <dgm:pt modelId="{414BD071-DA89-4B2D-BD7C-D2CC47A0FF49}" type="pres">
      <dgm:prSet presAssocID="{CF19D250-1167-4F1D-B682-2E36B05A1856}" presName="linear" presStyleCnt="0">
        <dgm:presLayoutVars>
          <dgm:animLvl val="lvl"/>
          <dgm:resizeHandles val="exact"/>
        </dgm:presLayoutVars>
      </dgm:prSet>
      <dgm:spPr/>
    </dgm:pt>
    <dgm:pt modelId="{689E7EBF-03B2-436D-9F51-A24E274D8B6A}" type="pres">
      <dgm:prSet presAssocID="{21035ED1-DDBD-4DAA-9502-DB6E822D11E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314E48C-B7B0-411A-A085-CCEBDED18DCC}" type="pres">
      <dgm:prSet presAssocID="{A360EFFC-EB58-4550-9855-79352C1EA2DA}" presName="spacer" presStyleCnt="0"/>
      <dgm:spPr/>
    </dgm:pt>
    <dgm:pt modelId="{33F36598-1AAB-4776-AEA2-FC1FAC9446BD}" type="pres">
      <dgm:prSet presAssocID="{BC2BBC54-2E42-4955-A281-44D0E6F3988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E08F3A-71C4-47ED-B11A-84DA70BD429E}" type="pres">
      <dgm:prSet presAssocID="{0F970BB2-AAEA-4EED-B5B0-E0B6B7FED436}" presName="spacer" presStyleCnt="0"/>
      <dgm:spPr/>
    </dgm:pt>
    <dgm:pt modelId="{8B4E1924-7087-4B5C-8DEE-672A435A7905}" type="pres">
      <dgm:prSet presAssocID="{37ADB1E0-8002-4ED7-82F4-67DCF36EECA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F920918-6B54-4A5B-9AFF-8E122AEB9533}" type="pres">
      <dgm:prSet presAssocID="{4D697915-682E-4C60-9FB3-9F71BDBE3702}" presName="spacer" presStyleCnt="0"/>
      <dgm:spPr/>
    </dgm:pt>
    <dgm:pt modelId="{BFF0AD63-E55B-45B3-B5D5-DF963D7921FF}" type="pres">
      <dgm:prSet presAssocID="{FF50E087-84FF-4302-AAC2-EE53539CB5F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37E32F2-A913-4A3F-A25A-42C3E724B258}" type="pres">
      <dgm:prSet presAssocID="{EEFE6E18-8ACA-4EA1-AA23-D3AC464A3096}" presName="spacer" presStyleCnt="0"/>
      <dgm:spPr/>
    </dgm:pt>
    <dgm:pt modelId="{29E33953-BF94-4C8D-A4EA-9F438CBA9A12}" type="pres">
      <dgm:prSet presAssocID="{B352034A-92A8-4B1F-AE6F-46C76B51D4A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4BAB99-663B-4BCC-BD4F-F4ADE0DA2853}" type="pres">
      <dgm:prSet presAssocID="{DE6AADCC-75D7-43E5-974A-033DCF82939A}" presName="spacer" presStyleCnt="0"/>
      <dgm:spPr/>
    </dgm:pt>
    <dgm:pt modelId="{6FC320CD-0B49-4F47-A6F9-27A6EC2B8CA2}" type="pres">
      <dgm:prSet presAssocID="{E0A73905-E1DD-44DC-9731-0BFB6D8EB93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72A280B-6E2D-45F3-A619-8CFB291F028C}" type="presOf" srcId="{37ADB1E0-8002-4ED7-82F4-67DCF36EECA1}" destId="{8B4E1924-7087-4B5C-8DEE-672A435A7905}" srcOrd="0" destOrd="0" presId="urn:microsoft.com/office/officeart/2005/8/layout/vList2"/>
    <dgm:cxn modelId="{4B0F900D-D3ED-44EC-9072-7401C5C9175E}" type="presOf" srcId="{E0A73905-E1DD-44DC-9731-0BFB6D8EB931}" destId="{6FC320CD-0B49-4F47-A6F9-27A6EC2B8CA2}" srcOrd="0" destOrd="0" presId="urn:microsoft.com/office/officeart/2005/8/layout/vList2"/>
    <dgm:cxn modelId="{28D3BD17-B695-450A-ACE2-6393F82BDC11}" srcId="{CF19D250-1167-4F1D-B682-2E36B05A1856}" destId="{E0A73905-E1DD-44DC-9731-0BFB6D8EB931}" srcOrd="5" destOrd="0" parTransId="{B903E927-AE53-4942-983F-FACB78330605}" sibTransId="{D31C9869-8D1E-4FCD-91FF-B0531DC090E7}"/>
    <dgm:cxn modelId="{D7D8423B-23C6-493A-B229-998A32A3DBEB}" srcId="{CF19D250-1167-4F1D-B682-2E36B05A1856}" destId="{21035ED1-DDBD-4DAA-9502-DB6E822D11E5}" srcOrd="0" destOrd="0" parTransId="{53D905BD-7E95-4E5A-AFCA-97ADA9043B00}" sibTransId="{A360EFFC-EB58-4550-9855-79352C1EA2DA}"/>
    <dgm:cxn modelId="{8B28ED54-C36E-4DCE-9AE5-BE41FBFBF46D}" srcId="{CF19D250-1167-4F1D-B682-2E36B05A1856}" destId="{FF50E087-84FF-4302-AAC2-EE53539CB5F2}" srcOrd="3" destOrd="0" parTransId="{A864C24E-0CDA-4178-8619-6FACB47D1872}" sibTransId="{EEFE6E18-8ACA-4EA1-AA23-D3AC464A3096}"/>
    <dgm:cxn modelId="{09618E79-2AF0-42DE-A6BA-9822089B291D}" type="presOf" srcId="{FF50E087-84FF-4302-AAC2-EE53539CB5F2}" destId="{BFF0AD63-E55B-45B3-B5D5-DF963D7921FF}" srcOrd="0" destOrd="0" presId="urn:microsoft.com/office/officeart/2005/8/layout/vList2"/>
    <dgm:cxn modelId="{EFE8F879-94F3-42A0-8655-B3F4B90629C3}" srcId="{CF19D250-1167-4F1D-B682-2E36B05A1856}" destId="{37ADB1E0-8002-4ED7-82F4-67DCF36EECA1}" srcOrd="2" destOrd="0" parTransId="{D317560C-E5CD-4FFA-B25C-4C9EED7815F0}" sibTransId="{4D697915-682E-4C60-9FB3-9F71BDBE3702}"/>
    <dgm:cxn modelId="{849DC991-6AE2-4B48-B471-4FC8E044D744}" type="presOf" srcId="{BC2BBC54-2E42-4955-A281-44D0E6F3988C}" destId="{33F36598-1AAB-4776-AEA2-FC1FAC9446BD}" srcOrd="0" destOrd="0" presId="urn:microsoft.com/office/officeart/2005/8/layout/vList2"/>
    <dgm:cxn modelId="{184070AB-2BC3-447E-86CD-379F416A1A00}" srcId="{CF19D250-1167-4F1D-B682-2E36B05A1856}" destId="{BC2BBC54-2E42-4955-A281-44D0E6F3988C}" srcOrd="1" destOrd="0" parTransId="{CFC35CE3-2F51-4E37-AC1B-BFC7CC435B7C}" sibTransId="{0F970BB2-AAEA-4EED-B5B0-E0B6B7FED436}"/>
    <dgm:cxn modelId="{1A69CFB4-E3BE-44B0-8731-D9C6B685702E}" type="presOf" srcId="{CF19D250-1167-4F1D-B682-2E36B05A1856}" destId="{414BD071-DA89-4B2D-BD7C-D2CC47A0FF49}" srcOrd="0" destOrd="0" presId="urn:microsoft.com/office/officeart/2005/8/layout/vList2"/>
    <dgm:cxn modelId="{621DC8B6-D63A-4F75-A39A-61A447A3E6C1}" type="presOf" srcId="{B352034A-92A8-4B1F-AE6F-46C76B51D4A6}" destId="{29E33953-BF94-4C8D-A4EA-9F438CBA9A12}" srcOrd="0" destOrd="0" presId="urn:microsoft.com/office/officeart/2005/8/layout/vList2"/>
    <dgm:cxn modelId="{6666F0DB-C28E-405B-9189-267847228846}" type="presOf" srcId="{21035ED1-DDBD-4DAA-9502-DB6E822D11E5}" destId="{689E7EBF-03B2-436D-9F51-A24E274D8B6A}" srcOrd="0" destOrd="0" presId="urn:microsoft.com/office/officeart/2005/8/layout/vList2"/>
    <dgm:cxn modelId="{2B6C14FA-9C2A-4059-AC78-99D274F95E7F}" srcId="{CF19D250-1167-4F1D-B682-2E36B05A1856}" destId="{B352034A-92A8-4B1F-AE6F-46C76B51D4A6}" srcOrd="4" destOrd="0" parTransId="{C5F63C81-E11C-4B1F-A732-059401E3EB61}" sibTransId="{DE6AADCC-75D7-43E5-974A-033DCF82939A}"/>
    <dgm:cxn modelId="{16530777-297F-42A1-9EAF-E853A902D645}" type="presParOf" srcId="{414BD071-DA89-4B2D-BD7C-D2CC47A0FF49}" destId="{689E7EBF-03B2-436D-9F51-A24E274D8B6A}" srcOrd="0" destOrd="0" presId="urn:microsoft.com/office/officeart/2005/8/layout/vList2"/>
    <dgm:cxn modelId="{A35FAE0E-3601-4DFC-8393-D141FA4C6C3A}" type="presParOf" srcId="{414BD071-DA89-4B2D-BD7C-D2CC47A0FF49}" destId="{B314E48C-B7B0-411A-A085-CCEBDED18DCC}" srcOrd="1" destOrd="0" presId="urn:microsoft.com/office/officeart/2005/8/layout/vList2"/>
    <dgm:cxn modelId="{396EBCF6-9F67-4F5F-B94B-B2685A94F90D}" type="presParOf" srcId="{414BD071-DA89-4B2D-BD7C-D2CC47A0FF49}" destId="{33F36598-1AAB-4776-AEA2-FC1FAC9446BD}" srcOrd="2" destOrd="0" presId="urn:microsoft.com/office/officeart/2005/8/layout/vList2"/>
    <dgm:cxn modelId="{CAFC2F64-F5FA-42BF-97DD-AFF1426C4ECD}" type="presParOf" srcId="{414BD071-DA89-4B2D-BD7C-D2CC47A0FF49}" destId="{EFE08F3A-71C4-47ED-B11A-84DA70BD429E}" srcOrd="3" destOrd="0" presId="urn:microsoft.com/office/officeart/2005/8/layout/vList2"/>
    <dgm:cxn modelId="{62A4E8C4-09D7-4EA5-ABCD-B027954A14C8}" type="presParOf" srcId="{414BD071-DA89-4B2D-BD7C-D2CC47A0FF49}" destId="{8B4E1924-7087-4B5C-8DEE-672A435A7905}" srcOrd="4" destOrd="0" presId="urn:microsoft.com/office/officeart/2005/8/layout/vList2"/>
    <dgm:cxn modelId="{D4CD4281-D142-4EF1-A7CD-7422AC6FCBB6}" type="presParOf" srcId="{414BD071-DA89-4B2D-BD7C-D2CC47A0FF49}" destId="{3F920918-6B54-4A5B-9AFF-8E122AEB9533}" srcOrd="5" destOrd="0" presId="urn:microsoft.com/office/officeart/2005/8/layout/vList2"/>
    <dgm:cxn modelId="{C8820321-A23B-4E61-96E0-C61F7F286044}" type="presParOf" srcId="{414BD071-DA89-4B2D-BD7C-D2CC47A0FF49}" destId="{BFF0AD63-E55B-45B3-B5D5-DF963D7921FF}" srcOrd="6" destOrd="0" presId="urn:microsoft.com/office/officeart/2005/8/layout/vList2"/>
    <dgm:cxn modelId="{B02D56F8-5A03-433C-9416-4CB1FB72215A}" type="presParOf" srcId="{414BD071-DA89-4B2D-BD7C-D2CC47A0FF49}" destId="{037E32F2-A913-4A3F-A25A-42C3E724B258}" srcOrd="7" destOrd="0" presId="urn:microsoft.com/office/officeart/2005/8/layout/vList2"/>
    <dgm:cxn modelId="{53C924CF-261E-41D8-B0B4-9F35375E9C36}" type="presParOf" srcId="{414BD071-DA89-4B2D-BD7C-D2CC47A0FF49}" destId="{29E33953-BF94-4C8D-A4EA-9F438CBA9A12}" srcOrd="8" destOrd="0" presId="urn:microsoft.com/office/officeart/2005/8/layout/vList2"/>
    <dgm:cxn modelId="{1793CA6A-C238-4999-90AD-D4D94CF175F9}" type="presParOf" srcId="{414BD071-DA89-4B2D-BD7C-D2CC47A0FF49}" destId="{8B4BAB99-663B-4BCC-BD4F-F4ADE0DA2853}" srcOrd="9" destOrd="0" presId="urn:microsoft.com/office/officeart/2005/8/layout/vList2"/>
    <dgm:cxn modelId="{0A5C2D9E-FBDE-473B-AAA3-A8BB21F2F591}" type="presParOf" srcId="{414BD071-DA89-4B2D-BD7C-D2CC47A0FF49}" destId="{6FC320CD-0B49-4F47-A6F9-27A6EC2B8CA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009BE-3447-4467-9D46-970995DC43AD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5685D0-3AED-405E-8DD7-F3D6EACA0FF8}">
      <dgm:prSet phldrT="[Текст]"/>
      <dgm:spPr/>
      <dgm:t>
        <a:bodyPr/>
        <a:lstStyle/>
        <a:p>
          <a:r>
            <a:rPr lang="ru-RU"/>
            <a:t>По источнику власти (М. Вебер)</a:t>
          </a:r>
        </a:p>
      </dgm:t>
    </dgm:pt>
    <dgm:pt modelId="{E8209832-4650-449C-B351-364FA86AC979}" type="parTrans" cxnId="{AE42692B-9216-4A1F-8985-A17A60593CB7}">
      <dgm:prSet/>
      <dgm:spPr/>
      <dgm:t>
        <a:bodyPr/>
        <a:lstStyle/>
        <a:p>
          <a:endParaRPr lang="ru-RU"/>
        </a:p>
      </dgm:t>
    </dgm:pt>
    <dgm:pt modelId="{DFCE68A8-2DC7-47AE-A6A9-21CB23D7AA6E}" type="sibTrans" cxnId="{AE42692B-9216-4A1F-8985-A17A60593CB7}">
      <dgm:prSet/>
      <dgm:spPr/>
      <dgm:t>
        <a:bodyPr/>
        <a:lstStyle/>
        <a:p>
          <a:endParaRPr lang="ru-RU"/>
        </a:p>
      </dgm:t>
    </dgm:pt>
    <dgm:pt modelId="{99EFA1FD-4D25-42C3-BECA-2CD566A492B8}">
      <dgm:prSet phldrT="[Текст]" custT="1"/>
      <dgm:spPr/>
      <dgm:t>
        <a:bodyPr/>
        <a:lstStyle/>
        <a:p>
          <a:r>
            <a:rPr lang="ru-RU" sz="2400"/>
            <a:t>Традиционное </a:t>
          </a:r>
        </a:p>
      </dgm:t>
    </dgm:pt>
    <dgm:pt modelId="{F2669089-11FA-42DC-AEF0-67ACAF8D0F87}" type="parTrans" cxnId="{A9476920-935F-44E6-B8AF-A8BA5F20B015}">
      <dgm:prSet/>
      <dgm:spPr/>
      <dgm:t>
        <a:bodyPr/>
        <a:lstStyle/>
        <a:p>
          <a:endParaRPr lang="ru-RU"/>
        </a:p>
      </dgm:t>
    </dgm:pt>
    <dgm:pt modelId="{A118959D-85BD-4104-906F-BBA895FE81EF}" type="sibTrans" cxnId="{A9476920-935F-44E6-B8AF-A8BA5F20B015}">
      <dgm:prSet/>
      <dgm:spPr/>
      <dgm:t>
        <a:bodyPr/>
        <a:lstStyle/>
        <a:p>
          <a:endParaRPr lang="ru-RU"/>
        </a:p>
      </dgm:t>
    </dgm:pt>
    <dgm:pt modelId="{8CFE94FD-28E1-43B2-AA51-CB3DA9A11462}">
      <dgm:prSet phldrT="[Текст]" custT="1"/>
      <dgm:spPr/>
      <dgm:t>
        <a:bodyPr/>
        <a:lstStyle/>
        <a:p>
          <a:r>
            <a:rPr lang="ru-RU" sz="2400"/>
            <a:t>Харизматическое</a:t>
          </a:r>
          <a:endParaRPr lang="ru-RU" sz="2400" dirty="0"/>
        </a:p>
      </dgm:t>
    </dgm:pt>
    <dgm:pt modelId="{A4AF2382-6478-4906-A28D-0FD7C0AB759C}" type="parTrans" cxnId="{63C3DFAB-AF99-4EFA-8D0D-A5731F6A8389}">
      <dgm:prSet/>
      <dgm:spPr/>
      <dgm:t>
        <a:bodyPr/>
        <a:lstStyle/>
        <a:p>
          <a:endParaRPr lang="ru-RU"/>
        </a:p>
      </dgm:t>
    </dgm:pt>
    <dgm:pt modelId="{8896F3CA-565E-4CA7-ABF8-5F0187C801BA}" type="sibTrans" cxnId="{63C3DFAB-AF99-4EFA-8D0D-A5731F6A8389}">
      <dgm:prSet/>
      <dgm:spPr/>
      <dgm:t>
        <a:bodyPr/>
        <a:lstStyle/>
        <a:p>
          <a:endParaRPr lang="ru-RU"/>
        </a:p>
      </dgm:t>
    </dgm:pt>
    <dgm:pt modelId="{EFA78A7E-4B6F-4E9B-B6AF-83F08117F4C3}">
      <dgm:prSet phldrT="[Текст]"/>
      <dgm:spPr/>
      <dgm:t>
        <a:bodyPr/>
        <a:lstStyle/>
        <a:p>
          <a:r>
            <a:rPr lang="ru-RU"/>
            <a:t>По целям лидера (Р. Такер)</a:t>
          </a:r>
        </a:p>
      </dgm:t>
    </dgm:pt>
    <dgm:pt modelId="{E5516B5F-C92C-4DF1-B434-3367914E6450}" type="parTrans" cxnId="{854DDA0F-9A50-43D1-944C-F5ABC96EE40B}">
      <dgm:prSet/>
      <dgm:spPr/>
      <dgm:t>
        <a:bodyPr/>
        <a:lstStyle/>
        <a:p>
          <a:endParaRPr lang="ru-RU"/>
        </a:p>
      </dgm:t>
    </dgm:pt>
    <dgm:pt modelId="{94670255-1028-4890-8AFC-36B6025B30A2}" type="sibTrans" cxnId="{854DDA0F-9A50-43D1-944C-F5ABC96EE40B}">
      <dgm:prSet/>
      <dgm:spPr/>
      <dgm:t>
        <a:bodyPr/>
        <a:lstStyle/>
        <a:p>
          <a:endParaRPr lang="ru-RU"/>
        </a:p>
      </dgm:t>
    </dgm:pt>
    <dgm:pt modelId="{40FA1299-C70C-404C-B070-BCCF038BF49F}">
      <dgm:prSet phldrT="[Текст]" custT="1"/>
      <dgm:spPr/>
      <dgm:t>
        <a:bodyPr/>
        <a:lstStyle/>
        <a:p>
          <a:r>
            <a:rPr lang="ru-RU" sz="2400"/>
            <a:t>Консерватор</a:t>
          </a:r>
        </a:p>
      </dgm:t>
    </dgm:pt>
    <dgm:pt modelId="{D210ACD5-50AA-49F8-8580-625E2C0E82D0}" type="parTrans" cxnId="{66FA0B1E-B9D0-4362-95AB-DEC04B092609}">
      <dgm:prSet/>
      <dgm:spPr/>
      <dgm:t>
        <a:bodyPr/>
        <a:lstStyle/>
        <a:p>
          <a:endParaRPr lang="ru-RU"/>
        </a:p>
      </dgm:t>
    </dgm:pt>
    <dgm:pt modelId="{420358E5-2818-489A-B959-0A3B65342A72}" type="sibTrans" cxnId="{66FA0B1E-B9D0-4362-95AB-DEC04B092609}">
      <dgm:prSet/>
      <dgm:spPr/>
      <dgm:t>
        <a:bodyPr/>
        <a:lstStyle/>
        <a:p>
          <a:endParaRPr lang="ru-RU"/>
        </a:p>
      </dgm:t>
    </dgm:pt>
    <dgm:pt modelId="{CB7F0CBE-301D-4836-8DD3-92692CA851EE}">
      <dgm:prSet phldrT="[Текст]" custT="1"/>
      <dgm:spPr/>
      <dgm:t>
        <a:bodyPr/>
        <a:lstStyle/>
        <a:p>
          <a:r>
            <a:rPr lang="ru-RU" sz="2400"/>
            <a:t>Реформатор</a:t>
          </a:r>
          <a:endParaRPr lang="ru-RU" sz="2400" dirty="0"/>
        </a:p>
      </dgm:t>
    </dgm:pt>
    <dgm:pt modelId="{A6268F5E-EA61-4CC0-ABEA-B2082CD43597}" type="parTrans" cxnId="{4FF441BA-BC47-4CAB-9867-8A32B9621E15}">
      <dgm:prSet/>
      <dgm:spPr/>
      <dgm:t>
        <a:bodyPr/>
        <a:lstStyle/>
        <a:p>
          <a:endParaRPr lang="ru-RU"/>
        </a:p>
      </dgm:t>
    </dgm:pt>
    <dgm:pt modelId="{541685E9-D147-40A9-B5D4-DF4665FDFE11}" type="sibTrans" cxnId="{4FF441BA-BC47-4CAB-9867-8A32B9621E15}">
      <dgm:prSet/>
      <dgm:spPr/>
      <dgm:t>
        <a:bodyPr/>
        <a:lstStyle/>
        <a:p>
          <a:endParaRPr lang="ru-RU"/>
        </a:p>
      </dgm:t>
    </dgm:pt>
    <dgm:pt modelId="{04304B9F-7549-40D0-B6DF-E5FC1C3595CF}">
      <dgm:prSet phldrT="[Текст]"/>
      <dgm:spPr/>
      <dgm:t>
        <a:bodyPr/>
        <a:lstStyle/>
        <a:p>
          <a:r>
            <a:rPr lang="ru-RU"/>
            <a:t>По деятельности и имиджу (М. Херманн)</a:t>
          </a:r>
        </a:p>
      </dgm:t>
    </dgm:pt>
    <dgm:pt modelId="{12B04635-64FC-465D-96CD-F5B2A07B983A}" type="parTrans" cxnId="{3AD01DEA-7BF1-4707-BF4C-74F152A18D6D}">
      <dgm:prSet/>
      <dgm:spPr/>
      <dgm:t>
        <a:bodyPr/>
        <a:lstStyle/>
        <a:p>
          <a:endParaRPr lang="ru-RU"/>
        </a:p>
      </dgm:t>
    </dgm:pt>
    <dgm:pt modelId="{B637047D-5360-41E9-9699-1C42EEE668F9}" type="sibTrans" cxnId="{3AD01DEA-7BF1-4707-BF4C-74F152A18D6D}">
      <dgm:prSet/>
      <dgm:spPr/>
      <dgm:t>
        <a:bodyPr/>
        <a:lstStyle/>
        <a:p>
          <a:endParaRPr lang="ru-RU"/>
        </a:p>
      </dgm:t>
    </dgm:pt>
    <dgm:pt modelId="{39D7D3B7-1259-4923-B70C-7F7BB23066E7}">
      <dgm:prSet phldrT="[Текст]" custT="1"/>
      <dgm:spPr/>
      <dgm:t>
        <a:bodyPr/>
        <a:lstStyle/>
        <a:p>
          <a:r>
            <a:rPr lang="ru-RU" sz="2400"/>
            <a:t>Лидер-знаменосец </a:t>
          </a:r>
        </a:p>
      </dgm:t>
    </dgm:pt>
    <dgm:pt modelId="{F8EBB67F-D1F8-4CF1-B345-8772F250918A}" type="parTrans" cxnId="{41481C47-DC3B-440E-BCDC-46C9D1D4F4A0}">
      <dgm:prSet/>
      <dgm:spPr/>
      <dgm:t>
        <a:bodyPr/>
        <a:lstStyle/>
        <a:p>
          <a:endParaRPr lang="ru-RU"/>
        </a:p>
      </dgm:t>
    </dgm:pt>
    <dgm:pt modelId="{50569DB5-8A2C-4554-B77B-BED2913BE676}" type="sibTrans" cxnId="{41481C47-DC3B-440E-BCDC-46C9D1D4F4A0}">
      <dgm:prSet/>
      <dgm:spPr/>
      <dgm:t>
        <a:bodyPr/>
        <a:lstStyle/>
        <a:p>
          <a:endParaRPr lang="ru-RU"/>
        </a:p>
      </dgm:t>
    </dgm:pt>
    <dgm:pt modelId="{15BED559-0709-4505-935D-8A6DD1C04737}">
      <dgm:prSet phldrT="[Текст]" custT="1"/>
      <dgm:spPr/>
      <dgm:t>
        <a:bodyPr/>
        <a:lstStyle/>
        <a:p>
          <a:r>
            <a:rPr lang="ru-RU" sz="2400"/>
            <a:t>Лидер-служитель</a:t>
          </a:r>
        </a:p>
      </dgm:t>
    </dgm:pt>
    <dgm:pt modelId="{0C79603F-3A3F-4D25-BD4B-759C1701CB82}" type="parTrans" cxnId="{C160EC36-A8A0-4E55-8DED-445FD2E42839}">
      <dgm:prSet/>
      <dgm:spPr/>
      <dgm:t>
        <a:bodyPr/>
        <a:lstStyle/>
        <a:p>
          <a:endParaRPr lang="ru-RU"/>
        </a:p>
      </dgm:t>
    </dgm:pt>
    <dgm:pt modelId="{B8900B54-56E0-4B37-B248-16394082BBE1}" type="sibTrans" cxnId="{C160EC36-A8A0-4E55-8DED-445FD2E42839}">
      <dgm:prSet/>
      <dgm:spPr/>
      <dgm:t>
        <a:bodyPr/>
        <a:lstStyle/>
        <a:p>
          <a:endParaRPr lang="ru-RU"/>
        </a:p>
      </dgm:t>
    </dgm:pt>
    <dgm:pt modelId="{07DED5D8-06B9-4BFF-910C-B010DEA2475D}">
      <dgm:prSet phldrT="[Текст]" custT="1"/>
      <dgm:spPr/>
      <dgm:t>
        <a:bodyPr/>
        <a:lstStyle/>
        <a:p>
          <a:r>
            <a:rPr lang="ru-RU" sz="2400"/>
            <a:t>Легальное</a:t>
          </a:r>
          <a:endParaRPr lang="ru-RU" sz="2400" dirty="0"/>
        </a:p>
      </dgm:t>
    </dgm:pt>
    <dgm:pt modelId="{02B89E70-B424-4174-AB36-45798174FA52}" type="parTrans" cxnId="{2735B4C0-56C6-4858-8F5E-EECBB158D628}">
      <dgm:prSet/>
      <dgm:spPr/>
      <dgm:t>
        <a:bodyPr/>
        <a:lstStyle/>
        <a:p>
          <a:endParaRPr lang="ru-RU"/>
        </a:p>
      </dgm:t>
    </dgm:pt>
    <dgm:pt modelId="{FFAA5A90-3062-4F6E-A89B-944D3C6976C0}" type="sibTrans" cxnId="{2735B4C0-56C6-4858-8F5E-EECBB158D628}">
      <dgm:prSet/>
      <dgm:spPr/>
      <dgm:t>
        <a:bodyPr/>
        <a:lstStyle/>
        <a:p>
          <a:endParaRPr lang="ru-RU"/>
        </a:p>
      </dgm:t>
    </dgm:pt>
    <dgm:pt modelId="{24BAA565-85D2-478E-B8CB-27621E36D76A}">
      <dgm:prSet phldrT="[Текст]" custT="1"/>
      <dgm:spPr/>
      <dgm:t>
        <a:bodyPr/>
        <a:lstStyle/>
        <a:p>
          <a:r>
            <a:rPr lang="ru-RU" sz="2400"/>
            <a:t>Революционер</a:t>
          </a:r>
          <a:endParaRPr lang="ru-RU" sz="2400" dirty="0"/>
        </a:p>
      </dgm:t>
    </dgm:pt>
    <dgm:pt modelId="{80D60C4F-720E-4274-AF95-999636B58DDF}" type="parTrans" cxnId="{361D511F-2FAD-4A17-B959-65E792682262}">
      <dgm:prSet/>
      <dgm:spPr/>
      <dgm:t>
        <a:bodyPr/>
        <a:lstStyle/>
        <a:p>
          <a:endParaRPr lang="ru-RU"/>
        </a:p>
      </dgm:t>
    </dgm:pt>
    <dgm:pt modelId="{3520E9FC-BCB3-45DE-8B1E-FC41B8C13A46}" type="sibTrans" cxnId="{361D511F-2FAD-4A17-B959-65E792682262}">
      <dgm:prSet/>
      <dgm:spPr/>
      <dgm:t>
        <a:bodyPr/>
        <a:lstStyle/>
        <a:p>
          <a:endParaRPr lang="ru-RU"/>
        </a:p>
      </dgm:t>
    </dgm:pt>
    <dgm:pt modelId="{B857FE84-7D55-4369-A670-768FFAB96BC2}">
      <dgm:prSet phldrT="[Текст]" custT="1"/>
      <dgm:spPr/>
      <dgm:t>
        <a:bodyPr/>
        <a:lstStyle/>
        <a:p>
          <a:r>
            <a:rPr lang="ru-RU" sz="2400"/>
            <a:t>Лидер-торговец</a:t>
          </a:r>
          <a:endParaRPr lang="ru-RU" sz="2400" dirty="0"/>
        </a:p>
      </dgm:t>
    </dgm:pt>
    <dgm:pt modelId="{500F2E6F-FF0B-4119-A888-2710C5B333EE}" type="parTrans" cxnId="{56D22FC0-855D-453C-BF2D-524ED2C36420}">
      <dgm:prSet/>
      <dgm:spPr/>
      <dgm:t>
        <a:bodyPr/>
        <a:lstStyle/>
        <a:p>
          <a:endParaRPr lang="ru-RU"/>
        </a:p>
      </dgm:t>
    </dgm:pt>
    <dgm:pt modelId="{FD398A25-3CAB-426F-836D-05925F8A2475}" type="sibTrans" cxnId="{56D22FC0-855D-453C-BF2D-524ED2C36420}">
      <dgm:prSet/>
      <dgm:spPr/>
      <dgm:t>
        <a:bodyPr/>
        <a:lstStyle/>
        <a:p>
          <a:endParaRPr lang="ru-RU"/>
        </a:p>
      </dgm:t>
    </dgm:pt>
    <dgm:pt modelId="{4E08B9DA-874D-41E8-AFED-B0DC4763707B}">
      <dgm:prSet phldrT="[Текст]" custT="1"/>
      <dgm:spPr/>
      <dgm:t>
        <a:bodyPr/>
        <a:lstStyle/>
        <a:p>
          <a:r>
            <a:rPr lang="ru-RU" sz="2400"/>
            <a:t>Лидер-пожарный</a:t>
          </a:r>
          <a:endParaRPr lang="ru-RU" sz="2400" dirty="0"/>
        </a:p>
      </dgm:t>
    </dgm:pt>
    <dgm:pt modelId="{8DCF7B5C-965B-4CF0-BBBC-55AF642CF61E}" type="parTrans" cxnId="{79888915-0790-495B-822E-F8928B17A7F7}">
      <dgm:prSet/>
      <dgm:spPr/>
      <dgm:t>
        <a:bodyPr/>
        <a:lstStyle/>
        <a:p>
          <a:endParaRPr lang="ru-RU"/>
        </a:p>
      </dgm:t>
    </dgm:pt>
    <dgm:pt modelId="{15FBE10F-9879-4E40-8C56-E4C47F8786A5}" type="sibTrans" cxnId="{79888915-0790-495B-822E-F8928B17A7F7}">
      <dgm:prSet/>
      <dgm:spPr/>
      <dgm:t>
        <a:bodyPr/>
        <a:lstStyle/>
        <a:p>
          <a:endParaRPr lang="ru-RU"/>
        </a:p>
      </dgm:t>
    </dgm:pt>
    <dgm:pt modelId="{B410A7D7-8130-4B88-AFC2-D9ED4362BB5C}" type="pres">
      <dgm:prSet presAssocID="{90E009BE-3447-4467-9D46-970995DC43AD}" presName="Name0" presStyleCnt="0">
        <dgm:presLayoutVars>
          <dgm:dir/>
          <dgm:animLvl val="lvl"/>
          <dgm:resizeHandles val="exact"/>
        </dgm:presLayoutVars>
      </dgm:prSet>
      <dgm:spPr/>
    </dgm:pt>
    <dgm:pt modelId="{D25583B3-08D5-4F21-A463-111ED125DD77}" type="pres">
      <dgm:prSet presAssocID="{8E5685D0-3AED-405E-8DD7-F3D6EACA0FF8}" presName="composite" presStyleCnt="0"/>
      <dgm:spPr/>
    </dgm:pt>
    <dgm:pt modelId="{32A43365-B91F-4133-86C9-BCDF8E5ADDB9}" type="pres">
      <dgm:prSet presAssocID="{8E5685D0-3AED-405E-8DD7-F3D6EACA0FF8}" presName="parTx" presStyleLbl="alignNode1" presStyleIdx="0" presStyleCnt="3">
        <dgm:presLayoutVars>
          <dgm:chMax val="0"/>
          <dgm:chPref val="0"/>
        </dgm:presLayoutVars>
      </dgm:prSet>
      <dgm:spPr/>
    </dgm:pt>
    <dgm:pt modelId="{FD5C8D45-5891-4399-B26F-A74EBF90BFD8}" type="pres">
      <dgm:prSet presAssocID="{8E5685D0-3AED-405E-8DD7-F3D6EACA0FF8}" presName="desTx" presStyleLbl="alignAccFollowNode1" presStyleIdx="0" presStyleCnt="3">
        <dgm:presLayoutVars/>
      </dgm:prSet>
      <dgm:spPr/>
    </dgm:pt>
    <dgm:pt modelId="{31DFE02B-34CD-4ADA-95FC-B80BE0EDBA29}" type="pres">
      <dgm:prSet presAssocID="{DFCE68A8-2DC7-47AE-A6A9-21CB23D7AA6E}" presName="space" presStyleCnt="0"/>
      <dgm:spPr/>
    </dgm:pt>
    <dgm:pt modelId="{3BC10809-8515-45E6-8FD7-5B86BEF97855}" type="pres">
      <dgm:prSet presAssocID="{EFA78A7E-4B6F-4E9B-B6AF-83F08117F4C3}" presName="composite" presStyleCnt="0"/>
      <dgm:spPr/>
    </dgm:pt>
    <dgm:pt modelId="{72315BBB-B0CC-41E5-85BF-DF865780C706}" type="pres">
      <dgm:prSet presAssocID="{EFA78A7E-4B6F-4E9B-B6AF-83F08117F4C3}" presName="parTx" presStyleLbl="alignNode1" presStyleIdx="1" presStyleCnt="3">
        <dgm:presLayoutVars>
          <dgm:chMax val="0"/>
          <dgm:chPref val="0"/>
        </dgm:presLayoutVars>
      </dgm:prSet>
      <dgm:spPr/>
    </dgm:pt>
    <dgm:pt modelId="{8A740A4C-4405-474D-8A9C-BF0103D9BEE0}" type="pres">
      <dgm:prSet presAssocID="{EFA78A7E-4B6F-4E9B-B6AF-83F08117F4C3}" presName="desTx" presStyleLbl="alignAccFollowNode1" presStyleIdx="1" presStyleCnt="3">
        <dgm:presLayoutVars/>
      </dgm:prSet>
      <dgm:spPr/>
    </dgm:pt>
    <dgm:pt modelId="{43DF68DC-4D27-4E83-A89E-F2EB10B501E3}" type="pres">
      <dgm:prSet presAssocID="{94670255-1028-4890-8AFC-36B6025B30A2}" presName="space" presStyleCnt="0"/>
      <dgm:spPr/>
    </dgm:pt>
    <dgm:pt modelId="{B6059745-5CD3-4731-8825-D4B4E8CCCA7A}" type="pres">
      <dgm:prSet presAssocID="{04304B9F-7549-40D0-B6DF-E5FC1C3595CF}" presName="composite" presStyleCnt="0"/>
      <dgm:spPr/>
    </dgm:pt>
    <dgm:pt modelId="{9399FB32-E1D2-4F00-B951-42F673A3C67B}" type="pres">
      <dgm:prSet presAssocID="{04304B9F-7549-40D0-B6DF-E5FC1C3595CF}" presName="parTx" presStyleLbl="alignNode1" presStyleIdx="2" presStyleCnt="3">
        <dgm:presLayoutVars>
          <dgm:chMax val="0"/>
          <dgm:chPref val="0"/>
        </dgm:presLayoutVars>
      </dgm:prSet>
      <dgm:spPr/>
    </dgm:pt>
    <dgm:pt modelId="{AA17E152-E913-4D30-B879-5314F1B31849}" type="pres">
      <dgm:prSet presAssocID="{04304B9F-7549-40D0-B6DF-E5FC1C3595CF}" presName="desTx" presStyleLbl="alignAccFollowNode1" presStyleIdx="2" presStyleCnt="3">
        <dgm:presLayoutVars/>
      </dgm:prSet>
      <dgm:spPr/>
    </dgm:pt>
  </dgm:ptLst>
  <dgm:cxnLst>
    <dgm:cxn modelId="{854DDA0F-9A50-43D1-944C-F5ABC96EE40B}" srcId="{90E009BE-3447-4467-9D46-970995DC43AD}" destId="{EFA78A7E-4B6F-4E9B-B6AF-83F08117F4C3}" srcOrd="1" destOrd="0" parTransId="{E5516B5F-C92C-4DF1-B434-3367914E6450}" sibTransId="{94670255-1028-4890-8AFC-36B6025B30A2}"/>
    <dgm:cxn modelId="{C4A12E15-86D2-456C-AFBC-696280DF0658}" type="presOf" srcId="{24BAA565-85D2-478E-B8CB-27621E36D76A}" destId="{8A740A4C-4405-474D-8A9C-BF0103D9BEE0}" srcOrd="0" destOrd="2" presId="urn:microsoft.com/office/officeart/2016/7/layout/ChevronBlockProcess"/>
    <dgm:cxn modelId="{79888915-0790-495B-822E-F8928B17A7F7}" srcId="{04304B9F-7549-40D0-B6DF-E5FC1C3595CF}" destId="{4E08B9DA-874D-41E8-AFED-B0DC4763707B}" srcOrd="3" destOrd="0" parTransId="{8DCF7B5C-965B-4CF0-BBBC-55AF642CF61E}" sibTransId="{15FBE10F-9879-4E40-8C56-E4C47F8786A5}"/>
    <dgm:cxn modelId="{66FA0B1E-B9D0-4362-95AB-DEC04B092609}" srcId="{EFA78A7E-4B6F-4E9B-B6AF-83F08117F4C3}" destId="{40FA1299-C70C-404C-B070-BCCF038BF49F}" srcOrd="0" destOrd="0" parTransId="{D210ACD5-50AA-49F8-8580-625E2C0E82D0}" sibTransId="{420358E5-2818-489A-B959-0A3B65342A72}"/>
    <dgm:cxn modelId="{361D511F-2FAD-4A17-B959-65E792682262}" srcId="{EFA78A7E-4B6F-4E9B-B6AF-83F08117F4C3}" destId="{24BAA565-85D2-478E-B8CB-27621E36D76A}" srcOrd="2" destOrd="0" parTransId="{80D60C4F-720E-4274-AF95-999636B58DDF}" sibTransId="{3520E9FC-BCB3-45DE-8B1E-FC41B8C13A46}"/>
    <dgm:cxn modelId="{A9476920-935F-44E6-B8AF-A8BA5F20B015}" srcId="{8E5685D0-3AED-405E-8DD7-F3D6EACA0FF8}" destId="{99EFA1FD-4D25-42C3-BECA-2CD566A492B8}" srcOrd="0" destOrd="0" parTransId="{F2669089-11FA-42DC-AEF0-67ACAF8D0F87}" sibTransId="{A118959D-85BD-4104-906F-BBA895FE81EF}"/>
    <dgm:cxn modelId="{3F16D023-AE25-40E6-8FD3-5D4B38796E64}" type="presOf" srcId="{B857FE84-7D55-4369-A670-768FFAB96BC2}" destId="{AA17E152-E913-4D30-B879-5314F1B31849}" srcOrd="0" destOrd="2" presId="urn:microsoft.com/office/officeart/2016/7/layout/ChevronBlockProcess"/>
    <dgm:cxn modelId="{AE42692B-9216-4A1F-8985-A17A60593CB7}" srcId="{90E009BE-3447-4467-9D46-970995DC43AD}" destId="{8E5685D0-3AED-405E-8DD7-F3D6EACA0FF8}" srcOrd="0" destOrd="0" parTransId="{E8209832-4650-449C-B351-364FA86AC979}" sibTransId="{DFCE68A8-2DC7-47AE-A6A9-21CB23D7AA6E}"/>
    <dgm:cxn modelId="{E525A32B-CE07-4C5F-A71F-2447684628FE}" type="presOf" srcId="{40FA1299-C70C-404C-B070-BCCF038BF49F}" destId="{8A740A4C-4405-474D-8A9C-BF0103D9BEE0}" srcOrd="0" destOrd="0" presId="urn:microsoft.com/office/officeart/2016/7/layout/ChevronBlockProcess"/>
    <dgm:cxn modelId="{C160EC36-A8A0-4E55-8DED-445FD2E42839}" srcId="{04304B9F-7549-40D0-B6DF-E5FC1C3595CF}" destId="{15BED559-0709-4505-935D-8A6DD1C04737}" srcOrd="1" destOrd="0" parTransId="{0C79603F-3A3F-4D25-BD4B-759C1701CB82}" sibTransId="{B8900B54-56E0-4B37-B248-16394082BBE1}"/>
    <dgm:cxn modelId="{41481C47-DC3B-440E-BCDC-46C9D1D4F4A0}" srcId="{04304B9F-7549-40D0-B6DF-E5FC1C3595CF}" destId="{39D7D3B7-1259-4923-B70C-7F7BB23066E7}" srcOrd="0" destOrd="0" parTransId="{F8EBB67F-D1F8-4CF1-B345-8772F250918A}" sibTransId="{50569DB5-8A2C-4554-B77B-BED2913BE676}"/>
    <dgm:cxn modelId="{43B87879-04A0-466D-882E-A6F9027DE20A}" type="presOf" srcId="{4E08B9DA-874D-41E8-AFED-B0DC4763707B}" destId="{AA17E152-E913-4D30-B879-5314F1B31849}" srcOrd="0" destOrd="3" presId="urn:microsoft.com/office/officeart/2016/7/layout/ChevronBlockProcess"/>
    <dgm:cxn modelId="{733DDD59-E611-4AA6-B893-B04CFA37D797}" type="presOf" srcId="{90E009BE-3447-4467-9D46-970995DC43AD}" destId="{B410A7D7-8130-4B88-AFC2-D9ED4362BB5C}" srcOrd="0" destOrd="0" presId="urn:microsoft.com/office/officeart/2016/7/layout/ChevronBlockProcess"/>
    <dgm:cxn modelId="{EB357A5A-C02B-45BC-B42F-076CA6B67F3C}" type="presOf" srcId="{39D7D3B7-1259-4923-B70C-7F7BB23066E7}" destId="{AA17E152-E913-4D30-B879-5314F1B31849}" srcOrd="0" destOrd="0" presId="urn:microsoft.com/office/officeart/2016/7/layout/ChevronBlockProcess"/>
    <dgm:cxn modelId="{B860527F-03C3-49EC-84B1-030FD2D2F18C}" type="presOf" srcId="{99EFA1FD-4D25-42C3-BECA-2CD566A492B8}" destId="{FD5C8D45-5891-4399-B26F-A74EBF90BFD8}" srcOrd="0" destOrd="0" presId="urn:microsoft.com/office/officeart/2016/7/layout/ChevronBlockProcess"/>
    <dgm:cxn modelId="{B0189482-97C0-4A1B-A206-643FB8BD39D6}" type="presOf" srcId="{15BED559-0709-4505-935D-8A6DD1C04737}" destId="{AA17E152-E913-4D30-B879-5314F1B31849}" srcOrd="0" destOrd="1" presId="urn:microsoft.com/office/officeart/2016/7/layout/ChevronBlockProcess"/>
    <dgm:cxn modelId="{88D4FC88-F536-4197-9225-C1F1DF898DEE}" type="presOf" srcId="{CB7F0CBE-301D-4836-8DD3-92692CA851EE}" destId="{8A740A4C-4405-474D-8A9C-BF0103D9BEE0}" srcOrd="0" destOrd="1" presId="urn:microsoft.com/office/officeart/2016/7/layout/ChevronBlockProcess"/>
    <dgm:cxn modelId="{5949AF8A-203C-451C-9B49-FF6942ABEFA1}" type="presOf" srcId="{04304B9F-7549-40D0-B6DF-E5FC1C3595CF}" destId="{9399FB32-E1D2-4F00-B951-42F673A3C67B}" srcOrd="0" destOrd="0" presId="urn:microsoft.com/office/officeart/2016/7/layout/ChevronBlockProcess"/>
    <dgm:cxn modelId="{C3ECE896-5400-4336-9487-C08AE4DD3079}" type="presOf" srcId="{8E5685D0-3AED-405E-8DD7-F3D6EACA0FF8}" destId="{32A43365-B91F-4133-86C9-BCDF8E5ADDB9}" srcOrd="0" destOrd="0" presId="urn:microsoft.com/office/officeart/2016/7/layout/ChevronBlockProcess"/>
    <dgm:cxn modelId="{6D007CA6-5F49-477A-AD9D-65A706689AAA}" type="presOf" srcId="{07DED5D8-06B9-4BFF-910C-B010DEA2475D}" destId="{FD5C8D45-5891-4399-B26F-A74EBF90BFD8}" srcOrd="0" destOrd="1" presId="urn:microsoft.com/office/officeart/2016/7/layout/ChevronBlockProcess"/>
    <dgm:cxn modelId="{63C3DFAB-AF99-4EFA-8D0D-A5731F6A8389}" srcId="{8E5685D0-3AED-405E-8DD7-F3D6EACA0FF8}" destId="{8CFE94FD-28E1-43B2-AA51-CB3DA9A11462}" srcOrd="2" destOrd="0" parTransId="{A4AF2382-6478-4906-A28D-0FD7C0AB759C}" sibTransId="{8896F3CA-565E-4CA7-ABF8-5F0187C801BA}"/>
    <dgm:cxn modelId="{4FF441BA-BC47-4CAB-9867-8A32B9621E15}" srcId="{EFA78A7E-4B6F-4E9B-B6AF-83F08117F4C3}" destId="{CB7F0CBE-301D-4836-8DD3-92692CA851EE}" srcOrd="1" destOrd="0" parTransId="{A6268F5E-EA61-4CC0-ABEA-B2082CD43597}" sibTransId="{541685E9-D147-40A9-B5D4-DF4665FDFE11}"/>
    <dgm:cxn modelId="{56D22FC0-855D-453C-BF2D-524ED2C36420}" srcId="{04304B9F-7549-40D0-B6DF-E5FC1C3595CF}" destId="{B857FE84-7D55-4369-A670-768FFAB96BC2}" srcOrd="2" destOrd="0" parTransId="{500F2E6F-FF0B-4119-A888-2710C5B333EE}" sibTransId="{FD398A25-3CAB-426F-836D-05925F8A2475}"/>
    <dgm:cxn modelId="{2735B4C0-56C6-4858-8F5E-EECBB158D628}" srcId="{8E5685D0-3AED-405E-8DD7-F3D6EACA0FF8}" destId="{07DED5D8-06B9-4BFF-910C-B010DEA2475D}" srcOrd="1" destOrd="0" parTransId="{02B89E70-B424-4174-AB36-45798174FA52}" sibTransId="{FFAA5A90-3062-4F6E-A89B-944D3C6976C0}"/>
    <dgm:cxn modelId="{BBEEE6D2-D8C2-47C4-824D-07182DC40E0F}" type="presOf" srcId="{8CFE94FD-28E1-43B2-AA51-CB3DA9A11462}" destId="{FD5C8D45-5891-4399-B26F-A74EBF90BFD8}" srcOrd="0" destOrd="2" presId="urn:microsoft.com/office/officeart/2016/7/layout/ChevronBlockProcess"/>
    <dgm:cxn modelId="{7F3D6FDB-0FEA-4A0F-89CB-FC7BD55AE9C1}" type="presOf" srcId="{EFA78A7E-4B6F-4E9B-B6AF-83F08117F4C3}" destId="{72315BBB-B0CC-41E5-85BF-DF865780C706}" srcOrd="0" destOrd="0" presId="urn:microsoft.com/office/officeart/2016/7/layout/ChevronBlockProcess"/>
    <dgm:cxn modelId="{3AD01DEA-7BF1-4707-BF4C-74F152A18D6D}" srcId="{90E009BE-3447-4467-9D46-970995DC43AD}" destId="{04304B9F-7549-40D0-B6DF-E5FC1C3595CF}" srcOrd="2" destOrd="0" parTransId="{12B04635-64FC-465D-96CD-F5B2A07B983A}" sibTransId="{B637047D-5360-41E9-9699-1C42EEE668F9}"/>
    <dgm:cxn modelId="{CAF8F800-428F-45BA-8EEE-8D8923444793}" type="presParOf" srcId="{B410A7D7-8130-4B88-AFC2-D9ED4362BB5C}" destId="{D25583B3-08D5-4F21-A463-111ED125DD77}" srcOrd="0" destOrd="0" presId="urn:microsoft.com/office/officeart/2016/7/layout/ChevronBlockProcess"/>
    <dgm:cxn modelId="{C965D882-85B5-4A27-93AE-C1BDE80F56F6}" type="presParOf" srcId="{D25583B3-08D5-4F21-A463-111ED125DD77}" destId="{32A43365-B91F-4133-86C9-BCDF8E5ADDB9}" srcOrd="0" destOrd="0" presId="urn:microsoft.com/office/officeart/2016/7/layout/ChevronBlockProcess"/>
    <dgm:cxn modelId="{32E634A5-BC0A-4002-BB55-A6497FB7F737}" type="presParOf" srcId="{D25583B3-08D5-4F21-A463-111ED125DD77}" destId="{FD5C8D45-5891-4399-B26F-A74EBF90BFD8}" srcOrd="1" destOrd="0" presId="urn:microsoft.com/office/officeart/2016/7/layout/ChevronBlockProcess"/>
    <dgm:cxn modelId="{0253A4B6-E1DB-47F0-A260-C6888214A750}" type="presParOf" srcId="{B410A7D7-8130-4B88-AFC2-D9ED4362BB5C}" destId="{31DFE02B-34CD-4ADA-95FC-B80BE0EDBA29}" srcOrd="1" destOrd="0" presId="urn:microsoft.com/office/officeart/2016/7/layout/ChevronBlockProcess"/>
    <dgm:cxn modelId="{30457EA2-AE64-4281-9904-49174CEB4E9C}" type="presParOf" srcId="{B410A7D7-8130-4B88-AFC2-D9ED4362BB5C}" destId="{3BC10809-8515-45E6-8FD7-5B86BEF97855}" srcOrd="2" destOrd="0" presId="urn:microsoft.com/office/officeart/2016/7/layout/ChevronBlockProcess"/>
    <dgm:cxn modelId="{319A1912-5715-4FEA-A678-F2357B40DD05}" type="presParOf" srcId="{3BC10809-8515-45E6-8FD7-5B86BEF97855}" destId="{72315BBB-B0CC-41E5-85BF-DF865780C706}" srcOrd="0" destOrd="0" presId="urn:microsoft.com/office/officeart/2016/7/layout/ChevronBlockProcess"/>
    <dgm:cxn modelId="{5DAC0A71-3357-4CDE-B227-29F108021041}" type="presParOf" srcId="{3BC10809-8515-45E6-8FD7-5B86BEF97855}" destId="{8A740A4C-4405-474D-8A9C-BF0103D9BEE0}" srcOrd="1" destOrd="0" presId="urn:microsoft.com/office/officeart/2016/7/layout/ChevronBlockProcess"/>
    <dgm:cxn modelId="{7C49C2A2-6E08-41A2-B3FB-CBBB4190BC00}" type="presParOf" srcId="{B410A7D7-8130-4B88-AFC2-D9ED4362BB5C}" destId="{43DF68DC-4D27-4E83-A89E-F2EB10B501E3}" srcOrd="3" destOrd="0" presId="urn:microsoft.com/office/officeart/2016/7/layout/ChevronBlockProcess"/>
    <dgm:cxn modelId="{D8C389E1-31F5-442A-AF95-36BCA659FDC7}" type="presParOf" srcId="{B410A7D7-8130-4B88-AFC2-D9ED4362BB5C}" destId="{B6059745-5CD3-4731-8825-D4B4E8CCCA7A}" srcOrd="4" destOrd="0" presId="urn:microsoft.com/office/officeart/2016/7/layout/ChevronBlockProcess"/>
    <dgm:cxn modelId="{6E86EE5E-C52F-464A-983B-E9F9B739C8E5}" type="presParOf" srcId="{B6059745-5CD3-4731-8825-D4B4E8CCCA7A}" destId="{9399FB32-E1D2-4F00-B951-42F673A3C67B}" srcOrd="0" destOrd="0" presId="urn:microsoft.com/office/officeart/2016/7/layout/ChevronBlockProcess"/>
    <dgm:cxn modelId="{84E04452-A5B4-47A5-BF52-B1169C718B54}" type="presParOf" srcId="{B6059745-5CD3-4731-8825-D4B4E8CCCA7A}" destId="{AA17E152-E913-4D30-B879-5314F1B3184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F77E2C-1181-4CE4-BFA5-C2A88E4EFE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A8A30-A1FD-46CC-81D0-3568B7270EA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Институты (государство, органы власти, партии и др.)</a:t>
          </a:r>
          <a:endParaRPr lang="en-US"/>
        </a:p>
      </dgm:t>
    </dgm:pt>
    <dgm:pt modelId="{08876921-3978-47BB-B5E7-EDAFEBC877B7}" type="parTrans" cxnId="{C480C0EB-2622-4DCC-9AA7-2D68C40E1AD6}">
      <dgm:prSet/>
      <dgm:spPr/>
      <dgm:t>
        <a:bodyPr/>
        <a:lstStyle/>
        <a:p>
          <a:endParaRPr lang="en-US"/>
        </a:p>
      </dgm:t>
    </dgm:pt>
    <dgm:pt modelId="{A69B7C0D-399F-4AD6-8D81-FAFD38D3BD45}" type="sibTrans" cxnId="{C480C0EB-2622-4DCC-9AA7-2D68C40E1AD6}">
      <dgm:prSet/>
      <dgm:spPr/>
      <dgm:t>
        <a:bodyPr/>
        <a:lstStyle/>
        <a:p>
          <a:endParaRPr lang="en-US"/>
        </a:p>
      </dgm:t>
    </dgm:pt>
    <dgm:pt modelId="{5DAC5643-4823-4B7A-AB87-097598A0D40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Идеи и ценности (идеологии)</a:t>
          </a:r>
          <a:endParaRPr lang="en-US"/>
        </a:p>
      </dgm:t>
    </dgm:pt>
    <dgm:pt modelId="{F21F2C75-6057-4F72-9E79-1AE46AF1C858}" type="parTrans" cxnId="{A27579FD-79A0-4C95-A430-85E74395F03A}">
      <dgm:prSet/>
      <dgm:spPr/>
      <dgm:t>
        <a:bodyPr/>
        <a:lstStyle/>
        <a:p>
          <a:endParaRPr lang="en-US"/>
        </a:p>
      </dgm:t>
    </dgm:pt>
    <dgm:pt modelId="{38A2A882-7746-478A-955A-666ACE11A16B}" type="sibTrans" cxnId="{A27579FD-79A0-4C95-A430-85E74395F03A}">
      <dgm:prSet/>
      <dgm:spPr/>
      <dgm:t>
        <a:bodyPr/>
        <a:lstStyle/>
        <a:p>
          <a:endParaRPr lang="en-US"/>
        </a:p>
      </dgm:t>
    </dgm:pt>
    <dgm:pt modelId="{BB8AFDBB-DF30-4F14-A8FB-AFB5A8C5D88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Нормы (законы, традиции, обычаи)</a:t>
          </a:r>
          <a:endParaRPr lang="en-US"/>
        </a:p>
      </dgm:t>
    </dgm:pt>
    <dgm:pt modelId="{F7228259-9E9F-4F88-9166-616BB1EB0D03}" type="parTrans" cxnId="{3EAE8B69-D44B-4FEB-A7FC-B2CD82D387D4}">
      <dgm:prSet/>
      <dgm:spPr/>
      <dgm:t>
        <a:bodyPr/>
        <a:lstStyle/>
        <a:p>
          <a:endParaRPr lang="en-US"/>
        </a:p>
      </dgm:t>
    </dgm:pt>
    <dgm:pt modelId="{DB84C595-FB14-4385-9959-0B77DD06F495}" type="sibTrans" cxnId="{3EAE8B69-D44B-4FEB-A7FC-B2CD82D387D4}">
      <dgm:prSet/>
      <dgm:spPr/>
      <dgm:t>
        <a:bodyPr/>
        <a:lstStyle/>
        <a:p>
          <a:endParaRPr lang="en-US"/>
        </a:p>
      </dgm:t>
    </dgm:pt>
    <dgm:pt modelId="{A04243AD-E8FC-47D3-A8AD-06F2AF3E3A1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Способы взаимодействия между властью и обществом</a:t>
          </a:r>
          <a:endParaRPr lang="en-US"/>
        </a:p>
      </dgm:t>
    </dgm:pt>
    <dgm:pt modelId="{2102A008-682C-476B-BF7D-2C284ABBCA9F}" type="parTrans" cxnId="{F7E55454-7309-4D90-BEAC-BBD25D3E22B3}">
      <dgm:prSet/>
      <dgm:spPr/>
      <dgm:t>
        <a:bodyPr/>
        <a:lstStyle/>
        <a:p>
          <a:endParaRPr lang="en-US"/>
        </a:p>
      </dgm:t>
    </dgm:pt>
    <dgm:pt modelId="{BDC93BFE-748A-4F14-9863-278C92519395}" type="sibTrans" cxnId="{F7E55454-7309-4D90-BEAC-BBD25D3E22B3}">
      <dgm:prSet/>
      <dgm:spPr/>
      <dgm:t>
        <a:bodyPr/>
        <a:lstStyle/>
        <a:p>
          <a:endParaRPr lang="en-US"/>
        </a:p>
      </dgm:t>
    </dgm:pt>
    <dgm:pt modelId="{3E6CC6ED-35A9-418A-9CCE-2F417BDE0B59}" type="pres">
      <dgm:prSet presAssocID="{38F77E2C-1181-4CE4-BFA5-C2A88E4EFE2B}" presName="root" presStyleCnt="0">
        <dgm:presLayoutVars>
          <dgm:dir/>
          <dgm:resizeHandles val="exact"/>
        </dgm:presLayoutVars>
      </dgm:prSet>
      <dgm:spPr/>
    </dgm:pt>
    <dgm:pt modelId="{24EF4C70-B413-4435-967C-BE50EF77780E}" type="pres">
      <dgm:prSet presAssocID="{059A8A30-A1FD-46CC-81D0-3568B7270EA8}" presName="compNode" presStyleCnt="0"/>
      <dgm:spPr/>
    </dgm:pt>
    <dgm:pt modelId="{B8C89383-98C2-49A1-8431-035255F60FE1}" type="pres">
      <dgm:prSet presAssocID="{059A8A30-A1FD-46CC-81D0-3568B7270EA8}" presName="bgRect" presStyleLbl="bgShp" presStyleIdx="0" presStyleCnt="4"/>
      <dgm:spPr/>
    </dgm:pt>
    <dgm:pt modelId="{10B8908C-3080-45CB-B834-0136B63980DF}" type="pres">
      <dgm:prSet presAssocID="{059A8A30-A1FD-46CC-81D0-3568B7270E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75BE63CA-DE64-4FB5-954A-135E8DA07EE0}" type="pres">
      <dgm:prSet presAssocID="{059A8A30-A1FD-46CC-81D0-3568B7270EA8}" presName="spaceRect" presStyleCnt="0"/>
      <dgm:spPr/>
    </dgm:pt>
    <dgm:pt modelId="{BD40F9A9-7BAC-47ED-B128-66318AB6C447}" type="pres">
      <dgm:prSet presAssocID="{059A8A30-A1FD-46CC-81D0-3568B7270EA8}" presName="parTx" presStyleLbl="revTx" presStyleIdx="0" presStyleCnt="4">
        <dgm:presLayoutVars>
          <dgm:chMax val="0"/>
          <dgm:chPref val="0"/>
        </dgm:presLayoutVars>
      </dgm:prSet>
      <dgm:spPr/>
    </dgm:pt>
    <dgm:pt modelId="{2FCA17F8-2234-4509-A8C6-BF928906D945}" type="pres">
      <dgm:prSet presAssocID="{A69B7C0D-399F-4AD6-8D81-FAFD38D3BD45}" presName="sibTrans" presStyleCnt="0"/>
      <dgm:spPr/>
    </dgm:pt>
    <dgm:pt modelId="{80911150-75E4-4428-9CA7-B187B68E6CC3}" type="pres">
      <dgm:prSet presAssocID="{5DAC5643-4823-4B7A-AB87-097598A0D407}" presName="compNode" presStyleCnt="0"/>
      <dgm:spPr/>
    </dgm:pt>
    <dgm:pt modelId="{6107B56F-72AC-449A-9957-DBD5CF589B2E}" type="pres">
      <dgm:prSet presAssocID="{5DAC5643-4823-4B7A-AB87-097598A0D407}" presName="bgRect" presStyleLbl="bgShp" presStyleIdx="1" presStyleCnt="4"/>
      <dgm:spPr/>
    </dgm:pt>
    <dgm:pt modelId="{2B0FA980-C345-49C8-8032-12D2A3C4AA63}" type="pres">
      <dgm:prSet presAssocID="{5DAC5643-4823-4B7A-AB87-097598A0D40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C40BE2E-649A-4B1C-BD5F-621419A7C1EB}" type="pres">
      <dgm:prSet presAssocID="{5DAC5643-4823-4B7A-AB87-097598A0D407}" presName="spaceRect" presStyleCnt="0"/>
      <dgm:spPr/>
    </dgm:pt>
    <dgm:pt modelId="{C1EDB761-EFF6-46D7-B5C2-10828119C7DD}" type="pres">
      <dgm:prSet presAssocID="{5DAC5643-4823-4B7A-AB87-097598A0D407}" presName="parTx" presStyleLbl="revTx" presStyleIdx="1" presStyleCnt="4">
        <dgm:presLayoutVars>
          <dgm:chMax val="0"/>
          <dgm:chPref val="0"/>
        </dgm:presLayoutVars>
      </dgm:prSet>
      <dgm:spPr/>
    </dgm:pt>
    <dgm:pt modelId="{DE40E4F2-A806-45FC-BFA0-C01096E4B6F9}" type="pres">
      <dgm:prSet presAssocID="{38A2A882-7746-478A-955A-666ACE11A16B}" presName="sibTrans" presStyleCnt="0"/>
      <dgm:spPr/>
    </dgm:pt>
    <dgm:pt modelId="{25CCFEA9-D509-48B5-B1FF-6AEEA9585EF6}" type="pres">
      <dgm:prSet presAssocID="{BB8AFDBB-DF30-4F14-A8FB-AFB5A8C5D88A}" presName="compNode" presStyleCnt="0"/>
      <dgm:spPr/>
    </dgm:pt>
    <dgm:pt modelId="{FCEC9FFD-ECA4-4303-B167-B5E9516FD2F4}" type="pres">
      <dgm:prSet presAssocID="{BB8AFDBB-DF30-4F14-A8FB-AFB5A8C5D88A}" presName="bgRect" presStyleLbl="bgShp" presStyleIdx="2" presStyleCnt="4"/>
      <dgm:spPr/>
    </dgm:pt>
    <dgm:pt modelId="{897AB8E3-FB2C-4B13-95A5-453B637BB7C6}" type="pres">
      <dgm:prSet presAssocID="{BB8AFDBB-DF30-4F14-A8FB-AFB5A8C5D8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A9CB4590-82B2-410A-974B-581704E27A53}" type="pres">
      <dgm:prSet presAssocID="{BB8AFDBB-DF30-4F14-A8FB-AFB5A8C5D88A}" presName="spaceRect" presStyleCnt="0"/>
      <dgm:spPr/>
    </dgm:pt>
    <dgm:pt modelId="{D157EC98-B64E-43BC-8F75-151801F12E3F}" type="pres">
      <dgm:prSet presAssocID="{BB8AFDBB-DF30-4F14-A8FB-AFB5A8C5D88A}" presName="parTx" presStyleLbl="revTx" presStyleIdx="2" presStyleCnt="4">
        <dgm:presLayoutVars>
          <dgm:chMax val="0"/>
          <dgm:chPref val="0"/>
        </dgm:presLayoutVars>
      </dgm:prSet>
      <dgm:spPr/>
    </dgm:pt>
    <dgm:pt modelId="{7ABA9A54-E403-4F0A-AD5F-6E846426C8F8}" type="pres">
      <dgm:prSet presAssocID="{DB84C595-FB14-4385-9959-0B77DD06F495}" presName="sibTrans" presStyleCnt="0"/>
      <dgm:spPr/>
    </dgm:pt>
    <dgm:pt modelId="{3D1E3131-5204-4A99-B5AD-B7C8D588F6FA}" type="pres">
      <dgm:prSet presAssocID="{A04243AD-E8FC-47D3-A8AD-06F2AF3E3A1C}" presName="compNode" presStyleCnt="0"/>
      <dgm:spPr/>
    </dgm:pt>
    <dgm:pt modelId="{E66E3BCD-A380-4A12-93B9-DC53596B39D2}" type="pres">
      <dgm:prSet presAssocID="{A04243AD-E8FC-47D3-A8AD-06F2AF3E3A1C}" presName="bgRect" presStyleLbl="bgShp" presStyleIdx="3" presStyleCnt="4"/>
      <dgm:spPr/>
    </dgm:pt>
    <dgm:pt modelId="{F518C6F1-FA2F-4DD2-89CF-1E63D32B92A6}" type="pres">
      <dgm:prSet presAssocID="{A04243AD-E8FC-47D3-A8AD-06F2AF3E3A1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Чат"/>
        </a:ext>
      </dgm:extLst>
    </dgm:pt>
    <dgm:pt modelId="{15FB23FB-65BB-4BE0-84D7-6A3F893E8C4D}" type="pres">
      <dgm:prSet presAssocID="{A04243AD-E8FC-47D3-A8AD-06F2AF3E3A1C}" presName="spaceRect" presStyleCnt="0"/>
      <dgm:spPr/>
    </dgm:pt>
    <dgm:pt modelId="{BF5FC413-25D9-4815-92A9-A2DE7F4FDA93}" type="pres">
      <dgm:prSet presAssocID="{A04243AD-E8FC-47D3-A8AD-06F2AF3E3A1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9742D15-C168-4DC2-9E91-B62C77DC60F9}" type="presOf" srcId="{059A8A30-A1FD-46CC-81D0-3568B7270EA8}" destId="{BD40F9A9-7BAC-47ED-B128-66318AB6C447}" srcOrd="0" destOrd="0" presId="urn:microsoft.com/office/officeart/2018/2/layout/IconVerticalSolidList"/>
    <dgm:cxn modelId="{18B0C61C-B36B-4787-AD38-A0CE8A0391EE}" type="presOf" srcId="{38F77E2C-1181-4CE4-BFA5-C2A88E4EFE2B}" destId="{3E6CC6ED-35A9-418A-9CCE-2F417BDE0B59}" srcOrd="0" destOrd="0" presId="urn:microsoft.com/office/officeart/2018/2/layout/IconVerticalSolidList"/>
    <dgm:cxn modelId="{3EAE8B69-D44B-4FEB-A7FC-B2CD82D387D4}" srcId="{38F77E2C-1181-4CE4-BFA5-C2A88E4EFE2B}" destId="{BB8AFDBB-DF30-4F14-A8FB-AFB5A8C5D88A}" srcOrd="2" destOrd="0" parTransId="{F7228259-9E9F-4F88-9166-616BB1EB0D03}" sibTransId="{DB84C595-FB14-4385-9959-0B77DD06F495}"/>
    <dgm:cxn modelId="{F7E55454-7309-4D90-BEAC-BBD25D3E22B3}" srcId="{38F77E2C-1181-4CE4-BFA5-C2A88E4EFE2B}" destId="{A04243AD-E8FC-47D3-A8AD-06F2AF3E3A1C}" srcOrd="3" destOrd="0" parTransId="{2102A008-682C-476B-BF7D-2C284ABBCA9F}" sibTransId="{BDC93BFE-748A-4F14-9863-278C92519395}"/>
    <dgm:cxn modelId="{4FCC2B8E-21B5-4AE7-90A9-A5489BB18389}" type="presOf" srcId="{5DAC5643-4823-4B7A-AB87-097598A0D407}" destId="{C1EDB761-EFF6-46D7-B5C2-10828119C7DD}" srcOrd="0" destOrd="0" presId="urn:microsoft.com/office/officeart/2018/2/layout/IconVerticalSolidList"/>
    <dgm:cxn modelId="{2C8288C9-FCB3-4F4B-B93C-CCA28E5256F5}" type="presOf" srcId="{BB8AFDBB-DF30-4F14-A8FB-AFB5A8C5D88A}" destId="{D157EC98-B64E-43BC-8F75-151801F12E3F}" srcOrd="0" destOrd="0" presId="urn:microsoft.com/office/officeart/2018/2/layout/IconVerticalSolidList"/>
    <dgm:cxn modelId="{6EE710E7-2A5F-4524-B457-C6349029F869}" type="presOf" srcId="{A04243AD-E8FC-47D3-A8AD-06F2AF3E3A1C}" destId="{BF5FC413-25D9-4815-92A9-A2DE7F4FDA93}" srcOrd="0" destOrd="0" presId="urn:microsoft.com/office/officeart/2018/2/layout/IconVerticalSolidList"/>
    <dgm:cxn modelId="{C480C0EB-2622-4DCC-9AA7-2D68C40E1AD6}" srcId="{38F77E2C-1181-4CE4-BFA5-C2A88E4EFE2B}" destId="{059A8A30-A1FD-46CC-81D0-3568B7270EA8}" srcOrd="0" destOrd="0" parTransId="{08876921-3978-47BB-B5E7-EDAFEBC877B7}" sibTransId="{A69B7C0D-399F-4AD6-8D81-FAFD38D3BD45}"/>
    <dgm:cxn modelId="{A27579FD-79A0-4C95-A430-85E74395F03A}" srcId="{38F77E2C-1181-4CE4-BFA5-C2A88E4EFE2B}" destId="{5DAC5643-4823-4B7A-AB87-097598A0D407}" srcOrd="1" destOrd="0" parTransId="{F21F2C75-6057-4F72-9E79-1AE46AF1C858}" sibTransId="{38A2A882-7746-478A-955A-666ACE11A16B}"/>
    <dgm:cxn modelId="{02CFDCE6-829A-412C-B055-56EE46604B79}" type="presParOf" srcId="{3E6CC6ED-35A9-418A-9CCE-2F417BDE0B59}" destId="{24EF4C70-B413-4435-967C-BE50EF77780E}" srcOrd="0" destOrd="0" presId="urn:microsoft.com/office/officeart/2018/2/layout/IconVerticalSolidList"/>
    <dgm:cxn modelId="{2F8A1A1A-FA22-41BE-9629-43DBC2091601}" type="presParOf" srcId="{24EF4C70-B413-4435-967C-BE50EF77780E}" destId="{B8C89383-98C2-49A1-8431-035255F60FE1}" srcOrd="0" destOrd="0" presId="urn:microsoft.com/office/officeart/2018/2/layout/IconVerticalSolidList"/>
    <dgm:cxn modelId="{3C794093-65AB-4505-9C3B-7F0C144AC628}" type="presParOf" srcId="{24EF4C70-B413-4435-967C-BE50EF77780E}" destId="{10B8908C-3080-45CB-B834-0136B63980DF}" srcOrd="1" destOrd="0" presId="urn:microsoft.com/office/officeart/2018/2/layout/IconVerticalSolidList"/>
    <dgm:cxn modelId="{7D74D072-0841-464F-8F18-E4C1484B1DEA}" type="presParOf" srcId="{24EF4C70-B413-4435-967C-BE50EF77780E}" destId="{75BE63CA-DE64-4FB5-954A-135E8DA07EE0}" srcOrd="2" destOrd="0" presId="urn:microsoft.com/office/officeart/2018/2/layout/IconVerticalSolidList"/>
    <dgm:cxn modelId="{49AF1729-982C-4C42-BD6B-F8AFE613C0C4}" type="presParOf" srcId="{24EF4C70-B413-4435-967C-BE50EF77780E}" destId="{BD40F9A9-7BAC-47ED-B128-66318AB6C447}" srcOrd="3" destOrd="0" presId="urn:microsoft.com/office/officeart/2018/2/layout/IconVerticalSolidList"/>
    <dgm:cxn modelId="{45550B70-4879-45DC-9895-E9F45E88A674}" type="presParOf" srcId="{3E6CC6ED-35A9-418A-9CCE-2F417BDE0B59}" destId="{2FCA17F8-2234-4509-A8C6-BF928906D945}" srcOrd="1" destOrd="0" presId="urn:microsoft.com/office/officeart/2018/2/layout/IconVerticalSolidList"/>
    <dgm:cxn modelId="{CF5D18F8-0DF8-4997-B553-C4C902FF2632}" type="presParOf" srcId="{3E6CC6ED-35A9-418A-9CCE-2F417BDE0B59}" destId="{80911150-75E4-4428-9CA7-B187B68E6CC3}" srcOrd="2" destOrd="0" presId="urn:microsoft.com/office/officeart/2018/2/layout/IconVerticalSolidList"/>
    <dgm:cxn modelId="{AB8D1418-0821-402E-8409-83DB5AF81B16}" type="presParOf" srcId="{80911150-75E4-4428-9CA7-B187B68E6CC3}" destId="{6107B56F-72AC-449A-9957-DBD5CF589B2E}" srcOrd="0" destOrd="0" presId="urn:microsoft.com/office/officeart/2018/2/layout/IconVerticalSolidList"/>
    <dgm:cxn modelId="{AF587F83-D4D8-4E1F-831A-894A6C2C5449}" type="presParOf" srcId="{80911150-75E4-4428-9CA7-B187B68E6CC3}" destId="{2B0FA980-C345-49C8-8032-12D2A3C4AA63}" srcOrd="1" destOrd="0" presId="urn:microsoft.com/office/officeart/2018/2/layout/IconVerticalSolidList"/>
    <dgm:cxn modelId="{DADD3F88-64E5-4075-9A36-A1446DF1101A}" type="presParOf" srcId="{80911150-75E4-4428-9CA7-B187B68E6CC3}" destId="{2C40BE2E-649A-4B1C-BD5F-621419A7C1EB}" srcOrd="2" destOrd="0" presId="urn:microsoft.com/office/officeart/2018/2/layout/IconVerticalSolidList"/>
    <dgm:cxn modelId="{41732305-9069-4C0F-A721-0E32307084B6}" type="presParOf" srcId="{80911150-75E4-4428-9CA7-B187B68E6CC3}" destId="{C1EDB761-EFF6-46D7-B5C2-10828119C7DD}" srcOrd="3" destOrd="0" presId="urn:microsoft.com/office/officeart/2018/2/layout/IconVerticalSolidList"/>
    <dgm:cxn modelId="{646AEAF7-CC3C-45DC-ACAE-BDD86446A7A1}" type="presParOf" srcId="{3E6CC6ED-35A9-418A-9CCE-2F417BDE0B59}" destId="{DE40E4F2-A806-45FC-BFA0-C01096E4B6F9}" srcOrd="3" destOrd="0" presId="urn:microsoft.com/office/officeart/2018/2/layout/IconVerticalSolidList"/>
    <dgm:cxn modelId="{2A379162-BC2E-4286-94ED-3C2982BF293D}" type="presParOf" srcId="{3E6CC6ED-35A9-418A-9CCE-2F417BDE0B59}" destId="{25CCFEA9-D509-48B5-B1FF-6AEEA9585EF6}" srcOrd="4" destOrd="0" presId="urn:microsoft.com/office/officeart/2018/2/layout/IconVerticalSolidList"/>
    <dgm:cxn modelId="{1591CC81-0CEF-46AA-B992-61E133583636}" type="presParOf" srcId="{25CCFEA9-D509-48B5-B1FF-6AEEA9585EF6}" destId="{FCEC9FFD-ECA4-4303-B167-B5E9516FD2F4}" srcOrd="0" destOrd="0" presId="urn:microsoft.com/office/officeart/2018/2/layout/IconVerticalSolidList"/>
    <dgm:cxn modelId="{61AA7FB1-BACA-4337-916E-A9A6842E7839}" type="presParOf" srcId="{25CCFEA9-D509-48B5-B1FF-6AEEA9585EF6}" destId="{897AB8E3-FB2C-4B13-95A5-453B637BB7C6}" srcOrd="1" destOrd="0" presId="urn:microsoft.com/office/officeart/2018/2/layout/IconVerticalSolidList"/>
    <dgm:cxn modelId="{4E27DD96-E8C2-4E8D-A21C-0775B5EF5A37}" type="presParOf" srcId="{25CCFEA9-D509-48B5-B1FF-6AEEA9585EF6}" destId="{A9CB4590-82B2-410A-974B-581704E27A53}" srcOrd="2" destOrd="0" presId="urn:microsoft.com/office/officeart/2018/2/layout/IconVerticalSolidList"/>
    <dgm:cxn modelId="{7734D8E1-3E27-44A5-B369-9F26B2BB9D3D}" type="presParOf" srcId="{25CCFEA9-D509-48B5-B1FF-6AEEA9585EF6}" destId="{D157EC98-B64E-43BC-8F75-151801F12E3F}" srcOrd="3" destOrd="0" presId="urn:microsoft.com/office/officeart/2018/2/layout/IconVerticalSolidList"/>
    <dgm:cxn modelId="{CEACF3B4-0704-42D1-8373-744A1C0209EB}" type="presParOf" srcId="{3E6CC6ED-35A9-418A-9CCE-2F417BDE0B59}" destId="{7ABA9A54-E403-4F0A-AD5F-6E846426C8F8}" srcOrd="5" destOrd="0" presId="urn:microsoft.com/office/officeart/2018/2/layout/IconVerticalSolidList"/>
    <dgm:cxn modelId="{DC67F685-9407-450F-B094-B925B05DBFB0}" type="presParOf" srcId="{3E6CC6ED-35A9-418A-9CCE-2F417BDE0B59}" destId="{3D1E3131-5204-4A99-B5AD-B7C8D588F6FA}" srcOrd="6" destOrd="0" presId="urn:microsoft.com/office/officeart/2018/2/layout/IconVerticalSolidList"/>
    <dgm:cxn modelId="{E6F9FB2F-5E7C-4C23-914A-39BD7227BE9F}" type="presParOf" srcId="{3D1E3131-5204-4A99-B5AD-B7C8D588F6FA}" destId="{E66E3BCD-A380-4A12-93B9-DC53596B39D2}" srcOrd="0" destOrd="0" presId="urn:microsoft.com/office/officeart/2018/2/layout/IconVerticalSolidList"/>
    <dgm:cxn modelId="{74882757-F950-45BC-9D85-294142764770}" type="presParOf" srcId="{3D1E3131-5204-4A99-B5AD-B7C8D588F6FA}" destId="{F518C6F1-FA2F-4DD2-89CF-1E63D32B92A6}" srcOrd="1" destOrd="0" presId="urn:microsoft.com/office/officeart/2018/2/layout/IconVerticalSolidList"/>
    <dgm:cxn modelId="{0587BEC5-3147-4ED0-9047-9ED9FDE61F7D}" type="presParOf" srcId="{3D1E3131-5204-4A99-B5AD-B7C8D588F6FA}" destId="{15FB23FB-65BB-4BE0-84D7-6A3F893E8C4D}" srcOrd="2" destOrd="0" presId="urn:microsoft.com/office/officeart/2018/2/layout/IconVerticalSolidList"/>
    <dgm:cxn modelId="{7C7A1384-B3E6-45E3-B3E4-1166A53E07B5}" type="presParOf" srcId="{3D1E3131-5204-4A99-B5AD-B7C8D588F6FA}" destId="{BF5FC413-25D9-4815-92A9-A2DE7F4FDA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DC8BE-0239-467E-A2BF-85A97BAE76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35A62B-23CF-4E19-842F-952EA346133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Целеполагание</a:t>
          </a:r>
        </a:p>
      </dgm:t>
    </dgm:pt>
    <dgm:pt modelId="{EBF454F1-163E-4EEF-8D9A-89B464436924}" type="parTrans" cxnId="{A9426E85-6FD2-456E-BC55-BEDF9CBF3CCF}">
      <dgm:prSet/>
      <dgm:spPr/>
      <dgm:t>
        <a:bodyPr/>
        <a:lstStyle/>
        <a:p>
          <a:endParaRPr lang="ru-RU"/>
        </a:p>
      </dgm:t>
    </dgm:pt>
    <dgm:pt modelId="{5F1FC32C-F15B-4426-9D78-A0EB3B4DE80D}" type="sibTrans" cxnId="{A9426E85-6FD2-456E-BC55-BEDF9CBF3CCF}">
      <dgm:prSet/>
      <dgm:spPr/>
      <dgm:t>
        <a:bodyPr/>
        <a:lstStyle/>
        <a:p>
          <a:endParaRPr lang="ru-RU"/>
        </a:p>
      </dgm:t>
    </dgm:pt>
    <dgm:pt modelId="{0D56C765-8E63-46CC-9D24-63BEA19B140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Определение основных целей общественного и политического развития</a:t>
          </a:r>
        </a:p>
      </dgm:t>
    </dgm:pt>
    <dgm:pt modelId="{68E0D3F3-E5F7-4E9F-9220-BCB8D49FD6F1}" type="parTrans" cxnId="{17BF58F0-BC0F-4788-89CE-D1A1D745FE1E}">
      <dgm:prSet/>
      <dgm:spPr/>
      <dgm:t>
        <a:bodyPr/>
        <a:lstStyle/>
        <a:p>
          <a:endParaRPr lang="ru-RU"/>
        </a:p>
      </dgm:t>
    </dgm:pt>
    <dgm:pt modelId="{82598703-A571-4AD4-B54B-E34E1D71B0A7}" type="sibTrans" cxnId="{17BF58F0-BC0F-4788-89CE-D1A1D745FE1E}">
      <dgm:prSet/>
      <dgm:spPr/>
      <dgm:t>
        <a:bodyPr/>
        <a:lstStyle/>
        <a:p>
          <a:endParaRPr lang="ru-RU"/>
        </a:p>
      </dgm:t>
    </dgm:pt>
    <dgm:pt modelId="{523B25F3-0F5A-4D2D-8B80-752AC036F20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Интеграция</a:t>
          </a:r>
        </a:p>
      </dgm:t>
    </dgm:pt>
    <dgm:pt modelId="{816798FE-4987-44CD-8DA2-E1A81CE1B617}" type="parTrans" cxnId="{BF24242D-BA82-4351-B8A9-F6207F5B360C}">
      <dgm:prSet/>
      <dgm:spPr/>
      <dgm:t>
        <a:bodyPr/>
        <a:lstStyle/>
        <a:p>
          <a:endParaRPr lang="ru-RU"/>
        </a:p>
      </dgm:t>
    </dgm:pt>
    <dgm:pt modelId="{4B2BE1D1-27E4-4824-B17B-749DD9B6DAE2}" type="sibTrans" cxnId="{BF24242D-BA82-4351-B8A9-F6207F5B360C}">
      <dgm:prSet/>
      <dgm:spPr/>
      <dgm:t>
        <a:bodyPr/>
        <a:lstStyle/>
        <a:p>
          <a:endParaRPr lang="ru-RU"/>
        </a:p>
      </dgm:t>
    </dgm:pt>
    <dgm:pt modelId="{00AC802F-F315-45DD-8368-76AA6BBD842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Объединение общества для решения важнейших задач</a:t>
          </a:r>
        </a:p>
      </dgm:t>
    </dgm:pt>
    <dgm:pt modelId="{5C7C46FC-29D7-4CFF-A617-65084FAD0B13}" type="parTrans" cxnId="{B9F99C8D-F74B-454E-BD62-FA3A0A4BDFA7}">
      <dgm:prSet/>
      <dgm:spPr/>
      <dgm:t>
        <a:bodyPr/>
        <a:lstStyle/>
        <a:p>
          <a:endParaRPr lang="ru-RU"/>
        </a:p>
      </dgm:t>
    </dgm:pt>
    <dgm:pt modelId="{C8F326BB-9D76-4FC2-A3B6-988C5DD338DF}" type="sibTrans" cxnId="{B9F99C8D-F74B-454E-BD62-FA3A0A4BDFA7}">
      <dgm:prSet/>
      <dgm:spPr/>
      <dgm:t>
        <a:bodyPr/>
        <a:lstStyle/>
        <a:p>
          <a:endParaRPr lang="ru-RU"/>
        </a:p>
      </dgm:t>
    </dgm:pt>
    <dgm:pt modelId="{E6E2ED6F-F911-4DFB-A7C7-A7528602D0C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Коммуникация</a:t>
          </a:r>
        </a:p>
      </dgm:t>
    </dgm:pt>
    <dgm:pt modelId="{E659BCA8-75D9-45F0-880F-D54ADD2D502C}" type="parTrans" cxnId="{E4B9AE94-D262-4F2F-BC8F-F63A60CF60D3}">
      <dgm:prSet/>
      <dgm:spPr/>
      <dgm:t>
        <a:bodyPr/>
        <a:lstStyle/>
        <a:p>
          <a:endParaRPr lang="ru-RU"/>
        </a:p>
      </dgm:t>
    </dgm:pt>
    <dgm:pt modelId="{97AC0902-CA95-4EF2-9B93-846D8D0A3821}" type="sibTrans" cxnId="{E4B9AE94-D262-4F2F-BC8F-F63A60CF60D3}">
      <dgm:prSet/>
      <dgm:spPr/>
      <dgm:t>
        <a:bodyPr/>
        <a:lstStyle/>
        <a:p>
          <a:endParaRPr lang="ru-RU"/>
        </a:p>
      </dgm:t>
    </dgm:pt>
    <dgm:pt modelId="{D9222259-39B0-400C-9402-82E0A5AA7FD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Общение, обмен информацией между всеми элементами политической системы, между властью и обществом</a:t>
          </a:r>
        </a:p>
      </dgm:t>
    </dgm:pt>
    <dgm:pt modelId="{C7E0B3BD-7E6C-4906-8980-C19487201DFB}" type="parTrans" cxnId="{BA356AE3-D4A8-4AF1-8231-1E131886628C}">
      <dgm:prSet/>
      <dgm:spPr/>
      <dgm:t>
        <a:bodyPr/>
        <a:lstStyle/>
        <a:p>
          <a:endParaRPr lang="ru-RU"/>
        </a:p>
      </dgm:t>
    </dgm:pt>
    <dgm:pt modelId="{C5B2A40F-0CAF-4796-8393-4C88DDCBA7D7}" type="sibTrans" cxnId="{BA356AE3-D4A8-4AF1-8231-1E131886628C}">
      <dgm:prSet/>
      <dgm:spPr/>
      <dgm:t>
        <a:bodyPr/>
        <a:lstStyle/>
        <a:p>
          <a:endParaRPr lang="ru-RU"/>
        </a:p>
      </dgm:t>
    </dgm:pt>
    <dgm:pt modelId="{EACF1CE2-CA81-4A68-A8DE-B7F10668BF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Регламентация</a:t>
          </a:r>
        </a:p>
      </dgm:t>
    </dgm:pt>
    <dgm:pt modelId="{DEC4F271-9225-45BB-9BAF-37449C73574D}" type="parTrans" cxnId="{40FDD136-2DBE-4A1A-8B3F-E4C4EFCCA537}">
      <dgm:prSet/>
      <dgm:spPr/>
      <dgm:t>
        <a:bodyPr/>
        <a:lstStyle/>
        <a:p>
          <a:endParaRPr lang="ru-RU"/>
        </a:p>
      </dgm:t>
    </dgm:pt>
    <dgm:pt modelId="{528B69AA-5A0A-4061-8C21-1762546E635B}" type="sibTrans" cxnId="{40FDD136-2DBE-4A1A-8B3F-E4C4EFCCA537}">
      <dgm:prSet/>
      <dgm:spPr/>
      <dgm:t>
        <a:bodyPr/>
        <a:lstStyle/>
        <a:p>
          <a:endParaRPr lang="ru-RU"/>
        </a:p>
      </dgm:t>
    </dgm:pt>
    <dgm:pt modelId="{1E59FB10-54CC-4439-956D-4A598EA4DBF3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600" dirty="0"/>
        </a:p>
      </dgm:t>
    </dgm:pt>
    <dgm:pt modelId="{246F9ADA-FF83-404D-AF67-1C008B3816C9}" type="parTrans" cxnId="{CA8B8940-5284-4504-B545-4162DFC83547}">
      <dgm:prSet/>
      <dgm:spPr/>
      <dgm:t>
        <a:bodyPr/>
        <a:lstStyle/>
        <a:p>
          <a:endParaRPr lang="ru-RU"/>
        </a:p>
      </dgm:t>
    </dgm:pt>
    <dgm:pt modelId="{818143A8-3A93-46C4-ABD1-611BD0FAFB9E}" type="sibTrans" cxnId="{CA8B8940-5284-4504-B545-4162DFC83547}">
      <dgm:prSet/>
      <dgm:spPr/>
      <dgm:t>
        <a:bodyPr/>
        <a:lstStyle/>
        <a:p>
          <a:endParaRPr lang="ru-RU"/>
        </a:p>
      </dgm:t>
    </dgm:pt>
    <dgm:pt modelId="{849C084C-FEE7-4F98-9552-3C67BFF409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Установление законов, управляющих жизнью общества, обеспечение исполнения законов и связанных с ними норм</a:t>
          </a:r>
        </a:p>
      </dgm:t>
    </dgm:pt>
    <dgm:pt modelId="{8506B354-B45F-4501-973E-5CD562EF5BF7}" type="parTrans" cxnId="{D6979A4F-6B4B-415D-8767-800C65E19093}">
      <dgm:prSet/>
      <dgm:spPr/>
      <dgm:t>
        <a:bodyPr/>
        <a:lstStyle/>
        <a:p>
          <a:endParaRPr lang="ru-RU"/>
        </a:p>
      </dgm:t>
    </dgm:pt>
    <dgm:pt modelId="{B2A883F8-FD58-4B46-9632-AA492333526D}" type="sibTrans" cxnId="{D6979A4F-6B4B-415D-8767-800C65E19093}">
      <dgm:prSet/>
      <dgm:spPr/>
      <dgm:t>
        <a:bodyPr/>
        <a:lstStyle/>
        <a:p>
          <a:endParaRPr lang="ru-RU"/>
        </a:p>
      </dgm:t>
    </dgm:pt>
    <dgm:pt modelId="{31579805-9729-49C2-B2AF-48AE3AE24C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Контроль</a:t>
          </a:r>
        </a:p>
      </dgm:t>
    </dgm:pt>
    <dgm:pt modelId="{4926F7FF-C0F2-4DF5-BC12-D11C3F10FD60}" type="parTrans" cxnId="{5F01DE31-2756-48D0-9A1D-22F6E8B1349C}">
      <dgm:prSet/>
      <dgm:spPr/>
      <dgm:t>
        <a:bodyPr/>
        <a:lstStyle/>
        <a:p>
          <a:endParaRPr lang="ru-RU"/>
        </a:p>
      </dgm:t>
    </dgm:pt>
    <dgm:pt modelId="{6EA1B232-31FE-484B-84FD-C98D57080C0A}" type="sibTrans" cxnId="{5F01DE31-2756-48D0-9A1D-22F6E8B1349C}">
      <dgm:prSet/>
      <dgm:spPr/>
      <dgm:t>
        <a:bodyPr/>
        <a:lstStyle/>
        <a:p>
          <a:endParaRPr lang="ru-RU"/>
        </a:p>
      </dgm:t>
    </dgm:pt>
    <dgm:pt modelId="{B139E995-3D4A-4FF9-95DB-8DCEC2A2BBDA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600" dirty="0"/>
        </a:p>
      </dgm:t>
    </dgm:pt>
    <dgm:pt modelId="{C7715AA8-D2A4-41CE-ABD5-C00A2343DCC3}" type="parTrans" cxnId="{F3191FB4-9A2D-49CA-984C-91DCAA741907}">
      <dgm:prSet/>
      <dgm:spPr/>
      <dgm:t>
        <a:bodyPr/>
        <a:lstStyle/>
        <a:p>
          <a:endParaRPr lang="ru-RU"/>
        </a:p>
      </dgm:t>
    </dgm:pt>
    <dgm:pt modelId="{1D9EFE7D-5C6B-4F94-9157-6E73640D6813}" type="sibTrans" cxnId="{F3191FB4-9A2D-49CA-984C-91DCAA741907}">
      <dgm:prSet/>
      <dgm:spPr/>
      <dgm:t>
        <a:bodyPr/>
        <a:lstStyle/>
        <a:p>
          <a:endParaRPr lang="ru-RU"/>
        </a:p>
      </dgm:t>
    </dgm:pt>
    <dgm:pt modelId="{9C2A98EA-8809-462E-BC12-879AA2C379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Оценка выполнения различными людьми и организациями установленных норм, законов</a:t>
          </a:r>
        </a:p>
      </dgm:t>
    </dgm:pt>
    <dgm:pt modelId="{0707F7FA-E63E-4026-B557-6CF01BDAEB71}" type="parTrans" cxnId="{58F27648-32D3-4D32-B228-09B327C7956B}">
      <dgm:prSet/>
      <dgm:spPr/>
      <dgm:t>
        <a:bodyPr/>
        <a:lstStyle/>
        <a:p>
          <a:endParaRPr lang="ru-RU"/>
        </a:p>
      </dgm:t>
    </dgm:pt>
    <dgm:pt modelId="{6DD77C8F-0D80-4089-9152-3482E0299863}" type="sibTrans" cxnId="{58F27648-32D3-4D32-B228-09B327C7956B}">
      <dgm:prSet/>
      <dgm:spPr/>
      <dgm:t>
        <a:bodyPr/>
        <a:lstStyle/>
        <a:p>
          <a:endParaRPr lang="ru-RU"/>
        </a:p>
      </dgm:t>
    </dgm:pt>
    <dgm:pt modelId="{0995EAFF-2488-4A76-BD68-2698BA47D1E5}" type="pres">
      <dgm:prSet presAssocID="{4C0DC8BE-0239-467E-A2BF-85A97BAE760C}" presName="linear" presStyleCnt="0">
        <dgm:presLayoutVars>
          <dgm:dir/>
          <dgm:animLvl val="lvl"/>
          <dgm:resizeHandles val="exact"/>
        </dgm:presLayoutVars>
      </dgm:prSet>
      <dgm:spPr/>
    </dgm:pt>
    <dgm:pt modelId="{BDD402F7-AE31-4D11-B553-1C36154C7DE5}" type="pres">
      <dgm:prSet presAssocID="{AD35A62B-23CF-4E19-842F-952EA3461331}" presName="parentLin" presStyleCnt="0"/>
      <dgm:spPr/>
    </dgm:pt>
    <dgm:pt modelId="{9DDDCF00-04F5-4533-8748-F9583FCC54E0}" type="pres">
      <dgm:prSet presAssocID="{AD35A62B-23CF-4E19-842F-952EA3461331}" presName="parentLeftMargin" presStyleLbl="node1" presStyleIdx="0" presStyleCnt="5"/>
      <dgm:spPr/>
    </dgm:pt>
    <dgm:pt modelId="{0586D075-A35E-4212-8B91-8ABE557978D8}" type="pres">
      <dgm:prSet presAssocID="{AD35A62B-23CF-4E19-842F-952EA34613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22C2BB5-A2DD-4C4E-B299-3EF0069CA098}" type="pres">
      <dgm:prSet presAssocID="{AD35A62B-23CF-4E19-842F-952EA3461331}" presName="negativeSpace" presStyleCnt="0"/>
      <dgm:spPr/>
    </dgm:pt>
    <dgm:pt modelId="{5D451126-F621-40FA-BAE4-089D38B3C882}" type="pres">
      <dgm:prSet presAssocID="{AD35A62B-23CF-4E19-842F-952EA3461331}" presName="childText" presStyleLbl="conFgAcc1" presStyleIdx="0" presStyleCnt="5">
        <dgm:presLayoutVars>
          <dgm:bulletEnabled val="1"/>
        </dgm:presLayoutVars>
      </dgm:prSet>
      <dgm:spPr/>
    </dgm:pt>
    <dgm:pt modelId="{A80E758E-20B2-476F-ADE1-65BCED009463}" type="pres">
      <dgm:prSet presAssocID="{5F1FC32C-F15B-4426-9D78-A0EB3B4DE80D}" presName="spaceBetweenRectangles" presStyleCnt="0"/>
      <dgm:spPr/>
    </dgm:pt>
    <dgm:pt modelId="{B879607B-90DA-4AE5-A4C5-F4101A3732EE}" type="pres">
      <dgm:prSet presAssocID="{523B25F3-0F5A-4D2D-8B80-752AC036F20B}" presName="parentLin" presStyleCnt="0"/>
      <dgm:spPr/>
    </dgm:pt>
    <dgm:pt modelId="{3B70F734-B673-4E83-8B67-C9896940E0BC}" type="pres">
      <dgm:prSet presAssocID="{523B25F3-0F5A-4D2D-8B80-752AC036F20B}" presName="parentLeftMargin" presStyleLbl="node1" presStyleIdx="0" presStyleCnt="5"/>
      <dgm:spPr/>
    </dgm:pt>
    <dgm:pt modelId="{C328CDDD-893C-424B-A689-EF66BB033127}" type="pres">
      <dgm:prSet presAssocID="{523B25F3-0F5A-4D2D-8B80-752AC036F20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79FA9B3-F416-40B6-BA9F-F651788681F3}" type="pres">
      <dgm:prSet presAssocID="{523B25F3-0F5A-4D2D-8B80-752AC036F20B}" presName="negativeSpace" presStyleCnt="0"/>
      <dgm:spPr/>
    </dgm:pt>
    <dgm:pt modelId="{16036F7A-A71C-4769-8956-4017DF0768B8}" type="pres">
      <dgm:prSet presAssocID="{523B25F3-0F5A-4D2D-8B80-752AC036F20B}" presName="childText" presStyleLbl="conFgAcc1" presStyleIdx="1" presStyleCnt="5">
        <dgm:presLayoutVars>
          <dgm:bulletEnabled val="1"/>
        </dgm:presLayoutVars>
      </dgm:prSet>
      <dgm:spPr/>
    </dgm:pt>
    <dgm:pt modelId="{2FA6FA94-1133-47E1-8492-1D43583BA3C9}" type="pres">
      <dgm:prSet presAssocID="{4B2BE1D1-27E4-4824-B17B-749DD9B6DAE2}" presName="spaceBetweenRectangles" presStyleCnt="0"/>
      <dgm:spPr/>
    </dgm:pt>
    <dgm:pt modelId="{7C180398-722F-4E51-BDD9-56BAFB6C018F}" type="pres">
      <dgm:prSet presAssocID="{E6E2ED6F-F911-4DFB-A7C7-A7528602D0C6}" presName="parentLin" presStyleCnt="0"/>
      <dgm:spPr/>
    </dgm:pt>
    <dgm:pt modelId="{6B4D443C-FB38-46A2-A8E5-382F78D722FC}" type="pres">
      <dgm:prSet presAssocID="{E6E2ED6F-F911-4DFB-A7C7-A7528602D0C6}" presName="parentLeftMargin" presStyleLbl="node1" presStyleIdx="1" presStyleCnt="5"/>
      <dgm:spPr/>
    </dgm:pt>
    <dgm:pt modelId="{583BA04F-6C2F-40B4-A546-53AFBC168958}" type="pres">
      <dgm:prSet presAssocID="{E6E2ED6F-F911-4DFB-A7C7-A7528602D0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A821C38-C07F-4615-AC70-EEB157F421D7}" type="pres">
      <dgm:prSet presAssocID="{E6E2ED6F-F911-4DFB-A7C7-A7528602D0C6}" presName="negativeSpace" presStyleCnt="0"/>
      <dgm:spPr/>
    </dgm:pt>
    <dgm:pt modelId="{292D38E3-0EEB-4160-80BD-5703A1EEEA5D}" type="pres">
      <dgm:prSet presAssocID="{E6E2ED6F-F911-4DFB-A7C7-A7528602D0C6}" presName="childText" presStyleLbl="conFgAcc1" presStyleIdx="2" presStyleCnt="5">
        <dgm:presLayoutVars>
          <dgm:bulletEnabled val="1"/>
        </dgm:presLayoutVars>
      </dgm:prSet>
      <dgm:spPr/>
    </dgm:pt>
    <dgm:pt modelId="{DC2443D5-A442-4FE5-95B3-9411E05149F2}" type="pres">
      <dgm:prSet presAssocID="{97AC0902-CA95-4EF2-9B93-846D8D0A3821}" presName="spaceBetweenRectangles" presStyleCnt="0"/>
      <dgm:spPr/>
    </dgm:pt>
    <dgm:pt modelId="{2D5C4A23-B7FB-40DD-AE7D-A37260A1F287}" type="pres">
      <dgm:prSet presAssocID="{EACF1CE2-CA81-4A68-A8DE-B7F10668BF25}" presName="parentLin" presStyleCnt="0"/>
      <dgm:spPr/>
    </dgm:pt>
    <dgm:pt modelId="{3CD1BFE3-726E-4539-837D-AE1EE2AC5997}" type="pres">
      <dgm:prSet presAssocID="{EACF1CE2-CA81-4A68-A8DE-B7F10668BF25}" presName="parentLeftMargin" presStyleLbl="node1" presStyleIdx="2" presStyleCnt="5"/>
      <dgm:spPr/>
    </dgm:pt>
    <dgm:pt modelId="{358238D7-5DAF-4D88-8813-56D9C56B71DB}" type="pres">
      <dgm:prSet presAssocID="{EACF1CE2-CA81-4A68-A8DE-B7F10668BF2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4F2AEDB-4304-46C7-9651-188676752E4D}" type="pres">
      <dgm:prSet presAssocID="{EACF1CE2-CA81-4A68-A8DE-B7F10668BF25}" presName="negativeSpace" presStyleCnt="0"/>
      <dgm:spPr/>
    </dgm:pt>
    <dgm:pt modelId="{1A827F54-0829-49BC-8387-507F56C085FF}" type="pres">
      <dgm:prSet presAssocID="{EACF1CE2-CA81-4A68-A8DE-B7F10668BF25}" presName="childText" presStyleLbl="conFgAcc1" presStyleIdx="3" presStyleCnt="5">
        <dgm:presLayoutVars>
          <dgm:bulletEnabled val="1"/>
        </dgm:presLayoutVars>
      </dgm:prSet>
      <dgm:spPr/>
    </dgm:pt>
    <dgm:pt modelId="{D19D98B0-6BC8-4827-98C3-85B76F0C0A09}" type="pres">
      <dgm:prSet presAssocID="{528B69AA-5A0A-4061-8C21-1762546E635B}" presName="spaceBetweenRectangles" presStyleCnt="0"/>
      <dgm:spPr/>
    </dgm:pt>
    <dgm:pt modelId="{6945B334-2AED-475F-8E3D-DE03B4629D80}" type="pres">
      <dgm:prSet presAssocID="{31579805-9729-49C2-B2AF-48AE3AE24C31}" presName="parentLin" presStyleCnt="0"/>
      <dgm:spPr/>
    </dgm:pt>
    <dgm:pt modelId="{F431C481-80DC-473A-B284-51F5C83E7CCA}" type="pres">
      <dgm:prSet presAssocID="{31579805-9729-49C2-B2AF-48AE3AE24C31}" presName="parentLeftMargin" presStyleLbl="node1" presStyleIdx="3" presStyleCnt="5"/>
      <dgm:spPr/>
    </dgm:pt>
    <dgm:pt modelId="{FA26C25D-083E-4C7E-8C54-E2667A886DA8}" type="pres">
      <dgm:prSet presAssocID="{31579805-9729-49C2-B2AF-48AE3AE24C3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1B66B1D-79EE-433F-9173-DA6B7ABE8F7E}" type="pres">
      <dgm:prSet presAssocID="{31579805-9729-49C2-B2AF-48AE3AE24C31}" presName="negativeSpace" presStyleCnt="0"/>
      <dgm:spPr/>
    </dgm:pt>
    <dgm:pt modelId="{FCF75F6C-CDBA-41BE-B153-8EF40D0C2623}" type="pres">
      <dgm:prSet presAssocID="{31579805-9729-49C2-B2AF-48AE3AE24C31}" presName="childText" presStyleLbl="conFgAcc1" presStyleIdx="4" presStyleCnt="5" custLinFactNeighborX="123" custLinFactNeighborY="-46117">
        <dgm:presLayoutVars>
          <dgm:bulletEnabled val="1"/>
        </dgm:presLayoutVars>
      </dgm:prSet>
      <dgm:spPr/>
    </dgm:pt>
  </dgm:ptLst>
  <dgm:cxnLst>
    <dgm:cxn modelId="{DEC5931C-C85D-48DF-A2EB-E7BEF44EB2F9}" type="presOf" srcId="{AD35A62B-23CF-4E19-842F-952EA3461331}" destId="{9DDDCF00-04F5-4533-8748-F9583FCC54E0}" srcOrd="0" destOrd="0" presId="urn:microsoft.com/office/officeart/2005/8/layout/list1"/>
    <dgm:cxn modelId="{5B39982B-2EBA-44AB-8F55-F68BD3131FDE}" type="presOf" srcId="{0D56C765-8E63-46CC-9D24-63BEA19B1404}" destId="{5D451126-F621-40FA-BAE4-089D38B3C882}" srcOrd="0" destOrd="0" presId="urn:microsoft.com/office/officeart/2005/8/layout/list1"/>
    <dgm:cxn modelId="{BF24242D-BA82-4351-B8A9-F6207F5B360C}" srcId="{4C0DC8BE-0239-467E-A2BF-85A97BAE760C}" destId="{523B25F3-0F5A-4D2D-8B80-752AC036F20B}" srcOrd="1" destOrd="0" parTransId="{816798FE-4987-44CD-8DA2-E1A81CE1B617}" sibTransId="{4B2BE1D1-27E4-4824-B17B-749DD9B6DAE2}"/>
    <dgm:cxn modelId="{5F01DE31-2756-48D0-9A1D-22F6E8B1349C}" srcId="{4C0DC8BE-0239-467E-A2BF-85A97BAE760C}" destId="{31579805-9729-49C2-B2AF-48AE3AE24C31}" srcOrd="4" destOrd="0" parTransId="{4926F7FF-C0F2-4DF5-BC12-D11C3F10FD60}" sibTransId="{6EA1B232-31FE-484B-84FD-C98D57080C0A}"/>
    <dgm:cxn modelId="{40FDD136-2DBE-4A1A-8B3F-E4C4EFCCA537}" srcId="{4C0DC8BE-0239-467E-A2BF-85A97BAE760C}" destId="{EACF1CE2-CA81-4A68-A8DE-B7F10668BF25}" srcOrd="3" destOrd="0" parTransId="{DEC4F271-9225-45BB-9BAF-37449C73574D}" sibTransId="{528B69AA-5A0A-4061-8C21-1762546E635B}"/>
    <dgm:cxn modelId="{9279D13D-D345-4F5D-BCD2-141CABA19ED7}" type="presOf" srcId="{523B25F3-0F5A-4D2D-8B80-752AC036F20B}" destId="{3B70F734-B673-4E83-8B67-C9896940E0BC}" srcOrd="0" destOrd="0" presId="urn:microsoft.com/office/officeart/2005/8/layout/list1"/>
    <dgm:cxn modelId="{CA8B8940-5284-4504-B545-4162DFC83547}" srcId="{EACF1CE2-CA81-4A68-A8DE-B7F10668BF25}" destId="{1E59FB10-54CC-4439-956D-4A598EA4DBF3}" srcOrd="0" destOrd="0" parTransId="{246F9ADA-FF83-404D-AF67-1C008B3816C9}" sibTransId="{818143A8-3A93-46C4-ABD1-611BD0FAFB9E}"/>
    <dgm:cxn modelId="{58F27648-32D3-4D32-B228-09B327C7956B}" srcId="{31579805-9729-49C2-B2AF-48AE3AE24C31}" destId="{9C2A98EA-8809-462E-BC12-879AA2C37902}" srcOrd="1" destOrd="0" parTransId="{0707F7FA-E63E-4026-B557-6CF01BDAEB71}" sibTransId="{6DD77C8F-0D80-4089-9152-3482E0299863}"/>
    <dgm:cxn modelId="{79C3C06B-5C29-4F35-8011-8E130862BBB8}" type="presOf" srcId="{1E59FB10-54CC-4439-956D-4A598EA4DBF3}" destId="{1A827F54-0829-49BC-8387-507F56C085FF}" srcOrd="0" destOrd="0" presId="urn:microsoft.com/office/officeart/2005/8/layout/list1"/>
    <dgm:cxn modelId="{AA5E0E4C-304A-4409-840E-263898AB400C}" type="presOf" srcId="{E6E2ED6F-F911-4DFB-A7C7-A7528602D0C6}" destId="{583BA04F-6C2F-40B4-A546-53AFBC168958}" srcOrd="1" destOrd="0" presId="urn:microsoft.com/office/officeart/2005/8/layout/list1"/>
    <dgm:cxn modelId="{D6979A4F-6B4B-415D-8767-800C65E19093}" srcId="{EACF1CE2-CA81-4A68-A8DE-B7F10668BF25}" destId="{849C084C-FEE7-4F98-9552-3C67BFF40954}" srcOrd="1" destOrd="0" parTransId="{8506B354-B45F-4501-973E-5CD562EF5BF7}" sibTransId="{B2A883F8-FD58-4B46-9632-AA492333526D}"/>
    <dgm:cxn modelId="{A972CD75-39FF-4BD2-A2D7-0E43090973ED}" type="presOf" srcId="{9C2A98EA-8809-462E-BC12-879AA2C37902}" destId="{FCF75F6C-CDBA-41BE-B153-8EF40D0C2623}" srcOrd="0" destOrd="1" presId="urn:microsoft.com/office/officeart/2005/8/layout/list1"/>
    <dgm:cxn modelId="{B26FCA7F-35CF-4D74-841A-2E94583A5A39}" type="presOf" srcId="{EACF1CE2-CA81-4A68-A8DE-B7F10668BF25}" destId="{3CD1BFE3-726E-4539-837D-AE1EE2AC5997}" srcOrd="0" destOrd="0" presId="urn:microsoft.com/office/officeart/2005/8/layout/list1"/>
    <dgm:cxn modelId="{A9426E85-6FD2-456E-BC55-BEDF9CBF3CCF}" srcId="{4C0DC8BE-0239-467E-A2BF-85A97BAE760C}" destId="{AD35A62B-23CF-4E19-842F-952EA3461331}" srcOrd="0" destOrd="0" parTransId="{EBF454F1-163E-4EEF-8D9A-89B464436924}" sibTransId="{5F1FC32C-F15B-4426-9D78-A0EB3B4DE80D}"/>
    <dgm:cxn modelId="{BB0FB68A-F7D3-4E26-AA2E-6400C9612FEE}" type="presOf" srcId="{31579805-9729-49C2-B2AF-48AE3AE24C31}" destId="{F431C481-80DC-473A-B284-51F5C83E7CCA}" srcOrd="0" destOrd="0" presId="urn:microsoft.com/office/officeart/2005/8/layout/list1"/>
    <dgm:cxn modelId="{B9F99C8D-F74B-454E-BD62-FA3A0A4BDFA7}" srcId="{523B25F3-0F5A-4D2D-8B80-752AC036F20B}" destId="{00AC802F-F315-45DD-8368-76AA6BBD8428}" srcOrd="0" destOrd="0" parTransId="{5C7C46FC-29D7-4CFF-A617-65084FAD0B13}" sibTransId="{C8F326BB-9D76-4FC2-A3B6-988C5DD338DF}"/>
    <dgm:cxn modelId="{3CB13F92-56A3-4B48-8872-3D90F63F2389}" type="presOf" srcId="{EACF1CE2-CA81-4A68-A8DE-B7F10668BF25}" destId="{358238D7-5DAF-4D88-8813-56D9C56B71DB}" srcOrd="1" destOrd="0" presId="urn:microsoft.com/office/officeart/2005/8/layout/list1"/>
    <dgm:cxn modelId="{E4B9AE94-D262-4F2F-BC8F-F63A60CF60D3}" srcId="{4C0DC8BE-0239-467E-A2BF-85A97BAE760C}" destId="{E6E2ED6F-F911-4DFB-A7C7-A7528602D0C6}" srcOrd="2" destOrd="0" parTransId="{E659BCA8-75D9-45F0-880F-D54ADD2D502C}" sibTransId="{97AC0902-CA95-4EF2-9B93-846D8D0A3821}"/>
    <dgm:cxn modelId="{B00FA3A3-EF8D-4F78-965F-E443A4009259}" type="presOf" srcId="{31579805-9729-49C2-B2AF-48AE3AE24C31}" destId="{FA26C25D-083E-4C7E-8C54-E2667A886DA8}" srcOrd="1" destOrd="0" presId="urn:microsoft.com/office/officeart/2005/8/layout/list1"/>
    <dgm:cxn modelId="{FA3DB7AC-6C88-48F2-BA0C-0591B43FD10C}" type="presOf" srcId="{B139E995-3D4A-4FF9-95DB-8DCEC2A2BBDA}" destId="{FCF75F6C-CDBA-41BE-B153-8EF40D0C2623}" srcOrd="0" destOrd="0" presId="urn:microsoft.com/office/officeart/2005/8/layout/list1"/>
    <dgm:cxn modelId="{F3191FB4-9A2D-49CA-984C-91DCAA741907}" srcId="{31579805-9729-49C2-B2AF-48AE3AE24C31}" destId="{B139E995-3D4A-4FF9-95DB-8DCEC2A2BBDA}" srcOrd="0" destOrd="0" parTransId="{C7715AA8-D2A4-41CE-ABD5-C00A2343DCC3}" sibTransId="{1D9EFE7D-5C6B-4F94-9157-6E73640D6813}"/>
    <dgm:cxn modelId="{D42205C9-0D36-4411-8EC4-7AB2484B0974}" type="presOf" srcId="{849C084C-FEE7-4F98-9552-3C67BFF40954}" destId="{1A827F54-0829-49BC-8387-507F56C085FF}" srcOrd="0" destOrd="1" presId="urn:microsoft.com/office/officeart/2005/8/layout/list1"/>
    <dgm:cxn modelId="{528FE4D2-A96D-486F-925C-726EE514763F}" type="presOf" srcId="{D9222259-39B0-400C-9402-82E0A5AA7FDF}" destId="{292D38E3-0EEB-4160-80BD-5703A1EEEA5D}" srcOrd="0" destOrd="0" presId="urn:microsoft.com/office/officeart/2005/8/layout/list1"/>
    <dgm:cxn modelId="{BA356AE3-D4A8-4AF1-8231-1E131886628C}" srcId="{E6E2ED6F-F911-4DFB-A7C7-A7528602D0C6}" destId="{D9222259-39B0-400C-9402-82E0A5AA7FDF}" srcOrd="0" destOrd="0" parTransId="{C7E0B3BD-7E6C-4906-8980-C19487201DFB}" sibTransId="{C5B2A40F-0CAF-4796-8393-4C88DDCBA7D7}"/>
    <dgm:cxn modelId="{17BF58F0-BC0F-4788-89CE-D1A1D745FE1E}" srcId="{AD35A62B-23CF-4E19-842F-952EA3461331}" destId="{0D56C765-8E63-46CC-9D24-63BEA19B1404}" srcOrd="0" destOrd="0" parTransId="{68E0D3F3-E5F7-4E9F-9220-BCB8D49FD6F1}" sibTransId="{82598703-A571-4AD4-B54B-E34E1D71B0A7}"/>
    <dgm:cxn modelId="{C302CCF2-8AFC-4947-B874-BBEA12D48672}" type="presOf" srcId="{523B25F3-0F5A-4D2D-8B80-752AC036F20B}" destId="{C328CDDD-893C-424B-A689-EF66BB033127}" srcOrd="1" destOrd="0" presId="urn:microsoft.com/office/officeart/2005/8/layout/list1"/>
    <dgm:cxn modelId="{F07D7AF4-84BC-4D68-B2C5-163AC189BFEF}" type="presOf" srcId="{AD35A62B-23CF-4E19-842F-952EA3461331}" destId="{0586D075-A35E-4212-8B91-8ABE557978D8}" srcOrd="1" destOrd="0" presId="urn:microsoft.com/office/officeart/2005/8/layout/list1"/>
    <dgm:cxn modelId="{4F22D2F5-AA66-44B2-A001-F53F3144B5FE}" type="presOf" srcId="{00AC802F-F315-45DD-8368-76AA6BBD8428}" destId="{16036F7A-A71C-4769-8956-4017DF0768B8}" srcOrd="0" destOrd="0" presId="urn:microsoft.com/office/officeart/2005/8/layout/list1"/>
    <dgm:cxn modelId="{495E51F7-4667-4955-9D3B-5E84D5CD804B}" type="presOf" srcId="{E6E2ED6F-F911-4DFB-A7C7-A7528602D0C6}" destId="{6B4D443C-FB38-46A2-A8E5-382F78D722FC}" srcOrd="0" destOrd="0" presId="urn:microsoft.com/office/officeart/2005/8/layout/list1"/>
    <dgm:cxn modelId="{B6BF9AFE-4233-4E98-B8DD-FB38F3D994CD}" type="presOf" srcId="{4C0DC8BE-0239-467E-A2BF-85A97BAE760C}" destId="{0995EAFF-2488-4A76-BD68-2698BA47D1E5}" srcOrd="0" destOrd="0" presId="urn:microsoft.com/office/officeart/2005/8/layout/list1"/>
    <dgm:cxn modelId="{59FB39F1-84C8-4728-B09F-B845720C1332}" type="presParOf" srcId="{0995EAFF-2488-4A76-BD68-2698BA47D1E5}" destId="{BDD402F7-AE31-4D11-B553-1C36154C7DE5}" srcOrd="0" destOrd="0" presId="urn:microsoft.com/office/officeart/2005/8/layout/list1"/>
    <dgm:cxn modelId="{CA0F1B66-FE18-4DAB-9EF7-D3E951902BAF}" type="presParOf" srcId="{BDD402F7-AE31-4D11-B553-1C36154C7DE5}" destId="{9DDDCF00-04F5-4533-8748-F9583FCC54E0}" srcOrd="0" destOrd="0" presId="urn:microsoft.com/office/officeart/2005/8/layout/list1"/>
    <dgm:cxn modelId="{3442ABB6-8AC0-4057-9413-09C759539BA1}" type="presParOf" srcId="{BDD402F7-AE31-4D11-B553-1C36154C7DE5}" destId="{0586D075-A35E-4212-8B91-8ABE557978D8}" srcOrd="1" destOrd="0" presId="urn:microsoft.com/office/officeart/2005/8/layout/list1"/>
    <dgm:cxn modelId="{8BC4E317-EC19-4740-805F-CD87D9C8B504}" type="presParOf" srcId="{0995EAFF-2488-4A76-BD68-2698BA47D1E5}" destId="{722C2BB5-A2DD-4C4E-B299-3EF0069CA098}" srcOrd="1" destOrd="0" presId="urn:microsoft.com/office/officeart/2005/8/layout/list1"/>
    <dgm:cxn modelId="{C2AB6DF1-2F93-4F99-859B-6948425C2BCB}" type="presParOf" srcId="{0995EAFF-2488-4A76-BD68-2698BA47D1E5}" destId="{5D451126-F621-40FA-BAE4-089D38B3C882}" srcOrd="2" destOrd="0" presId="urn:microsoft.com/office/officeart/2005/8/layout/list1"/>
    <dgm:cxn modelId="{CEEA4363-3751-49B3-9894-0F1D84F17B86}" type="presParOf" srcId="{0995EAFF-2488-4A76-BD68-2698BA47D1E5}" destId="{A80E758E-20B2-476F-ADE1-65BCED009463}" srcOrd="3" destOrd="0" presId="urn:microsoft.com/office/officeart/2005/8/layout/list1"/>
    <dgm:cxn modelId="{CC97DFAC-3A24-4821-B55A-3B30050CECBA}" type="presParOf" srcId="{0995EAFF-2488-4A76-BD68-2698BA47D1E5}" destId="{B879607B-90DA-4AE5-A4C5-F4101A3732EE}" srcOrd="4" destOrd="0" presId="urn:microsoft.com/office/officeart/2005/8/layout/list1"/>
    <dgm:cxn modelId="{AB26D532-D6ED-4119-8A2E-1D2C598284B3}" type="presParOf" srcId="{B879607B-90DA-4AE5-A4C5-F4101A3732EE}" destId="{3B70F734-B673-4E83-8B67-C9896940E0BC}" srcOrd="0" destOrd="0" presId="urn:microsoft.com/office/officeart/2005/8/layout/list1"/>
    <dgm:cxn modelId="{DDE8408D-E444-4740-996A-7141D906AA90}" type="presParOf" srcId="{B879607B-90DA-4AE5-A4C5-F4101A3732EE}" destId="{C328CDDD-893C-424B-A689-EF66BB033127}" srcOrd="1" destOrd="0" presId="urn:microsoft.com/office/officeart/2005/8/layout/list1"/>
    <dgm:cxn modelId="{6C97D4C6-B287-4E8B-9D39-0808876509DF}" type="presParOf" srcId="{0995EAFF-2488-4A76-BD68-2698BA47D1E5}" destId="{A79FA9B3-F416-40B6-BA9F-F651788681F3}" srcOrd="5" destOrd="0" presId="urn:microsoft.com/office/officeart/2005/8/layout/list1"/>
    <dgm:cxn modelId="{892D0EBA-9B31-475A-85FE-40472D554EF6}" type="presParOf" srcId="{0995EAFF-2488-4A76-BD68-2698BA47D1E5}" destId="{16036F7A-A71C-4769-8956-4017DF0768B8}" srcOrd="6" destOrd="0" presId="urn:microsoft.com/office/officeart/2005/8/layout/list1"/>
    <dgm:cxn modelId="{E5A83B85-814A-4E12-9E0F-6D6E5DF077A2}" type="presParOf" srcId="{0995EAFF-2488-4A76-BD68-2698BA47D1E5}" destId="{2FA6FA94-1133-47E1-8492-1D43583BA3C9}" srcOrd="7" destOrd="0" presId="urn:microsoft.com/office/officeart/2005/8/layout/list1"/>
    <dgm:cxn modelId="{741A2694-936B-4211-BB9C-C5048DCDE64D}" type="presParOf" srcId="{0995EAFF-2488-4A76-BD68-2698BA47D1E5}" destId="{7C180398-722F-4E51-BDD9-56BAFB6C018F}" srcOrd="8" destOrd="0" presId="urn:microsoft.com/office/officeart/2005/8/layout/list1"/>
    <dgm:cxn modelId="{9F8BC2E9-2D21-4C1E-83EB-84E9C67465C8}" type="presParOf" srcId="{7C180398-722F-4E51-BDD9-56BAFB6C018F}" destId="{6B4D443C-FB38-46A2-A8E5-382F78D722FC}" srcOrd="0" destOrd="0" presId="urn:microsoft.com/office/officeart/2005/8/layout/list1"/>
    <dgm:cxn modelId="{C20B8BF9-3633-4994-B9DC-4B976360B80F}" type="presParOf" srcId="{7C180398-722F-4E51-BDD9-56BAFB6C018F}" destId="{583BA04F-6C2F-40B4-A546-53AFBC168958}" srcOrd="1" destOrd="0" presId="urn:microsoft.com/office/officeart/2005/8/layout/list1"/>
    <dgm:cxn modelId="{CEB160E5-ABCA-4184-82B7-4D1D5E5049A6}" type="presParOf" srcId="{0995EAFF-2488-4A76-BD68-2698BA47D1E5}" destId="{4A821C38-C07F-4615-AC70-EEB157F421D7}" srcOrd="9" destOrd="0" presId="urn:microsoft.com/office/officeart/2005/8/layout/list1"/>
    <dgm:cxn modelId="{4408C1AF-6838-4752-9D64-98EA18F2CF6C}" type="presParOf" srcId="{0995EAFF-2488-4A76-BD68-2698BA47D1E5}" destId="{292D38E3-0EEB-4160-80BD-5703A1EEEA5D}" srcOrd="10" destOrd="0" presId="urn:microsoft.com/office/officeart/2005/8/layout/list1"/>
    <dgm:cxn modelId="{715E009C-329A-4E70-B3C2-ADE96E631846}" type="presParOf" srcId="{0995EAFF-2488-4A76-BD68-2698BA47D1E5}" destId="{DC2443D5-A442-4FE5-95B3-9411E05149F2}" srcOrd="11" destOrd="0" presId="urn:microsoft.com/office/officeart/2005/8/layout/list1"/>
    <dgm:cxn modelId="{83FE2FCA-83BF-4010-A84A-BED68EE5246A}" type="presParOf" srcId="{0995EAFF-2488-4A76-BD68-2698BA47D1E5}" destId="{2D5C4A23-B7FB-40DD-AE7D-A37260A1F287}" srcOrd="12" destOrd="0" presId="urn:microsoft.com/office/officeart/2005/8/layout/list1"/>
    <dgm:cxn modelId="{747EB42D-E0AA-4D3D-884C-8CB678C8F809}" type="presParOf" srcId="{2D5C4A23-B7FB-40DD-AE7D-A37260A1F287}" destId="{3CD1BFE3-726E-4539-837D-AE1EE2AC5997}" srcOrd="0" destOrd="0" presId="urn:microsoft.com/office/officeart/2005/8/layout/list1"/>
    <dgm:cxn modelId="{0AD925CE-357D-485D-92C8-94A3F2DEEDDB}" type="presParOf" srcId="{2D5C4A23-B7FB-40DD-AE7D-A37260A1F287}" destId="{358238D7-5DAF-4D88-8813-56D9C56B71DB}" srcOrd="1" destOrd="0" presId="urn:microsoft.com/office/officeart/2005/8/layout/list1"/>
    <dgm:cxn modelId="{6782826D-84D4-4314-95E7-ADBDED2EBA7A}" type="presParOf" srcId="{0995EAFF-2488-4A76-BD68-2698BA47D1E5}" destId="{64F2AEDB-4304-46C7-9651-188676752E4D}" srcOrd="13" destOrd="0" presId="urn:microsoft.com/office/officeart/2005/8/layout/list1"/>
    <dgm:cxn modelId="{00D71C23-5D2C-4377-BEBC-D3C1301DE19F}" type="presParOf" srcId="{0995EAFF-2488-4A76-BD68-2698BA47D1E5}" destId="{1A827F54-0829-49BC-8387-507F56C085FF}" srcOrd="14" destOrd="0" presId="urn:microsoft.com/office/officeart/2005/8/layout/list1"/>
    <dgm:cxn modelId="{7B3B1EE2-FC01-4E3F-A2F9-657D7468F754}" type="presParOf" srcId="{0995EAFF-2488-4A76-BD68-2698BA47D1E5}" destId="{D19D98B0-6BC8-4827-98C3-85B76F0C0A09}" srcOrd="15" destOrd="0" presId="urn:microsoft.com/office/officeart/2005/8/layout/list1"/>
    <dgm:cxn modelId="{13E64786-F7B3-4B95-A339-365695D86E1F}" type="presParOf" srcId="{0995EAFF-2488-4A76-BD68-2698BA47D1E5}" destId="{6945B334-2AED-475F-8E3D-DE03B4629D80}" srcOrd="16" destOrd="0" presId="urn:microsoft.com/office/officeart/2005/8/layout/list1"/>
    <dgm:cxn modelId="{5542F80D-4DB4-43AA-A34E-8C16DD833693}" type="presParOf" srcId="{6945B334-2AED-475F-8E3D-DE03B4629D80}" destId="{F431C481-80DC-473A-B284-51F5C83E7CCA}" srcOrd="0" destOrd="0" presId="urn:microsoft.com/office/officeart/2005/8/layout/list1"/>
    <dgm:cxn modelId="{06BBEE12-4904-4E02-98D0-18BD3D6C9F8D}" type="presParOf" srcId="{6945B334-2AED-475F-8E3D-DE03B4629D80}" destId="{FA26C25D-083E-4C7E-8C54-E2667A886DA8}" srcOrd="1" destOrd="0" presId="urn:microsoft.com/office/officeart/2005/8/layout/list1"/>
    <dgm:cxn modelId="{6768486F-28EC-4D0C-B25B-F6275A5FF867}" type="presParOf" srcId="{0995EAFF-2488-4A76-BD68-2698BA47D1E5}" destId="{11B66B1D-79EE-433F-9173-DA6B7ABE8F7E}" srcOrd="17" destOrd="0" presId="urn:microsoft.com/office/officeart/2005/8/layout/list1"/>
    <dgm:cxn modelId="{CD363B7A-3364-497A-96B7-263FC16BADB9}" type="presParOf" srcId="{0995EAFF-2488-4A76-BD68-2698BA47D1E5}" destId="{FCF75F6C-CDBA-41BE-B153-8EF40D0C26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7EBF-03B2-436D-9F51-A24E274D8B6A}">
      <dsp:nvSpPr>
        <dsp:cNvPr id="0" name=""/>
        <dsp:cNvSpPr/>
      </dsp:nvSpPr>
      <dsp:spPr>
        <a:xfrm>
          <a:off x="0" y="61073"/>
          <a:ext cx="626364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Политическая</a:t>
          </a:r>
          <a:endParaRPr lang="en-US" sz="3400" kern="1200"/>
        </a:p>
      </dsp:txBody>
      <dsp:txXfrm>
        <a:off x="39809" y="100882"/>
        <a:ext cx="6184022" cy="735872"/>
      </dsp:txXfrm>
    </dsp:sp>
    <dsp:sp modelId="{33F36598-1AAB-4776-AEA2-FC1FAC9446BD}">
      <dsp:nvSpPr>
        <dsp:cNvPr id="0" name=""/>
        <dsp:cNvSpPr/>
      </dsp:nvSpPr>
      <dsp:spPr>
        <a:xfrm>
          <a:off x="0" y="974483"/>
          <a:ext cx="6263640" cy="81549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Экономическая</a:t>
          </a:r>
          <a:endParaRPr lang="en-US" sz="3400" kern="1200"/>
        </a:p>
      </dsp:txBody>
      <dsp:txXfrm>
        <a:off x="39809" y="1014292"/>
        <a:ext cx="6184022" cy="735872"/>
      </dsp:txXfrm>
    </dsp:sp>
    <dsp:sp modelId="{8B4E1924-7087-4B5C-8DEE-672A435A7905}">
      <dsp:nvSpPr>
        <dsp:cNvPr id="0" name=""/>
        <dsp:cNvSpPr/>
      </dsp:nvSpPr>
      <dsp:spPr>
        <a:xfrm>
          <a:off x="0" y="1887893"/>
          <a:ext cx="6263640" cy="81549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Военная</a:t>
          </a:r>
          <a:endParaRPr lang="en-US" sz="3400" kern="1200"/>
        </a:p>
      </dsp:txBody>
      <dsp:txXfrm>
        <a:off x="39809" y="1927702"/>
        <a:ext cx="6184022" cy="735872"/>
      </dsp:txXfrm>
    </dsp:sp>
    <dsp:sp modelId="{BFF0AD63-E55B-45B3-B5D5-DF963D7921FF}">
      <dsp:nvSpPr>
        <dsp:cNvPr id="0" name=""/>
        <dsp:cNvSpPr/>
      </dsp:nvSpPr>
      <dsp:spPr>
        <a:xfrm>
          <a:off x="0" y="2801303"/>
          <a:ext cx="6263640" cy="81549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Культурная</a:t>
          </a:r>
          <a:endParaRPr lang="en-US" sz="3400" kern="1200"/>
        </a:p>
      </dsp:txBody>
      <dsp:txXfrm>
        <a:off x="39809" y="2841112"/>
        <a:ext cx="6184022" cy="735872"/>
      </dsp:txXfrm>
    </dsp:sp>
    <dsp:sp modelId="{29E33953-BF94-4C8D-A4EA-9F438CBA9A12}">
      <dsp:nvSpPr>
        <dsp:cNvPr id="0" name=""/>
        <dsp:cNvSpPr/>
      </dsp:nvSpPr>
      <dsp:spPr>
        <a:xfrm>
          <a:off x="0" y="3714714"/>
          <a:ext cx="6263640" cy="81549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Научная</a:t>
          </a:r>
          <a:endParaRPr lang="en-US" sz="3400" kern="1200"/>
        </a:p>
      </dsp:txBody>
      <dsp:txXfrm>
        <a:off x="39809" y="3754523"/>
        <a:ext cx="6184022" cy="735872"/>
      </dsp:txXfrm>
    </dsp:sp>
    <dsp:sp modelId="{6FC320CD-0B49-4F47-A6F9-27A6EC2B8CA2}">
      <dsp:nvSpPr>
        <dsp:cNvPr id="0" name=""/>
        <dsp:cNvSpPr/>
      </dsp:nvSpPr>
      <dsp:spPr>
        <a:xfrm>
          <a:off x="0" y="4628124"/>
          <a:ext cx="6263640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Дипломатическая</a:t>
          </a:r>
          <a:endParaRPr lang="en-US" sz="3400" kern="1200"/>
        </a:p>
      </dsp:txBody>
      <dsp:txXfrm>
        <a:off x="39809" y="4667933"/>
        <a:ext cx="6184022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43365-B91F-4133-86C9-BCDF8E5ADDB9}">
      <dsp:nvSpPr>
        <dsp:cNvPr id="0" name=""/>
        <dsp:cNvSpPr/>
      </dsp:nvSpPr>
      <dsp:spPr>
        <a:xfrm>
          <a:off x="8930" y="197627"/>
          <a:ext cx="3534264" cy="1060279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 источнику власти (М. Вебер)</a:t>
          </a:r>
        </a:p>
      </dsp:txBody>
      <dsp:txXfrm>
        <a:off x="327014" y="197627"/>
        <a:ext cx="2898096" cy="1060279"/>
      </dsp:txXfrm>
    </dsp:sp>
    <dsp:sp modelId="{FD5C8D45-5891-4399-B26F-A74EBF90BFD8}">
      <dsp:nvSpPr>
        <dsp:cNvPr id="0" name=""/>
        <dsp:cNvSpPr/>
      </dsp:nvSpPr>
      <dsp:spPr>
        <a:xfrm>
          <a:off x="8930" y="1257907"/>
          <a:ext cx="3216180" cy="24933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Традиционное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Легальное</a:t>
          </a:r>
          <a:endParaRPr lang="ru-RU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Харизматическое</a:t>
          </a:r>
          <a:endParaRPr lang="ru-RU" sz="2400" kern="1200" dirty="0"/>
        </a:p>
      </dsp:txBody>
      <dsp:txXfrm>
        <a:off x="8930" y="1257907"/>
        <a:ext cx="3216180" cy="2493341"/>
      </dsp:txXfrm>
    </dsp:sp>
    <dsp:sp modelId="{72315BBB-B0CC-41E5-85BF-DF865780C706}">
      <dsp:nvSpPr>
        <dsp:cNvPr id="0" name=""/>
        <dsp:cNvSpPr/>
      </dsp:nvSpPr>
      <dsp:spPr>
        <a:xfrm>
          <a:off x="3490667" y="197627"/>
          <a:ext cx="3534264" cy="1060279"/>
        </a:xfrm>
        <a:prstGeom prst="chevron">
          <a:avLst>
            <a:gd name="adj" fmla="val 3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 целям лидера (Р. Такер)</a:t>
          </a:r>
        </a:p>
      </dsp:txBody>
      <dsp:txXfrm>
        <a:off x="3808751" y="197627"/>
        <a:ext cx="2898096" cy="1060279"/>
      </dsp:txXfrm>
    </dsp:sp>
    <dsp:sp modelId="{8A740A4C-4405-474D-8A9C-BF0103D9BEE0}">
      <dsp:nvSpPr>
        <dsp:cNvPr id="0" name=""/>
        <dsp:cNvSpPr/>
      </dsp:nvSpPr>
      <dsp:spPr>
        <a:xfrm>
          <a:off x="3490667" y="1257907"/>
          <a:ext cx="3216180" cy="249334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Консерватор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Реформатор</a:t>
          </a:r>
          <a:endParaRPr lang="ru-RU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Революционер</a:t>
          </a:r>
          <a:endParaRPr lang="ru-RU" sz="2400" kern="1200" dirty="0"/>
        </a:p>
      </dsp:txBody>
      <dsp:txXfrm>
        <a:off x="3490667" y="1257907"/>
        <a:ext cx="3216180" cy="2493341"/>
      </dsp:txXfrm>
    </dsp:sp>
    <dsp:sp modelId="{9399FB32-E1D2-4F00-B951-42F673A3C67B}">
      <dsp:nvSpPr>
        <dsp:cNvPr id="0" name=""/>
        <dsp:cNvSpPr/>
      </dsp:nvSpPr>
      <dsp:spPr>
        <a:xfrm>
          <a:off x="6972405" y="197627"/>
          <a:ext cx="3534264" cy="1060279"/>
        </a:xfrm>
        <a:prstGeom prst="chevron">
          <a:avLst>
            <a:gd name="adj" fmla="val 3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 деятельности и имиджу (М. Херманн)</a:t>
          </a:r>
        </a:p>
      </dsp:txBody>
      <dsp:txXfrm>
        <a:off x="7290489" y="197627"/>
        <a:ext cx="2898096" cy="1060279"/>
      </dsp:txXfrm>
    </dsp:sp>
    <dsp:sp modelId="{AA17E152-E913-4D30-B879-5314F1B31849}">
      <dsp:nvSpPr>
        <dsp:cNvPr id="0" name=""/>
        <dsp:cNvSpPr/>
      </dsp:nvSpPr>
      <dsp:spPr>
        <a:xfrm>
          <a:off x="6972405" y="1257907"/>
          <a:ext cx="3216180" cy="249334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Лидер-знаменосец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Лидер-служитель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Лидер-торговец</a:t>
          </a:r>
          <a:endParaRPr lang="ru-RU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Лидер-пожарный</a:t>
          </a:r>
          <a:endParaRPr lang="ru-RU" sz="2400" kern="1200" dirty="0"/>
        </a:p>
      </dsp:txBody>
      <dsp:txXfrm>
        <a:off x="6972405" y="1257907"/>
        <a:ext cx="3216180" cy="2493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9383-98C2-49A1-8431-035255F60FE1}">
      <dsp:nvSpPr>
        <dsp:cNvPr id="0" name=""/>
        <dsp:cNvSpPr/>
      </dsp:nvSpPr>
      <dsp:spPr>
        <a:xfrm>
          <a:off x="0" y="2022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908C-3080-45CB-B834-0136B63980DF}">
      <dsp:nvSpPr>
        <dsp:cNvPr id="0" name=""/>
        <dsp:cNvSpPr/>
      </dsp:nvSpPr>
      <dsp:spPr>
        <a:xfrm>
          <a:off x="310115" y="232687"/>
          <a:ext cx="563846" cy="563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0F9A9-7BAC-47ED-B128-66318AB6C447}">
      <dsp:nvSpPr>
        <dsp:cNvPr id="0" name=""/>
        <dsp:cNvSpPr/>
      </dsp:nvSpPr>
      <dsp:spPr>
        <a:xfrm>
          <a:off x="1184076" y="2022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Институты (государство, органы власти, партии и др.)</a:t>
          </a:r>
          <a:endParaRPr lang="en-US" sz="2200" kern="1200"/>
        </a:p>
      </dsp:txBody>
      <dsp:txXfrm>
        <a:off x="1184076" y="2022"/>
        <a:ext cx="4988123" cy="1025174"/>
      </dsp:txXfrm>
    </dsp:sp>
    <dsp:sp modelId="{6107B56F-72AC-449A-9957-DBD5CF589B2E}">
      <dsp:nvSpPr>
        <dsp:cNvPr id="0" name=""/>
        <dsp:cNvSpPr/>
      </dsp:nvSpPr>
      <dsp:spPr>
        <a:xfrm>
          <a:off x="0" y="1283491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FA980-C345-49C8-8032-12D2A3C4AA63}">
      <dsp:nvSpPr>
        <dsp:cNvPr id="0" name=""/>
        <dsp:cNvSpPr/>
      </dsp:nvSpPr>
      <dsp:spPr>
        <a:xfrm>
          <a:off x="310115" y="1514155"/>
          <a:ext cx="563846" cy="563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DB761-EFF6-46D7-B5C2-10828119C7DD}">
      <dsp:nvSpPr>
        <dsp:cNvPr id="0" name=""/>
        <dsp:cNvSpPr/>
      </dsp:nvSpPr>
      <dsp:spPr>
        <a:xfrm>
          <a:off x="1184076" y="1283491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Идеи и ценности (идеологии)</a:t>
          </a:r>
          <a:endParaRPr lang="en-US" sz="2200" kern="1200"/>
        </a:p>
      </dsp:txBody>
      <dsp:txXfrm>
        <a:off x="1184076" y="1283491"/>
        <a:ext cx="4988123" cy="1025174"/>
      </dsp:txXfrm>
    </dsp:sp>
    <dsp:sp modelId="{FCEC9FFD-ECA4-4303-B167-B5E9516FD2F4}">
      <dsp:nvSpPr>
        <dsp:cNvPr id="0" name=""/>
        <dsp:cNvSpPr/>
      </dsp:nvSpPr>
      <dsp:spPr>
        <a:xfrm>
          <a:off x="0" y="2564959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AB8E3-FB2C-4B13-95A5-453B637BB7C6}">
      <dsp:nvSpPr>
        <dsp:cNvPr id="0" name=""/>
        <dsp:cNvSpPr/>
      </dsp:nvSpPr>
      <dsp:spPr>
        <a:xfrm>
          <a:off x="310115" y="2795623"/>
          <a:ext cx="563846" cy="563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7EC98-B64E-43BC-8F75-151801F12E3F}">
      <dsp:nvSpPr>
        <dsp:cNvPr id="0" name=""/>
        <dsp:cNvSpPr/>
      </dsp:nvSpPr>
      <dsp:spPr>
        <a:xfrm>
          <a:off x="1184076" y="2564959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Нормы (законы, традиции, обычаи)</a:t>
          </a:r>
          <a:endParaRPr lang="en-US" sz="2200" kern="1200"/>
        </a:p>
      </dsp:txBody>
      <dsp:txXfrm>
        <a:off x="1184076" y="2564959"/>
        <a:ext cx="4988123" cy="1025174"/>
      </dsp:txXfrm>
    </dsp:sp>
    <dsp:sp modelId="{E66E3BCD-A380-4A12-93B9-DC53596B39D2}">
      <dsp:nvSpPr>
        <dsp:cNvPr id="0" name=""/>
        <dsp:cNvSpPr/>
      </dsp:nvSpPr>
      <dsp:spPr>
        <a:xfrm>
          <a:off x="0" y="3846427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8C6F1-FA2F-4DD2-89CF-1E63D32B92A6}">
      <dsp:nvSpPr>
        <dsp:cNvPr id="0" name=""/>
        <dsp:cNvSpPr/>
      </dsp:nvSpPr>
      <dsp:spPr>
        <a:xfrm>
          <a:off x="310115" y="4077091"/>
          <a:ext cx="563846" cy="5638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FC413-25D9-4815-92A9-A2DE7F4FDA93}">
      <dsp:nvSpPr>
        <dsp:cNvPr id="0" name=""/>
        <dsp:cNvSpPr/>
      </dsp:nvSpPr>
      <dsp:spPr>
        <a:xfrm>
          <a:off x="1184076" y="3846427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Способы взаимодействия между властью и обществом</a:t>
          </a:r>
          <a:endParaRPr lang="en-US" sz="2200" kern="1200"/>
        </a:p>
      </dsp:txBody>
      <dsp:txXfrm>
        <a:off x="1184076" y="3846427"/>
        <a:ext cx="4988123" cy="1025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1126-F621-40FA-BAE4-089D38B3C882}">
      <dsp:nvSpPr>
        <dsp:cNvPr id="0" name=""/>
        <dsp:cNvSpPr/>
      </dsp:nvSpPr>
      <dsp:spPr>
        <a:xfrm>
          <a:off x="0" y="194295"/>
          <a:ext cx="6900512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208280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Определение основных целей общественного и политического развития</a:t>
          </a:r>
        </a:p>
      </dsp:txBody>
      <dsp:txXfrm>
        <a:off x="0" y="194295"/>
        <a:ext cx="6900512" cy="819000"/>
      </dsp:txXfrm>
    </dsp:sp>
    <dsp:sp modelId="{0586D075-A35E-4212-8B91-8ABE557978D8}">
      <dsp:nvSpPr>
        <dsp:cNvPr id="0" name=""/>
        <dsp:cNvSpPr/>
      </dsp:nvSpPr>
      <dsp:spPr>
        <a:xfrm>
          <a:off x="345025" y="46695"/>
          <a:ext cx="48303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Целеполагание</a:t>
          </a:r>
        </a:p>
      </dsp:txBody>
      <dsp:txXfrm>
        <a:off x="359435" y="61105"/>
        <a:ext cx="4801538" cy="266380"/>
      </dsp:txXfrm>
    </dsp:sp>
    <dsp:sp modelId="{16036F7A-A71C-4769-8956-4017DF0768B8}">
      <dsp:nvSpPr>
        <dsp:cNvPr id="0" name=""/>
        <dsp:cNvSpPr/>
      </dsp:nvSpPr>
      <dsp:spPr>
        <a:xfrm>
          <a:off x="0" y="1214895"/>
          <a:ext cx="6900512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208280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Объединение общества для решения важнейших задач</a:t>
          </a:r>
        </a:p>
      </dsp:txBody>
      <dsp:txXfrm>
        <a:off x="0" y="1214895"/>
        <a:ext cx="6900512" cy="582750"/>
      </dsp:txXfrm>
    </dsp:sp>
    <dsp:sp modelId="{C328CDDD-893C-424B-A689-EF66BB033127}">
      <dsp:nvSpPr>
        <dsp:cNvPr id="0" name=""/>
        <dsp:cNvSpPr/>
      </dsp:nvSpPr>
      <dsp:spPr>
        <a:xfrm>
          <a:off x="345025" y="1067295"/>
          <a:ext cx="48303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Интеграция</a:t>
          </a:r>
        </a:p>
      </dsp:txBody>
      <dsp:txXfrm>
        <a:off x="359435" y="1081705"/>
        <a:ext cx="4801538" cy="266380"/>
      </dsp:txXfrm>
    </dsp:sp>
    <dsp:sp modelId="{292D38E3-0EEB-4160-80BD-5703A1EEEA5D}">
      <dsp:nvSpPr>
        <dsp:cNvPr id="0" name=""/>
        <dsp:cNvSpPr/>
      </dsp:nvSpPr>
      <dsp:spPr>
        <a:xfrm>
          <a:off x="0" y="1999245"/>
          <a:ext cx="6900512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208280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Общение, обмен информацией между всеми элементами политической системы, между властью и обществом</a:t>
          </a:r>
        </a:p>
      </dsp:txBody>
      <dsp:txXfrm>
        <a:off x="0" y="1999245"/>
        <a:ext cx="6900512" cy="819000"/>
      </dsp:txXfrm>
    </dsp:sp>
    <dsp:sp modelId="{583BA04F-6C2F-40B4-A546-53AFBC168958}">
      <dsp:nvSpPr>
        <dsp:cNvPr id="0" name=""/>
        <dsp:cNvSpPr/>
      </dsp:nvSpPr>
      <dsp:spPr>
        <a:xfrm>
          <a:off x="345025" y="1851645"/>
          <a:ext cx="48303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Коммуникация</a:t>
          </a:r>
        </a:p>
      </dsp:txBody>
      <dsp:txXfrm>
        <a:off x="359435" y="1866055"/>
        <a:ext cx="4801538" cy="266380"/>
      </dsp:txXfrm>
    </dsp:sp>
    <dsp:sp modelId="{1A827F54-0829-49BC-8387-507F56C085FF}">
      <dsp:nvSpPr>
        <dsp:cNvPr id="0" name=""/>
        <dsp:cNvSpPr/>
      </dsp:nvSpPr>
      <dsp:spPr>
        <a:xfrm>
          <a:off x="0" y="3019845"/>
          <a:ext cx="69005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208280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Установление законов, управляющих жизнью общества, обеспечение исполнения законов и связанных с ними норм</a:t>
          </a:r>
        </a:p>
      </dsp:txBody>
      <dsp:txXfrm>
        <a:off x="0" y="3019845"/>
        <a:ext cx="6900512" cy="1134000"/>
      </dsp:txXfrm>
    </dsp:sp>
    <dsp:sp modelId="{358238D7-5DAF-4D88-8813-56D9C56B71DB}">
      <dsp:nvSpPr>
        <dsp:cNvPr id="0" name=""/>
        <dsp:cNvSpPr/>
      </dsp:nvSpPr>
      <dsp:spPr>
        <a:xfrm>
          <a:off x="345025" y="2872245"/>
          <a:ext cx="48303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Регламентация</a:t>
          </a:r>
        </a:p>
      </dsp:txBody>
      <dsp:txXfrm>
        <a:off x="359435" y="2886655"/>
        <a:ext cx="4801538" cy="266380"/>
      </dsp:txXfrm>
    </dsp:sp>
    <dsp:sp modelId="{FCF75F6C-CDBA-41BE-B153-8EF40D0C2623}">
      <dsp:nvSpPr>
        <dsp:cNvPr id="0" name=""/>
        <dsp:cNvSpPr/>
      </dsp:nvSpPr>
      <dsp:spPr>
        <a:xfrm>
          <a:off x="0" y="4287376"/>
          <a:ext cx="69005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208280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Оценка выполнения различными людьми и организациями установленных норм, законов</a:t>
          </a:r>
        </a:p>
      </dsp:txBody>
      <dsp:txXfrm>
        <a:off x="0" y="4287376"/>
        <a:ext cx="6900512" cy="1134000"/>
      </dsp:txXfrm>
    </dsp:sp>
    <dsp:sp modelId="{FA26C25D-083E-4C7E-8C54-E2667A886DA8}">
      <dsp:nvSpPr>
        <dsp:cNvPr id="0" name=""/>
        <dsp:cNvSpPr/>
      </dsp:nvSpPr>
      <dsp:spPr>
        <a:xfrm>
          <a:off x="345025" y="4207845"/>
          <a:ext cx="48303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Контроль</a:t>
          </a:r>
        </a:p>
      </dsp:txBody>
      <dsp:txXfrm>
        <a:off x="359435" y="4222255"/>
        <a:ext cx="4801538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5093A-7F1A-443F-A0D1-C2AA3AB5E1C2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07ABE-392A-4804-AE8A-E846A62CB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2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07ABE-392A-4804-AE8A-E846A62CBEC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0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5C6A5-0EF9-9E85-C098-289185186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FBFDA0-2D7A-BC44-CCE3-01E9DFA5B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B914E-B324-92A1-9AAA-D34075C5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D75B3-9D9B-BAF2-D4F0-3F493EB5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80451-87D7-03DB-9E9D-DA773543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434A1-361B-84AE-71F8-663E735E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82A48-3B5D-3667-48A3-F1D24716B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C3CAD-DAAE-01F0-78B0-F6608191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01B0FC-CBFB-3DB6-A38F-90962627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84A61-904A-CE66-B127-B40C30CF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1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D4D035-21DC-0B50-E7F0-5BDE7D1AE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9A8F25-2548-75A8-310A-A1C8AD032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38AE-4DC0-B1D4-1432-6CF082B1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5EC1B-F6E5-5EF7-761C-7798E817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8C6E3-49A4-C49B-CB01-0A943058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8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7735E-524F-0A23-BE87-2AF25672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0AA6DF-65A8-4CF0-B180-639BEBA4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3A007-0D9B-467F-1094-F150A474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F9655-69E3-4B1B-34F8-F0202737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F60DA-F891-5409-72FD-46ED7083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B1EAC-A712-B3D1-D9B5-AA99A38E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619553-30B1-8377-566D-B92BAB3A0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BD790-C407-75ED-78A4-FD45397D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7D946-26A4-626B-42F0-F17EE29F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1527A-247F-D98A-5F5D-B71DFB80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48B8A-CC5C-2524-7F9C-E1FBF6B2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827D9-4521-8815-3204-9C00430C8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5E415C-AE79-A7A0-9364-82F50CC83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43DCDC-0C08-5757-3CD2-2AE323B2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AE74CB-D495-B4D3-A1A3-55C5C82D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3D55F4-9106-4A0A-44F2-6F853832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5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61CE6-6539-2A4F-FEB1-95B6A11C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C6686A-4F66-3273-B428-B4994A69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020B7B-7147-373E-F1C1-D04676212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FF271F-C3DB-DEB7-E74F-32DB12FF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24616A-23B5-A7E2-DC6D-440005EB8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2FE876-2720-C8B7-6373-8BC6F346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CE78BE-16B3-CE06-5EBA-E218537C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782540-C0D3-1414-EB01-A437F39F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77EA3-4BAC-C8F8-EAC9-B8EE19AD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86FF0B-C401-568B-8EFE-7C7665BD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859B0B-A771-E41D-5E23-CAFECF53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ED76DC-16C3-A58B-7A06-E20E5D02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DC8B4E-A5F7-B34B-481A-525B3314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3F3C65-E7B6-0545-8599-28618A0E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2F1056-BE6E-FDD7-594C-77B14E4F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3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B47EF-05C3-E1AF-73E9-54343976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85D0E-B906-A35B-A145-F22C2B89E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60791C-EE4F-12A3-1D4B-89D94DFD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0A856A-746C-507E-A4E2-6ED786D3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BEE019-B644-62E2-DD81-9DD861A5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BD826-BE5B-7145-D0C2-96FE3B60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0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C6007-5779-8FF6-D9FE-0CF1FC35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92365E-A16C-9868-4692-0CC6F1AAB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14400A-9E55-102C-F487-E77F03F34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0E2295-2241-4DB1-E17A-A6713ED8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C45F8E-F624-6F46-2261-1F940E3A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0F382-6471-F6C5-1A0E-212907CE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4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8D302-05D9-14BE-CF84-3A9B75C1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E6070-65C8-A5B9-A80E-1E5B3C93E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226F70-93CC-D6F4-1E3C-E2E232E88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9A73-D7EE-4B02-8B19-CF898FADBCD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5CE8B-B3C9-EC45-CA46-C2CA3EFF0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6FA58-3C33-58D6-B0C8-AAE62CAFB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DED5-F742-4CAA-B98F-16B3D99CD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B1A17-D9AF-96F5-74F7-A449E7930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6. Политика и её роль в общественной жизни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253A0-E39D-65E5-369D-3454E8827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3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FC69E-F56B-1343-E387-C75D9CA6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Власть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AF3F63-26DD-7C28-577F-85329C7F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EFFFF"/>
                </a:solidFill>
              </a:rPr>
              <a:t>способность и возможность одного человека или группы лиц осуществлять свою волю, оказывать определяющее воздействие на поведение и деятельность других людей</a:t>
            </a:r>
          </a:p>
        </p:txBody>
      </p:sp>
      <p:pic>
        <p:nvPicPr>
          <p:cNvPr id="4098" name="Picture 2" descr="Политика и власть (тема обществознания, 9 класс)">
            <a:extLst>
              <a:ext uri="{FF2B5EF4-FFF2-40B4-BE49-F238E27FC236}">
                <a16:creationId xmlns:a16="http://schemas.microsoft.com/office/drawing/2014/main" id="{A2AECE42-8EED-3D66-1B13-2BF1304AE0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3781" y="643467"/>
            <a:ext cx="5528048" cy="52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7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4CF9D-8858-07BA-DD05-D8C80A58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Признаки власти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8B1AE-0B50-BDFF-0D32-9665E5B5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b="0" i="0" dirty="0">
                <a:effectLst/>
                <a:latin typeface="arial" panose="020B0604020202020204" pitchFamily="34" charset="0"/>
              </a:rPr>
              <a:t>Распространяется на всех людей, которые живут на территории государства</a:t>
            </a:r>
          </a:p>
          <a:p>
            <a:r>
              <a:rPr lang="ru-RU" sz="2400" b="0" i="0" dirty="0">
                <a:effectLst/>
                <a:latin typeface="arial" panose="020B0604020202020204" pitchFamily="34" charset="0"/>
              </a:rPr>
              <a:t>Действует на основе права от имени всего общества</a:t>
            </a:r>
          </a:p>
          <a:p>
            <a:r>
              <a:rPr lang="ru-RU" sz="2400" b="0" i="0" dirty="0">
                <a:effectLst/>
                <a:latin typeface="arial" panose="020B0604020202020204" pitchFamily="34" charset="0"/>
              </a:rPr>
              <a:t>Может использовать разнообразные ресурсы </a:t>
            </a:r>
            <a:r>
              <a:rPr lang="ru-RU" sz="2400" i="0" dirty="0">
                <a:effectLst/>
                <a:latin typeface="arial" panose="020B0604020202020204" pitchFamily="34" charset="0"/>
              </a:rPr>
              <a:t>власти 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— принудительные, социальные, экономические и т.д.</a:t>
            </a:r>
          </a:p>
          <a:p>
            <a:r>
              <a:rPr lang="ru-RU" sz="2400" dirty="0">
                <a:latin typeface="arial" panose="020B0604020202020204" pitchFamily="34" charset="0"/>
              </a:rPr>
              <a:t>Подчинение </a:t>
            </a:r>
            <a:endParaRPr lang="ru-RU" sz="2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4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4EA21-1C69-D323-5E95-CE752405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Субъекты власти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A43B81-F3B4-E6B5-1C8A-DE084893F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089" b="18828"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7E7F4-1D30-8699-2F28-09E306E7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5826" y="4495466"/>
            <a:ext cx="6061022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носители</a:t>
            </a:r>
            <a:r>
              <a:rPr lang="en-US" sz="2000" dirty="0"/>
              <a:t> </a:t>
            </a:r>
            <a:r>
              <a:rPr lang="en-US" sz="2000" dirty="0" err="1"/>
              <a:t>власти</a:t>
            </a:r>
            <a:r>
              <a:rPr lang="en-US" sz="2000" dirty="0"/>
              <a:t>, </a:t>
            </a:r>
            <a:r>
              <a:rPr lang="en-US" sz="2000" dirty="0" err="1"/>
              <a:t>те</a:t>
            </a:r>
            <a:r>
              <a:rPr lang="en-US" sz="2000" dirty="0"/>
              <a:t>, </a:t>
            </a:r>
            <a:r>
              <a:rPr lang="en-US" sz="2000" dirty="0" err="1"/>
              <a:t>кто</a:t>
            </a:r>
            <a:r>
              <a:rPr lang="en-US" sz="2000" dirty="0"/>
              <a:t> </a:t>
            </a:r>
            <a:r>
              <a:rPr lang="en-US" sz="2000" dirty="0" err="1"/>
              <a:t>реализует</a:t>
            </a:r>
            <a:r>
              <a:rPr lang="en-US" sz="2000" dirty="0"/>
              <a:t> </a:t>
            </a:r>
            <a:r>
              <a:rPr lang="en-US" sz="2000" dirty="0" err="1"/>
              <a:t>властное</a:t>
            </a:r>
            <a:r>
              <a:rPr lang="en-US" sz="2000" dirty="0"/>
              <a:t> </a:t>
            </a:r>
            <a:r>
              <a:rPr lang="en-US" sz="2000" dirty="0" err="1"/>
              <a:t>отношение</a:t>
            </a:r>
            <a:r>
              <a:rPr lang="en-US" sz="2000" dirty="0"/>
              <a:t>,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них</a:t>
            </a:r>
            <a:r>
              <a:rPr lang="en-US" sz="2000" dirty="0"/>
              <a:t> </a:t>
            </a:r>
            <a:r>
              <a:rPr lang="en-US" sz="2000" dirty="0" err="1"/>
              <a:t>исходит</a:t>
            </a:r>
            <a:r>
              <a:rPr lang="en-US" sz="2000" dirty="0"/>
              <a:t> </a:t>
            </a:r>
            <a:r>
              <a:rPr lang="en-US" sz="2000" dirty="0" err="1"/>
              <a:t>влияние</a:t>
            </a:r>
            <a:r>
              <a:rPr lang="en-US" sz="2000" dirty="0"/>
              <a:t>, </a:t>
            </a:r>
            <a:r>
              <a:rPr lang="en-US" sz="2000" dirty="0" err="1"/>
              <a:t>воздействие</a:t>
            </a:r>
            <a:r>
              <a:rPr lang="en-US" sz="2000" dirty="0"/>
              <a:t>, </a:t>
            </a:r>
            <a:r>
              <a:rPr lang="en-US" sz="2000" dirty="0" err="1"/>
              <a:t>следуют</a:t>
            </a:r>
            <a:r>
              <a:rPr lang="en-US" sz="2000" dirty="0"/>
              <a:t> </a:t>
            </a:r>
            <a:r>
              <a:rPr lang="en-US" sz="2000" dirty="0" err="1"/>
              <a:t>распоряжения</a:t>
            </a:r>
            <a:r>
              <a:rPr lang="en-US" sz="2000" dirty="0"/>
              <a:t>, </a:t>
            </a:r>
            <a:r>
              <a:rPr lang="en-US" sz="2000" dirty="0" err="1"/>
              <a:t>указания</a:t>
            </a:r>
            <a:r>
              <a:rPr lang="en-US" sz="2000" dirty="0"/>
              <a:t>, </a:t>
            </a:r>
            <a:r>
              <a:rPr lang="en-US" sz="2000" dirty="0" err="1"/>
              <a:t>приказы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056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216D9-AFE0-DB43-8DED-0C467C54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Политическая власть</a:t>
            </a:r>
          </a:p>
        </p:txBody>
      </p:sp>
      <p:pic>
        <p:nvPicPr>
          <p:cNvPr id="6146" name="Picture 2" descr="Психология влияния, власти и авторитета: как управлять людьми | Creativity  Ukraine">
            <a:extLst>
              <a:ext uri="{FF2B5EF4-FFF2-40B4-BE49-F238E27FC236}">
                <a16:creationId xmlns:a16="http://schemas.microsoft.com/office/drawing/2014/main" id="{A6DBAFBB-913E-7E66-C5D2-C5A818C404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" b="-2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5B71BB9-4946-05C9-1849-6029E3208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Право, способность и возможность отстаивать и претворять в жизнь определенные политически взгляды, цели и установки</a:t>
            </a:r>
          </a:p>
        </p:txBody>
      </p:sp>
      <p:sp>
        <p:nvSpPr>
          <p:cNvPr id="6159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B2962-B85B-ADBE-8DE8-8C64D446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Государственная власть</a:t>
            </a:r>
          </a:p>
        </p:txBody>
      </p:sp>
      <p:pic>
        <p:nvPicPr>
          <p:cNvPr id="5124" name="Picture 4" descr="Депутаты Палаты представителей приняли проект бюджета на 2020 год »  Политринг - Новости Беларуси">
            <a:extLst>
              <a:ext uri="{FF2B5EF4-FFF2-40B4-BE49-F238E27FC236}">
                <a16:creationId xmlns:a16="http://schemas.microsoft.com/office/drawing/2014/main" id="{4D87D64C-B7E0-1BA9-FC22-C365ECA5F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r="25932" b="2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6708EEB-8344-9A3E-05B5-55B94DF56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Опирается на специальные органы, имеет закрепленное право на применение насилия и методов принуждения</a:t>
            </a:r>
          </a:p>
        </p:txBody>
      </p:sp>
      <p:sp>
        <p:nvSpPr>
          <p:cNvPr id="5137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Закрытый образ шахматной павнс">
            <a:extLst>
              <a:ext uri="{FF2B5EF4-FFF2-40B4-BE49-F238E27FC236}">
                <a16:creationId xmlns:a16="http://schemas.microsoft.com/office/drawing/2014/main" id="{5A306970-E08E-6ED1-DFF8-5B05B4681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20E03-EC3C-0F80-CEA1-A236D9C2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2. Политические элиты и лидеры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BC7550-1AE4-59E1-3D6C-5C5BF74AC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2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Генассамблея ООН приняла резолюцию против отрицания Холокоста | Новости из  Германии о событиях в мире | DW | 20.01.2022">
            <a:extLst>
              <a:ext uri="{FF2B5EF4-FFF2-40B4-BE49-F238E27FC236}">
                <a16:creationId xmlns:a16="http://schemas.microsoft.com/office/drawing/2014/main" id="{25014084-E685-8C9A-B712-7CFE806787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64980-EEE3-731B-EC65-C3F3D453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Политические элиты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5E538D-E700-0382-0192-04C916DDE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это группа, которая обладает реальной политической властью, возможностью воздействовать на общество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33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6DF31-D59D-46C2-C98C-CFEB035C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200">
                <a:solidFill>
                  <a:schemeClr val="bg1"/>
                </a:solidFill>
              </a:rPr>
              <a:t>Классификация элит</a:t>
            </a:r>
          </a:p>
        </p:txBody>
      </p:sp>
      <p:graphicFrame>
        <p:nvGraphicFramePr>
          <p:cNvPr id="18" name="Объект 2">
            <a:extLst>
              <a:ext uri="{FF2B5EF4-FFF2-40B4-BE49-F238E27FC236}">
                <a16:creationId xmlns:a16="http://schemas.microsoft.com/office/drawing/2014/main" id="{28A1DCD5-23C0-9991-3ED9-4FF316E51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89108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93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BC8C-D306-437E-251C-85970DDD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dirty="0"/>
              <a:t>Стили правления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98025A6-B19E-4265-1907-5C2810D8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211963"/>
            <a:ext cx="4243589" cy="3320668"/>
          </a:xfrm>
        </p:spPr>
        <p:txBody>
          <a:bodyPr>
            <a:normAutofit/>
          </a:bodyPr>
          <a:lstStyle/>
          <a:p>
            <a:r>
              <a:rPr lang="ru-RU" dirty="0"/>
              <a:t>Лисы (умение убеждать)</a:t>
            </a:r>
          </a:p>
          <a:p>
            <a:r>
              <a:rPr lang="ru-RU" dirty="0"/>
              <a:t>Львы (действие силой)</a:t>
            </a:r>
          </a:p>
        </p:txBody>
      </p:sp>
      <p:pic>
        <p:nvPicPr>
          <p:cNvPr id="14" name="Picture 4" descr="Лев со львенком на скале на фоне неба">
            <a:extLst>
              <a:ext uri="{FF2B5EF4-FFF2-40B4-BE49-F238E27FC236}">
                <a16:creationId xmlns:a16="http://schemas.microsoft.com/office/drawing/2014/main" id="{5DC430BB-64E3-4355-3A01-859F657A9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3" r="54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37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0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2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B5EA6-A5B2-6175-DC55-571A6CDB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Политический лидер</a:t>
            </a:r>
          </a:p>
        </p:txBody>
      </p:sp>
      <p:pic>
        <p:nvPicPr>
          <p:cNvPr id="8194" name="Picture 2" descr="Лукашенко угрожает ″взять под прицел″ столицы на Западе | Важнейшие  политические события в Беларуси: оценки, прогнозы, комментарии | DW |  03.07.2022">
            <a:extLst>
              <a:ext uri="{FF2B5EF4-FFF2-40B4-BE49-F238E27FC236}">
                <a16:creationId xmlns:a16="http://schemas.microsoft.com/office/drawing/2014/main" id="{D7FBB33A-6788-C010-1FC4-3396877949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r="14190" b="-2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0ACD6D6-F81F-A5F7-55EB-9577383EE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— это личность, оказывающая постоянное и доминирующее влияние на всё общество или на организацию при принятии решений и ведущая за собой последователей</a:t>
            </a:r>
          </a:p>
        </p:txBody>
      </p:sp>
      <p:sp>
        <p:nvSpPr>
          <p:cNvPr id="8214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0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A54E0-953B-5AEC-5E9E-2D492573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E56C8-5F5C-C639-5AE4-4753B6083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9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C4503-4CB2-D47C-FD06-60786681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Типы политического лидерства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6CF5067-A86E-8698-A2C3-FEB078332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1417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1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Абстрактный фон">
            <a:extLst>
              <a:ext uri="{FF2B5EF4-FFF2-40B4-BE49-F238E27FC236}">
                <a16:creationId xmlns:a16="http://schemas.microsoft.com/office/drawing/2014/main" id="{07526443-9753-827D-8C5C-BB295D2FE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6" b="268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91637-7807-62A5-82B4-7C49844D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3. Политическая система и её функции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19F9A-D06E-1EF3-E97B-49E885FBF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0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FF8A7-BE68-2513-FFE3-C559CC89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Политическая система</a:t>
            </a:r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7A37E0AF-F3A0-4858-DB52-224B01DD4C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DFC2BAD4-7DFC-7140-85D6-A4F99FA3C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это совокупность политических институтов и организаций, распространённых в обществе идей, взглядов, ценностей, а также политических и правовых норм и способов взаимодействия между институтами власти и обществом.</a:t>
            </a:r>
          </a:p>
        </p:txBody>
      </p:sp>
    </p:spTree>
    <p:extLst>
      <p:ext uri="{BB962C8B-B14F-4D97-AF65-F5344CB8AC3E}">
        <p14:creationId xmlns:p14="http://schemas.microsoft.com/office/powerpoint/2010/main" val="86927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D822-EA16-B894-6A04-4A9746EB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Функции политической системы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0CFFE8E-4AC7-43CF-A131-A22D09FD7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07423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248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Что такое политический статус личности">
            <a:extLst>
              <a:ext uri="{FF2B5EF4-FFF2-40B4-BE49-F238E27FC236}">
                <a16:creationId xmlns:a16="http://schemas.microsoft.com/office/drawing/2014/main" id="{3F3A31CC-A378-CD7A-ECAF-7D5851929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26744" b="150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22CB6-4DAF-D04A-38AD-4E6B17F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Политический статус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64AA8-C422-4427-B466-E441BAFBB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Положение человека в системе политических отношений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18F3B-B089-F930-EB0D-AC32F7DF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Политическая роль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A86BE-F5F3-C2BC-F46C-CC6E1C34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Политическое поведение человека в соответствии со своим статусом</a:t>
            </a:r>
          </a:p>
        </p:txBody>
      </p:sp>
      <p:cxnSp>
        <p:nvCxnSpPr>
          <p:cNvPr id="40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7207905-D989-5CF5-01AE-0A733E2BF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514165"/>
            <a:ext cx="6553545" cy="58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2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D956-ADCA-68A4-4CB9-4DBAFC85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9EBB6-B6FF-C039-AB88-5DB10BA78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99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89D91-825B-BAC9-5B15-B4FD3E1F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F509D-FB0A-0D0A-E3B2-101ABD94F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28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4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FD0D-9433-735B-5032-D39D3BDD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План урока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79C28-EF37-6024-BD0C-422BA73B0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dirty="0"/>
              <a:t>Понятие политика</a:t>
            </a:r>
          </a:p>
          <a:p>
            <a:r>
              <a:rPr lang="ru-RU" dirty="0"/>
              <a:t>Политические элиты и лидеры</a:t>
            </a:r>
          </a:p>
          <a:p>
            <a:r>
              <a:rPr lang="ru-RU" dirty="0"/>
              <a:t>Политическая система и её функции</a:t>
            </a:r>
          </a:p>
          <a:p>
            <a:endParaRPr lang="ru-RU" dirty="0"/>
          </a:p>
        </p:txBody>
      </p:sp>
      <p:pic>
        <p:nvPicPr>
          <p:cNvPr id="5" name="Picture 4" descr="Закрытый образ шахматной павнс">
            <a:extLst>
              <a:ext uri="{FF2B5EF4-FFF2-40B4-BE49-F238E27FC236}">
                <a16:creationId xmlns:a16="http://schemas.microsoft.com/office/drawing/2014/main" id="{CDC37377-A3A7-40D4-21A0-043EB4BB2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3" r="1804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F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3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6AF4ABE2-381B-4B67-9C0F-27FFD64F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4AA509EC-4C56-4A74-A517-3ECD04C3F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6A09F-5932-D168-B312-645B534C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89" y="2520377"/>
            <a:ext cx="5822343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Понятие политика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C5166-AA9B-E52D-D4D7-DCAA6C0ED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0689" y="4963425"/>
            <a:ext cx="6037467" cy="75884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FBC94C7-2F0E-4FBA-B442-0E0296AA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6CF43A2F-2E6F-44F4-A006-A10CF1DC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F83DA5F0-0D4C-4E74-8A5C-F6CBD391F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A7798713-AB3F-41E3-8CE3-1C1FBCF7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28" y="1120021"/>
            <a:ext cx="3268481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Банк">
            <a:extLst>
              <a:ext uri="{FF2B5EF4-FFF2-40B4-BE49-F238E27FC236}">
                <a16:creationId xmlns:a16="http://schemas.microsoft.com/office/drawing/2014/main" id="{74B31B4B-9706-049D-15D7-D3AB102F3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395" y="1418907"/>
            <a:ext cx="2961361" cy="29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Лупа и вопросительный знак">
            <a:extLst>
              <a:ext uri="{FF2B5EF4-FFF2-40B4-BE49-F238E27FC236}">
                <a16:creationId xmlns:a16="http://schemas.microsoft.com/office/drawing/2014/main" id="{77FB1455-BAC3-C0E2-DF6F-07D861388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A0B61D-3D79-CA00-2F5C-FA2D9DF5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Что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такое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политика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зачем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она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нужна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978CB7-BB15-147D-8DA4-59716501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53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: Shape 1032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44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Бюст Аристотеля. Римская копия греческого бронзового оригинала (после 330 г. до н. э.). Автор оригинала — Лисипп">
            <a:extLst>
              <a:ext uri="{FF2B5EF4-FFF2-40B4-BE49-F238E27FC236}">
                <a16:creationId xmlns:a16="http://schemas.microsoft.com/office/drawing/2014/main" id="{035A4620-1207-05C3-FE93-31F40CAC0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58"/>
          <a:stretch/>
        </p:blipFill>
        <p:spPr bwMode="auto">
          <a:xfrm>
            <a:off x="1" y="1"/>
            <a:ext cx="4634682" cy="61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1C0A3-2DC8-23DD-AA9F-3F0CCBCF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Аристотель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3E9E19-0593-B3E8-90BE-BE7331626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2840" y="2518012"/>
            <a:ext cx="5840770" cy="3622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Древнегреческий философ, автор термина политика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политика — искусство управления государством (полисом).</a:t>
            </a:r>
          </a:p>
        </p:txBody>
      </p:sp>
    </p:spTree>
    <p:extLst>
      <p:ext uri="{BB962C8B-B14F-4D97-AF65-F5344CB8AC3E}">
        <p14:creationId xmlns:p14="http://schemas.microsoft.com/office/powerpoint/2010/main" val="176665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С точки зрения психоанализа: политика — Naked Science">
            <a:extLst>
              <a:ext uri="{FF2B5EF4-FFF2-40B4-BE49-F238E27FC236}">
                <a16:creationId xmlns:a16="http://schemas.microsoft.com/office/drawing/2014/main" id="{965184A8-2DBB-F817-C138-BA960FE377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323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63EA8-8C17-42D7-FC34-C1134CD4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803" y="26714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Политика</a:t>
            </a:r>
            <a:endParaRPr lang="en-US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264827-D1FC-3836-9B0E-B69D18879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7803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(др.-греч. π</a:t>
            </a:r>
            <a:r>
              <a:rPr lang="ru-RU" sz="2000" dirty="0" err="1"/>
              <a:t>ολιτική</a:t>
            </a:r>
            <a:r>
              <a:rPr lang="ru-RU" sz="2000" dirty="0"/>
              <a:t> — «государственная деятельность», от π</a:t>
            </a:r>
            <a:r>
              <a:rPr lang="ru-RU" sz="2000" dirty="0" err="1"/>
              <a:t>όλις</a:t>
            </a:r>
            <a:r>
              <a:rPr lang="ru-RU" sz="2000" dirty="0"/>
              <a:t> — «город, государство») -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сфера</a:t>
            </a:r>
            <a:r>
              <a:rPr lang="en-US" sz="2000" dirty="0"/>
              <a:t> </a:t>
            </a:r>
            <a:r>
              <a:rPr lang="en-US" sz="2000" dirty="0" err="1"/>
              <a:t>общественных</a:t>
            </a:r>
            <a:r>
              <a:rPr lang="en-US" sz="2000" dirty="0"/>
              <a:t> </a:t>
            </a:r>
            <a:r>
              <a:rPr lang="en-US" sz="2000" dirty="0" err="1"/>
              <a:t>отношений</a:t>
            </a:r>
            <a:r>
              <a:rPr lang="en-US" sz="2000" dirty="0"/>
              <a:t> и </a:t>
            </a:r>
            <a:r>
              <a:rPr lang="en-US" sz="2000" dirty="0" err="1"/>
              <a:t>деятельность</a:t>
            </a:r>
            <a:r>
              <a:rPr lang="en-US" sz="2000" dirty="0"/>
              <a:t>, </a:t>
            </a:r>
            <a:r>
              <a:rPr lang="en-US" sz="2000" dirty="0" err="1"/>
              <a:t>направленная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завоевание</a:t>
            </a:r>
            <a:r>
              <a:rPr lang="en-US" sz="2000" dirty="0"/>
              <a:t> </a:t>
            </a:r>
            <a:r>
              <a:rPr lang="en-US" sz="2000" dirty="0" err="1"/>
              <a:t>государственной</a:t>
            </a:r>
            <a:r>
              <a:rPr lang="en-US" sz="2000" dirty="0"/>
              <a:t> </a:t>
            </a:r>
            <a:r>
              <a:rPr lang="en-US" sz="2000" dirty="0" err="1"/>
              <a:t>власти</a:t>
            </a:r>
            <a:r>
              <a:rPr lang="en-US" sz="2000" dirty="0"/>
              <a:t> и </a:t>
            </a:r>
            <a:r>
              <a:rPr lang="en-US" sz="2000" dirty="0" err="1"/>
              <a:t>её</a:t>
            </a:r>
            <a:r>
              <a:rPr lang="en-US" sz="2000" dirty="0"/>
              <a:t> </a:t>
            </a:r>
            <a:r>
              <a:rPr lang="en-US" sz="2000" dirty="0" err="1"/>
              <a:t>реальное</a:t>
            </a:r>
            <a:r>
              <a:rPr lang="en-US" sz="2000" dirty="0"/>
              <a:t> </a:t>
            </a:r>
            <a:r>
              <a:rPr lang="en-US" sz="2000" dirty="0" err="1"/>
              <a:t>осуществление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23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D06E-3CB2-0825-0657-68467993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«Политика»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5724F-D69D-5842-2366-C72866D2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FEFFFF"/>
                </a:solidFill>
              </a:rPr>
              <a:t>Сфера общественной жизни, в центре которой находятся отношения власти</a:t>
            </a:r>
          </a:p>
          <a:p>
            <a:r>
              <a:rPr lang="ru-RU" sz="2400" dirty="0">
                <a:solidFill>
                  <a:srgbClr val="FEFFFF"/>
                </a:solidFill>
              </a:rPr>
              <a:t>Деятельность, связанная с борьбой за власть и оказанием влияния на власть</a:t>
            </a:r>
          </a:p>
          <a:p>
            <a:r>
              <a:rPr lang="ru-RU" sz="2400" dirty="0">
                <a:solidFill>
                  <a:srgbClr val="FEFFFF"/>
                </a:solidFill>
              </a:rPr>
              <a:t>Основные направления деятельности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6389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2C31C-840F-52C7-C516-A59B207E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Политология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C2D08F-276B-5CD1-A75E-278257892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FEFFFF"/>
                </a:solidFill>
              </a:rPr>
              <a:t>(греч. πολιτικός — общественный, от греч. πολίτης — гражданин, далее от греч. πόλις — город; др.-греч. λόγος — учение, слово) — наука о политике, в том числе о политической деятельности, политических процессах и политических системах,</a:t>
            </a:r>
          </a:p>
        </p:txBody>
      </p:sp>
      <p:pic>
        <p:nvPicPr>
          <p:cNvPr id="3074" name="Picture 2" descr="Политология арт - 33 фото - картинки и рисунки: скачать бесплатно">
            <a:extLst>
              <a:ext uri="{FF2B5EF4-FFF2-40B4-BE49-F238E27FC236}">
                <a16:creationId xmlns:a16="http://schemas.microsoft.com/office/drawing/2014/main" id="{7404299B-6DD6-EE16-52DD-7832AC489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1119569"/>
            <a:ext cx="6539075" cy="42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43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556</Words>
  <Application>Microsoft Office PowerPoint</Application>
  <PresentationFormat>Широкоэкранный</PresentationFormat>
  <Paragraphs>87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Тема Office</vt:lpstr>
      <vt:lpstr>§ 6. Политика и её роль в общественной жизни </vt:lpstr>
      <vt:lpstr>Проверка д/з</vt:lpstr>
      <vt:lpstr>План урока</vt:lpstr>
      <vt:lpstr>1. Понятие политика</vt:lpstr>
      <vt:lpstr>Что такое политика и зачем она нужна?</vt:lpstr>
      <vt:lpstr>Аристотель</vt:lpstr>
      <vt:lpstr>Политика</vt:lpstr>
      <vt:lpstr>«Политика»</vt:lpstr>
      <vt:lpstr>Политология</vt:lpstr>
      <vt:lpstr>Власть</vt:lpstr>
      <vt:lpstr>Признаки власти</vt:lpstr>
      <vt:lpstr>Субъекты власти</vt:lpstr>
      <vt:lpstr>Политическая власть</vt:lpstr>
      <vt:lpstr>Государственная власть</vt:lpstr>
      <vt:lpstr>2. Политические элиты и лидеры</vt:lpstr>
      <vt:lpstr>Политические элиты </vt:lpstr>
      <vt:lpstr>Классификация элит</vt:lpstr>
      <vt:lpstr>Стили правления</vt:lpstr>
      <vt:lpstr>Политический лидер</vt:lpstr>
      <vt:lpstr>Типы политического лидерства</vt:lpstr>
      <vt:lpstr>3. Политическая система и её функции</vt:lpstr>
      <vt:lpstr>Политическая система</vt:lpstr>
      <vt:lpstr>Функции политической системы</vt:lpstr>
      <vt:lpstr>Политический статус</vt:lpstr>
      <vt:lpstr>Политическая роль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6. Политика и её роль в общественной жизни </dc:title>
  <dc:creator>Роман Жигалов</dc:creator>
  <cp:lastModifiedBy>Роман Жигалов</cp:lastModifiedBy>
  <cp:revision>1</cp:revision>
  <dcterms:created xsi:type="dcterms:W3CDTF">2022-07-19T14:16:33Z</dcterms:created>
  <dcterms:modified xsi:type="dcterms:W3CDTF">2022-07-19T15:53:10Z</dcterms:modified>
</cp:coreProperties>
</file>