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9F199-82FC-4A51-B620-98018F06ACAB}" v="39" dt="2022-02-19T08:44:59.602"/>
    <p1510:client id="{264B043C-1900-49BB-B5A3-4DEE05DB7F8A}" v="2" dt="2022-02-18T18:16:58.476"/>
    <p1510:client id="{CA5A2A5C-0765-4476-8E66-FD13BBD68B96}" v="537" dt="2022-02-18T20:36:26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64B043C-1900-49BB-B5A3-4DEE05DB7F8A}"/>
    <pc:docChg chg="modSld">
      <pc:chgData name="" userId="" providerId="" clId="Web-{264B043C-1900-49BB-B5A3-4DEE05DB7F8A}" dt="2022-02-18T18:16:55.210" v="1" actId="20577"/>
      <pc:docMkLst>
        <pc:docMk/>
      </pc:docMkLst>
      <pc:sldChg chg="modSp">
        <pc:chgData name="" userId="" providerId="" clId="Web-{264B043C-1900-49BB-B5A3-4DEE05DB7F8A}" dt="2022-02-18T18:16:55.210" v="1" actId="20577"/>
        <pc:sldMkLst>
          <pc:docMk/>
          <pc:sldMk cId="1351651579" sldId="256"/>
        </pc:sldMkLst>
        <pc:spChg chg="mod">
          <ac:chgData name="" userId="" providerId="" clId="Web-{264B043C-1900-49BB-B5A3-4DEE05DB7F8A}" dt="2022-02-18T18:16:55.210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Roman Zhigalov" userId="1f97e9fdf7779aa5" providerId="LiveId" clId="{1FD9F199-82FC-4A51-B620-98018F06ACAB}"/>
    <pc:docChg chg="undo custSel addSld delSld modSld">
      <pc:chgData name="Roman Zhigalov" userId="1f97e9fdf7779aa5" providerId="LiveId" clId="{1FD9F199-82FC-4A51-B620-98018F06ACAB}" dt="2022-02-19T08:44:59.586" v="4459"/>
      <pc:docMkLst>
        <pc:docMk/>
      </pc:docMkLst>
      <pc:sldChg chg="addSp delSp modSp new mod setBg setClrOvrMap">
        <pc:chgData name="Roman Zhigalov" userId="1f97e9fdf7779aa5" providerId="LiveId" clId="{1FD9F199-82FC-4A51-B620-98018F06ACAB}" dt="2022-02-19T06:49:03.261" v="384" actId="26606"/>
        <pc:sldMkLst>
          <pc:docMk/>
          <pc:sldMk cId="2883816780" sldId="270"/>
        </pc:sldMkLst>
        <pc:spChg chg="mo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2" creationId="{A2351D9A-AC4F-40A5-8C32-F2D76778B780}"/>
          </ac:spMkLst>
        </pc:spChg>
        <pc:spChg chg="del">
          <ac:chgData name="Roman Zhigalov" userId="1f97e9fdf7779aa5" providerId="LiveId" clId="{1FD9F199-82FC-4A51-B620-98018F06ACAB}" dt="2022-02-19T06:46:36.822" v="1"/>
          <ac:spMkLst>
            <pc:docMk/>
            <pc:sldMk cId="2883816780" sldId="270"/>
            <ac:spMk id="3" creationId="{4BD88796-ABCB-4E08-9807-A607E6E3601E}"/>
          </ac:spMkLst>
        </pc:spChg>
        <pc:spChg chg="mo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4" creationId="{F46A6754-07CD-4153-BEEF-93E672F241E4}"/>
          </ac:spMkLst>
        </pc:spChg>
        <pc:spChg chg="add del">
          <ac:chgData name="Roman Zhigalov" userId="1f97e9fdf7779aa5" providerId="LiveId" clId="{1FD9F199-82FC-4A51-B620-98018F06ACAB}" dt="2022-02-19T06:49:03.246" v="383" actId="26606"/>
          <ac:spMkLst>
            <pc:docMk/>
            <pc:sldMk cId="2883816780" sldId="270"/>
            <ac:spMk id="71" creationId="{CF62D2A7-8207-488C-9F46-316BA81A16C8}"/>
          </ac:spMkLst>
        </pc:spChg>
        <pc:spChg chg="ad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1028" creationId="{F13C74B1-5B17-4795-BED0-7140497B445A}"/>
          </ac:spMkLst>
        </pc:spChg>
        <pc:picChg chg="add mod">
          <ac:chgData name="Roman Zhigalov" userId="1f97e9fdf7779aa5" providerId="LiveId" clId="{1FD9F199-82FC-4A51-B620-98018F06ACAB}" dt="2022-02-19T06:49:03.261" v="384" actId="26606"/>
          <ac:picMkLst>
            <pc:docMk/>
            <pc:sldMk cId="2883816780" sldId="270"/>
            <ac:picMk id="1026" creationId="{06D8CAEE-5B0E-42F5-ACA4-75DFC48A3404}"/>
          </ac:picMkLst>
        </pc:picChg>
      </pc:sldChg>
      <pc:sldChg chg="addSp delSp modSp new mod setBg">
        <pc:chgData name="Roman Zhigalov" userId="1f97e9fdf7779aa5" providerId="LiveId" clId="{1FD9F199-82FC-4A51-B620-98018F06ACAB}" dt="2022-02-19T06:49:17.203" v="387" actId="26606"/>
        <pc:sldMkLst>
          <pc:docMk/>
          <pc:sldMk cId="1564264766" sldId="271"/>
        </pc:sldMkLst>
        <pc:spChg chg="del">
          <ac:chgData name="Roman Zhigalov" userId="1f97e9fdf7779aa5" providerId="LiveId" clId="{1FD9F199-82FC-4A51-B620-98018F06ACAB}" dt="2022-02-19T06:49:17.203" v="387" actId="26606"/>
          <ac:spMkLst>
            <pc:docMk/>
            <pc:sldMk cId="1564264766" sldId="271"/>
            <ac:spMk id="2" creationId="{34549D26-5C99-4493-BF9B-6ADF0E4DEF0B}"/>
          </ac:spMkLst>
        </pc:spChg>
        <pc:spChg chg="del">
          <ac:chgData name="Roman Zhigalov" userId="1f97e9fdf7779aa5" providerId="LiveId" clId="{1FD9F199-82FC-4A51-B620-98018F06ACAB}" dt="2022-02-19T06:49:13.909" v="386"/>
          <ac:spMkLst>
            <pc:docMk/>
            <pc:sldMk cId="1564264766" sldId="271"/>
            <ac:spMk id="3" creationId="{3FE576BA-A244-4941-B9B7-B428B1DA9296}"/>
          </ac:spMkLst>
        </pc:spChg>
        <pc:spChg chg="add">
          <ac:chgData name="Roman Zhigalov" userId="1f97e9fdf7779aa5" providerId="LiveId" clId="{1FD9F199-82FC-4A51-B620-98018F06ACAB}" dt="2022-02-19T06:49:17.203" v="387" actId="26606"/>
          <ac:spMkLst>
            <pc:docMk/>
            <pc:sldMk cId="1564264766" sldId="271"/>
            <ac:spMk id="71" creationId="{42A4FC2C-047E-45A5-965D-8E1E3BF09BC6}"/>
          </ac:spMkLst>
        </pc:spChg>
        <pc:picChg chg="add mod">
          <ac:chgData name="Roman Zhigalov" userId="1f97e9fdf7779aa5" providerId="LiveId" clId="{1FD9F199-82FC-4A51-B620-98018F06ACAB}" dt="2022-02-19T06:49:17.203" v="387" actId="26606"/>
          <ac:picMkLst>
            <pc:docMk/>
            <pc:sldMk cId="1564264766" sldId="271"/>
            <ac:picMk id="2050" creationId="{D0D5DE37-6596-44D8-9173-B630A6006616}"/>
          </ac:picMkLst>
        </pc:picChg>
      </pc:sldChg>
      <pc:sldChg chg="addSp delSp modSp new mod setBg">
        <pc:chgData name="Roman Zhigalov" userId="1f97e9fdf7779aa5" providerId="LiveId" clId="{1FD9F199-82FC-4A51-B620-98018F06ACAB}" dt="2022-02-19T06:51:02.535" v="694" actId="26606"/>
        <pc:sldMkLst>
          <pc:docMk/>
          <pc:sldMk cId="2750708521" sldId="272"/>
        </pc:sldMkLst>
        <pc:spChg chg="mo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2" creationId="{418B7901-0CA2-4792-92EF-682E97A5D7C5}"/>
          </ac:spMkLst>
        </pc:spChg>
        <pc:spChg chg="del">
          <ac:chgData name="Roman Zhigalov" userId="1f97e9fdf7779aa5" providerId="LiveId" clId="{1FD9F199-82FC-4A51-B620-98018F06ACAB}" dt="2022-02-19T06:49:46.236" v="413"/>
          <ac:spMkLst>
            <pc:docMk/>
            <pc:sldMk cId="2750708521" sldId="272"/>
            <ac:spMk id="3" creationId="{35C58A56-0069-4900-B3E1-B9B9540545DA}"/>
          </ac:spMkLst>
        </pc:spChg>
        <pc:spChg chg="mo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4" creationId="{A69558D9-F17C-4A08-95DB-303F6780E36A}"/>
          </ac:spMkLst>
        </pc:spChg>
        <pc:spChg chg="ad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71" creationId="{F13C74B1-5B17-4795-BED0-7140497B445A}"/>
          </ac:spMkLst>
        </pc:spChg>
        <pc:spChg chg="ad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73" creationId="{D4974D33-8DC5-464E-8C6D-BE58F0669C17}"/>
          </ac:spMkLst>
        </pc:spChg>
        <pc:picChg chg="add mod">
          <ac:chgData name="Roman Zhigalov" userId="1f97e9fdf7779aa5" providerId="LiveId" clId="{1FD9F199-82FC-4A51-B620-98018F06ACAB}" dt="2022-02-19T06:51:02.535" v="694" actId="26606"/>
          <ac:picMkLst>
            <pc:docMk/>
            <pc:sldMk cId="2750708521" sldId="272"/>
            <ac:picMk id="3074" creationId="{C77D3BA3-A4CE-47E5-A31B-6011B5B48378}"/>
          </ac:picMkLst>
        </pc:picChg>
      </pc:sldChg>
      <pc:sldChg chg="addSp delSp modSp new mod setBg">
        <pc:chgData name="Roman Zhigalov" userId="1f97e9fdf7779aa5" providerId="LiveId" clId="{1FD9F199-82FC-4A51-B620-98018F06ACAB}" dt="2022-02-19T06:51:29.251" v="697" actId="26606"/>
        <pc:sldMkLst>
          <pc:docMk/>
          <pc:sldMk cId="4124565547" sldId="273"/>
        </pc:sldMkLst>
        <pc:spChg chg="del">
          <ac:chgData name="Roman Zhigalov" userId="1f97e9fdf7779aa5" providerId="LiveId" clId="{1FD9F199-82FC-4A51-B620-98018F06ACAB}" dt="2022-02-19T06:51:29.251" v="697" actId="26606"/>
          <ac:spMkLst>
            <pc:docMk/>
            <pc:sldMk cId="4124565547" sldId="273"/>
            <ac:spMk id="2" creationId="{B95F03C2-6910-4FAC-AB3B-1A689ADC12EC}"/>
          </ac:spMkLst>
        </pc:spChg>
        <pc:spChg chg="del">
          <ac:chgData name="Roman Zhigalov" userId="1f97e9fdf7779aa5" providerId="LiveId" clId="{1FD9F199-82FC-4A51-B620-98018F06ACAB}" dt="2022-02-19T06:51:26.677" v="696"/>
          <ac:spMkLst>
            <pc:docMk/>
            <pc:sldMk cId="4124565547" sldId="273"/>
            <ac:spMk id="3" creationId="{6A0BEE14-8CE5-46F4-8B22-30C1AA2DEFAC}"/>
          </ac:spMkLst>
        </pc:spChg>
        <pc:spChg chg="add">
          <ac:chgData name="Roman Zhigalov" userId="1f97e9fdf7779aa5" providerId="LiveId" clId="{1FD9F199-82FC-4A51-B620-98018F06ACAB}" dt="2022-02-19T06:51:29.251" v="697" actId="26606"/>
          <ac:spMkLst>
            <pc:docMk/>
            <pc:sldMk cId="4124565547" sldId="273"/>
            <ac:spMk id="71" creationId="{42A4FC2C-047E-45A5-965D-8E1E3BF09BC6}"/>
          </ac:spMkLst>
        </pc:spChg>
        <pc:picChg chg="add mod">
          <ac:chgData name="Roman Zhigalov" userId="1f97e9fdf7779aa5" providerId="LiveId" clId="{1FD9F199-82FC-4A51-B620-98018F06ACAB}" dt="2022-02-19T06:51:29.251" v="697" actId="26606"/>
          <ac:picMkLst>
            <pc:docMk/>
            <pc:sldMk cId="4124565547" sldId="273"/>
            <ac:picMk id="4098" creationId="{05A5AB96-92E5-49EE-876C-B1F0EA06B3B1}"/>
          </ac:picMkLst>
        </pc:picChg>
      </pc:sldChg>
      <pc:sldChg chg="addSp delSp modSp new mod setBg">
        <pc:chgData name="Roman Zhigalov" userId="1f97e9fdf7779aa5" providerId="LiveId" clId="{1FD9F199-82FC-4A51-B620-98018F06ACAB}" dt="2022-02-19T06:54:04.979" v="979" actId="26606"/>
        <pc:sldMkLst>
          <pc:docMk/>
          <pc:sldMk cId="2814209824" sldId="274"/>
        </pc:sldMkLst>
        <pc:spChg chg="mo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2" creationId="{87C247D2-AEDC-4C31-9107-3AE933E2A2C5}"/>
          </ac:spMkLst>
        </pc:spChg>
        <pc:spChg chg="del">
          <ac:chgData name="Roman Zhigalov" userId="1f97e9fdf7779aa5" providerId="LiveId" clId="{1FD9F199-82FC-4A51-B620-98018F06ACAB}" dt="2022-02-19T06:51:59.879" v="723"/>
          <ac:spMkLst>
            <pc:docMk/>
            <pc:sldMk cId="2814209824" sldId="274"/>
            <ac:spMk id="3" creationId="{DC31F779-F00C-488E-B656-FBA78C3CCB4B}"/>
          </ac:spMkLst>
        </pc:spChg>
        <pc:spChg chg="mod or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4" creationId="{DE80D166-7029-4926-9FF0-D4D9A58CC37C}"/>
          </ac:spMkLst>
        </pc:spChg>
        <pc:spChg chg="ad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73" creationId="{21540236-BFD5-4A9D-8840-4703E7F76825}"/>
          </ac:spMkLst>
        </pc:spChg>
        <pc:spChg chg="ad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5124" creationId="{2C61293E-6EBE-43EF-A52C-9BEBFD7679D4}"/>
          </ac:spMkLst>
        </pc:spChg>
        <pc:picChg chg="add mod">
          <ac:chgData name="Roman Zhigalov" userId="1f97e9fdf7779aa5" providerId="LiveId" clId="{1FD9F199-82FC-4A51-B620-98018F06ACAB}" dt="2022-02-19T06:54:04.979" v="979" actId="26606"/>
          <ac:picMkLst>
            <pc:docMk/>
            <pc:sldMk cId="2814209824" sldId="274"/>
            <ac:picMk id="5122" creationId="{0FEEF019-245A-4C39-A80C-84CF1C744928}"/>
          </ac:picMkLst>
        </pc:picChg>
        <pc:cxnChg chg="add del">
          <ac:chgData name="Roman Zhigalov" userId="1f97e9fdf7779aa5" providerId="LiveId" clId="{1FD9F199-82FC-4A51-B620-98018F06ACAB}" dt="2022-02-19T06:54:04.963" v="978" actId="26606"/>
          <ac:cxnSpMkLst>
            <pc:docMk/>
            <pc:sldMk cId="2814209824" sldId="274"/>
            <ac:cxnSpMk id="71" creationId="{E4A809D5-3600-46D4-A466-67F2349A54FB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05.037" v="986" actId="26606"/>
        <pc:sldMkLst>
          <pc:docMk/>
          <pc:sldMk cId="102474198" sldId="275"/>
        </pc:sldMkLst>
        <pc:spChg chg="mod ord">
          <ac:chgData name="Roman Zhigalov" userId="1f97e9fdf7779aa5" providerId="LiveId" clId="{1FD9F199-82FC-4A51-B620-98018F06ACAB}" dt="2022-02-19T06:56:05.037" v="986" actId="26606"/>
          <ac:spMkLst>
            <pc:docMk/>
            <pc:sldMk cId="102474198" sldId="275"/>
            <ac:spMk id="2" creationId="{5216A81B-F735-4928-A619-911D2FD75899}"/>
          </ac:spMkLst>
        </pc:spChg>
        <pc:spChg chg="del">
          <ac:chgData name="Roman Zhigalov" userId="1f97e9fdf7779aa5" providerId="LiveId" clId="{1FD9F199-82FC-4A51-B620-98018F06ACAB}" dt="2022-02-19T06:55:42.477" v="981"/>
          <ac:spMkLst>
            <pc:docMk/>
            <pc:sldMk cId="102474198" sldId="275"/>
            <ac:spMk id="3" creationId="{E5498A39-43BD-4087-BE21-66B4BA0E5037}"/>
          </ac:spMkLst>
        </pc:spChg>
        <pc:spChg chg="add">
          <ac:chgData name="Roman Zhigalov" userId="1f97e9fdf7779aa5" providerId="LiveId" clId="{1FD9F199-82FC-4A51-B620-98018F06ACAB}" dt="2022-02-19T06:56:05.037" v="986" actId="26606"/>
          <ac:spMkLst>
            <pc:docMk/>
            <pc:sldMk cId="102474198" sldId="275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05.037" v="986" actId="26606"/>
          <ac:picMkLst>
            <pc:docMk/>
            <pc:sldMk cId="102474198" sldId="275"/>
            <ac:picMk id="6146" creationId="{EA04301C-CE8D-4C98-8A82-F5F8EC36525B}"/>
          </ac:picMkLst>
        </pc:picChg>
        <pc:cxnChg chg="add">
          <ac:chgData name="Roman Zhigalov" userId="1f97e9fdf7779aa5" providerId="LiveId" clId="{1FD9F199-82FC-4A51-B620-98018F06ACAB}" dt="2022-02-19T06:56:05.037" v="986" actId="26606"/>
          <ac:cxnSpMkLst>
            <pc:docMk/>
            <pc:sldMk cId="102474198" sldId="275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05.037" v="986" actId="26606"/>
          <ac:cxnSpMkLst>
            <pc:docMk/>
            <pc:sldMk cId="102474198" sldId="275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21.257" v="996" actId="26606"/>
        <pc:sldMkLst>
          <pc:docMk/>
          <pc:sldMk cId="296234278" sldId="276"/>
        </pc:sldMkLst>
        <pc:spChg chg="mod ord">
          <ac:chgData name="Roman Zhigalov" userId="1f97e9fdf7779aa5" providerId="LiveId" clId="{1FD9F199-82FC-4A51-B620-98018F06ACAB}" dt="2022-02-19T06:56:21.257" v="996" actId="26606"/>
          <ac:spMkLst>
            <pc:docMk/>
            <pc:sldMk cId="296234278" sldId="276"/>
            <ac:spMk id="2" creationId="{2A937933-F0B6-4100-98F2-A00CA94C5F41}"/>
          </ac:spMkLst>
        </pc:spChg>
        <pc:spChg chg="del">
          <ac:chgData name="Roman Zhigalov" userId="1f97e9fdf7779aa5" providerId="LiveId" clId="{1FD9F199-82FC-4A51-B620-98018F06ACAB}" dt="2022-02-19T06:56:15.487" v="988"/>
          <ac:spMkLst>
            <pc:docMk/>
            <pc:sldMk cId="296234278" sldId="276"/>
            <ac:spMk id="3" creationId="{8036B8C7-F8B9-4A04-99EC-4142A7A54312}"/>
          </ac:spMkLst>
        </pc:spChg>
        <pc:spChg chg="add">
          <ac:chgData name="Roman Zhigalov" userId="1f97e9fdf7779aa5" providerId="LiveId" clId="{1FD9F199-82FC-4A51-B620-98018F06ACAB}" dt="2022-02-19T06:56:21.257" v="996" actId="26606"/>
          <ac:spMkLst>
            <pc:docMk/>
            <pc:sldMk cId="296234278" sldId="276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21.257" v="996" actId="26606"/>
          <ac:picMkLst>
            <pc:docMk/>
            <pc:sldMk cId="296234278" sldId="276"/>
            <ac:picMk id="7170" creationId="{E9A5BDD3-5E86-452B-9F91-26C90EF14333}"/>
          </ac:picMkLst>
        </pc:picChg>
        <pc:cxnChg chg="add">
          <ac:chgData name="Roman Zhigalov" userId="1f97e9fdf7779aa5" providerId="LiveId" clId="{1FD9F199-82FC-4A51-B620-98018F06ACAB}" dt="2022-02-19T06:56:21.257" v="996" actId="26606"/>
          <ac:cxnSpMkLst>
            <pc:docMk/>
            <pc:sldMk cId="296234278" sldId="276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21.257" v="996" actId="26606"/>
          <ac:cxnSpMkLst>
            <pc:docMk/>
            <pc:sldMk cId="296234278" sldId="27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41.987" v="1007" actId="26606"/>
        <pc:sldMkLst>
          <pc:docMk/>
          <pc:sldMk cId="2586399635" sldId="277"/>
        </pc:sldMkLst>
        <pc:spChg chg="mod ord">
          <ac:chgData name="Roman Zhigalov" userId="1f97e9fdf7779aa5" providerId="LiveId" clId="{1FD9F199-82FC-4A51-B620-98018F06ACAB}" dt="2022-02-19T06:56:41.987" v="1007" actId="26606"/>
          <ac:spMkLst>
            <pc:docMk/>
            <pc:sldMk cId="2586399635" sldId="277"/>
            <ac:spMk id="2" creationId="{3A9D3033-2F9A-45A9-8E5A-93035D516A87}"/>
          </ac:spMkLst>
        </pc:spChg>
        <pc:spChg chg="del">
          <ac:chgData name="Roman Zhigalov" userId="1f97e9fdf7779aa5" providerId="LiveId" clId="{1FD9F199-82FC-4A51-B620-98018F06ACAB}" dt="2022-02-19T06:56:31.001" v="998"/>
          <ac:spMkLst>
            <pc:docMk/>
            <pc:sldMk cId="2586399635" sldId="277"/>
            <ac:spMk id="3" creationId="{0420231E-A075-413D-ADC8-76C13CAF7527}"/>
          </ac:spMkLst>
        </pc:spChg>
        <pc:spChg chg="add">
          <ac:chgData name="Roman Zhigalov" userId="1f97e9fdf7779aa5" providerId="LiveId" clId="{1FD9F199-82FC-4A51-B620-98018F06ACAB}" dt="2022-02-19T06:56:41.987" v="1007" actId="26606"/>
          <ac:spMkLst>
            <pc:docMk/>
            <pc:sldMk cId="2586399635" sldId="277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41.987" v="1007" actId="26606"/>
          <ac:picMkLst>
            <pc:docMk/>
            <pc:sldMk cId="2586399635" sldId="277"/>
            <ac:picMk id="8194" creationId="{427F1D3B-1D35-409D-9AF5-464FAC939EDA}"/>
          </ac:picMkLst>
        </pc:picChg>
        <pc:cxnChg chg="add">
          <ac:chgData name="Roman Zhigalov" userId="1f97e9fdf7779aa5" providerId="LiveId" clId="{1FD9F199-82FC-4A51-B620-98018F06ACAB}" dt="2022-02-19T06:56:41.987" v="1007" actId="26606"/>
          <ac:cxnSpMkLst>
            <pc:docMk/>
            <pc:sldMk cId="2586399635" sldId="277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41.987" v="1007" actId="26606"/>
          <ac:cxnSpMkLst>
            <pc:docMk/>
            <pc:sldMk cId="2586399635" sldId="277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58.238" v="1015" actId="26606"/>
        <pc:sldMkLst>
          <pc:docMk/>
          <pc:sldMk cId="4211657461" sldId="278"/>
        </pc:sldMkLst>
        <pc:spChg chg="mod ord">
          <ac:chgData name="Roman Zhigalov" userId="1f97e9fdf7779aa5" providerId="LiveId" clId="{1FD9F199-82FC-4A51-B620-98018F06ACAB}" dt="2022-02-19T06:56:58.238" v="1015" actId="26606"/>
          <ac:spMkLst>
            <pc:docMk/>
            <pc:sldMk cId="4211657461" sldId="278"/>
            <ac:spMk id="2" creationId="{7CD67AB3-6797-47E6-A1B9-6E1B5294C762}"/>
          </ac:spMkLst>
        </pc:spChg>
        <pc:spChg chg="del">
          <ac:chgData name="Roman Zhigalov" userId="1f97e9fdf7779aa5" providerId="LiveId" clId="{1FD9F199-82FC-4A51-B620-98018F06ACAB}" dt="2022-02-19T06:56:48.726" v="1009"/>
          <ac:spMkLst>
            <pc:docMk/>
            <pc:sldMk cId="4211657461" sldId="278"/>
            <ac:spMk id="3" creationId="{8ACAE9E1-D72F-44BD-9BEB-D1CE215D52A8}"/>
          </ac:spMkLst>
        </pc:spChg>
        <pc:spChg chg="add">
          <ac:chgData name="Roman Zhigalov" userId="1f97e9fdf7779aa5" providerId="LiveId" clId="{1FD9F199-82FC-4A51-B620-98018F06ACAB}" dt="2022-02-19T06:56:58.238" v="1015" actId="26606"/>
          <ac:spMkLst>
            <pc:docMk/>
            <pc:sldMk cId="4211657461" sldId="278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58.238" v="1015" actId="26606"/>
          <ac:picMkLst>
            <pc:docMk/>
            <pc:sldMk cId="4211657461" sldId="278"/>
            <ac:picMk id="9218" creationId="{7D277B3F-C0D8-4836-939A-D8A0AAA53D27}"/>
          </ac:picMkLst>
        </pc:picChg>
        <pc:cxnChg chg="add">
          <ac:chgData name="Roman Zhigalov" userId="1f97e9fdf7779aa5" providerId="LiveId" clId="{1FD9F199-82FC-4A51-B620-98018F06ACAB}" dt="2022-02-19T06:56:58.238" v="1015" actId="26606"/>
          <ac:cxnSpMkLst>
            <pc:docMk/>
            <pc:sldMk cId="4211657461" sldId="278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58.238" v="1015" actId="26606"/>
          <ac:cxnSpMkLst>
            <pc:docMk/>
            <pc:sldMk cId="4211657461" sldId="278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02:43.847" v="1155" actId="26606"/>
        <pc:sldMkLst>
          <pc:docMk/>
          <pc:sldMk cId="114577000" sldId="279"/>
        </pc:sldMkLst>
        <pc:spChg chg="mo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2" creationId="{173D39EB-944A-4E38-9AA8-86888D36BE1D}"/>
          </ac:spMkLst>
        </pc:spChg>
        <pc:spChg chg="del">
          <ac:chgData name="Roman Zhigalov" userId="1f97e9fdf7779aa5" providerId="LiveId" clId="{1FD9F199-82FC-4A51-B620-98018F06ACAB}" dt="2022-02-19T07:01:18.927" v="1017"/>
          <ac:spMkLst>
            <pc:docMk/>
            <pc:sldMk cId="114577000" sldId="279"/>
            <ac:spMk id="3" creationId="{C7D870B9-3499-4663-95CC-77DC7450FEDF}"/>
          </ac:spMkLst>
        </pc:spChg>
        <pc:spChg chg="mo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4" creationId="{D3B71765-118B-4DAE-9119-BEB1AC2DE0F7}"/>
          </ac:spMkLst>
        </pc:spChg>
        <pc:spChg chg="add del">
          <ac:chgData name="Roman Zhigalov" userId="1f97e9fdf7779aa5" providerId="LiveId" clId="{1FD9F199-82FC-4A51-B620-98018F06ACAB}" dt="2022-02-19T07:02:43.815" v="1154" actId="26606"/>
          <ac:spMkLst>
            <pc:docMk/>
            <pc:sldMk cId="114577000" sldId="279"/>
            <ac:spMk id="71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7:02:43.815" v="1154" actId="26606"/>
          <ac:spMkLst>
            <pc:docMk/>
            <pc:sldMk cId="114577000" sldId="279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10244" creationId="{5E39A796-BE83-48B1-B33F-35C4A32AAB57}"/>
          </ac:spMkLst>
        </pc:spChg>
        <pc:spChg chg="ad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10245" creationId="{72F84B47-E267-4194-8194-831DB7B5547F}"/>
          </ac:spMkLst>
        </pc:spChg>
        <pc:picChg chg="add mod">
          <ac:chgData name="Roman Zhigalov" userId="1f97e9fdf7779aa5" providerId="LiveId" clId="{1FD9F199-82FC-4A51-B620-98018F06ACAB}" dt="2022-02-19T07:02:43.847" v="1155" actId="26606"/>
          <ac:picMkLst>
            <pc:docMk/>
            <pc:sldMk cId="114577000" sldId="279"/>
            <ac:picMk id="10242" creationId="{15F8F588-8E63-4CD3-B73A-EFCFE3827148}"/>
          </ac:picMkLst>
        </pc:picChg>
      </pc:sldChg>
      <pc:sldChg chg="addSp delSp modSp new mod setBg">
        <pc:chgData name="Roman Zhigalov" userId="1f97e9fdf7779aa5" providerId="LiveId" clId="{1FD9F199-82FC-4A51-B620-98018F06ACAB}" dt="2022-02-19T07:07:11.772" v="1315" actId="26606"/>
        <pc:sldMkLst>
          <pc:docMk/>
          <pc:sldMk cId="314944824" sldId="280"/>
        </pc:sldMkLst>
        <pc:spChg chg="mo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2" creationId="{19016AD6-7391-44B8-9C51-5451B48D68B6}"/>
          </ac:spMkLst>
        </pc:spChg>
        <pc:spChg chg="del">
          <ac:chgData name="Roman Zhigalov" userId="1f97e9fdf7779aa5" providerId="LiveId" clId="{1FD9F199-82FC-4A51-B620-98018F06ACAB}" dt="2022-02-19T07:05:18.996" v="1159"/>
          <ac:spMkLst>
            <pc:docMk/>
            <pc:sldMk cId="314944824" sldId="280"/>
            <ac:spMk id="3" creationId="{819CCBE5-6D0E-444F-AD4D-B87688AC04E6}"/>
          </ac:spMkLst>
        </pc:spChg>
        <pc:spChg chg="mo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4" creationId="{D0181273-5956-426D-8F4E-811E0B3E75B2}"/>
          </ac:spMkLst>
        </pc:spChg>
        <pc:spChg chg="ad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71" creationId="{5E39A796-BE83-48B1-B33F-35C4A32AAB57}"/>
          </ac:spMkLst>
        </pc:spChg>
        <pc:spChg chg="ad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73" creationId="{72F84B47-E267-4194-8194-831DB7B5547F}"/>
          </ac:spMkLst>
        </pc:spChg>
        <pc:picChg chg="add mod">
          <ac:chgData name="Roman Zhigalov" userId="1f97e9fdf7779aa5" providerId="LiveId" clId="{1FD9F199-82FC-4A51-B620-98018F06ACAB}" dt="2022-02-19T07:07:11.772" v="1315" actId="26606"/>
          <ac:picMkLst>
            <pc:docMk/>
            <pc:sldMk cId="314944824" sldId="280"/>
            <ac:picMk id="11266" creationId="{5CA986FC-E134-42E1-BF70-34E7BFB8278E}"/>
          </ac:picMkLst>
        </pc:picChg>
      </pc:sldChg>
      <pc:sldChg chg="new del">
        <pc:chgData name="Roman Zhigalov" userId="1f97e9fdf7779aa5" providerId="LiveId" clId="{1FD9F199-82FC-4A51-B620-98018F06ACAB}" dt="2022-02-19T07:02:49.435" v="1158" actId="2696"/>
        <pc:sldMkLst>
          <pc:docMk/>
          <pc:sldMk cId="645086464" sldId="281"/>
        </pc:sldMkLst>
      </pc:sldChg>
      <pc:sldChg chg="addSp modSp new del mod">
        <pc:chgData name="Roman Zhigalov" userId="1f97e9fdf7779aa5" providerId="LiveId" clId="{1FD9F199-82FC-4A51-B620-98018F06ACAB}" dt="2022-02-19T07:09:16.743" v="1355" actId="2696"/>
        <pc:sldMkLst>
          <pc:docMk/>
          <pc:sldMk cId="665300990" sldId="281"/>
        </pc:sldMkLst>
        <pc:spChg chg="mod">
          <ac:chgData name="Roman Zhigalov" userId="1f97e9fdf7779aa5" providerId="LiveId" clId="{1FD9F199-82FC-4A51-B620-98018F06ACAB}" dt="2022-02-19T07:08:26.058" v="1354" actId="20577"/>
          <ac:spMkLst>
            <pc:docMk/>
            <pc:sldMk cId="665300990" sldId="281"/>
            <ac:spMk id="2" creationId="{0961DBD0-5975-4C3D-8063-4754ED1E2904}"/>
          </ac:spMkLst>
        </pc:spChg>
        <pc:grpChg chg="mod">
          <ac:chgData name="Roman Zhigalov" userId="1f97e9fdf7779aa5" providerId="LiveId" clId="{1FD9F199-82FC-4A51-B620-98018F06ACAB}" dt="2022-02-19T07:07:45.896" v="1337"/>
          <ac:grpSpMkLst>
            <pc:docMk/>
            <pc:sldMk cId="665300990" sldId="281"/>
            <ac:grpSpMk id="9" creationId="{9A4B4BEF-877F-4BD0-970C-2536AF9B5D44}"/>
          </ac:grpSpMkLst>
        </pc:grpChg>
        <pc:inkChg chg="add">
          <ac:chgData name="Roman Zhigalov" userId="1f97e9fdf7779aa5" providerId="LiveId" clId="{1FD9F199-82FC-4A51-B620-98018F06ACAB}" dt="2022-02-19T07:07:43.156" v="1332" actId="9405"/>
          <ac:inkMkLst>
            <pc:docMk/>
            <pc:sldMk cId="665300990" sldId="281"/>
            <ac:inkMk id="4" creationId="{90A49438-E1D2-44CC-A12F-AF647B6FB178}"/>
          </ac:inkMkLst>
        </pc:inkChg>
        <pc:inkChg chg="add">
          <ac:chgData name="Roman Zhigalov" userId="1f97e9fdf7779aa5" providerId="LiveId" clId="{1FD9F199-82FC-4A51-B620-98018F06ACAB}" dt="2022-02-19T07:07:43.505" v="1333" actId="9405"/>
          <ac:inkMkLst>
            <pc:docMk/>
            <pc:sldMk cId="665300990" sldId="281"/>
            <ac:inkMk id="5" creationId="{BE5E0D90-6AA6-4122-A325-6EC51A0949AF}"/>
          </ac:inkMkLst>
        </pc:inkChg>
        <pc:inkChg chg="add">
          <ac:chgData name="Roman Zhigalov" userId="1f97e9fdf7779aa5" providerId="LiveId" clId="{1FD9F199-82FC-4A51-B620-98018F06ACAB}" dt="2022-02-19T07:07:44.036" v="1334" actId="9405"/>
          <ac:inkMkLst>
            <pc:docMk/>
            <pc:sldMk cId="665300990" sldId="281"/>
            <ac:inkMk id="6" creationId="{F1B65407-7F85-4248-A1BE-094918CF1451}"/>
          </ac:inkMkLst>
        </pc:inkChg>
        <pc:inkChg chg="add mod">
          <ac:chgData name="Roman Zhigalov" userId="1f97e9fdf7779aa5" providerId="LiveId" clId="{1FD9F199-82FC-4A51-B620-98018F06ACAB}" dt="2022-02-19T07:07:45.896" v="1337"/>
          <ac:inkMkLst>
            <pc:docMk/>
            <pc:sldMk cId="665300990" sldId="281"/>
            <ac:inkMk id="7" creationId="{A25D67ED-13F7-4A2A-92B6-21B48905322A}"/>
          </ac:inkMkLst>
        </pc:inkChg>
        <pc:inkChg chg="add mod">
          <ac:chgData name="Roman Zhigalov" userId="1f97e9fdf7779aa5" providerId="LiveId" clId="{1FD9F199-82FC-4A51-B620-98018F06ACAB}" dt="2022-02-19T07:07:45.896" v="1337"/>
          <ac:inkMkLst>
            <pc:docMk/>
            <pc:sldMk cId="665300990" sldId="281"/>
            <ac:inkMk id="8" creationId="{5D43A386-133D-4692-A466-103950E36926}"/>
          </ac:inkMkLst>
        </pc:inkChg>
        <pc:inkChg chg="add">
          <ac:chgData name="Roman Zhigalov" userId="1f97e9fdf7779aa5" providerId="LiveId" clId="{1FD9F199-82FC-4A51-B620-98018F06ACAB}" dt="2022-02-19T07:07:47.551" v="1338" actId="9405"/>
          <ac:inkMkLst>
            <pc:docMk/>
            <pc:sldMk cId="665300990" sldId="281"/>
            <ac:inkMk id="10" creationId="{1B94E35C-29BE-47BA-A28B-F90E2FAC3B24}"/>
          </ac:inkMkLst>
        </pc:inkChg>
        <pc:inkChg chg="add">
          <ac:chgData name="Roman Zhigalov" userId="1f97e9fdf7779aa5" providerId="LiveId" clId="{1FD9F199-82FC-4A51-B620-98018F06ACAB}" dt="2022-02-19T07:07:47.898" v="1339" actId="9405"/>
          <ac:inkMkLst>
            <pc:docMk/>
            <pc:sldMk cId="665300990" sldId="281"/>
            <ac:inkMk id="11" creationId="{71D4DCC4-3815-4EE3-804E-228530688B07}"/>
          </ac:inkMkLst>
        </pc:inkChg>
        <pc:inkChg chg="add">
          <ac:chgData name="Roman Zhigalov" userId="1f97e9fdf7779aa5" providerId="LiveId" clId="{1FD9F199-82FC-4A51-B620-98018F06ACAB}" dt="2022-02-19T07:07:48.273" v="1340" actId="9405"/>
          <ac:inkMkLst>
            <pc:docMk/>
            <pc:sldMk cId="665300990" sldId="281"/>
            <ac:inkMk id="12" creationId="{A6A689DF-1603-4CE7-A02D-F10330689B9C}"/>
          </ac:inkMkLst>
        </pc:inkChg>
        <pc:inkChg chg="add">
          <ac:chgData name="Roman Zhigalov" userId="1f97e9fdf7779aa5" providerId="LiveId" clId="{1FD9F199-82FC-4A51-B620-98018F06ACAB}" dt="2022-02-19T07:07:48.794" v="1341" actId="9405"/>
          <ac:inkMkLst>
            <pc:docMk/>
            <pc:sldMk cId="665300990" sldId="281"/>
            <ac:inkMk id="13" creationId="{04DD10CF-78AE-4A41-826A-066BB7D1E01A}"/>
          </ac:inkMkLst>
        </pc:inkChg>
      </pc:sldChg>
      <pc:sldChg chg="addSp modSp new mod setBg">
        <pc:chgData name="Roman Zhigalov" userId="1f97e9fdf7779aa5" providerId="LiveId" clId="{1FD9F199-82FC-4A51-B620-98018F06ACAB}" dt="2022-02-19T07:09:27.427" v="1378" actId="26606"/>
        <pc:sldMkLst>
          <pc:docMk/>
          <pc:sldMk cId="678523740" sldId="281"/>
        </pc:sldMkLst>
        <pc:spChg chg="mo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2" creationId="{48028AD8-B60B-45A1-820F-F6DE44267B90}"/>
          </ac:spMkLst>
        </pc:spChg>
        <pc:spChg chg="mo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3" creationId="{773BB797-EB1F-4FCD-B8D9-8F76719C2C36}"/>
          </ac:spMkLst>
        </pc:spChg>
        <pc:spChg chg="ad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9" creationId="{C1DD1A8A-57D5-4A81-AD04-532B043C5611}"/>
          </ac:spMkLst>
        </pc:spChg>
        <pc:spChg chg="ad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11" creationId="{007891EC-4501-44ED-A8C8-B11B6DB767AB}"/>
          </ac:spMkLst>
        </pc:spChg>
        <pc:picChg chg="add">
          <ac:chgData name="Roman Zhigalov" userId="1f97e9fdf7779aa5" providerId="LiveId" clId="{1FD9F199-82FC-4A51-B620-98018F06ACAB}" dt="2022-02-19T07:09:27.427" v="1378" actId="26606"/>
          <ac:picMkLst>
            <pc:docMk/>
            <pc:sldMk cId="678523740" sldId="281"/>
            <ac:picMk id="5" creationId="{9F23AC54-1E4F-40AF-8439-CD1E4D85CF09}"/>
          </ac:picMkLst>
        </pc:picChg>
      </pc:sldChg>
      <pc:sldChg chg="addSp delSp modSp new del mod modClrScheme chgLayout">
        <pc:chgData name="Roman Zhigalov" userId="1f97e9fdf7779aa5" providerId="LiveId" clId="{1FD9F199-82FC-4A51-B620-98018F06ACAB}" dt="2022-02-19T07:07:41.005" v="1330" actId="2696"/>
        <pc:sldMkLst>
          <pc:docMk/>
          <pc:sldMk cId="2024375062" sldId="281"/>
        </pc:sldMkLst>
        <pc:spChg chg="del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2" creationId="{27EC6541-E5F4-494B-A756-4F84573C391A}"/>
          </ac:spMkLst>
        </pc:spChg>
        <pc:spChg chg="del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3" creationId="{54756BE2-5954-4109-95FD-FF9F5679E754}"/>
          </ac:spMkLst>
        </pc:spChg>
        <pc:spChg chg="add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4" creationId="{03F3D333-488B-4266-B2AF-1B0045006992}"/>
          </ac:spMkLst>
        </pc:spChg>
        <pc:spChg chg="add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5" creationId="{0033269B-51D9-4ED4-8AAB-F492B3E3B8DB}"/>
          </ac:spMkLst>
        </pc:spChg>
        <pc:grpChg chg="mod">
          <ac:chgData name="Roman Zhigalov" userId="1f97e9fdf7779aa5" providerId="LiveId" clId="{1FD9F199-82FC-4A51-B620-98018F06ACAB}" dt="2022-02-19T07:07:40.251" v="1329"/>
          <ac:grpSpMkLst>
            <pc:docMk/>
            <pc:sldMk cId="2024375062" sldId="281"/>
            <ac:grpSpMk id="17" creationId="{385555AE-2670-4AA4-8627-064DC637C0D7}"/>
          </ac:grpSpMkLst>
        </pc:grpChg>
        <pc:inkChg chg="add">
          <ac:chgData name="Roman Zhigalov" userId="1f97e9fdf7779aa5" providerId="LiveId" clId="{1FD9F199-82FC-4A51-B620-98018F06ACAB}" dt="2022-02-19T07:07:33.248" v="1318" actId="9405"/>
          <ac:inkMkLst>
            <pc:docMk/>
            <pc:sldMk cId="2024375062" sldId="281"/>
            <ac:inkMk id="6" creationId="{39E3B135-1807-4BF9-A898-986865806E76}"/>
          </ac:inkMkLst>
        </pc:inkChg>
        <pc:inkChg chg="add">
          <ac:chgData name="Roman Zhigalov" userId="1f97e9fdf7779aa5" providerId="LiveId" clId="{1FD9F199-82FC-4A51-B620-98018F06ACAB}" dt="2022-02-19T07:07:33.899" v="1319" actId="9405"/>
          <ac:inkMkLst>
            <pc:docMk/>
            <pc:sldMk cId="2024375062" sldId="281"/>
            <ac:inkMk id="7" creationId="{87CDFBD7-2315-42B0-8D8B-3682401C2DEC}"/>
          </ac:inkMkLst>
        </pc:inkChg>
        <pc:inkChg chg="add">
          <ac:chgData name="Roman Zhigalov" userId="1f97e9fdf7779aa5" providerId="LiveId" clId="{1FD9F199-82FC-4A51-B620-98018F06ACAB}" dt="2022-02-19T07:07:34.150" v="1320" actId="9405"/>
          <ac:inkMkLst>
            <pc:docMk/>
            <pc:sldMk cId="2024375062" sldId="281"/>
            <ac:inkMk id="8" creationId="{E3D3784D-74CC-4BA5-AA67-BB9292C5F764}"/>
          </ac:inkMkLst>
        </pc:inkChg>
        <pc:inkChg chg="add">
          <ac:chgData name="Roman Zhigalov" userId="1f97e9fdf7779aa5" providerId="LiveId" clId="{1FD9F199-82FC-4A51-B620-98018F06ACAB}" dt="2022-02-19T07:07:34.524" v="1321" actId="9405"/>
          <ac:inkMkLst>
            <pc:docMk/>
            <pc:sldMk cId="2024375062" sldId="281"/>
            <ac:inkMk id="9" creationId="{FED47CDA-23B0-493A-BDBB-6B2DE895536F}"/>
          </ac:inkMkLst>
        </pc:inkChg>
        <pc:inkChg chg="add">
          <ac:chgData name="Roman Zhigalov" userId="1f97e9fdf7779aa5" providerId="LiveId" clId="{1FD9F199-82FC-4A51-B620-98018F06ACAB}" dt="2022-02-19T07:07:35.903" v="1322" actId="9405"/>
          <ac:inkMkLst>
            <pc:docMk/>
            <pc:sldMk cId="2024375062" sldId="281"/>
            <ac:inkMk id="10" creationId="{E7B05795-DD13-468F-AC95-D445B5CBE750}"/>
          </ac:inkMkLst>
        </pc:inkChg>
        <pc:inkChg chg="add mod">
          <ac:chgData name="Roman Zhigalov" userId="1f97e9fdf7779aa5" providerId="LiveId" clId="{1FD9F199-82FC-4A51-B620-98018F06ACAB}" dt="2022-02-19T07:07:40.251" v="1329"/>
          <ac:inkMkLst>
            <pc:docMk/>
            <pc:sldMk cId="2024375062" sldId="281"/>
            <ac:inkMk id="11" creationId="{248AD7FD-1AC6-42CA-900F-617EBE79DADB}"/>
          </ac:inkMkLst>
        </pc:inkChg>
        <pc:inkChg chg="add">
          <ac:chgData name="Roman Zhigalov" userId="1f97e9fdf7779aa5" providerId="LiveId" clId="{1FD9F199-82FC-4A51-B620-98018F06ACAB}" dt="2022-02-19T07:07:36.622" v="1324" actId="9405"/>
          <ac:inkMkLst>
            <pc:docMk/>
            <pc:sldMk cId="2024375062" sldId="281"/>
            <ac:inkMk id="12" creationId="{683CE2E3-DCE1-4F20-955B-46F5784B4FE7}"/>
          </ac:inkMkLst>
        </pc:inkChg>
        <pc:inkChg chg="add">
          <ac:chgData name="Roman Zhigalov" userId="1f97e9fdf7779aa5" providerId="LiveId" clId="{1FD9F199-82FC-4A51-B620-98018F06ACAB}" dt="2022-02-19T07:07:38.200" v="1325" actId="9405"/>
          <ac:inkMkLst>
            <pc:docMk/>
            <pc:sldMk cId="2024375062" sldId="281"/>
            <ac:inkMk id="13" creationId="{32DEE49B-8C97-4F54-B50A-85DC62EC80E0}"/>
          </ac:inkMkLst>
        </pc:inkChg>
        <pc:inkChg chg="add">
          <ac:chgData name="Roman Zhigalov" userId="1f97e9fdf7779aa5" providerId="LiveId" clId="{1FD9F199-82FC-4A51-B620-98018F06ACAB}" dt="2022-02-19T07:07:38.466" v="1326" actId="9405"/>
          <ac:inkMkLst>
            <pc:docMk/>
            <pc:sldMk cId="2024375062" sldId="281"/>
            <ac:inkMk id="14" creationId="{F8A8A571-3F6F-4D91-AB83-86E56173525E}"/>
          </ac:inkMkLst>
        </pc:inkChg>
        <pc:inkChg chg="add mod">
          <ac:chgData name="Roman Zhigalov" userId="1f97e9fdf7779aa5" providerId="LiveId" clId="{1FD9F199-82FC-4A51-B620-98018F06ACAB}" dt="2022-02-19T07:07:40.251" v="1329"/>
          <ac:inkMkLst>
            <pc:docMk/>
            <pc:sldMk cId="2024375062" sldId="281"/>
            <ac:inkMk id="15" creationId="{87D95BB3-94F7-4A2D-AB42-32E56F0F19BA}"/>
          </ac:inkMkLst>
        </pc:inkChg>
        <pc:inkChg chg="add">
          <ac:chgData name="Roman Zhigalov" userId="1f97e9fdf7779aa5" providerId="LiveId" clId="{1FD9F199-82FC-4A51-B620-98018F06ACAB}" dt="2022-02-19T07:07:39.403" v="1328" actId="9405"/>
          <ac:inkMkLst>
            <pc:docMk/>
            <pc:sldMk cId="2024375062" sldId="281"/>
            <ac:inkMk id="16" creationId="{B4E9211F-D668-4B90-B2E3-DD99B00AD4A5}"/>
          </ac:inkMkLst>
        </pc:inkChg>
      </pc:sldChg>
      <pc:sldChg chg="addSp delSp modSp new mod setBg modClrScheme chgLayout">
        <pc:chgData name="Roman Zhigalov" userId="1f97e9fdf7779aa5" providerId="LiveId" clId="{1FD9F199-82FC-4A51-B620-98018F06ACAB}" dt="2022-02-19T07:14:40.282" v="1602" actId="26606"/>
        <pc:sldMkLst>
          <pc:docMk/>
          <pc:sldMk cId="4149367487" sldId="282"/>
        </pc:sldMkLst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2" creationId="{D6755CAC-5FEF-4328-9B33-2DE770EE729F}"/>
          </ac:spMkLst>
        </pc:spChg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3" creationId="{657EF38A-5A65-44F2-AC04-F54709284789}"/>
          </ac:spMkLst>
        </pc:spChg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4" creationId="{4F35E364-4775-4B94-9D46-FB8981158A50}"/>
          </ac:spMkLst>
        </pc:spChg>
        <pc:spChg chg="del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5" creationId="{15702DEB-2C2F-4E09-90E0-878CEE4E6B3D}"/>
          </ac:spMkLst>
        </pc:spChg>
        <pc:spChg chg="del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6" creationId="{C76D4418-8A10-4460-8D40-222ABEB97457}"/>
          </ac:spMkLst>
        </pc:spChg>
        <pc:spChg chg="add mod or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7" creationId="{F62ACD2C-D538-42BB-97FB-32414C4EE52E}"/>
          </ac:spMkLst>
        </pc:spChg>
        <pc:spChg chg="add del mod ord">
          <ac:chgData name="Roman Zhigalov" userId="1f97e9fdf7779aa5" providerId="LiveId" clId="{1FD9F199-82FC-4A51-B620-98018F06ACAB}" dt="2022-02-19T07:10:18.866" v="1381"/>
          <ac:spMkLst>
            <pc:docMk/>
            <pc:sldMk cId="4149367487" sldId="282"/>
            <ac:spMk id="8" creationId="{7767499A-538E-45A9-BCD8-15BFB27BC8E9}"/>
          </ac:spMkLst>
        </pc:spChg>
        <pc:spChg chg="add mod or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9" creationId="{23A48E47-D1C7-4B08-8B81-DB0F450872FC}"/>
          </ac:spMkLst>
        </pc:spChg>
        <pc:spChg chg="add del">
          <ac:chgData name="Roman Zhigalov" userId="1f97e9fdf7779aa5" providerId="LiveId" clId="{1FD9F199-82FC-4A51-B620-98018F06ACAB}" dt="2022-02-19T07:14:40.266" v="1601" actId="26606"/>
          <ac:spMkLst>
            <pc:docMk/>
            <pc:sldMk cId="4149367487" sldId="282"/>
            <ac:spMk id="71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7:14:40.266" v="1601" actId="26606"/>
          <ac:spMkLst>
            <pc:docMk/>
            <pc:sldMk cId="4149367487" sldId="282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1028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1029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14:40.282" v="1602" actId="26606"/>
          <ac:picMkLst>
            <pc:docMk/>
            <pc:sldMk cId="4149367487" sldId="282"/>
            <ac:picMk id="1026" creationId="{17BE4712-322A-4AD3-9395-5E746755F9FB}"/>
          </ac:picMkLst>
        </pc:picChg>
      </pc:sldChg>
      <pc:sldChg chg="addSp delSp modSp new mod setBg">
        <pc:chgData name="Roman Zhigalov" userId="1f97e9fdf7779aa5" providerId="LiveId" clId="{1FD9F199-82FC-4A51-B620-98018F06ACAB}" dt="2022-02-19T07:21:02.505" v="2037" actId="26606"/>
        <pc:sldMkLst>
          <pc:docMk/>
          <pc:sldMk cId="3912610818" sldId="283"/>
        </pc:sldMkLst>
        <pc:spChg chg="mo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2" creationId="{8498CA03-8881-4D69-B5FE-562F33DC6650}"/>
          </ac:spMkLst>
        </pc:spChg>
        <pc:spChg chg="add del mo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3" creationId="{850A407A-E3B5-4763-B74D-91170D4FC4EF}"/>
          </ac:spMkLst>
        </pc:spChg>
        <pc:spChg chg="add del">
          <ac:chgData name="Roman Zhigalov" userId="1f97e9fdf7779aa5" providerId="LiveId" clId="{1FD9F199-82FC-4A51-B620-98018F06ACAB}" dt="2022-02-19T07:21:02.458" v="2036" actId="26606"/>
          <ac:spMkLst>
            <pc:docMk/>
            <pc:sldMk cId="3912610818" sldId="283"/>
            <ac:spMk id="9" creationId="{B819A166-7571-4003-A6B8-B62034C3ED30}"/>
          </ac:spMkLst>
        </pc:spChg>
        <pc:spChg chg="ad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15" creationId="{56E9B3E6-E277-4D68-BA48-9CB43FFBD6E2}"/>
          </ac:spMkLst>
        </pc:spChg>
        <pc:spChg chg="ad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16" creationId="{D5B0017B-2ECA-49AF-B397-DC140825DF8D}"/>
          </ac:spMkLst>
        </pc:spChg>
        <pc:grpChg chg="add">
          <ac:chgData name="Roman Zhigalov" userId="1f97e9fdf7779aa5" providerId="LiveId" clId="{1FD9F199-82FC-4A51-B620-98018F06ACAB}" dt="2022-02-19T07:21:02.505" v="2037" actId="26606"/>
          <ac:grpSpMkLst>
            <pc:docMk/>
            <pc:sldMk cId="3912610818" sldId="283"/>
            <ac:grpSpMk id="11" creationId="{AE1C45F0-260A-458C-96ED-C1F6D2151219}"/>
          </ac:grpSpMkLst>
        </pc:grpChg>
        <pc:graphicFrameChg chg="add del">
          <ac:chgData name="Roman Zhigalov" userId="1f97e9fdf7779aa5" providerId="LiveId" clId="{1FD9F199-82FC-4A51-B620-98018F06ACAB}" dt="2022-02-19T07:21:02.458" v="2036" actId="26606"/>
          <ac:graphicFrameMkLst>
            <pc:docMk/>
            <pc:sldMk cId="3912610818" sldId="283"/>
            <ac:graphicFrameMk id="5" creationId="{B462113C-1B09-486D-A60F-6C585B67899C}"/>
          </ac:graphicFrameMkLst>
        </pc:graphicFrameChg>
        <pc:graphicFrameChg chg="add">
          <ac:chgData name="Roman Zhigalov" userId="1f97e9fdf7779aa5" providerId="LiveId" clId="{1FD9F199-82FC-4A51-B620-98018F06ACAB}" dt="2022-02-19T07:21:02.505" v="2037" actId="26606"/>
          <ac:graphicFrameMkLst>
            <pc:docMk/>
            <pc:sldMk cId="3912610818" sldId="283"/>
            <ac:graphicFrameMk id="17" creationId="{A5282196-F8A2-4843-8159-00717156EB40}"/>
          </ac:graphicFrameMkLst>
        </pc:graphicFrameChg>
        <pc:cxnChg chg="add">
          <ac:chgData name="Roman Zhigalov" userId="1f97e9fdf7779aa5" providerId="LiveId" clId="{1FD9F199-82FC-4A51-B620-98018F06ACAB}" dt="2022-02-19T07:21:02.505" v="2037" actId="26606"/>
          <ac:cxnSpMkLst>
            <pc:docMk/>
            <pc:sldMk cId="3912610818" sldId="283"/>
            <ac:cxnSpMk id="18" creationId="{6CF1BAF6-AD41-4082-B212-8A1F9A2E8779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24:30.815" v="2239" actId="20577"/>
        <pc:sldMkLst>
          <pc:docMk/>
          <pc:sldMk cId="3416875905" sldId="284"/>
        </pc:sldMkLst>
        <pc:spChg chg="mod">
          <ac:chgData name="Roman Zhigalov" userId="1f97e9fdf7779aa5" providerId="LiveId" clId="{1FD9F199-82FC-4A51-B620-98018F06ACAB}" dt="2022-02-19T07:24:30.815" v="2239" actId="20577"/>
          <ac:spMkLst>
            <pc:docMk/>
            <pc:sldMk cId="3416875905" sldId="284"/>
            <ac:spMk id="2" creationId="{F9F9E498-0C46-4731-BA7C-44A0B932EF66}"/>
          </ac:spMkLst>
        </pc:spChg>
        <pc:spChg chg="del">
          <ac:chgData name="Roman Zhigalov" userId="1f97e9fdf7779aa5" providerId="LiveId" clId="{1FD9F199-82FC-4A51-B620-98018F06ACAB}" dt="2022-02-19T07:24:17.326" v="2229"/>
          <ac:spMkLst>
            <pc:docMk/>
            <pc:sldMk cId="3416875905" sldId="284"/>
            <ac:spMk id="3" creationId="{9BED75CE-246A-43BE-BF43-719E5C25F898}"/>
          </ac:spMkLst>
        </pc:spChg>
        <pc:spChg chg="mo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4" creationId="{2A33ACDA-6409-43A5-8D88-673418CB2DDC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1" creationId="{201CC55D-ED54-4C5C-95E6-10947BD1103B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7" creationId="{3873B707-463F-40B0-8227-E8CC6C67EB25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9" creationId="{C13237C8-E62C-4F0D-A318-BD6FB6C2D138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81" creationId="{19C9EAEA-39D0-4B0E-A0EB-51E7B26740B1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2" creationId="{DBC6133C-0615-4CE4-9132-37E609A9BDFA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3" creationId="{169CC832-2974-4E8D-90ED-3E2941BA7336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4" creationId="{55222F96-971A-4F90-B841-6BAB416C7AC1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5" creationId="{08980754-6F4B-43C9-B9BE-127B6BED6586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6" creationId="{2C1BBA94-3F40-40AA-8BB9-E69E25E537C1}"/>
          </ac:spMkLst>
        </pc:spChg>
        <pc:spChg chg="ad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2058" creationId="{F13C74B1-5B17-4795-BED0-7140497B445A}"/>
          </ac:spMkLst>
        </pc:spChg>
        <pc:spChg chg="ad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2059" creationId="{D4974D33-8DC5-464E-8C6D-BE58F0669C17}"/>
          </ac:spMkLst>
        </pc:spChg>
        <pc:grpChg chg="add del">
          <ac:chgData name="Roman Zhigalov" userId="1f97e9fdf7779aa5" providerId="LiveId" clId="{1FD9F199-82FC-4A51-B620-98018F06ACAB}" dt="2022-02-19T07:24:23.055" v="2231" actId="26606"/>
          <ac:grpSpMkLst>
            <pc:docMk/>
            <pc:sldMk cId="3416875905" sldId="284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7:24:25.805" v="2236" actId="962"/>
          <ac:picMkLst>
            <pc:docMk/>
            <pc:sldMk cId="3416875905" sldId="284"/>
            <ac:picMk id="2050" creationId="{EBAD5101-3142-483F-82ED-3A1DE131781A}"/>
          </ac:picMkLst>
        </pc:picChg>
      </pc:sldChg>
      <pc:sldChg chg="addSp delSp modSp new mod setBg">
        <pc:chgData name="Roman Zhigalov" userId="1f97e9fdf7779aa5" providerId="LiveId" clId="{1FD9F199-82FC-4A51-B620-98018F06ACAB}" dt="2022-02-19T07:36:26.137" v="2858" actId="26606"/>
        <pc:sldMkLst>
          <pc:docMk/>
          <pc:sldMk cId="4118563785" sldId="285"/>
        </pc:sldMkLst>
        <pc:spChg chg="mo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" creationId="{9464A3E5-38FD-4312-842C-FF352C7B29BE}"/>
          </ac:spMkLst>
        </pc:spChg>
        <pc:spChg chg="mo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" creationId="{93257C8C-9AE1-4D6B-8457-9CF2F01F4F1A}"/>
          </ac:spMkLst>
        </pc:spChg>
        <pc:spChg chg="add del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8" creationId="{B6CDA21F-E7AF-4C75-8395-33F58D5B0E45}"/>
          </ac:spMkLst>
        </pc:spChg>
        <pc:spChg chg="add del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15" creationId="{D5B0017B-2ECA-49AF-B397-DC140825DF8D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2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4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6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8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0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2" creationId="{14E91B64-9FCC-451E-AFB4-A827D6329367}"/>
          </ac:spMkLst>
        </pc:spChg>
        <pc:grpChg chg="add del">
          <ac:chgData name="Roman Zhigalov" userId="1f97e9fdf7779aa5" providerId="LiveId" clId="{1FD9F199-82FC-4A51-B620-98018F06ACAB}" dt="2022-02-19T07:36:26.137" v="2858" actId="26606"/>
          <ac:grpSpMkLst>
            <pc:docMk/>
            <pc:sldMk cId="4118563785" sldId="285"/>
            <ac:grpSpMk id="10" creationId="{AE1C45F0-260A-458C-96ED-C1F6D2151219}"/>
          </ac:grpSpMkLst>
        </pc:grpChg>
        <pc:cxnChg chg="add del">
          <ac:chgData name="Roman Zhigalov" userId="1f97e9fdf7779aa5" providerId="LiveId" clId="{1FD9F199-82FC-4A51-B620-98018F06ACAB}" dt="2022-02-19T07:36:26.137" v="2858" actId="26606"/>
          <ac:cxnSpMkLst>
            <pc:docMk/>
            <pc:sldMk cId="4118563785" sldId="285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30:25.383" v="2617" actId="27614"/>
        <pc:sldMkLst>
          <pc:docMk/>
          <pc:sldMk cId="1561915682" sldId="286"/>
        </pc:sldMkLst>
        <pc:spChg chg="mo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2" creationId="{AE27B8C2-CABF-436B-8CE4-8CE5234E94BF}"/>
          </ac:spMkLst>
        </pc:spChg>
        <pc:spChg chg="del">
          <ac:chgData name="Roman Zhigalov" userId="1f97e9fdf7779aa5" providerId="LiveId" clId="{1FD9F199-82FC-4A51-B620-98018F06ACAB}" dt="2022-02-19T07:29:41.104" v="2601"/>
          <ac:spMkLst>
            <pc:docMk/>
            <pc:sldMk cId="1561915682" sldId="286"/>
            <ac:spMk id="3" creationId="{4EDA158C-F54A-4CC0-A2C2-40B6D2F961C3}"/>
          </ac:spMkLst>
        </pc:spChg>
        <pc:spChg chg="mod or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4" creationId="{EFC7BAFA-B340-4D10-BF74-50D91E4EE697}"/>
          </ac:spMkLst>
        </pc:spChg>
        <pc:spChg chg="ad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30:25.383" v="2617" actId="27614"/>
          <ac:picMkLst>
            <pc:docMk/>
            <pc:sldMk cId="1561915682" sldId="286"/>
            <ac:picMk id="3074" creationId="{B2E8009B-F769-4F51-98D9-2402166376A0}"/>
          </ac:picMkLst>
        </pc:picChg>
      </pc:sldChg>
      <pc:sldChg chg="addSp modSp new mod setBg">
        <pc:chgData name="Roman Zhigalov" userId="1f97e9fdf7779aa5" providerId="LiveId" clId="{1FD9F199-82FC-4A51-B620-98018F06ACAB}" dt="2022-02-19T07:37:18.403" v="2859" actId="20577"/>
        <pc:sldMkLst>
          <pc:docMk/>
          <pc:sldMk cId="127340594" sldId="287"/>
        </pc:sldMkLst>
        <pc:spChg chg="mo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2" creationId="{8A43E76E-07AB-453A-B653-73440EF1F09B}"/>
          </ac:spMkLst>
        </pc:spChg>
        <pc:spChg chg="mod">
          <ac:chgData name="Roman Zhigalov" userId="1f97e9fdf7779aa5" providerId="LiveId" clId="{1FD9F199-82FC-4A51-B620-98018F06ACAB}" dt="2022-02-19T07:37:18.403" v="2859" actId="20577"/>
          <ac:spMkLst>
            <pc:docMk/>
            <pc:sldMk cId="127340594" sldId="287"/>
            <ac:spMk id="3" creationId="{58B0A5D1-88F1-48BB-BC54-DC03FCE24F33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45:15.520" v="2981" actId="26606"/>
        <pc:sldMkLst>
          <pc:docMk/>
          <pc:sldMk cId="1661416488" sldId="288"/>
        </pc:sldMkLst>
        <pc:spChg chg="mo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2" creationId="{4D96C5C9-8E23-4D92-AB3A-7E24C3E76A3F}"/>
          </ac:spMkLst>
        </pc:spChg>
        <pc:spChg chg="del">
          <ac:chgData name="Roman Zhigalov" userId="1f97e9fdf7779aa5" providerId="LiveId" clId="{1FD9F199-82FC-4A51-B620-98018F06ACAB}" dt="2022-02-19T07:38:06.365" v="2880"/>
          <ac:spMkLst>
            <pc:docMk/>
            <pc:sldMk cId="1661416488" sldId="288"/>
            <ac:spMk id="3" creationId="{9BA1767E-4E26-47F3-A9FE-5126F5ED61F5}"/>
          </ac:spMkLst>
        </pc:spChg>
        <pc:spChg chg="mod or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4" creationId="{8FF0FD3D-344A-4ABC-B1F2-023E34A37515}"/>
          </ac:spMkLst>
        </pc:spChg>
        <pc:spChg chg="ad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45:15.520" v="2981" actId="26606"/>
          <ac:picMkLst>
            <pc:docMk/>
            <pc:sldMk cId="1661416488" sldId="288"/>
            <ac:picMk id="4098" creationId="{8AD8DC06-0431-4C75-A118-EC67BBD92C3F}"/>
          </ac:picMkLst>
        </pc:picChg>
      </pc:sldChg>
      <pc:sldChg chg="addSp modSp new mod setBg">
        <pc:chgData name="Roman Zhigalov" userId="1f97e9fdf7779aa5" providerId="LiveId" clId="{1FD9F199-82FC-4A51-B620-98018F06ACAB}" dt="2022-02-19T07:46:28.516" v="3027" actId="26606"/>
        <pc:sldMkLst>
          <pc:docMk/>
          <pc:sldMk cId="2102996221" sldId="289"/>
        </pc:sldMkLst>
        <pc:spChg chg="mo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2" creationId="{53717A66-2583-43F7-8E6A-76AAF9BA493F}"/>
          </ac:spMkLst>
        </pc:spChg>
        <pc:spChg chg="mo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3" creationId="{68662747-8500-4A5E-A0E9-6CCA296A3B64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48:51.932" v="3109" actId="26606"/>
        <pc:sldMkLst>
          <pc:docMk/>
          <pc:sldMk cId="4126240805" sldId="290"/>
        </pc:sldMkLst>
        <pc:spChg chg="mo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2" creationId="{1F06F303-2026-4415-B4B5-EF1BA64B29E5}"/>
          </ac:spMkLst>
        </pc:spChg>
        <pc:spChg chg="del">
          <ac:chgData name="Roman Zhigalov" userId="1f97e9fdf7779aa5" providerId="LiveId" clId="{1FD9F199-82FC-4A51-B620-98018F06ACAB}" dt="2022-02-19T07:47:50.317" v="3064"/>
          <ac:spMkLst>
            <pc:docMk/>
            <pc:sldMk cId="4126240805" sldId="290"/>
            <ac:spMk id="3" creationId="{D73B72B1-2021-4469-8297-E4B1B04B829E}"/>
          </ac:spMkLst>
        </pc:spChg>
        <pc:spChg chg="mod or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4" creationId="{514B6960-00BF-4F90-95EA-F6EAB6FDC296}"/>
          </ac:spMkLst>
        </pc:spChg>
        <pc:spChg chg="ad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48:51.932" v="3109" actId="26606"/>
          <ac:picMkLst>
            <pc:docMk/>
            <pc:sldMk cId="4126240805" sldId="290"/>
            <ac:picMk id="5122" creationId="{B324203A-7034-49B3-BCEF-76E609845A99}"/>
          </ac:picMkLst>
        </pc:picChg>
      </pc:sldChg>
      <pc:sldChg chg="addSp modSp new mod setBg">
        <pc:chgData name="Roman Zhigalov" userId="1f97e9fdf7779aa5" providerId="LiveId" clId="{1FD9F199-82FC-4A51-B620-98018F06ACAB}" dt="2022-02-19T07:56:12.587" v="3223" actId="26606"/>
        <pc:sldMkLst>
          <pc:docMk/>
          <pc:sldMk cId="3559823243" sldId="291"/>
        </pc:sldMkLst>
        <pc:spChg chg="mo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2" creationId="{F35A9092-CEFF-48C5-8C3C-529975839864}"/>
          </ac:spMkLst>
        </pc:spChg>
        <pc:spChg chg="mo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3" creationId="{DD4A3F9E-6AF1-4358-9707-1AF5A2D90C4E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56:44.681" v="3228" actId="26606"/>
        <pc:sldMkLst>
          <pc:docMk/>
          <pc:sldMk cId="2364703792" sldId="292"/>
        </pc:sldMkLst>
        <pc:spChg chg="mod ord">
          <ac:chgData name="Roman Zhigalov" userId="1f97e9fdf7779aa5" providerId="LiveId" clId="{1FD9F199-82FC-4A51-B620-98018F06ACAB}" dt="2022-02-19T07:56:44.681" v="3228" actId="26606"/>
          <ac:spMkLst>
            <pc:docMk/>
            <pc:sldMk cId="2364703792" sldId="292"/>
            <ac:spMk id="2" creationId="{AB80D67B-5BA5-4D8F-AA64-DE0ABFF91674}"/>
          </ac:spMkLst>
        </pc:spChg>
        <pc:spChg chg="del">
          <ac:chgData name="Roman Zhigalov" userId="1f97e9fdf7779aa5" providerId="LiveId" clId="{1FD9F199-82FC-4A51-B620-98018F06ACAB}" dt="2022-02-19T07:56:42.093" v="3227"/>
          <ac:spMkLst>
            <pc:docMk/>
            <pc:sldMk cId="2364703792" sldId="292"/>
            <ac:spMk id="3" creationId="{922DBB51-9166-42B3-8DB1-13A3CB232A28}"/>
          </ac:spMkLst>
        </pc:spChg>
        <pc:spChg chg="add">
          <ac:chgData name="Roman Zhigalov" userId="1f97e9fdf7779aa5" providerId="LiveId" clId="{1FD9F199-82FC-4A51-B620-98018F06ACAB}" dt="2022-02-19T07:56:44.681" v="3228" actId="26606"/>
          <ac:spMkLst>
            <pc:docMk/>
            <pc:sldMk cId="2364703792" sldId="292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7:56:44.681" v="3228" actId="26606"/>
          <ac:picMkLst>
            <pc:docMk/>
            <pc:sldMk cId="2364703792" sldId="292"/>
            <ac:picMk id="6146" creationId="{5848282C-2BFE-487E-BF88-B4B0A424C0A2}"/>
          </ac:picMkLst>
        </pc:picChg>
        <pc:cxnChg chg="add">
          <ac:chgData name="Roman Zhigalov" userId="1f97e9fdf7779aa5" providerId="LiveId" clId="{1FD9F199-82FC-4A51-B620-98018F06ACAB}" dt="2022-02-19T07:56:44.681" v="3228" actId="26606"/>
          <ac:cxnSpMkLst>
            <pc:docMk/>
            <pc:sldMk cId="2364703792" sldId="292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7:56:44.681" v="3228" actId="26606"/>
          <ac:cxnSpMkLst>
            <pc:docMk/>
            <pc:sldMk cId="2364703792" sldId="292"/>
            <ac:cxnSpMk id="75" creationId="{D891E407-403B-4764-86C9-33A56D3BCAA3}"/>
          </ac:cxnSpMkLst>
        </pc:cxnChg>
      </pc:sldChg>
      <pc:sldChg chg="addSp modSp new mod setBg">
        <pc:chgData name="Roman Zhigalov" userId="1f97e9fdf7779aa5" providerId="LiveId" clId="{1FD9F199-82FC-4A51-B620-98018F06ACAB}" dt="2022-02-19T07:57:20.439" v="3239" actId="26606"/>
        <pc:sldMkLst>
          <pc:docMk/>
          <pc:sldMk cId="1089616163" sldId="293"/>
        </pc:sldMkLst>
        <pc:spChg chg="mo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2" creationId="{6BCBFDC8-1727-4320-8AC5-EFE62DD32B37}"/>
          </ac:spMkLst>
        </pc:spChg>
        <pc:spChg chg="mo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3" creationId="{BC29078F-5BB8-43A2-9A2B-933808A5662B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7:57:20.439" v="3239" actId="26606"/>
          <ac:cxnSpMkLst>
            <pc:docMk/>
            <pc:sldMk cId="1089616163" sldId="293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1FD9F199-82FC-4A51-B620-98018F06ACAB}" dt="2022-02-19T07:59:33.938" v="3530" actId="26606"/>
        <pc:sldMkLst>
          <pc:docMk/>
          <pc:sldMk cId="2931740941" sldId="294"/>
        </pc:sldMkLst>
        <pc:spChg chg="mo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2" creationId="{EB5039E6-BAAF-4556-85CE-0106F3A3F944}"/>
          </ac:spMkLst>
        </pc:spChg>
        <pc:spChg chg="mo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3" creationId="{E4E1B674-3640-4712-B1EF-3C6C4ECB8C17}"/>
          </ac:spMkLst>
        </pc:spChg>
        <pc:spChg chg="ad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8" creationId="{DBF61EA3-B236-439E-9C0B-340980D56BEE}"/>
          </ac:spMkLst>
        </pc:spChg>
        <pc:spChg chg="ad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14" creationId="{E659831F-0D9A-4C63-9EBB-8435B85A440F}"/>
          </ac:spMkLst>
        </pc:spChg>
        <pc:grpChg chg="add">
          <ac:chgData name="Roman Zhigalov" userId="1f97e9fdf7779aa5" providerId="LiveId" clId="{1FD9F199-82FC-4A51-B620-98018F06ACAB}" dt="2022-02-19T07:59:33.938" v="3530" actId="26606"/>
          <ac:grpSpMkLst>
            <pc:docMk/>
            <pc:sldMk cId="2931740941" sldId="294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1FD9F199-82FC-4A51-B620-98018F06ACAB}" dt="2022-02-19T08:00:45.833" v="3558" actId="26606"/>
        <pc:sldMkLst>
          <pc:docMk/>
          <pc:sldMk cId="143197768" sldId="295"/>
        </pc:sldMkLst>
        <pc:spChg chg="mod ord">
          <ac:chgData name="Roman Zhigalov" userId="1f97e9fdf7779aa5" providerId="LiveId" clId="{1FD9F199-82FC-4A51-B620-98018F06ACAB}" dt="2022-02-19T08:00:45.833" v="3558" actId="26606"/>
          <ac:spMkLst>
            <pc:docMk/>
            <pc:sldMk cId="143197768" sldId="295"/>
            <ac:spMk id="2" creationId="{C08C6B35-6169-4710-8A2B-C4400F426260}"/>
          </ac:spMkLst>
        </pc:spChg>
        <pc:spChg chg="del">
          <ac:chgData name="Roman Zhigalov" userId="1f97e9fdf7779aa5" providerId="LiveId" clId="{1FD9F199-82FC-4A51-B620-98018F06ACAB}" dt="2022-02-19T08:00:34.936" v="3532"/>
          <ac:spMkLst>
            <pc:docMk/>
            <pc:sldMk cId="143197768" sldId="295"/>
            <ac:spMk id="3" creationId="{C930083C-CC64-4AE1-834B-B2A4573EA628}"/>
          </ac:spMkLst>
        </pc:spChg>
        <pc:spChg chg="add">
          <ac:chgData name="Roman Zhigalov" userId="1f97e9fdf7779aa5" providerId="LiveId" clId="{1FD9F199-82FC-4A51-B620-98018F06ACAB}" dt="2022-02-19T08:00:45.833" v="3558" actId="26606"/>
          <ac:spMkLst>
            <pc:docMk/>
            <pc:sldMk cId="143197768" sldId="295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8:00:45.833" v="3558" actId="26606"/>
          <ac:picMkLst>
            <pc:docMk/>
            <pc:sldMk cId="143197768" sldId="295"/>
            <ac:picMk id="7170" creationId="{CA707D86-E177-4BD5-80DF-F6DE4134C013}"/>
          </ac:picMkLst>
        </pc:picChg>
        <pc:cxnChg chg="add">
          <ac:chgData name="Roman Zhigalov" userId="1f97e9fdf7779aa5" providerId="LiveId" clId="{1FD9F199-82FC-4A51-B620-98018F06ACAB}" dt="2022-02-19T08:00:45.833" v="3558" actId="26606"/>
          <ac:cxnSpMkLst>
            <pc:docMk/>
            <pc:sldMk cId="143197768" sldId="295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8:00:45.833" v="3558" actId="26606"/>
          <ac:cxnSpMkLst>
            <pc:docMk/>
            <pc:sldMk cId="143197768" sldId="295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01:56.200" v="3565" actId="113"/>
        <pc:sldMkLst>
          <pc:docMk/>
          <pc:sldMk cId="752454032" sldId="296"/>
        </pc:sldMkLst>
        <pc:spChg chg="mod ord">
          <ac:chgData name="Roman Zhigalov" userId="1f97e9fdf7779aa5" providerId="LiveId" clId="{1FD9F199-82FC-4A51-B620-98018F06ACAB}" dt="2022-02-19T08:01:56.200" v="3565" actId="113"/>
          <ac:spMkLst>
            <pc:docMk/>
            <pc:sldMk cId="752454032" sldId="296"/>
            <ac:spMk id="2" creationId="{7D5A118A-CE42-4002-8C6F-4B6649808746}"/>
          </ac:spMkLst>
        </pc:spChg>
        <pc:spChg chg="del">
          <ac:chgData name="Roman Zhigalov" userId="1f97e9fdf7779aa5" providerId="LiveId" clId="{1FD9F199-82FC-4A51-B620-98018F06ACAB}" dt="2022-02-19T08:01:43.718" v="3560"/>
          <ac:spMkLst>
            <pc:docMk/>
            <pc:sldMk cId="752454032" sldId="296"/>
            <ac:spMk id="3" creationId="{250B3B5C-A47E-4ACF-8C78-566043A84A02}"/>
          </ac:spMkLst>
        </pc:spChg>
        <pc:spChg chg="add del">
          <ac:chgData name="Roman Zhigalov" userId="1f97e9fdf7779aa5" providerId="LiveId" clId="{1FD9F199-82FC-4A51-B620-98018F06ACAB}" dt="2022-02-19T08:01:53.684" v="3563" actId="26606"/>
          <ac:spMkLst>
            <pc:docMk/>
            <pc:sldMk cId="752454032" sldId="296"/>
            <ac:spMk id="71" creationId="{37C89E4B-3C9F-44B9-8B86-D9E3D112D8EC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77" creationId="{90F533E9-6690-41A8-A372-4C6C622D028D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6" creationId="{E45B1D5C-0827-4AF0-8186-11FC5A8B8B92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7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8" creationId="{04357C93-F0CB-4A1C-8F77-4E9063789819}"/>
          </ac:spMkLst>
        </pc:spChg>
        <pc:picChg chg="add mod">
          <ac:chgData name="Roman Zhigalov" userId="1f97e9fdf7779aa5" providerId="LiveId" clId="{1FD9F199-82FC-4A51-B620-98018F06ACAB}" dt="2022-02-19T08:01:53.700" v="3564" actId="26606"/>
          <ac:picMkLst>
            <pc:docMk/>
            <pc:sldMk cId="752454032" sldId="296"/>
            <ac:picMk id="8194" creationId="{7C409E72-D80E-4F49-83EC-93F80A116B4F}"/>
          </ac:picMkLst>
        </pc:picChg>
        <pc:cxnChg chg="add del">
          <ac:chgData name="Roman Zhigalov" userId="1f97e9fdf7779aa5" providerId="LiveId" clId="{1FD9F199-82FC-4A51-B620-98018F06ACAB}" dt="2022-02-19T08:01:53.684" v="3563" actId="26606"/>
          <ac:cxnSpMkLst>
            <pc:docMk/>
            <pc:sldMk cId="752454032" sldId="296"/>
            <ac:cxnSpMk id="73" creationId="{AA2EAA10-076F-46BD-8F0F-B9A2FB77A85C}"/>
          </ac:cxnSpMkLst>
        </pc:cxnChg>
        <pc:cxnChg chg="add del">
          <ac:chgData name="Roman Zhigalov" userId="1f97e9fdf7779aa5" providerId="LiveId" clId="{1FD9F199-82FC-4A51-B620-98018F06ACAB}" dt="2022-02-19T08:01:53.684" v="3563" actId="26606"/>
          <ac:cxnSpMkLst>
            <pc:docMk/>
            <pc:sldMk cId="752454032" sldId="29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02:53.544" v="3608" actId="26606"/>
        <pc:sldMkLst>
          <pc:docMk/>
          <pc:sldMk cId="2285889754" sldId="297"/>
        </pc:sldMkLst>
        <pc:spChg chg="mo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2" creationId="{7F313AF7-7578-45E3-B0C0-119B8CDD3A6B}"/>
          </ac:spMkLst>
        </pc:spChg>
        <pc:spChg chg="del">
          <ac:chgData name="Roman Zhigalov" userId="1f97e9fdf7779aa5" providerId="LiveId" clId="{1FD9F199-82FC-4A51-B620-98018F06ACAB}" dt="2022-02-19T08:02:42.643" v="3567"/>
          <ac:spMkLst>
            <pc:docMk/>
            <pc:sldMk cId="2285889754" sldId="297"/>
            <ac:spMk id="3" creationId="{616F4E97-ECD8-4055-B47B-75AAD9CC25EB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1" creationId="{E45B1D5C-0827-4AF0-8186-11FC5A8B8B92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3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5" creationId="{04357C93-F0CB-4A1C-8F77-4E9063789819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7" creationId="{90F533E9-6690-41A8-A372-4C6C622D028D}"/>
          </ac:spMkLst>
        </pc:spChg>
        <pc:picChg chg="add mod">
          <ac:chgData name="Roman Zhigalov" userId="1f97e9fdf7779aa5" providerId="LiveId" clId="{1FD9F199-82FC-4A51-B620-98018F06ACAB}" dt="2022-02-19T08:02:53.544" v="3608" actId="26606"/>
          <ac:picMkLst>
            <pc:docMk/>
            <pc:sldMk cId="2285889754" sldId="297"/>
            <ac:picMk id="9218" creationId="{BF18E9F9-E22E-48FC-95C1-2595E2181AB3}"/>
          </ac:picMkLst>
        </pc:picChg>
      </pc:sldChg>
      <pc:sldChg chg="addSp delSp modSp new mod setBg">
        <pc:chgData name="Roman Zhigalov" userId="1f97e9fdf7779aa5" providerId="LiveId" clId="{1FD9F199-82FC-4A51-B620-98018F06ACAB}" dt="2022-02-19T08:05:55.971" v="3636" actId="26606"/>
        <pc:sldMkLst>
          <pc:docMk/>
          <pc:sldMk cId="1739033250" sldId="298"/>
        </pc:sldMkLst>
        <pc:spChg chg="mo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2" creationId="{E2E23281-DF60-4F63-8BD3-BB533EC1E558}"/>
          </ac:spMkLst>
        </pc:spChg>
        <pc:spChg chg="del">
          <ac:chgData name="Roman Zhigalov" userId="1f97e9fdf7779aa5" providerId="LiveId" clId="{1FD9F199-82FC-4A51-B620-98018F06ACAB}" dt="2022-02-19T08:05:08.528" v="3626"/>
          <ac:spMkLst>
            <pc:docMk/>
            <pc:sldMk cId="1739033250" sldId="298"/>
            <ac:spMk id="3" creationId="{95C0B6A7-5887-40E1-887B-04C8ED019C1C}"/>
          </ac:spMkLst>
        </pc:spChg>
        <pc:spChg chg="mod or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4" creationId="{A8B9AD9A-B905-472F-8D55-7CA5BD725090}"/>
          </ac:spMkLst>
        </pc:spChg>
        <pc:spChg chg="ad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8:05:55.971" v="3636" actId="26606"/>
          <ac:picMkLst>
            <pc:docMk/>
            <pc:sldMk cId="1739033250" sldId="298"/>
            <ac:picMk id="10242" creationId="{78B69674-F96D-44FD-9797-1872BD7C1E47}"/>
          </ac:picMkLst>
        </pc:picChg>
      </pc:sldChg>
      <pc:sldChg chg="addSp delSp modSp new mod setBg">
        <pc:chgData name="Roman Zhigalov" userId="1f97e9fdf7779aa5" providerId="LiveId" clId="{1FD9F199-82FC-4A51-B620-98018F06ACAB}" dt="2022-02-19T08:07:43.429" v="3652" actId="26606"/>
        <pc:sldMkLst>
          <pc:docMk/>
          <pc:sldMk cId="2330009240" sldId="299"/>
        </pc:sldMkLst>
        <pc:spChg chg="mo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2" creationId="{276CE672-B49E-43B1-8BBC-AB8A3A758D88}"/>
          </ac:spMkLst>
        </pc:spChg>
        <pc:spChg chg="mo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3" creationId="{9C2E10BE-F27C-4197-81A1-7161F5498C66}"/>
          </ac:spMkLst>
        </pc:spChg>
        <pc:spChg chg="add del">
          <ac:chgData name="Roman Zhigalov" userId="1f97e9fdf7779aa5" providerId="LiveId" clId="{1FD9F199-82FC-4A51-B620-98018F06ACAB}" dt="2022-02-19T08:07:43.413" v="3651" actId="26606"/>
          <ac:spMkLst>
            <pc:docMk/>
            <pc:sldMk cId="2330009240" sldId="299"/>
            <ac:spMk id="8" creationId="{943CAA20-3569-4189-9E48-239A229A86CA}"/>
          </ac:spMkLst>
        </pc:spChg>
        <pc:spChg chg="add del">
          <ac:chgData name="Roman Zhigalov" userId="1f97e9fdf7779aa5" providerId="LiveId" clId="{1FD9F199-82FC-4A51-B620-98018F06ACAB}" dt="2022-02-19T08:07:43.413" v="3651" actId="26606"/>
          <ac:spMkLst>
            <pc:docMk/>
            <pc:sldMk cId="2330009240" sldId="299"/>
            <ac:spMk id="10" creationId="{DA542B6D-E775-4832-91DC-2D20F857813A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2" creationId="{871AEA07-1E14-44B4-8E55-64EF049CD66F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3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5" creationId="{5EB7D2A2-F448-44D4-938C-DC84CBCB3B1E}"/>
          </ac:spMkLst>
        </pc:spChg>
        <pc:cxnChg chg="add">
          <ac:chgData name="Roman Zhigalov" userId="1f97e9fdf7779aa5" providerId="LiveId" clId="{1FD9F199-82FC-4A51-B620-98018F06ACAB}" dt="2022-02-19T08:07:43.429" v="3652" actId="26606"/>
          <ac:cxnSpMkLst>
            <pc:docMk/>
            <pc:sldMk cId="2330009240" sldId="29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13:38.524" v="3751" actId="26606"/>
        <pc:sldMkLst>
          <pc:docMk/>
          <pc:sldMk cId="2204468492" sldId="300"/>
        </pc:sldMkLst>
        <pc:spChg chg="mo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2" creationId="{BCF9939F-1E6F-4F3B-A378-60E052202161}"/>
          </ac:spMkLst>
        </pc:spChg>
        <pc:spChg chg="del">
          <ac:chgData name="Roman Zhigalov" userId="1f97e9fdf7779aa5" providerId="LiveId" clId="{1FD9F199-82FC-4A51-B620-98018F06ACAB}" dt="2022-02-19T08:12:34.238" v="3686"/>
          <ac:spMkLst>
            <pc:docMk/>
            <pc:sldMk cId="2204468492" sldId="300"/>
            <ac:spMk id="3" creationId="{F6CE5AE9-BEC8-443D-A765-7E1F337CBBEB}"/>
          </ac:spMkLst>
        </pc:spChg>
        <pc:spChg chg="mod or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4" creationId="{45570B7D-2837-4717-8BF4-77EADF6261A9}"/>
          </ac:spMkLst>
        </pc:spChg>
        <pc:spChg chg="ad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8:13:38.524" v="3751" actId="26606"/>
          <ac:picMkLst>
            <pc:docMk/>
            <pc:sldMk cId="2204468492" sldId="300"/>
            <ac:picMk id="11266" creationId="{1D1D3ABC-0005-4DFC-9653-346057DE6DB0}"/>
          </ac:picMkLst>
        </pc:picChg>
      </pc:sldChg>
      <pc:sldChg chg="addSp delSp modSp new mod setBg">
        <pc:chgData name="Roman Zhigalov" userId="1f97e9fdf7779aa5" providerId="LiveId" clId="{1FD9F199-82FC-4A51-B620-98018F06ACAB}" dt="2022-02-19T08:15:05.760" v="3763" actId="26606"/>
        <pc:sldMkLst>
          <pc:docMk/>
          <pc:sldMk cId="3501014325" sldId="301"/>
        </pc:sldMkLst>
        <pc:spChg chg="mod or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2" creationId="{37CF69F0-FC88-412C-B44E-9485C44A9F7D}"/>
          </ac:spMkLst>
        </pc:spChg>
        <pc:spChg chg="del">
          <ac:chgData name="Roman Zhigalov" userId="1f97e9fdf7779aa5" providerId="LiveId" clId="{1FD9F199-82FC-4A51-B620-98018F06ACAB}" dt="2022-02-19T08:14:21.125" v="3755"/>
          <ac:spMkLst>
            <pc:docMk/>
            <pc:sldMk cId="3501014325" sldId="301"/>
            <ac:spMk id="3" creationId="{2EB79C08-4158-4718-B0FC-B2947A322C1F}"/>
          </ac:spMkLst>
        </pc:spChg>
        <pc:spChg chg="add del">
          <ac:chgData name="Roman Zhigalov" userId="1f97e9fdf7779aa5" providerId="LiveId" clId="{1FD9F199-82FC-4A51-B620-98018F06ACAB}" dt="2022-02-19T08:14:43.269" v="3758" actId="26606"/>
          <ac:spMkLst>
            <pc:docMk/>
            <pc:sldMk cId="3501014325" sldId="301"/>
            <ac:spMk id="73" creationId="{9B7AD9F6-8CE7-4299-8FC6-328F4DCD3FF9}"/>
          </ac:spMkLst>
        </pc:spChg>
        <pc:spChg chg="add del">
          <ac:chgData name="Roman Zhigalov" userId="1f97e9fdf7779aa5" providerId="LiveId" clId="{1FD9F199-82FC-4A51-B620-98018F06ACAB}" dt="2022-02-19T08:14:43.269" v="3758" actId="26606"/>
          <ac:spMkLst>
            <pc:docMk/>
            <pc:sldMk cId="3501014325" sldId="301"/>
            <ac:spMk id="75" creationId="{F49775AF-8896-43EE-92C6-83497D6DC56F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77" creationId="{15109354-9C5D-4F8C-B0E6-D1043C7BF20A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79" creationId="{49B530FE-A87D-41A0-A920-ADC6539EAA44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12294" creationId="{7B831B6F-405A-4B47-B9BB-5CA88F285844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12296" creationId="{A9B975DF-3167-4260-950A-2817AA7B51D6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298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299" creationId="{D4974D33-8DC5-464E-8C6D-BE58F0669C17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300" creationId="{C3D783C4-F28C-4D05-9FE6-0F6FBD02F38C}"/>
          </ac:spMkLst>
        </pc:spChg>
        <pc:spChg chg="ad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12302" creationId="{665DBBEF-238B-476B-96AB-8AAC3224ECEA}"/>
          </ac:spMkLst>
        </pc:spChg>
        <pc:spChg chg="ad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12303" creationId="{3FCFB1DE-0B7E-48CC-BA90-B2AB0889F9D6}"/>
          </ac:spMkLst>
        </pc:spChg>
        <pc:picChg chg="add del">
          <ac:chgData name="Roman Zhigalov" userId="1f97e9fdf7779aa5" providerId="LiveId" clId="{1FD9F199-82FC-4A51-B620-98018F06ACAB}" dt="2022-02-19T08:14:17.358" v="3754"/>
          <ac:picMkLst>
            <pc:docMk/>
            <pc:sldMk cId="3501014325" sldId="301"/>
            <ac:picMk id="12290" creationId="{10B5964B-5080-40F5-AC90-B041462E1F26}"/>
          </ac:picMkLst>
        </pc:picChg>
        <pc:picChg chg="add mod">
          <ac:chgData name="Roman Zhigalov" userId="1f97e9fdf7779aa5" providerId="LiveId" clId="{1FD9F199-82FC-4A51-B620-98018F06ACAB}" dt="2022-02-19T08:15:05.760" v="3763" actId="26606"/>
          <ac:picMkLst>
            <pc:docMk/>
            <pc:sldMk cId="3501014325" sldId="301"/>
            <ac:picMk id="12292" creationId="{4BAE6476-631E-4347-8426-5F318C7B252E}"/>
          </ac:picMkLst>
        </pc:picChg>
      </pc:sldChg>
      <pc:sldChg chg="addSp delSp modSp new mod setBg">
        <pc:chgData name="Roman Zhigalov" userId="1f97e9fdf7779aa5" providerId="LiveId" clId="{1FD9F199-82FC-4A51-B620-98018F06ACAB}" dt="2022-02-19T08:15:42.264" v="3767" actId="26606"/>
        <pc:sldMkLst>
          <pc:docMk/>
          <pc:sldMk cId="1458599102" sldId="302"/>
        </pc:sldMkLst>
        <pc:spChg chg="mo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2" creationId="{9F7EE5BA-3571-4B66-8BB7-E4C2AE4B129E}"/>
          </ac:spMkLst>
        </pc:spChg>
        <pc:spChg chg="del">
          <ac:chgData name="Roman Zhigalov" userId="1f97e9fdf7779aa5" providerId="LiveId" clId="{1FD9F199-82FC-4A51-B620-98018F06ACAB}" dt="2022-02-19T08:15:37.139" v="3766"/>
          <ac:spMkLst>
            <pc:docMk/>
            <pc:sldMk cId="1458599102" sldId="302"/>
            <ac:spMk id="3" creationId="{9BC0DB3C-9876-4093-AF89-5FE7630474EC}"/>
          </ac:spMkLst>
        </pc:spChg>
        <pc:spChg chg="ad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71" creationId="{665DBBEF-238B-476B-96AB-8AAC3224ECEA}"/>
          </ac:spMkLst>
        </pc:spChg>
        <pc:spChg chg="ad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73" creationId="{3FCFB1DE-0B7E-48CC-BA90-B2AB0889F9D6}"/>
          </ac:spMkLst>
        </pc:spChg>
        <pc:picChg chg="add mod">
          <ac:chgData name="Roman Zhigalov" userId="1f97e9fdf7779aa5" providerId="LiveId" clId="{1FD9F199-82FC-4A51-B620-98018F06ACAB}" dt="2022-02-19T08:15:42.264" v="3767" actId="26606"/>
          <ac:picMkLst>
            <pc:docMk/>
            <pc:sldMk cId="1458599102" sldId="302"/>
            <ac:picMk id="13314" creationId="{8FD63979-2C31-492D-82BB-DE0F75D4D022}"/>
          </ac:picMkLst>
        </pc:picChg>
      </pc:sldChg>
      <pc:sldChg chg="addSp modSp new mod setBg">
        <pc:chgData name="Roman Zhigalov" userId="1f97e9fdf7779aa5" providerId="LiveId" clId="{1FD9F199-82FC-4A51-B620-98018F06ACAB}" dt="2022-02-19T08:16:19.009" v="3776" actId="26606"/>
        <pc:sldMkLst>
          <pc:docMk/>
          <pc:sldMk cId="207831974" sldId="303"/>
        </pc:sldMkLst>
        <pc:spChg chg="mo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2" creationId="{042A4F37-E357-4770-9D2C-500747DA4CCD}"/>
          </ac:spMkLst>
        </pc:spChg>
        <pc:spChg chg="mo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3" creationId="{6CABB967-D91C-4111-B28F-C334B969A122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8:16:19.009" v="3776" actId="26606"/>
          <ac:cxnSpMkLst>
            <pc:docMk/>
            <pc:sldMk cId="207831974" sldId="303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17:26.768" v="3802" actId="26606"/>
        <pc:sldMkLst>
          <pc:docMk/>
          <pc:sldMk cId="2265629990" sldId="304"/>
        </pc:sldMkLst>
        <pc:spChg chg="mod ord">
          <ac:chgData name="Roman Zhigalov" userId="1f97e9fdf7779aa5" providerId="LiveId" clId="{1FD9F199-82FC-4A51-B620-98018F06ACAB}" dt="2022-02-19T08:17:26.768" v="3802" actId="26606"/>
          <ac:spMkLst>
            <pc:docMk/>
            <pc:sldMk cId="2265629990" sldId="304"/>
            <ac:spMk id="2" creationId="{A31D5CAF-332B-4CDE-B8ED-43D15C170D03}"/>
          </ac:spMkLst>
        </pc:spChg>
        <pc:spChg chg="del">
          <ac:chgData name="Roman Zhigalov" userId="1f97e9fdf7779aa5" providerId="LiveId" clId="{1FD9F199-82FC-4A51-B620-98018F06ACAB}" dt="2022-02-19T08:17:16.748" v="3778"/>
          <ac:spMkLst>
            <pc:docMk/>
            <pc:sldMk cId="2265629990" sldId="304"/>
            <ac:spMk id="3" creationId="{8BBE37CA-26E7-4DCB-ACA7-488CBDBFA98A}"/>
          </ac:spMkLst>
        </pc:spChg>
        <pc:spChg chg="add">
          <ac:chgData name="Roman Zhigalov" userId="1f97e9fdf7779aa5" providerId="LiveId" clId="{1FD9F199-82FC-4A51-B620-98018F06ACAB}" dt="2022-02-19T08:17:26.768" v="3802" actId="26606"/>
          <ac:spMkLst>
            <pc:docMk/>
            <pc:sldMk cId="2265629990" sldId="304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8:17:26.768" v="3802" actId="26606"/>
          <ac:picMkLst>
            <pc:docMk/>
            <pc:sldMk cId="2265629990" sldId="304"/>
            <ac:picMk id="14338" creationId="{F85AB669-C311-405E-9FF5-A189E79CA8C8}"/>
          </ac:picMkLst>
        </pc:picChg>
        <pc:cxnChg chg="add">
          <ac:chgData name="Roman Zhigalov" userId="1f97e9fdf7779aa5" providerId="LiveId" clId="{1FD9F199-82FC-4A51-B620-98018F06ACAB}" dt="2022-02-19T08:17:26.768" v="3802" actId="26606"/>
          <ac:cxnSpMkLst>
            <pc:docMk/>
            <pc:sldMk cId="2265629990" sldId="304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8:17:26.768" v="3802" actId="26606"/>
          <ac:cxnSpMkLst>
            <pc:docMk/>
            <pc:sldMk cId="2265629990" sldId="304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23:29.832" v="4011" actId="26606"/>
        <pc:sldMkLst>
          <pc:docMk/>
          <pc:sldMk cId="2330595697" sldId="305"/>
        </pc:sldMkLst>
        <pc:spChg chg="mo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2" creationId="{95A35FF1-31D5-4B46-AB17-A1F36CCFD12B}"/>
          </ac:spMkLst>
        </pc:spChg>
        <pc:spChg chg="del">
          <ac:chgData name="Roman Zhigalov" userId="1f97e9fdf7779aa5" providerId="LiveId" clId="{1FD9F199-82FC-4A51-B620-98018F06ACAB}" dt="2022-02-19T08:19:57.996" v="3839"/>
          <ac:spMkLst>
            <pc:docMk/>
            <pc:sldMk cId="2330595697" sldId="305"/>
            <ac:spMk id="3" creationId="{BDE53A8B-EA54-4B7E-B899-F797AF376ED5}"/>
          </ac:spMkLst>
        </pc:spChg>
        <pc:spChg chg="mo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4" creationId="{ACA12400-56BC-463A-8710-04966916B16B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23:29.832" v="4011" actId="26606"/>
          <ac:grpSpMkLst>
            <pc:docMk/>
            <pc:sldMk cId="2330595697" sldId="305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23:29.832" v="4011" actId="26606"/>
          <ac:picMkLst>
            <pc:docMk/>
            <pc:sldMk cId="2330595697" sldId="305"/>
            <ac:picMk id="15362" creationId="{53CF80EE-8BE6-47FC-9C9E-335D02442A82}"/>
          </ac:picMkLst>
        </pc:picChg>
      </pc:sldChg>
      <pc:sldChg chg="addSp delSp modSp new mod setBg">
        <pc:chgData name="Roman Zhigalov" userId="1f97e9fdf7779aa5" providerId="LiveId" clId="{1FD9F199-82FC-4A51-B620-98018F06ACAB}" dt="2022-02-19T08:24:12.434" v="4018" actId="26606"/>
        <pc:sldMkLst>
          <pc:docMk/>
          <pc:sldMk cId="4056081763" sldId="306"/>
        </pc:sldMkLst>
        <pc:spChg chg="add del mod or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2" creationId="{E416CF5D-4298-4BE3-BAFC-CB239609562B}"/>
          </ac:spMkLst>
        </pc:spChg>
        <pc:spChg chg="del">
          <ac:chgData name="Roman Zhigalov" userId="1f97e9fdf7779aa5" providerId="LiveId" clId="{1FD9F199-82FC-4A51-B620-98018F06ACAB}" dt="2022-02-19T08:23:53.908" v="4013"/>
          <ac:spMkLst>
            <pc:docMk/>
            <pc:sldMk cId="4056081763" sldId="306"/>
            <ac:spMk id="3" creationId="{733A171B-A288-4000-B47A-D76D49E7ADD7}"/>
          </ac:spMkLst>
        </pc:spChg>
        <pc:spChg chg="add del">
          <ac:chgData name="Roman Zhigalov" userId="1f97e9fdf7779aa5" providerId="LiveId" clId="{1FD9F199-82FC-4A51-B620-98018F06ACAB}" dt="2022-02-19T08:24:04.856" v="4015" actId="26606"/>
          <ac:spMkLst>
            <pc:docMk/>
            <pc:sldMk cId="4056081763" sldId="306"/>
            <ac:spMk id="71" creationId="{37C89E4B-3C9F-44B9-8B86-D9E3D112D8EC}"/>
          </ac:spMkLst>
        </pc:spChg>
        <pc:spChg chg="add del">
          <ac:chgData name="Roman Zhigalov" userId="1f97e9fdf7779aa5" providerId="LiveId" clId="{1FD9F199-82FC-4A51-B620-98018F06ACAB}" dt="2022-02-19T08:24:12.434" v="4017" actId="26606"/>
          <ac:spMkLst>
            <pc:docMk/>
            <pc:sldMk cId="4056081763" sldId="306"/>
            <ac:spMk id="16388" creationId="{42A4FC2C-047E-45A5-965D-8E1E3BF09BC6}"/>
          </ac:spMkLst>
        </pc:spChg>
        <pc:spChg chg="ad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16390" creationId="{32BC26D8-82FB-445E-AA49-62A77D7C1EE0}"/>
          </ac:spMkLst>
        </pc:spChg>
        <pc:spChg chg="ad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16391" creationId="{CB44330D-EA18-4254-AA95-EB49948539B8}"/>
          </ac:spMkLst>
        </pc:spChg>
        <pc:picChg chg="add mod">
          <ac:chgData name="Roman Zhigalov" userId="1f97e9fdf7779aa5" providerId="LiveId" clId="{1FD9F199-82FC-4A51-B620-98018F06ACAB}" dt="2022-02-19T08:24:12.434" v="4018" actId="26606"/>
          <ac:picMkLst>
            <pc:docMk/>
            <pc:sldMk cId="4056081763" sldId="306"/>
            <ac:picMk id="16386" creationId="{73DA932B-5CB3-43DE-898D-0A06B498EC29}"/>
          </ac:picMkLst>
        </pc:picChg>
        <pc:cxnChg chg="add del">
          <ac:chgData name="Roman Zhigalov" userId="1f97e9fdf7779aa5" providerId="LiveId" clId="{1FD9F199-82FC-4A51-B620-98018F06ACAB}" dt="2022-02-19T08:24:04.856" v="4015" actId="26606"/>
          <ac:cxnSpMkLst>
            <pc:docMk/>
            <pc:sldMk cId="4056081763" sldId="306"/>
            <ac:cxnSpMk id="73" creationId="{AA2EAA10-076F-46BD-8F0F-B9A2FB77A85C}"/>
          </ac:cxnSpMkLst>
        </pc:cxnChg>
        <pc:cxnChg chg="add del">
          <ac:chgData name="Roman Zhigalov" userId="1f97e9fdf7779aa5" providerId="LiveId" clId="{1FD9F199-82FC-4A51-B620-98018F06ACAB}" dt="2022-02-19T08:24:04.856" v="4015" actId="26606"/>
          <ac:cxnSpMkLst>
            <pc:docMk/>
            <pc:sldMk cId="4056081763" sldId="30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28:37.092" v="4200" actId="26606"/>
        <pc:sldMkLst>
          <pc:docMk/>
          <pc:sldMk cId="1165378127" sldId="307"/>
        </pc:sldMkLst>
        <pc:spChg chg="mo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2" creationId="{09B58249-317C-4D61-A1F5-25F8145703B3}"/>
          </ac:spMkLst>
        </pc:spChg>
        <pc:spChg chg="del">
          <ac:chgData name="Roman Zhigalov" userId="1f97e9fdf7779aa5" providerId="LiveId" clId="{1FD9F199-82FC-4A51-B620-98018F06ACAB}" dt="2022-02-19T08:28:33.479" v="4199"/>
          <ac:spMkLst>
            <pc:docMk/>
            <pc:sldMk cId="1165378127" sldId="307"/>
            <ac:spMk id="3" creationId="{05B91D18-4854-49EA-8B0C-A4A00247D80C}"/>
          </ac:spMkLst>
        </pc:spChg>
        <pc:spChg chg="mo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4" creationId="{EE5247EC-D87C-4B99-B44B-8440C27E64EB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28:37.092" v="4200" actId="26606"/>
          <ac:grpSpMkLst>
            <pc:docMk/>
            <pc:sldMk cId="1165378127" sldId="307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28:37.092" v="4200" actId="26606"/>
          <ac:picMkLst>
            <pc:docMk/>
            <pc:sldMk cId="1165378127" sldId="307"/>
            <ac:picMk id="17410" creationId="{7DC494AF-C6D1-45D3-A51F-1F67990A5BCD}"/>
          </ac:picMkLst>
        </pc:picChg>
      </pc:sldChg>
      <pc:sldChg chg="addSp delSp modSp new add del mod setBg">
        <pc:chgData name="Roman Zhigalov" userId="1f97e9fdf7779aa5" providerId="LiveId" clId="{1FD9F199-82FC-4A51-B620-98018F06ACAB}" dt="2022-02-19T08:31:39.376" v="4344" actId="26606"/>
        <pc:sldMkLst>
          <pc:docMk/>
          <pc:sldMk cId="2992048832" sldId="308"/>
        </pc:sldMkLst>
        <pc:spChg chg="mo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2" creationId="{79B042EE-93F5-49AB-92D0-337A51589F48}"/>
          </ac:spMkLst>
        </pc:spChg>
        <pc:spChg chg="del">
          <ac:chgData name="Roman Zhigalov" userId="1f97e9fdf7779aa5" providerId="LiveId" clId="{1FD9F199-82FC-4A51-B620-98018F06ACAB}" dt="2022-02-19T08:30:59.766" v="4258"/>
          <ac:spMkLst>
            <pc:docMk/>
            <pc:sldMk cId="2992048832" sldId="308"/>
            <ac:spMk id="3" creationId="{53F70A04-DB2A-4214-8BFC-7746D03E91EA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1" creationId="{BA79A7CF-01AF-4178-9369-94E0C90EB046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3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5" creationId="{04357C93-F0CB-4A1C-8F77-4E9063789819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7" creationId="{90F533E9-6690-41A8-A372-4C6C622D028D}"/>
          </ac:spMkLst>
        </pc:spChg>
        <pc:picChg chg="add mod">
          <ac:chgData name="Roman Zhigalov" userId="1f97e9fdf7779aa5" providerId="LiveId" clId="{1FD9F199-82FC-4A51-B620-98018F06ACAB}" dt="2022-02-19T08:31:39.376" v="4344" actId="26606"/>
          <ac:picMkLst>
            <pc:docMk/>
            <pc:sldMk cId="2992048832" sldId="308"/>
            <ac:picMk id="18434" creationId="{C730549D-1779-402C-9908-9EBDF237B91D}"/>
          </ac:picMkLst>
        </pc:picChg>
      </pc:sldChg>
      <pc:sldChg chg="modSp new del mod">
        <pc:chgData name="Roman Zhigalov" userId="1f97e9fdf7779aa5" providerId="LiveId" clId="{1FD9F199-82FC-4A51-B620-98018F06ACAB}" dt="2022-02-19T08:30:28.106" v="4256" actId="2696"/>
        <pc:sldMkLst>
          <pc:docMk/>
          <pc:sldMk cId="4032252793" sldId="308"/>
        </pc:sldMkLst>
        <pc:spChg chg="mod">
          <ac:chgData name="Roman Zhigalov" userId="1f97e9fdf7779aa5" providerId="LiveId" clId="{1FD9F199-82FC-4A51-B620-98018F06ACAB}" dt="2022-02-19T08:29:08.975" v="4230" actId="20577"/>
          <ac:spMkLst>
            <pc:docMk/>
            <pc:sldMk cId="4032252793" sldId="308"/>
            <ac:spMk id="2" creationId="{48424513-404D-45D2-B02C-8DF2A626F1EB}"/>
          </ac:spMkLst>
        </pc:spChg>
        <pc:spChg chg="mod">
          <ac:chgData name="Roman Zhigalov" userId="1f97e9fdf7779aa5" providerId="LiveId" clId="{1FD9F199-82FC-4A51-B620-98018F06ACAB}" dt="2022-02-19T08:30:17.826" v="4255" actId="20577"/>
          <ac:spMkLst>
            <pc:docMk/>
            <pc:sldMk cId="4032252793" sldId="308"/>
            <ac:spMk id="3" creationId="{7191D967-57F6-4AE2-89BD-9D0279257F67}"/>
          </ac:spMkLst>
        </pc:spChg>
      </pc:sldChg>
      <pc:sldChg chg="addSp modSp new mod setBg">
        <pc:chgData name="Roman Zhigalov" userId="1f97e9fdf7779aa5" providerId="LiveId" clId="{1FD9F199-82FC-4A51-B620-98018F06ACAB}" dt="2022-02-19T08:31:57.488" v="4361" actId="26606"/>
        <pc:sldMkLst>
          <pc:docMk/>
          <pc:sldMk cId="1121219989" sldId="309"/>
        </pc:sldMkLst>
        <pc:spChg chg="mo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2" creationId="{AA43D68C-A5FB-4FFA-AA9A-DE789DD9BF1F}"/>
          </ac:spMkLst>
        </pc:spChg>
        <pc:spChg chg="mo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3" creationId="{C11E8259-7B37-4813-AD68-15DF82A28B03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8:31:57.488" v="4361" actId="26606"/>
          <ac:cxnSpMkLst>
            <pc:docMk/>
            <pc:sldMk cId="1121219989" sldId="30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39:39.165" v="4389" actId="26606"/>
        <pc:sldMkLst>
          <pc:docMk/>
          <pc:sldMk cId="1208480797" sldId="310"/>
        </pc:sldMkLst>
        <pc:spChg chg="mo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2" creationId="{0A09FBC8-34CA-4B82-ADCC-98C33C0061E6}"/>
          </ac:spMkLst>
        </pc:spChg>
        <pc:spChg chg="del">
          <ac:chgData name="Roman Zhigalov" userId="1f97e9fdf7779aa5" providerId="LiveId" clId="{1FD9F199-82FC-4A51-B620-98018F06ACAB}" dt="2022-02-19T08:35:49.086" v="4383"/>
          <ac:spMkLst>
            <pc:docMk/>
            <pc:sldMk cId="1208480797" sldId="310"/>
            <ac:spMk id="3" creationId="{681AB996-495D-41F5-9377-BBEB694351F2}"/>
          </ac:spMkLst>
        </pc:spChg>
        <pc:spChg chg="mo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4" creationId="{74FCB673-3CD8-4B4A-8788-509484579C09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39:39.165" v="4389" actId="26606"/>
          <ac:grpSpMkLst>
            <pc:docMk/>
            <pc:sldMk cId="1208480797" sldId="310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39:39.165" v="4389" actId="26606"/>
          <ac:picMkLst>
            <pc:docMk/>
            <pc:sldMk cId="1208480797" sldId="310"/>
            <ac:picMk id="19458" creationId="{4336C4C7-B760-4095-B698-077F8E6DD07E}"/>
          </ac:picMkLst>
        </pc:picChg>
      </pc:sldChg>
      <pc:sldChg chg="modSp new mod">
        <pc:chgData name="Roman Zhigalov" userId="1f97e9fdf7779aa5" providerId="LiveId" clId="{1FD9F199-82FC-4A51-B620-98018F06ACAB}" dt="2022-02-19T08:44:17.038" v="4419"/>
        <pc:sldMkLst>
          <pc:docMk/>
          <pc:sldMk cId="3919293940" sldId="311"/>
        </pc:sldMkLst>
        <pc:spChg chg="mod">
          <ac:chgData name="Roman Zhigalov" userId="1f97e9fdf7779aa5" providerId="LiveId" clId="{1FD9F199-82FC-4A51-B620-98018F06ACAB}" dt="2022-02-19T08:43:11.650" v="4414" actId="20577"/>
          <ac:spMkLst>
            <pc:docMk/>
            <pc:sldMk cId="3919293940" sldId="311"/>
            <ac:spMk id="2" creationId="{9F5EA544-CA7A-4EC6-A117-42DAC4B677D0}"/>
          </ac:spMkLst>
        </pc:spChg>
        <pc:spChg chg="mod">
          <ac:chgData name="Roman Zhigalov" userId="1f97e9fdf7779aa5" providerId="LiveId" clId="{1FD9F199-82FC-4A51-B620-98018F06ACAB}" dt="2022-02-19T08:44:17.038" v="4419"/>
          <ac:spMkLst>
            <pc:docMk/>
            <pc:sldMk cId="3919293940" sldId="311"/>
            <ac:spMk id="3" creationId="{8D5DF11D-00D2-483F-BA44-A716FE7D7826}"/>
          </ac:spMkLst>
        </pc:spChg>
      </pc:sldChg>
      <pc:sldChg chg="modSp new mod">
        <pc:chgData name="Roman Zhigalov" userId="1f97e9fdf7779aa5" providerId="LiveId" clId="{1FD9F199-82FC-4A51-B620-98018F06ACAB}" dt="2022-02-19T08:44:27.913" v="4436" actId="122"/>
        <pc:sldMkLst>
          <pc:docMk/>
          <pc:sldMk cId="3926848699" sldId="312"/>
        </pc:sldMkLst>
        <pc:spChg chg="mod">
          <ac:chgData name="Roman Zhigalov" userId="1f97e9fdf7779aa5" providerId="LiveId" clId="{1FD9F199-82FC-4A51-B620-98018F06ACAB}" dt="2022-02-19T08:44:27.913" v="4436" actId="122"/>
          <ac:spMkLst>
            <pc:docMk/>
            <pc:sldMk cId="3926848699" sldId="312"/>
            <ac:spMk id="2" creationId="{D44D17E6-7B09-472C-B598-92573C1A495D}"/>
          </ac:spMkLst>
        </pc:spChg>
      </pc:sldChg>
      <pc:sldChg chg="modSp new mod">
        <pc:chgData name="Roman Zhigalov" userId="1f97e9fdf7779aa5" providerId="LiveId" clId="{1FD9F199-82FC-4A51-B620-98018F06ACAB}" dt="2022-02-19T08:44:33.881" v="4458" actId="122"/>
        <pc:sldMkLst>
          <pc:docMk/>
          <pc:sldMk cId="302569558" sldId="313"/>
        </pc:sldMkLst>
        <pc:spChg chg="mod">
          <ac:chgData name="Roman Zhigalov" userId="1f97e9fdf7779aa5" providerId="LiveId" clId="{1FD9F199-82FC-4A51-B620-98018F06ACAB}" dt="2022-02-19T08:44:33.881" v="4458" actId="122"/>
          <ac:spMkLst>
            <pc:docMk/>
            <pc:sldMk cId="302569558" sldId="313"/>
            <ac:spMk id="2" creationId="{D9CCDEF8-198A-4850-A179-08FAD217B7D1}"/>
          </ac:spMkLst>
        </pc:spChg>
      </pc:sldChg>
      <pc:sldChg chg="add">
        <pc:chgData name="Roman Zhigalov" userId="1f97e9fdf7779aa5" providerId="LiveId" clId="{1FD9F199-82FC-4A51-B620-98018F06ACAB}" dt="2022-02-19T08:44:59.586" v="4459"/>
        <pc:sldMkLst>
          <pc:docMk/>
          <pc:sldMk cId="1848591230" sldId="314"/>
        </pc:sldMkLst>
      </pc:sldChg>
    </pc:docChg>
  </pc:docChgLst>
  <pc:docChgLst>
    <pc:chgData name="Zhigalov Roman" userId="1f97e9fdf7779aa5" providerId="Windows Live" clId="Web-{CA5A2A5C-0765-4476-8E66-FD13BBD68B96}"/>
    <pc:docChg chg="addSld delSld modSld">
      <pc:chgData name="Zhigalov Roman" userId="1f97e9fdf7779aa5" providerId="Windows Live" clId="Web-{CA5A2A5C-0765-4476-8E66-FD13BBD68B96}" dt="2022-02-18T20:36:26.380" v="548"/>
      <pc:docMkLst>
        <pc:docMk/>
      </pc:docMkLst>
      <pc:sldChg chg="modSp new">
        <pc:chgData name="Zhigalov Roman" userId="1f97e9fdf7779aa5" providerId="Windows Live" clId="Web-{CA5A2A5C-0765-4476-8E66-FD13BBD68B96}" dt="2022-02-18T20:09:21.456" v="7" actId="20577"/>
        <pc:sldMkLst>
          <pc:docMk/>
          <pc:sldMk cId="3227635136" sldId="257"/>
        </pc:sldMkLst>
        <pc:spChg chg="mod">
          <ac:chgData name="Zhigalov Roman" userId="1f97e9fdf7779aa5" providerId="Windows Live" clId="Web-{CA5A2A5C-0765-4476-8E66-FD13BBD68B96}" dt="2022-02-18T20:09:21.456" v="7" actId="20577"/>
          <ac:spMkLst>
            <pc:docMk/>
            <pc:sldMk cId="3227635136" sldId="257"/>
            <ac:spMk id="2" creationId="{8608D233-DE24-48D0-8E9A-3DC951F3DA44}"/>
          </ac:spMkLst>
        </pc:spChg>
      </pc:sldChg>
      <pc:sldChg chg="addSp delSp modSp new mod setBg">
        <pc:chgData name="Zhigalov Roman" userId="1f97e9fdf7779aa5" providerId="Windows Live" clId="Web-{CA5A2A5C-0765-4476-8E66-FD13BBD68B96}" dt="2022-02-18T20:36:05.645" v="530" actId="20577"/>
        <pc:sldMkLst>
          <pc:docMk/>
          <pc:sldMk cId="278910367" sldId="258"/>
        </pc:sldMkLst>
        <pc:spChg chg="mod">
          <ac:chgData name="Zhigalov Roman" userId="1f97e9fdf7779aa5" providerId="Windows Live" clId="Web-{CA5A2A5C-0765-4476-8E66-FD13BBD68B96}" dt="2022-02-18T20:12:11.321" v="77"/>
          <ac:spMkLst>
            <pc:docMk/>
            <pc:sldMk cId="278910367" sldId="258"/>
            <ac:spMk id="2" creationId="{C542FCCD-21A4-41F4-B7DB-4789C4C4A625}"/>
          </ac:spMkLst>
        </pc:spChg>
        <pc:spChg chg="mod">
          <ac:chgData name="Zhigalov Roman" userId="1f97e9fdf7779aa5" providerId="Windows Live" clId="Web-{CA5A2A5C-0765-4476-8E66-FD13BBD68B96}" dt="2022-02-18T20:36:05.645" v="530" actId="20577"/>
          <ac:spMkLst>
            <pc:docMk/>
            <pc:sldMk cId="278910367" sldId="258"/>
            <ac:spMk id="3" creationId="{0BA88C32-D04C-4BC6-B64A-BB7C84A02481}"/>
          </ac:spMkLst>
        </pc:spChg>
        <pc:spChg chg="add del">
          <ac:chgData name="Zhigalov Roman" userId="1f97e9fdf7779aa5" providerId="Windows Live" clId="Web-{CA5A2A5C-0765-4476-8E66-FD13BBD68B96}" dt="2022-02-18T20:12:11.290" v="76"/>
          <ac:spMkLst>
            <pc:docMk/>
            <pc:sldMk cId="278910367" sldId="258"/>
            <ac:spMk id="9" creationId="{04812C46-200A-4DEB-A05E-3ED6C68C2387}"/>
          </ac:spMkLst>
        </pc:spChg>
        <pc:spChg chg="add del">
          <ac:chgData name="Zhigalov Roman" userId="1f97e9fdf7779aa5" providerId="Windows Live" clId="Web-{CA5A2A5C-0765-4476-8E66-FD13BBD68B96}" dt="2022-02-18T20:12:11.290" v="76"/>
          <ac:spMkLst>
            <pc:docMk/>
            <pc:sldMk cId="278910367" sldId="258"/>
            <ac:spMk id="11" creationId="{D1EA859B-E555-4109-94F3-6700E046E008}"/>
          </ac:spMkLst>
        </pc:spChg>
        <pc:picChg chg="add del">
          <ac:chgData name="Zhigalov Roman" userId="1f97e9fdf7779aa5" providerId="Windows Live" clId="Web-{CA5A2A5C-0765-4476-8E66-FD13BBD68B96}" dt="2022-02-18T20:12:11.290" v="76"/>
          <ac:picMkLst>
            <pc:docMk/>
            <pc:sldMk cId="278910367" sldId="258"/>
            <ac:picMk id="5" creationId="{3F9BF282-1DAD-43A2-8656-93A300C94FD1}"/>
          </ac:picMkLst>
        </pc:picChg>
        <pc:picChg chg="add">
          <ac:chgData name="Zhigalov Roman" userId="1f97e9fdf7779aa5" providerId="Windows Live" clId="Web-{CA5A2A5C-0765-4476-8E66-FD13BBD68B96}" dt="2022-02-18T20:12:11.321" v="77"/>
          <ac:picMkLst>
            <pc:docMk/>
            <pc:sldMk cId="278910367" sldId="258"/>
            <ac:picMk id="13" creationId="{2EB3362E-3271-4794-B037-18015A1285CE}"/>
          </ac:picMkLst>
        </pc:picChg>
        <pc:cxnChg chg="add">
          <ac:chgData name="Zhigalov Roman" userId="1f97e9fdf7779aa5" providerId="Windows Live" clId="Web-{CA5A2A5C-0765-4476-8E66-FD13BBD68B96}" dt="2022-02-18T20:12:11.321" v="77"/>
          <ac:cxnSpMkLst>
            <pc:docMk/>
            <pc:sldMk cId="278910367" sldId="258"/>
            <ac:cxnSpMk id="14" creationId="{A7F400EE-A8A5-48AF-B4D6-291B52C6F0B0}"/>
          </ac:cxnSpMkLst>
        </pc:cxnChg>
      </pc:sldChg>
      <pc:sldChg chg="addSp modSp new mod setBg">
        <pc:chgData name="Zhigalov Roman" userId="1f97e9fdf7779aa5" providerId="Windows Live" clId="Web-{CA5A2A5C-0765-4476-8E66-FD13BBD68B96}" dt="2022-02-18T20:13:15.917" v="93"/>
        <pc:sldMkLst>
          <pc:docMk/>
          <pc:sldMk cId="3812248439" sldId="259"/>
        </pc:sldMkLst>
        <pc:spChg chg="mo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2" creationId="{FB4FFB5E-A496-4AFC-AB37-BBEF54A9235E}"/>
          </ac:spMkLst>
        </pc:spChg>
        <pc:spChg chg="mo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3" creationId="{648CB395-E47C-48C8-83D5-7CA0ABDD6484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8" creationId="{4522B21E-B2B9-4C72-9A71-C87EFD137480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10" creationId="{5EB7D2A2-F448-44D4-938C-DC84CBCB3B1E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CA5A2A5C-0765-4476-8E66-FD13BBD68B96}" dt="2022-02-18T20:13:15.917" v="93"/>
          <ac:cxnSpMkLst>
            <pc:docMk/>
            <pc:sldMk cId="3812248439" sldId="259"/>
            <ac:cxnSpMk id="14" creationId="{F7C8EA93-3210-4C62-99E9-153C275E3A87}"/>
          </ac:cxnSpMkLst>
        </pc:cxnChg>
      </pc:sldChg>
      <pc:sldChg chg="modSp new del mod modClrScheme chgLayout">
        <pc:chgData name="Zhigalov Roman" userId="1f97e9fdf7779aa5" providerId="Windows Live" clId="Web-{CA5A2A5C-0765-4476-8E66-FD13BBD68B96}" dt="2022-02-18T20:13:32.823" v="97"/>
        <pc:sldMkLst>
          <pc:docMk/>
          <pc:sldMk cId="2802987152" sldId="260"/>
        </pc:sldMkLst>
        <pc:spChg chg="mod ord">
          <ac:chgData name="Zhigalov Roman" userId="1f97e9fdf7779aa5" providerId="Windows Live" clId="Web-{CA5A2A5C-0765-4476-8E66-FD13BBD68B96}" dt="2022-02-18T20:13:26.229" v="96"/>
          <ac:spMkLst>
            <pc:docMk/>
            <pc:sldMk cId="2802987152" sldId="260"/>
            <ac:spMk id="2" creationId="{F1DC56B2-F7A8-46BA-A7E1-0B0B102B1CA7}"/>
          </ac:spMkLst>
        </pc:spChg>
        <pc:spChg chg="mod ord">
          <ac:chgData name="Zhigalov Roman" userId="1f97e9fdf7779aa5" providerId="Windows Live" clId="Web-{CA5A2A5C-0765-4476-8E66-FD13BBD68B96}" dt="2022-02-18T20:13:26.229" v="96"/>
          <ac:spMkLst>
            <pc:docMk/>
            <pc:sldMk cId="2802987152" sldId="260"/>
            <ac:spMk id="3" creationId="{84DC115F-7E6E-412B-B9B3-E836F9ABE13B}"/>
          </ac:spMkLst>
        </pc:spChg>
      </pc:sldChg>
      <pc:sldChg chg="addSp delSp modSp new mod setBg modClrScheme chgLayout">
        <pc:chgData name="Zhigalov Roman" userId="1f97e9fdf7779aa5" providerId="Windows Live" clId="Web-{CA5A2A5C-0765-4476-8E66-FD13BBD68B96}" dt="2022-02-18T20:15:34.171" v="244"/>
        <pc:sldMkLst>
          <pc:docMk/>
          <pc:sldMk cId="3265387151" sldId="260"/>
        </pc:sldMkLst>
        <pc:spChg chg="mod or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2" creationId="{421C598A-0346-4B80-A6B1-8996B2A23BD2}"/>
          </ac:spMkLst>
        </pc:spChg>
        <pc:spChg chg="del mod or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3" creationId="{3C707D8A-5042-4974-9FA6-F84DD1680ECF}"/>
          </ac:spMkLst>
        </pc:spChg>
        <pc:spChg chg="ad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9" creationId="{B819A166-7571-4003-A6B8-B62034C3ED30}"/>
          </ac:spMkLst>
        </pc:spChg>
        <pc:graphicFrameChg chg="add">
          <ac:chgData name="Zhigalov Roman" userId="1f97e9fdf7779aa5" providerId="Windows Live" clId="Web-{CA5A2A5C-0765-4476-8E66-FD13BBD68B96}" dt="2022-02-18T20:15:34.171" v="244"/>
          <ac:graphicFrameMkLst>
            <pc:docMk/>
            <pc:sldMk cId="3265387151" sldId="260"/>
            <ac:graphicFrameMk id="5" creationId="{FB99EE3D-FDA9-414D-91DB-20F049F80E03}"/>
          </ac:graphicFrameMkLst>
        </pc:graphicFrameChg>
      </pc:sldChg>
      <pc:sldChg chg="addSp delSp modSp new mod setBg">
        <pc:chgData name="Zhigalov Roman" userId="1f97e9fdf7779aa5" providerId="Windows Live" clId="Web-{CA5A2A5C-0765-4476-8E66-FD13BBD68B96}" dt="2022-02-18T20:23:22.935" v="446"/>
        <pc:sldMkLst>
          <pc:docMk/>
          <pc:sldMk cId="4269324847" sldId="261"/>
        </pc:sldMkLst>
        <pc:spChg chg="mo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" creationId="{3A9E5912-11B3-44CF-BA07-D6063BF4A9C5}"/>
          </ac:spMkLst>
        </pc:spChg>
        <pc:spChg chg="del mo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3" creationId="{E17AA393-E817-428C-AD9F-6F9411687647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8" creationId="{827B839B-9ADE-406B-8590-F1CAEDED45A1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0" creationId="{CFE45BF0-46DB-408C-B5F7-7B11716805D4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2" creationId="{2AEBC8F2-97B1-41B4-93F1-2D289E197FBA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4" creationId="{472E3A19-F5D5-48FC-BB9C-48C2F68F598B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6" creationId="{7A62E32F-BB65-43A8-8EB5-92346890E549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8" creationId="{14E91B64-9FCC-451E-AFB4-A827D6329367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4" creationId="{BACC6370-2D7E-4714-9D71-7542949D7D5D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6" creationId="{F68B3F68-107C-434F-AA38-110D5EA91B85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8" creationId="{AAD0DBB9-1A4B-4391-81D4-CB19F9AB918A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30" creationId="{063BBA22-50EA-4C4D-BE05-F1CE4E63AA56}"/>
          </ac:spMkLst>
        </pc:spChg>
        <pc:graphicFrameChg chg="add">
          <ac:chgData name="Zhigalov Roman" userId="1f97e9fdf7779aa5" providerId="Windows Live" clId="Web-{CA5A2A5C-0765-4476-8E66-FD13BBD68B96}" dt="2022-02-18T20:23:22.935" v="446"/>
          <ac:graphicFrameMkLst>
            <pc:docMk/>
            <pc:sldMk cId="4269324847" sldId="261"/>
            <ac:graphicFrameMk id="20" creationId="{3A9B863D-2ADB-4F55-9477-DB1405225226}"/>
          </ac:graphicFrameMkLst>
        </pc:graphicFrameChg>
      </pc:sldChg>
      <pc:sldChg chg="addSp delSp modSp new mod setBg">
        <pc:chgData name="Zhigalov Roman" userId="1f97e9fdf7779aa5" providerId="Windows Live" clId="Web-{CA5A2A5C-0765-4476-8E66-FD13BBD68B96}" dt="2022-02-18T20:24:27.421" v="449"/>
        <pc:sldMkLst>
          <pc:docMk/>
          <pc:sldMk cId="2724144502" sldId="262"/>
        </pc:sldMkLst>
        <pc:spChg chg="del">
          <ac:chgData name="Zhigalov Roman" userId="1f97e9fdf7779aa5" providerId="Windows Live" clId="Web-{CA5A2A5C-0765-4476-8E66-FD13BBD68B96}" dt="2022-02-18T20:24:27.421" v="449"/>
          <ac:spMkLst>
            <pc:docMk/>
            <pc:sldMk cId="2724144502" sldId="262"/>
            <ac:spMk id="2" creationId="{FFBFAB2F-48D5-42F3-B829-74293CAEEA43}"/>
          </ac:spMkLst>
        </pc:spChg>
        <pc:spChg chg="del">
          <ac:chgData name="Zhigalov Roman" userId="1f97e9fdf7779aa5" providerId="Windows Live" clId="Web-{CA5A2A5C-0765-4476-8E66-FD13BBD68B96}" dt="2022-02-18T20:24:16.296" v="448"/>
          <ac:spMkLst>
            <pc:docMk/>
            <pc:sldMk cId="2724144502" sldId="262"/>
            <ac:spMk id="3" creationId="{D953ED8E-EBC0-48FC-91A0-F9E44884C6D7}"/>
          </ac:spMkLst>
        </pc:spChg>
        <pc:spChg chg="add">
          <ac:chgData name="Zhigalov Roman" userId="1f97e9fdf7779aa5" providerId="Windows Live" clId="Web-{CA5A2A5C-0765-4476-8E66-FD13BBD68B96}" dt="2022-02-18T20:24:27.421" v="449"/>
          <ac:spMkLst>
            <pc:docMk/>
            <pc:sldMk cId="2724144502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CA5A2A5C-0765-4476-8E66-FD13BBD68B96}" dt="2022-02-18T20:24:27.421" v="449"/>
          <ac:picMkLst>
            <pc:docMk/>
            <pc:sldMk cId="2724144502" sldId="262"/>
            <ac:picMk id="4" creationId="{4673D314-1F09-40BF-8AEA-D8FF4F6FA0DF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25:47.205" v="452"/>
        <pc:sldMkLst>
          <pc:docMk/>
          <pc:sldMk cId="219546476" sldId="263"/>
        </pc:sldMkLst>
        <pc:spChg chg="del">
          <ac:chgData name="Zhigalov Roman" userId="1f97e9fdf7779aa5" providerId="Windows Live" clId="Web-{CA5A2A5C-0765-4476-8E66-FD13BBD68B96}" dt="2022-02-18T20:25:47.205" v="452"/>
          <ac:spMkLst>
            <pc:docMk/>
            <pc:sldMk cId="219546476" sldId="263"/>
            <ac:spMk id="2" creationId="{CB9A7B33-CDDC-48A3-804D-133B3DD02977}"/>
          </ac:spMkLst>
        </pc:spChg>
        <pc:spChg chg="del">
          <ac:chgData name="Zhigalov Roman" userId="1f97e9fdf7779aa5" providerId="Windows Live" clId="Web-{CA5A2A5C-0765-4476-8E66-FD13BBD68B96}" dt="2022-02-18T20:25:41.689" v="451"/>
          <ac:spMkLst>
            <pc:docMk/>
            <pc:sldMk cId="219546476" sldId="263"/>
            <ac:spMk id="3" creationId="{C9D0A625-0C59-4FFD-9F88-E9BB550197B3}"/>
          </ac:spMkLst>
        </pc:spChg>
        <pc:spChg chg="add">
          <ac:chgData name="Zhigalov Roman" userId="1f97e9fdf7779aa5" providerId="Windows Live" clId="Web-{CA5A2A5C-0765-4476-8E66-FD13BBD68B96}" dt="2022-02-18T20:25:47.205" v="452"/>
          <ac:spMkLst>
            <pc:docMk/>
            <pc:sldMk cId="219546476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CA5A2A5C-0765-4476-8E66-FD13BBD68B96}" dt="2022-02-18T20:25:47.205" v="452"/>
          <ac:picMkLst>
            <pc:docMk/>
            <pc:sldMk cId="219546476" sldId="263"/>
            <ac:picMk id="4" creationId="{CD6A28EA-A220-4F7C-AFF7-D6F7C1A3006D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1:23.059" v="480"/>
        <pc:sldMkLst>
          <pc:docMk/>
          <pc:sldMk cId="2825428954" sldId="264"/>
        </pc:sldMkLst>
        <pc:spChg chg="mo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" creationId="{2419E59E-64A5-49A2-9442-F6DBC00B063E}"/>
          </ac:spMkLst>
        </pc:spChg>
        <pc:spChg chg="del">
          <ac:chgData name="Zhigalov Roman" userId="1f97e9fdf7779aa5" providerId="Windows Live" clId="Web-{CA5A2A5C-0765-4476-8E66-FD13BBD68B96}" dt="2022-02-18T20:29:12.102" v="454"/>
          <ac:spMkLst>
            <pc:docMk/>
            <pc:sldMk cId="2825428954" sldId="264"/>
            <ac:spMk id="3" creationId="{D3DEFBBA-32FA-4B36-B270-D645A7E297B8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9" creationId="{A8384FB5-9ADC-4DDC-881B-597D56F5B15D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1" creationId="{91E5A9A7-95C6-4F4F-B00E-C82E07FE62EF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3" creationId="{D07DD2DE-F619-49DD-B5E7-03A290FF4ED1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5" creationId="{85149191-5F60-4A28-AAFF-039F96B0F3EC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7" creationId="{F8260ED5-17F7-4158-B241-D51DD4CF1B7E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2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4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6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8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1:23.059" v="480"/>
          <ac:picMkLst>
            <pc:docMk/>
            <pc:sldMk cId="2825428954" sldId="264"/>
            <ac:picMk id="4" creationId="{FE17AF18-37E6-49CA-A9AD-CDC52F9B64F4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1:12.261" v="479"/>
        <pc:sldMkLst>
          <pc:docMk/>
          <pc:sldMk cId="2800313234" sldId="265"/>
        </pc:sldMkLst>
        <pc:spChg chg="mod or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" creationId="{30025464-D5DD-41D4-A768-8FFA8CDCC364}"/>
          </ac:spMkLst>
        </pc:spChg>
        <pc:spChg chg="del">
          <ac:chgData name="Zhigalov Roman" userId="1f97e9fdf7779aa5" providerId="Windows Live" clId="Web-{CA5A2A5C-0765-4476-8E66-FD13BBD68B96}" dt="2022-02-18T20:31:00.387" v="473"/>
          <ac:spMkLst>
            <pc:docMk/>
            <pc:sldMk cId="2800313234" sldId="265"/>
            <ac:spMk id="3" creationId="{CA39B25F-7175-449E-95E0-4C36C96FC275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9" creationId="{1825AC39-5F85-4CAA-8A81-A1287086B2B6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1" creationId="{95DA4D23-37FC-4B90-8188-F0377C5FF44B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3" creationId="{A7A4B465-FBCC-4CD4-89A1-82992A7B47FF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5" creationId="{909E572F-9CDC-4214-9D42-FF0017649590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7" creationId="{9203DE33-2CD4-4CA8-9AF3-37C3B65133B0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8" creationId="{0AF57B88-1D4C-41FA-A761-EC1DD10C35CB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9" creationId="{D2548F45-5164-4ABB-8212-7F293FDED8D4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20" creationId="{5E81CCFB-7BEF-4186-86FB-D09450B4D02D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2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3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4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1:12.261" v="479"/>
          <ac:picMkLst>
            <pc:docMk/>
            <pc:sldMk cId="2800313234" sldId="265"/>
            <ac:picMk id="4" creationId="{E61B0328-9F45-4515-A811-B49E45CE2990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3:04.108" v="500" actId="1076"/>
        <pc:sldMkLst>
          <pc:docMk/>
          <pc:sldMk cId="959646144" sldId="266"/>
        </pc:sldMkLst>
        <pc:spChg chg="mod">
          <ac:chgData name="Zhigalov Roman" userId="1f97e9fdf7779aa5" providerId="Windows Live" clId="Web-{CA5A2A5C-0765-4476-8E66-FD13BBD68B96}" dt="2022-02-18T20:33:04.108" v="500" actId="1076"/>
          <ac:spMkLst>
            <pc:docMk/>
            <pc:sldMk cId="959646144" sldId="266"/>
            <ac:spMk id="2" creationId="{7A8858D0-EA9D-463A-96AA-EC6B566747DC}"/>
          </ac:spMkLst>
        </pc:spChg>
        <pc:spChg chg="del">
          <ac:chgData name="Zhigalov Roman" userId="1f97e9fdf7779aa5" providerId="Windows Live" clId="Web-{CA5A2A5C-0765-4476-8E66-FD13BBD68B96}" dt="2022-02-18T20:32:31.967" v="495"/>
          <ac:spMkLst>
            <pc:docMk/>
            <pc:sldMk cId="959646144" sldId="266"/>
            <ac:spMk id="3" creationId="{B60FC3AB-959C-4699-BFC7-74DE421A65E9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2:48.608" v="496"/>
          <ac:picMkLst>
            <pc:docMk/>
            <pc:sldMk cId="959646144" sldId="266"/>
            <ac:picMk id="4" creationId="{5AE18D3E-59AD-4800-99B4-0C530EB2D928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4:03.423" v="518"/>
        <pc:sldMkLst>
          <pc:docMk/>
          <pc:sldMk cId="1018284705" sldId="267"/>
        </pc:sldMkLst>
        <pc:spChg chg="mo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2" creationId="{603CDA9E-0A4B-4F2B-BA9A-E1CFF9B20E5E}"/>
          </ac:spMkLst>
        </pc:spChg>
        <pc:spChg chg="del">
          <ac:chgData name="Zhigalov Roman" userId="1f97e9fdf7779aa5" providerId="Windows Live" clId="Web-{CA5A2A5C-0765-4476-8E66-FD13BBD68B96}" dt="2022-02-18T20:33:47.063" v="517"/>
          <ac:spMkLst>
            <pc:docMk/>
            <pc:sldMk cId="1018284705" sldId="267"/>
            <ac:spMk id="3" creationId="{3542391F-31E3-442A-9E80-7BC85531CF43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4:03.423" v="518"/>
          <ac:picMkLst>
            <pc:docMk/>
            <pc:sldMk cId="1018284705" sldId="267"/>
            <ac:picMk id="4" creationId="{2A1AF236-97ED-44F8-9F9E-6BE9E9EA7F90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5:30.472" v="526"/>
        <pc:sldMkLst>
          <pc:docMk/>
          <pc:sldMk cId="300402693" sldId="268"/>
        </pc:sldMkLst>
        <pc:spChg chg="mo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2" creationId="{D1849535-301B-4C72-A79A-561A0F4792D9}"/>
          </ac:spMkLst>
        </pc:spChg>
        <pc:spChg chg="del">
          <ac:chgData name="Zhigalov Roman" userId="1f97e9fdf7779aa5" providerId="Windows Live" clId="Web-{CA5A2A5C-0765-4476-8E66-FD13BBD68B96}" dt="2022-02-18T20:34:50.643" v="525"/>
          <ac:spMkLst>
            <pc:docMk/>
            <pc:sldMk cId="300402693" sldId="268"/>
            <ac:spMk id="3" creationId="{DFD0A4EE-915D-46EF-BB56-3D1B958644F4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5:30.472" v="526"/>
          <ac:picMkLst>
            <pc:docMk/>
            <pc:sldMk cId="300402693" sldId="268"/>
            <ac:picMk id="4" creationId="{B0A8E8FB-161A-4EAC-8602-6AC65A97E7A4}"/>
          </ac:picMkLst>
        </pc:picChg>
      </pc:sldChg>
      <pc:sldChg chg="addSp modSp new mod setBg">
        <pc:chgData name="Zhigalov Roman" userId="1f97e9fdf7779aa5" providerId="Windows Live" clId="Web-{CA5A2A5C-0765-4476-8E66-FD13BBD68B96}" dt="2022-02-18T20:36:26.380" v="548"/>
        <pc:sldMkLst>
          <pc:docMk/>
          <pc:sldMk cId="2714171697" sldId="269"/>
        </pc:sldMkLst>
        <pc:spChg chg="mo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2" creationId="{87DBC7D5-12AE-41BE-9242-5ECB620912E8}"/>
          </ac:spMkLst>
        </pc:spChg>
        <pc:spChg chg="mo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3" creationId="{35ABB9EC-0E96-43D9-912F-CB3E4053C075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8" creationId="{4522B21E-B2B9-4C72-9A71-C87EFD137480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10" creationId="{5EB7D2A2-F448-44D4-938C-DC84CBCB3B1E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CA5A2A5C-0765-4476-8E66-FD13BBD68B96}" dt="2022-02-18T20:36:26.380" v="548"/>
          <ac:cxnSpMkLst>
            <pc:docMk/>
            <pc:sldMk cId="2714171697" sldId="269"/>
            <ac:cxnSpMk id="14" creationId="{F7C8EA93-3210-4C62-99E9-153C275E3A8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57D01-34F3-494B-9B74-18B9A32D3C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8762C9-559F-43D2-9B18-1E9E2991BC7E}">
      <dgm:prSet/>
      <dgm:spPr/>
      <dgm:t>
        <a:bodyPr/>
        <a:lstStyle/>
        <a:p>
          <a:r>
            <a:rPr lang="ru-RU"/>
            <a:t>Массовое восстановление школ и учебных заведений в послевоенные годы</a:t>
          </a:r>
          <a:endParaRPr lang="en-US"/>
        </a:p>
      </dgm:t>
    </dgm:pt>
    <dgm:pt modelId="{B2A71C8D-E324-4DB8-92C0-1008A9F11B8D}" type="parTrans" cxnId="{26E6F73C-D2F1-45BC-9A8B-C9B0B63FB2A9}">
      <dgm:prSet/>
      <dgm:spPr/>
      <dgm:t>
        <a:bodyPr/>
        <a:lstStyle/>
        <a:p>
          <a:endParaRPr lang="en-US"/>
        </a:p>
      </dgm:t>
    </dgm:pt>
    <dgm:pt modelId="{C5CDFAFC-BC87-44E9-BC86-63A55458F62C}" type="sibTrans" cxnId="{26E6F73C-D2F1-45BC-9A8B-C9B0B63FB2A9}">
      <dgm:prSet/>
      <dgm:spPr/>
      <dgm:t>
        <a:bodyPr/>
        <a:lstStyle/>
        <a:p>
          <a:endParaRPr lang="en-US"/>
        </a:p>
      </dgm:t>
    </dgm:pt>
    <dgm:pt modelId="{6068EF69-A3C8-4B2D-90B8-5A891E6821B1}">
      <dgm:prSet/>
      <dgm:spPr/>
      <dgm:t>
        <a:bodyPr/>
        <a:lstStyle/>
        <a:p>
          <a:r>
            <a:rPr lang="ru-RU"/>
            <a:t>В школах учились "переростки", которые в годы войны не могли получить образование</a:t>
          </a:r>
          <a:endParaRPr lang="en-US"/>
        </a:p>
      </dgm:t>
    </dgm:pt>
    <dgm:pt modelId="{8A6962B0-4559-4957-8A64-6350C9D936FE}" type="parTrans" cxnId="{31E972CA-21C8-4BE3-912C-22D7FAC0591C}">
      <dgm:prSet/>
      <dgm:spPr/>
      <dgm:t>
        <a:bodyPr/>
        <a:lstStyle/>
        <a:p>
          <a:endParaRPr lang="en-US"/>
        </a:p>
      </dgm:t>
    </dgm:pt>
    <dgm:pt modelId="{A7193349-BBF9-494C-989A-2E6BDA526570}" type="sibTrans" cxnId="{31E972CA-21C8-4BE3-912C-22D7FAC0591C}">
      <dgm:prSet/>
      <dgm:spPr/>
      <dgm:t>
        <a:bodyPr/>
        <a:lstStyle/>
        <a:p>
          <a:endParaRPr lang="en-US"/>
        </a:p>
      </dgm:t>
    </dgm:pt>
    <dgm:pt modelId="{77DB9A97-CC66-4803-99EF-2C59949BF826}">
      <dgm:prSet/>
      <dgm:spPr/>
      <dgm:t>
        <a:bodyPr/>
        <a:lstStyle/>
        <a:p>
          <a:r>
            <a:rPr lang="ru-RU"/>
            <a:t>Обучение начиналось с семилетнего возраста . Была введена сдача экзаменов в 4-х и 7-х классах, а в 10-м классе — экзамен на аттестат зрелости</a:t>
          </a:r>
          <a:endParaRPr lang="en-US"/>
        </a:p>
      </dgm:t>
    </dgm:pt>
    <dgm:pt modelId="{22896242-8F13-4313-B139-7EA6AC53098B}" type="parTrans" cxnId="{26DF859D-4D62-4412-92A3-0FC9E73623A8}">
      <dgm:prSet/>
      <dgm:spPr/>
      <dgm:t>
        <a:bodyPr/>
        <a:lstStyle/>
        <a:p>
          <a:endParaRPr lang="en-US"/>
        </a:p>
      </dgm:t>
    </dgm:pt>
    <dgm:pt modelId="{12FBE104-20F3-4AF7-8BD8-58BB989A69BE}" type="sibTrans" cxnId="{26DF859D-4D62-4412-92A3-0FC9E73623A8}">
      <dgm:prSet/>
      <dgm:spPr/>
      <dgm:t>
        <a:bodyPr/>
        <a:lstStyle/>
        <a:p>
          <a:endParaRPr lang="en-US"/>
        </a:p>
      </dgm:t>
    </dgm:pt>
    <dgm:pt modelId="{99F234FF-669A-41D5-9EAD-B99C094C5853}">
      <dgm:prSet/>
      <dgm:spPr/>
      <dgm:t>
        <a:bodyPr/>
        <a:lstStyle/>
        <a:p>
          <a:r>
            <a:rPr lang="ru-RU"/>
            <a:t>С 1958 г. - обязательное восьмилетнее обучение</a:t>
          </a:r>
          <a:endParaRPr lang="en-US"/>
        </a:p>
      </dgm:t>
    </dgm:pt>
    <dgm:pt modelId="{A198E6AF-03B3-4A59-A2A5-4CA7BC7038E4}" type="parTrans" cxnId="{A39E7E29-4A77-4424-B80F-878FECDE4B4C}">
      <dgm:prSet/>
      <dgm:spPr/>
      <dgm:t>
        <a:bodyPr/>
        <a:lstStyle/>
        <a:p>
          <a:endParaRPr lang="en-US"/>
        </a:p>
      </dgm:t>
    </dgm:pt>
    <dgm:pt modelId="{41A99A72-F9CB-45B4-91E7-1A1E17EDAB8D}" type="sibTrans" cxnId="{A39E7E29-4A77-4424-B80F-878FECDE4B4C}">
      <dgm:prSet/>
      <dgm:spPr/>
      <dgm:t>
        <a:bodyPr/>
        <a:lstStyle/>
        <a:p>
          <a:endParaRPr lang="en-US"/>
        </a:p>
      </dgm:t>
    </dgm:pt>
    <dgm:pt modelId="{A594BBB8-AF57-45A2-8928-0579E8F18575}" type="pres">
      <dgm:prSet presAssocID="{3C457D01-34F3-494B-9B74-18B9A32D3C72}" presName="linear" presStyleCnt="0">
        <dgm:presLayoutVars>
          <dgm:animLvl val="lvl"/>
          <dgm:resizeHandles val="exact"/>
        </dgm:presLayoutVars>
      </dgm:prSet>
      <dgm:spPr/>
    </dgm:pt>
    <dgm:pt modelId="{8CDD8C51-8425-4BC7-97BC-29195C5D6D45}" type="pres">
      <dgm:prSet presAssocID="{9B8762C9-559F-43D2-9B18-1E9E2991BC7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BA0A27-7FBC-422F-BC5B-65242396E6AD}" type="pres">
      <dgm:prSet presAssocID="{C5CDFAFC-BC87-44E9-BC86-63A55458F62C}" presName="spacer" presStyleCnt="0"/>
      <dgm:spPr/>
    </dgm:pt>
    <dgm:pt modelId="{539778CB-E264-450C-BB89-5FD4D1E14417}" type="pres">
      <dgm:prSet presAssocID="{6068EF69-A3C8-4B2D-90B8-5A891E6821B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50F197-198B-4D35-AFB5-0AB77B4AC50C}" type="pres">
      <dgm:prSet presAssocID="{A7193349-BBF9-494C-989A-2E6BDA526570}" presName="spacer" presStyleCnt="0"/>
      <dgm:spPr/>
    </dgm:pt>
    <dgm:pt modelId="{B2FECECE-4B3D-4725-A325-FB7A707B2FE3}" type="pres">
      <dgm:prSet presAssocID="{77DB9A97-CC66-4803-99EF-2C59949BF82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A288BC1-E080-4421-9856-86A75DE5E618}" type="pres">
      <dgm:prSet presAssocID="{12FBE104-20F3-4AF7-8BD8-58BB989A69BE}" presName="spacer" presStyleCnt="0"/>
      <dgm:spPr/>
    </dgm:pt>
    <dgm:pt modelId="{F896D0D7-F1C5-4007-B6B3-84D1B4FDF665}" type="pres">
      <dgm:prSet presAssocID="{99F234FF-669A-41D5-9EAD-B99C094C585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9E2DE19-A37B-48FE-AA80-49A921422BD7}" type="presOf" srcId="{9B8762C9-559F-43D2-9B18-1E9E2991BC7E}" destId="{8CDD8C51-8425-4BC7-97BC-29195C5D6D45}" srcOrd="0" destOrd="0" presId="urn:microsoft.com/office/officeart/2005/8/layout/vList2"/>
    <dgm:cxn modelId="{A39E7E29-4A77-4424-B80F-878FECDE4B4C}" srcId="{3C457D01-34F3-494B-9B74-18B9A32D3C72}" destId="{99F234FF-669A-41D5-9EAD-B99C094C5853}" srcOrd="3" destOrd="0" parTransId="{A198E6AF-03B3-4A59-A2A5-4CA7BC7038E4}" sibTransId="{41A99A72-F9CB-45B4-91E7-1A1E17EDAB8D}"/>
    <dgm:cxn modelId="{93331830-606A-4C5C-9F6E-E7F2CDA3B262}" type="presOf" srcId="{6068EF69-A3C8-4B2D-90B8-5A891E6821B1}" destId="{539778CB-E264-450C-BB89-5FD4D1E14417}" srcOrd="0" destOrd="0" presId="urn:microsoft.com/office/officeart/2005/8/layout/vList2"/>
    <dgm:cxn modelId="{26E6F73C-D2F1-45BC-9A8B-C9B0B63FB2A9}" srcId="{3C457D01-34F3-494B-9B74-18B9A32D3C72}" destId="{9B8762C9-559F-43D2-9B18-1E9E2991BC7E}" srcOrd="0" destOrd="0" parTransId="{B2A71C8D-E324-4DB8-92C0-1008A9F11B8D}" sibTransId="{C5CDFAFC-BC87-44E9-BC86-63A55458F62C}"/>
    <dgm:cxn modelId="{D10B2648-A7E2-4E8B-A2FB-0D99B2787E48}" type="presOf" srcId="{77DB9A97-CC66-4803-99EF-2C59949BF826}" destId="{B2FECECE-4B3D-4725-A325-FB7A707B2FE3}" srcOrd="0" destOrd="0" presId="urn:microsoft.com/office/officeart/2005/8/layout/vList2"/>
    <dgm:cxn modelId="{927D8285-B0D6-4AF6-AE5D-6B841007B005}" type="presOf" srcId="{3C457D01-34F3-494B-9B74-18B9A32D3C72}" destId="{A594BBB8-AF57-45A2-8928-0579E8F18575}" srcOrd="0" destOrd="0" presId="urn:microsoft.com/office/officeart/2005/8/layout/vList2"/>
    <dgm:cxn modelId="{8EDFEB98-DFE7-4F66-B9A1-21A6E526DA95}" type="presOf" srcId="{99F234FF-669A-41D5-9EAD-B99C094C5853}" destId="{F896D0D7-F1C5-4007-B6B3-84D1B4FDF665}" srcOrd="0" destOrd="0" presId="urn:microsoft.com/office/officeart/2005/8/layout/vList2"/>
    <dgm:cxn modelId="{26DF859D-4D62-4412-92A3-0FC9E73623A8}" srcId="{3C457D01-34F3-494B-9B74-18B9A32D3C72}" destId="{77DB9A97-CC66-4803-99EF-2C59949BF826}" srcOrd="2" destOrd="0" parTransId="{22896242-8F13-4313-B139-7EA6AC53098B}" sibTransId="{12FBE104-20F3-4AF7-8BD8-58BB989A69BE}"/>
    <dgm:cxn modelId="{31E972CA-21C8-4BE3-912C-22D7FAC0591C}" srcId="{3C457D01-34F3-494B-9B74-18B9A32D3C72}" destId="{6068EF69-A3C8-4B2D-90B8-5A891E6821B1}" srcOrd="1" destOrd="0" parTransId="{8A6962B0-4559-4957-8A64-6350C9D936FE}" sibTransId="{A7193349-BBF9-494C-989A-2E6BDA526570}"/>
    <dgm:cxn modelId="{4D327D47-CFC7-4705-800A-0E8CD3EAA0B2}" type="presParOf" srcId="{A594BBB8-AF57-45A2-8928-0579E8F18575}" destId="{8CDD8C51-8425-4BC7-97BC-29195C5D6D45}" srcOrd="0" destOrd="0" presId="urn:microsoft.com/office/officeart/2005/8/layout/vList2"/>
    <dgm:cxn modelId="{5187288A-0089-4FFA-83F9-7319DCB701A0}" type="presParOf" srcId="{A594BBB8-AF57-45A2-8928-0579E8F18575}" destId="{63BA0A27-7FBC-422F-BC5B-65242396E6AD}" srcOrd="1" destOrd="0" presId="urn:microsoft.com/office/officeart/2005/8/layout/vList2"/>
    <dgm:cxn modelId="{42729CAE-8872-482E-A7AC-9B3ED05E5744}" type="presParOf" srcId="{A594BBB8-AF57-45A2-8928-0579E8F18575}" destId="{539778CB-E264-450C-BB89-5FD4D1E14417}" srcOrd="2" destOrd="0" presId="urn:microsoft.com/office/officeart/2005/8/layout/vList2"/>
    <dgm:cxn modelId="{330AB0B5-4E65-4E78-AEBA-42A770173753}" type="presParOf" srcId="{A594BBB8-AF57-45A2-8928-0579E8F18575}" destId="{5D50F197-198B-4D35-AFB5-0AB77B4AC50C}" srcOrd="3" destOrd="0" presId="urn:microsoft.com/office/officeart/2005/8/layout/vList2"/>
    <dgm:cxn modelId="{4EAB99AD-8918-4FE7-842A-DBA2DD2F2B44}" type="presParOf" srcId="{A594BBB8-AF57-45A2-8928-0579E8F18575}" destId="{B2FECECE-4B3D-4725-A325-FB7A707B2FE3}" srcOrd="4" destOrd="0" presId="urn:microsoft.com/office/officeart/2005/8/layout/vList2"/>
    <dgm:cxn modelId="{337D0F51-2E25-4A7D-8730-CAB1DD8850F6}" type="presParOf" srcId="{A594BBB8-AF57-45A2-8928-0579E8F18575}" destId="{3A288BC1-E080-4421-9856-86A75DE5E618}" srcOrd="5" destOrd="0" presId="urn:microsoft.com/office/officeart/2005/8/layout/vList2"/>
    <dgm:cxn modelId="{4BF682A7-4164-4280-AA44-4F8CACC3D51A}" type="presParOf" srcId="{A594BBB8-AF57-45A2-8928-0579E8F18575}" destId="{F896D0D7-F1C5-4007-B6B3-84D1B4FDF66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6993FF-6DAD-4547-8828-653FD004903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A4D7241-980D-4FD8-8D02-15C3BAD90F6F}">
      <dgm:prSet/>
      <dgm:spPr/>
      <dgm:t>
        <a:bodyPr/>
        <a:lstStyle/>
        <a:p>
          <a:r>
            <a:rPr lang="ru-RU"/>
            <a:t>Создание рабочих политехнических школ с производственным обучением</a:t>
          </a:r>
          <a:endParaRPr lang="en-US"/>
        </a:p>
      </dgm:t>
    </dgm:pt>
    <dgm:pt modelId="{B37CCF09-16CF-4219-A57A-1CE054B1321E}" type="parTrans" cxnId="{50C79AB5-9E18-4803-9371-E24736C66751}">
      <dgm:prSet/>
      <dgm:spPr/>
      <dgm:t>
        <a:bodyPr/>
        <a:lstStyle/>
        <a:p>
          <a:endParaRPr lang="en-US"/>
        </a:p>
      </dgm:t>
    </dgm:pt>
    <dgm:pt modelId="{15F8CFE3-2D4B-47B8-A49A-81068A7C8ADD}" type="sibTrans" cxnId="{50C79AB5-9E18-4803-9371-E24736C66751}">
      <dgm:prSet/>
      <dgm:spPr/>
      <dgm:t>
        <a:bodyPr/>
        <a:lstStyle/>
        <a:p>
          <a:endParaRPr lang="en-US"/>
        </a:p>
      </dgm:t>
    </dgm:pt>
    <dgm:pt modelId="{B9896D40-944B-420C-BC98-675DC3A2AEA8}">
      <dgm:prSet/>
      <dgm:spPr/>
      <dgm:t>
        <a:bodyPr/>
        <a:lstStyle/>
        <a:p>
          <a:r>
            <a:rPr lang="ru-RU"/>
            <a:t>Массовое открытие профессионально-технических училищ</a:t>
          </a:r>
          <a:endParaRPr lang="en-US"/>
        </a:p>
      </dgm:t>
    </dgm:pt>
    <dgm:pt modelId="{1F9E0173-035E-4721-9376-5F1E3561645E}" type="parTrans" cxnId="{1428F7C1-A91E-4413-BB61-E1CF0A3F8793}">
      <dgm:prSet/>
      <dgm:spPr/>
      <dgm:t>
        <a:bodyPr/>
        <a:lstStyle/>
        <a:p>
          <a:endParaRPr lang="en-US"/>
        </a:p>
      </dgm:t>
    </dgm:pt>
    <dgm:pt modelId="{952A601F-0FE6-4225-87D0-2FBB12A0C6C9}" type="sibTrans" cxnId="{1428F7C1-A91E-4413-BB61-E1CF0A3F8793}">
      <dgm:prSet/>
      <dgm:spPr/>
      <dgm:t>
        <a:bodyPr/>
        <a:lstStyle/>
        <a:p>
          <a:endParaRPr lang="en-US"/>
        </a:p>
      </dgm:t>
    </dgm:pt>
    <dgm:pt modelId="{0CAF4423-48B6-4E02-B944-1F23359EE33C}">
      <dgm:prSet/>
      <dgm:spPr/>
      <dgm:t>
        <a:bodyPr/>
        <a:lstStyle/>
        <a:p>
          <a:r>
            <a:rPr lang="ru-RU"/>
            <a:t>Открытие и восстановление целого ряда институтов, в основном технической направленности </a:t>
          </a:r>
          <a:endParaRPr lang="en-US"/>
        </a:p>
      </dgm:t>
    </dgm:pt>
    <dgm:pt modelId="{3AEF997F-A333-4E7E-BD6D-9F8F42DDD9E2}" type="parTrans" cxnId="{1DD86647-7AC0-44F8-AD00-2B8E84F31AAD}">
      <dgm:prSet/>
      <dgm:spPr/>
      <dgm:t>
        <a:bodyPr/>
        <a:lstStyle/>
        <a:p>
          <a:endParaRPr lang="en-US"/>
        </a:p>
      </dgm:t>
    </dgm:pt>
    <dgm:pt modelId="{C1EBD833-0CA0-4489-909E-F3B1DB624B4E}" type="sibTrans" cxnId="{1DD86647-7AC0-44F8-AD00-2B8E84F31AAD}">
      <dgm:prSet/>
      <dgm:spPr/>
      <dgm:t>
        <a:bodyPr/>
        <a:lstStyle/>
        <a:p>
          <a:endParaRPr lang="en-US"/>
        </a:p>
      </dgm:t>
    </dgm:pt>
    <dgm:pt modelId="{A3D2D27C-F63A-4F2F-B4E2-2BB33C936CEC}">
      <dgm:prSet/>
      <dgm:spPr/>
      <dgm:t>
        <a:bodyPr/>
        <a:lstStyle/>
        <a:p>
          <a:r>
            <a:rPr lang="ru-RU"/>
            <a:t>Функционировал Белорусский Государственный университет</a:t>
          </a:r>
          <a:endParaRPr lang="en-US"/>
        </a:p>
      </dgm:t>
    </dgm:pt>
    <dgm:pt modelId="{A3EF177E-0A68-4DC2-B84D-46680BA75C4C}" type="parTrans" cxnId="{44B38C2D-865E-4BDB-B82C-842AACFD60A5}">
      <dgm:prSet/>
      <dgm:spPr/>
      <dgm:t>
        <a:bodyPr/>
        <a:lstStyle/>
        <a:p>
          <a:endParaRPr lang="en-US"/>
        </a:p>
      </dgm:t>
    </dgm:pt>
    <dgm:pt modelId="{94015A1B-8BB6-4317-8281-68F2F560D664}" type="sibTrans" cxnId="{44B38C2D-865E-4BDB-B82C-842AACFD60A5}">
      <dgm:prSet/>
      <dgm:spPr/>
      <dgm:t>
        <a:bodyPr/>
        <a:lstStyle/>
        <a:p>
          <a:endParaRPr lang="en-US"/>
        </a:p>
      </dgm:t>
    </dgm:pt>
    <dgm:pt modelId="{A5D6DBFA-8A22-4C16-91DD-7B845609EA5A}" type="pres">
      <dgm:prSet presAssocID="{B36993FF-6DAD-4547-8828-653FD0049036}" presName="outerComposite" presStyleCnt="0">
        <dgm:presLayoutVars>
          <dgm:chMax val="5"/>
          <dgm:dir/>
          <dgm:resizeHandles val="exact"/>
        </dgm:presLayoutVars>
      </dgm:prSet>
      <dgm:spPr/>
    </dgm:pt>
    <dgm:pt modelId="{EF876EAB-0A0F-4606-BEC4-129CC41AEFA6}" type="pres">
      <dgm:prSet presAssocID="{B36993FF-6DAD-4547-8828-653FD0049036}" presName="dummyMaxCanvas" presStyleCnt="0">
        <dgm:presLayoutVars/>
      </dgm:prSet>
      <dgm:spPr/>
    </dgm:pt>
    <dgm:pt modelId="{81F1B739-5F81-4797-B392-AE6FEADE199D}" type="pres">
      <dgm:prSet presAssocID="{B36993FF-6DAD-4547-8828-653FD0049036}" presName="FourNodes_1" presStyleLbl="node1" presStyleIdx="0" presStyleCnt="4">
        <dgm:presLayoutVars>
          <dgm:bulletEnabled val="1"/>
        </dgm:presLayoutVars>
      </dgm:prSet>
      <dgm:spPr/>
    </dgm:pt>
    <dgm:pt modelId="{F01EA93F-E716-46C0-BDC0-B43398A77D06}" type="pres">
      <dgm:prSet presAssocID="{B36993FF-6DAD-4547-8828-653FD0049036}" presName="FourNodes_2" presStyleLbl="node1" presStyleIdx="1" presStyleCnt="4">
        <dgm:presLayoutVars>
          <dgm:bulletEnabled val="1"/>
        </dgm:presLayoutVars>
      </dgm:prSet>
      <dgm:spPr/>
    </dgm:pt>
    <dgm:pt modelId="{265402A0-F47E-4782-B91D-EEF81AB7B770}" type="pres">
      <dgm:prSet presAssocID="{B36993FF-6DAD-4547-8828-653FD0049036}" presName="FourNodes_3" presStyleLbl="node1" presStyleIdx="2" presStyleCnt="4">
        <dgm:presLayoutVars>
          <dgm:bulletEnabled val="1"/>
        </dgm:presLayoutVars>
      </dgm:prSet>
      <dgm:spPr/>
    </dgm:pt>
    <dgm:pt modelId="{BE6D23BF-FCAB-44A6-AB63-E95AB38EC562}" type="pres">
      <dgm:prSet presAssocID="{B36993FF-6DAD-4547-8828-653FD0049036}" presName="FourNodes_4" presStyleLbl="node1" presStyleIdx="3" presStyleCnt="4">
        <dgm:presLayoutVars>
          <dgm:bulletEnabled val="1"/>
        </dgm:presLayoutVars>
      </dgm:prSet>
      <dgm:spPr/>
    </dgm:pt>
    <dgm:pt modelId="{D1A07DEA-F66E-4EF2-93DA-9251CBA94BBA}" type="pres">
      <dgm:prSet presAssocID="{B36993FF-6DAD-4547-8828-653FD0049036}" presName="FourConn_1-2" presStyleLbl="fgAccFollowNode1" presStyleIdx="0" presStyleCnt="3">
        <dgm:presLayoutVars>
          <dgm:bulletEnabled val="1"/>
        </dgm:presLayoutVars>
      </dgm:prSet>
      <dgm:spPr/>
    </dgm:pt>
    <dgm:pt modelId="{59E0C60F-0A3F-4400-ABCE-77FCECE2BEDC}" type="pres">
      <dgm:prSet presAssocID="{B36993FF-6DAD-4547-8828-653FD0049036}" presName="FourConn_2-3" presStyleLbl="fgAccFollowNode1" presStyleIdx="1" presStyleCnt="3">
        <dgm:presLayoutVars>
          <dgm:bulletEnabled val="1"/>
        </dgm:presLayoutVars>
      </dgm:prSet>
      <dgm:spPr/>
    </dgm:pt>
    <dgm:pt modelId="{5DB6422D-005C-47A3-9647-52CFBB3DA8EA}" type="pres">
      <dgm:prSet presAssocID="{B36993FF-6DAD-4547-8828-653FD0049036}" presName="FourConn_3-4" presStyleLbl="fgAccFollowNode1" presStyleIdx="2" presStyleCnt="3">
        <dgm:presLayoutVars>
          <dgm:bulletEnabled val="1"/>
        </dgm:presLayoutVars>
      </dgm:prSet>
      <dgm:spPr/>
    </dgm:pt>
    <dgm:pt modelId="{5E5E24C0-CA90-4464-9B50-7AD1C8EB3AEF}" type="pres">
      <dgm:prSet presAssocID="{B36993FF-6DAD-4547-8828-653FD0049036}" presName="FourNodes_1_text" presStyleLbl="node1" presStyleIdx="3" presStyleCnt="4">
        <dgm:presLayoutVars>
          <dgm:bulletEnabled val="1"/>
        </dgm:presLayoutVars>
      </dgm:prSet>
      <dgm:spPr/>
    </dgm:pt>
    <dgm:pt modelId="{31C03F3F-3C83-4FCF-A907-63223AC3BA75}" type="pres">
      <dgm:prSet presAssocID="{B36993FF-6DAD-4547-8828-653FD0049036}" presName="FourNodes_2_text" presStyleLbl="node1" presStyleIdx="3" presStyleCnt="4">
        <dgm:presLayoutVars>
          <dgm:bulletEnabled val="1"/>
        </dgm:presLayoutVars>
      </dgm:prSet>
      <dgm:spPr/>
    </dgm:pt>
    <dgm:pt modelId="{ADDAE60D-3D1E-46F3-A480-EFA58058656B}" type="pres">
      <dgm:prSet presAssocID="{B36993FF-6DAD-4547-8828-653FD0049036}" presName="FourNodes_3_text" presStyleLbl="node1" presStyleIdx="3" presStyleCnt="4">
        <dgm:presLayoutVars>
          <dgm:bulletEnabled val="1"/>
        </dgm:presLayoutVars>
      </dgm:prSet>
      <dgm:spPr/>
    </dgm:pt>
    <dgm:pt modelId="{476B882A-E29C-46D4-9E83-9BBA0A4C66BB}" type="pres">
      <dgm:prSet presAssocID="{B36993FF-6DAD-4547-8828-653FD004903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BEFEE01-7DD3-42AF-9229-71FFE971EE4E}" type="presOf" srcId="{0CAF4423-48B6-4E02-B944-1F23359EE33C}" destId="{ADDAE60D-3D1E-46F3-A480-EFA58058656B}" srcOrd="1" destOrd="0" presId="urn:microsoft.com/office/officeart/2005/8/layout/vProcess5"/>
    <dgm:cxn modelId="{DD6EFB09-AF30-43EE-9819-9CB02C584055}" type="presOf" srcId="{A3D2D27C-F63A-4F2F-B4E2-2BB33C936CEC}" destId="{476B882A-E29C-46D4-9E83-9BBA0A4C66BB}" srcOrd="1" destOrd="0" presId="urn:microsoft.com/office/officeart/2005/8/layout/vProcess5"/>
    <dgm:cxn modelId="{44B38C2D-865E-4BDB-B82C-842AACFD60A5}" srcId="{B36993FF-6DAD-4547-8828-653FD0049036}" destId="{A3D2D27C-F63A-4F2F-B4E2-2BB33C936CEC}" srcOrd="3" destOrd="0" parTransId="{A3EF177E-0A68-4DC2-B84D-46680BA75C4C}" sibTransId="{94015A1B-8BB6-4317-8281-68F2F560D664}"/>
    <dgm:cxn modelId="{F294332F-7348-49CA-8879-0D3B360A5ED6}" type="presOf" srcId="{C1EBD833-0CA0-4489-909E-F3B1DB624B4E}" destId="{5DB6422D-005C-47A3-9647-52CFBB3DA8EA}" srcOrd="0" destOrd="0" presId="urn:microsoft.com/office/officeart/2005/8/layout/vProcess5"/>
    <dgm:cxn modelId="{FE12F73C-1086-43F1-B255-F945483656BE}" type="presOf" srcId="{8A4D7241-980D-4FD8-8D02-15C3BAD90F6F}" destId="{81F1B739-5F81-4797-B392-AE6FEADE199D}" srcOrd="0" destOrd="0" presId="urn:microsoft.com/office/officeart/2005/8/layout/vProcess5"/>
    <dgm:cxn modelId="{0D3BCF5B-FD17-418B-A8DE-2CDAE69202FC}" type="presOf" srcId="{B36993FF-6DAD-4547-8828-653FD0049036}" destId="{A5D6DBFA-8A22-4C16-91DD-7B845609EA5A}" srcOrd="0" destOrd="0" presId="urn:microsoft.com/office/officeart/2005/8/layout/vProcess5"/>
    <dgm:cxn modelId="{B86C6641-9191-4882-8E33-73B6679FD54A}" type="presOf" srcId="{952A601F-0FE6-4225-87D0-2FBB12A0C6C9}" destId="{59E0C60F-0A3F-4400-ABCE-77FCECE2BEDC}" srcOrd="0" destOrd="0" presId="urn:microsoft.com/office/officeart/2005/8/layout/vProcess5"/>
    <dgm:cxn modelId="{1DD86647-7AC0-44F8-AD00-2B8E84F31AAD}" srcId="{B36993FF-6DAD-4547-8828-653FD0049036}" destId="{0CAF4423-48B6-4E02-B944-1F23359EE33C}" srcOrd="2" destOrd="0" parTransId="{3AEF997F-A333-4E7E-BD6D-9F8F42DDD9E2}" sibTransId="{C1EBD833-0CA0-4489-909E-F3B1DB624B4E}"/>
    <dgm:cxn modelId="{5F10AE73-80F3-41A3-826A-D9FBB2AAAB9B}" type="presOf" srcId="{8A4D7241-980D-4FD8-8D02-15C3BAD90F6F}" destId="{5E5E24C0-CA90-4464-9B50-7AD1C8EB3AEF}" srcOrd="1" destOrd="0" presId="urn:microsoft.com/office/officeart/2005/8/layout/vProcess5"/>
    <dgm:cxn modelId="{D1B5EB54-5169-445A-A991-EAB9F7B02D43}" type="presOf" srcId="{0CAF4423-48B6-4E02-B944-1F23359EE33C}" destId="{265402A0-F47E-4782-B91D-EEF81AB7B770}" srcOrd="0" destOrd="0" presId="urn:microsoft.com/office/officeart/2005/8/layout/vProcess5"/>
    <dgm:cxn modelId="{AB919358-F24F-4B17-B3EB-92AB22F93ACD}" type="presOf" srcId="{A3D2D27C-F63A-4F2F-B4E2-2BB33C936CEC}" destId="{BE6D23BF-FCAB-44A6-AB63-E95AB38EC562}" srcOrd="0" destOrd="0" presId="urn:microsoft.com/office/officeart/2005/8/layout/vProcess5"/>
    <dgm:cxn modelId="{50C79AB5-9E18-4803-9371-E24736C66751}" srcId="{B36993FF-6DAD-4547-8828-653FD0049036}" destId="{8A4D7241-980D-4FD8-8D02-15C3BAD90F6F}" srcOrd="0" destOrd="0" parTransId="{B37CCF09-16CF-4219-A57A-1CE054B1321E}" sibTransId="{15F8CFE3-2D4B-47B8-A49A-81068A7C8ADD}"/>
    <dgm:cxn modelId="{1428F7C1-A91E-4413-BB61-E1CF0A3F8793}" srcId="{B36993FF-6DAD-4547-8828-653FD0049036}" destId="{B9896D40-944B-420C-BC98-675DC3A2AEA8}" srcOrd="1" destOrd="0" parTransId="{1F9E0173-035E-4721-9376-5F1E3561645E}" sibTransId="{952A601F-0FE6-4225-87D0-2FBB12A0C6C9}"/>
    <dgm:cxn modelId="{3C637CC8-B732-486D-8B3F-D0EE637D9B88}" type="presOf" srcId="{15F8CFE3-2D4B-47B8-A49A-81068A7C8ADD}" destId="{D1A07DEA-F66E-4EF2-93DA-9251CBA94BBA}" srcOrd="0" destOrd="0" presId="urn:microsoft.com/office/officeart/2005/8/layout/vProcess5"/>
    <dgm:cxn modelId="{191242E3-1A53-4B35-B09F-6C6C063B2C28}" type="presOf" srcId="{B9896D40-944B-420C-BC98-675DC3A2AEA8}" destId="{F01EA93F-E716-46C0-BDC0-B43398A77D06}" srcOrd="0" destOrd="0" presId="urn:microsoft.com/office/officeart/2005/8/layout/vProcess5"/>
    <dgm:cxn modelId="{ABFF47EC-220E-49DA-A6A2-B6A5E8D55FE0}" type="presOf" srcId="{B9896D40-944B-420C-BC98-675DC3A2AEA8}" destId="{31C03F3F-3C83-4FCF-A907-63223AC3BA75}" srcOrd="1" destOrd="0" presId="urn:microsoft.com/office/officeart/2005/8/layout/vProcess5"/>
    <dgm:cxn modelId="{66538261-4C69-4178-9EAD-016F58507FF4}" type="presParOf" srcId="{A5D6DBFA-8A22-4C16-91DD-7B845609EA5A}" destId="{EF876EAB-0A0F-4606-BEC4-129CC41AEFA6}" srcOrd="0" destOrd="0" presId="urn:microsoft.com/office/officeart/2005/8/layout/vProcess5"/>
    <dgm:cxn modelId="{7C35A169-85DF-4065-9BF6-3F554C6C6805}" type="presParOf" srcId="{A5D6DBFA-8A22-4C16-91DD-7B845609EA5A}" destId="{81F1B739-5F81-4797-B392-AE6FEADE199D}" srcOrd="1" destOrd="0" presId="urn:microsoft.com/office/officeart/2005/8/layout/vProcess5"/>
    <dgm:cxn modelId="{0E41F88E-8447-4F3B-A264-C4BCE47B5C78}" type="presParOf" srcId="{A5D6DBFA-8A22-4C16-91DD-7B845609EA5A}" destId="{F01EA93F-E716-46C0-BDC0-B43398A77D06}" srcOrd="2" destOrd="0" presId="urn:microsoft.com/office/officeart/2005/8/layout/vProcess5"/>
    <dgm:cxn modelId="{62B1E465-98A4-4DC0-A385-42E334A8A9EE}" type="presParOf" srcId="{A5D6DBFA-8A22-4C16-91DD-7B845609EA5A}" destId="{265402A0-F47E-4782-B91D-EEF81AB7B770}" srcOrd="3" destOrd="0" presId="urn:microsoft.com/office/officeart/2005/8/layout/vProcess5"/>
    <dgm:cxn modelId="{B8E321D0-7716-4344-9598-72C3EF3EC408}" type="presParOf" srcId="{A5D6DBFA-8A22-4C16-91DD-7B845609EA5A}" destId="{BE6D23BF-FCAB-44A6-AB63-E95AB38EC562}" srcOrd="4" destOrd="0" presId="urn:microsoft.com/office/officeart/2005/8/layout/vProcess5"/>
    <dgm:cxn modelId="{FB3D9B82-F2EF-40E2-AAB8-9843B4AFFD34}" type="presParOf" srcId="{A5D6DBFA-8A22-4C16-91DD-7B845609EA5A}" destId="{D1A07DEA-F66E-4EF2-93DA-9251CBA94BBA}" srcOrd="5" destOrd="0" presId="urn:microsoft.com/office/officeart/2005/8/layout/vProcess5"/>
    <dgm:cxn modelId="{F582B6A7-7C56-4E8E-9487-D56AC6A5ECDB}" type="presParOf" srcId="{A5D6DBFA-8A22-4C16-91DD-7B845609EA5A}" destId="{59E0C60F-0A3F-4400-ABCE-77FCECE2BEDC}" srcOrd="6" destOrd="0" presId="urn:microsoft.com/office/officeart/2005/8/layout/vProcess5"/>
    <dgm:cxn modelId="{E07DB095-8245-46B5-B014-454094D436DE}" type="presParOf" srcId="{A5D6DBFA-8A22-4C16-91DD-7B845609EA5A}" destId="{5DB6422D-005C-47A3-9647-52CFBB3DA8EA}" srcOrd="7" destOrd="0" presId="urn:microsoft.com/office/officeart/2005/8/layout/vProcess5"/>
    <dgm:cxn modelId="{8DC99EBD-287E-41FA-8D22-8BA2C166E0E5}" type="presParOf" srcId="{A5D6DBFA-8A22-4C16-91DD-7B845609EA5A}" destId="{5E5E24C0-CA90-4464-9B50-7AD1C8EB3AEF}" srcOrd="8" destOrd="0" presId="urn:microsoft.com/office/officeart/2005/8/layout/vProcess5"/>
    <dgm:cxn modelId="{BE0F341C-B326-4CCA-95CF-95BBC669CFA0}" type="presParOf" srcId="{A5D6DBFA-8A22-4C16-91DD-7B845609EA5A}" destId="{31C03F3F-3C83-4FCF-A907-63223AC3BA75}" srcOrd="9" destOrd="0" presId="urn:microsoft.com/office/officeart/2005/8/layout/vProcess5"/>
    <dgm:cxn modelId="{75537288-11D0-4BBD-A983-1B413F83A576}" type="presParOf" srcId="{A5D6DBFA-8A22-4C16-91DD-7B845609EA5A}" destId="{ADDAE60D-3D1E-46F3-A480-EFA58058656B}" srcOrd="10" destOrd="0" presId="urn:microsoft.com/office/officeart/2005/8/layout/vProcess5"/>
    <dgm:cxn modelId="{FF412C3F-1028-4238-B2BA-DC4F287500C9}" type="presParOf" srcId="{A5D6DBFA-8A22-4C16-91DD-7B845609EA5A}" destId="{476B882A-E29C-46D4-9E83-9BBA0A4C66B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98456A-CE9E-4002-82FC-5A85ACE5FAE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6DB8BEE-CF4A-47C3-A8D0-2C79E2B48320}">
      <dgm:prSet/>
      <dgm:spPr/>
      <dgm:t>
        <a:bodyPr/>
        <a:lstStyle/>
        <a:p>
          <a:r>
            <a:rPr lang="ru-RU"/>
            <a:t>Основные произведения</a:t>
          </a:r>
          <a:r>
            <a:rPr lang="en-US"/>
            <a:t>:</a:t>
          </a:r>
          <a:r>
            <a:rPr lang="ru-RU"/>
            <a:t> «Знак Беды», «Журавлиный крик», «Альпийская баллада»</a:t>
          </a:r>
          <a:endParaRPr lang="en-US"/>
        </a:p>
      </dgm:t>
    </dgm:pt>
    <dgm:pt modelId="{3BEE7F57-F541-492F-B7AE-88176942F521}" type="parTrans" cxnId="{FC837785-4141-454C-841C-C3C885118B30}">
      <dgm:prSet/>
      <dgm:spPr/>
      <dgm:t>
        <a:bodyPr/>
        <a:lstStyle/>
        <a:p>
          <a:endParaRPr lang="en-US"/>
        </a:p>
      </dgm:t>
    </dgm:pt>
    <dgm:pt modelId="{5A59D3D7-3FEC-4B23-A19D-E3056953BB09}" type="sibTrans" cxnId="{FC837785-4141-454C-841C-C3C885118B30}">
      <dgm:prSet/>
      <dgm:spPr/>
      <dgm:t>
        <a:bodyPr/>
        <a:lstStyle/>
        <a:p>
          <a:endParaRPr lang="en-US"/>
        </a:p>
      </dgm:t>
    </dgm:pt>
    <dgm:pt modelId="{127A9DAF-1B57-495C-9612-CABBEAAA8DBC}">
      <dgm:prSet/>
      <dgm:spPr/>
      <dgm:t>
        <a:bodyPr/>
        <a:lstStyle/>
        <a:p>
          <a:r>
            <a:rPr lang="ru-RU"/>
            <a:t>В его произведениях показаны не только события войны, но и простая жизнь, любовь, человеческие страдания</a:t>
          </a:r>
          <a:endParaRPr lang="en-US"/>
        </a:p>
      </dgm:t>
    </dgm:pt>
    <dgm:pt modelId="{CAF686A6-08E3-4DB5-8688-C09891E238CE}" type="parTrans" cxnId="{DD002CC1-413E-4668-A5FC-F0C846D5F359}">
      <dgm:prSet/>
      <dgm:spPr/>
      <dgm:t>
        <a:bodyPr/>
        <a:lstStyle/>
        <a:p>
          <a:endParaRPr lang="en-US"/>
        </a:p>
      </dgm:t>
    </dgm:pt>
    <dgm:pt modelId="{F551BED4-C999-4AB6-83D8-721722BAF5BD}" type="sibTrans" cxnId="{DD002CC1-413E-4668-A5FC-F0C846D5F359}">
      <dgm:prSet/>
      <dgm:spPr/>
      <dgm:t>
        <a:bodyPr/>
        <a:lstStyle/>
        <a:p>
          <a:endParaRPr lang="en-US"/>
        </a:p>
      </dgm:t>
    </dgm:pt>
    <dgm:pt modelId="{1A869AA9-CD11-4FBE-90C9-9A4C9607B31F}">
      <dgm:prSet/>
      <dgm:spPr/>
      <dgm:t>
        <a:bodyPr/>
        <a:lstStyle/>
        <a:p>
          <a:r>
            <a:rPr lang="ru-RU"/>
            <a:t>Показанные события и сюжеты не всегда совпадали с официальной государственной позицией, что вызывал критику творчества писателя</a:t>
          </a:r>
          <a:endParaRPr lang="en-US"/>
        </a:p>
      </dgm:t>
    </dgm:pt>
    <dgm:pt modelId="{BF56C9BE-3983-437B-B323-CD1393823174}" type="parTrans" cxnId="{DB46B105-7226-42D3-AC9A-D4CBF108D900}">
      <dgm:prSet/>
      <dgm:spPr/>
      <dgm:t>
        <a:bodyPr/>
        <a:lstStyle/>
        <a:p>
          <a:endParaRPr lang="en-US"/>
        </a:p>
      </dgm:t>
    </dgm:pt>
    <dgm:pt modelId="{23BC50ED-5316-43F5-B463-2023591BFE51}" type="sibTrans" cxnId="{DB46B105-7226-42D3-AC9A-D4CBF108D900}">
      <dgm:prSet/>
      <dgm:spPr/>
      <dgm:t>
        <a:bodyPr/>
        <a:lstStyle/>
        <a:p>
          <a:endParaRPr lang="en-US"/>
        </a:p>
      </dgm:t>
    </dgm:pt>
    <dgm:pt modelId="{E7E987BC-5E52-445D-A4FB-F94C05012003}" type="pres">
      <dgm:prSet presAssocID="{5998456A-CE9E-4002-82FC-5A85ACE5FA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049576-A53F-4A8E-820E-32A5AB9D4493}" type="pres">
      <dgm:prSet presAssocID="{06DB8BEE-CF4A-47C3-A8D0-2C79E2B48320}" presName="hierRoot1" presStyleCnt="0"/>
      <dgm:spPr/>
    </dgm:pt>
    <dgm:pt modelId="{FC3D3AE0-125E-4047-BE73-D7A290988780}" type="pres">
      <dgm:prSet presAssocID="{06DB8BEE-CF4A-47C3-A8D0-2C79E2B48320}" presName="composite" presStyleCnt="0"/>
      <dgm:spPr/>
    </dgm:pt>
    <dgm:pt modelId="{727AE352-C13E-4153-AF28-CE0978683F30}" type="pres">
      <dgm:prSet presAssocID="{06DB8BEE-CF4A-47C3-A8D0-2C79E2B48320}" presName="background" presStyleLbl="node0" presStyleIdx="0" presStyleCnt="3"/>
      <dgm:spPr/>
    </dgm:pt>
    <dgm:pt modelId="{4C62FC19-5814-436B-97BA-C10B403318BF}" type="pres">
      <dgm:prSet presAssocID="{06DB8BEE-CF4A-47C3-A8D0-2C79E2B48320}" presName="text" presStyleLbl="fgAcc0" presStyleIdx="0" presStyleCnt="3">
        <dgm:presLayoutVars>
          <dgm:chPref val="3"/>
        </dgm:presLayoutVars>
      </dgm:prSet>
      <dgm:spPr/>
    </dgm:pt>
    <dgm:pt modelId="{FCD67C82-3317-4855-9D23-DCBB88218976}" type="pres">
      <dgm:prSet presAssocID="{06DB8BEE-CF4A-47C3-A8D0-2C79E2B48320}" presName="hierChild2" presStyleCnt="0"/>
      <dgm:spPr/>
    </dgm:pt>
    <dgm:pt modelId="{44C540E2-956F-4917-A7B4-0E6EE120A4CD}" type="pres">
      <dgm:prSet presAssocID="{127A9DAF-1B57-495C-9612-CABBEAAA8DBC}" presName="hierRoot1" presStyleCnt="0"/>
      <dgm:spPr/>
    </dgm:pt>
    <dgm:pt modelId="{1BCA036E-BA82-426E-9B4C-46F96DC13B8D}" type="pres">
      <dgm:prSet presAssocID="{127A9DAF-1B57-495C-9612-CABBEAAA8DBC}" presName="composite" presStyleCnt="0"/>
      <dgm:spPr/>
    </dgm:pt>
    <dgm:pt modelId="{83ED34A9-9565-453E-B8A1-067319F66645}" type="pres">
      <dgm:prSet presAssocID="{127A9DAF-1B57-495C-9612-CABBEAAA8DBC}" presName="background" presStyleLbl="node0" presStyleIdx="1" presStyleCnt="3"/>
      <dgm:spPr/>
    </dgm:pt>
    <dgm:pt modelId="{7E57C781-A07E-4572-BD73-0CCB5C602197}" type="pres">
      <dgm:prSet presAssocID="{127A9DAF-1B57-495C-9612-CABBEAAA8DBC}" presName="text" presStyleLbl="fgAcc0" presStyleIdx="1" presStyleCnt="3">
        <dgm:presLayoutVars>
          <dgm:chPref val="3"/>
        </dgm:presLayoutVars>
      </dgm:prSet>
      <dgm:spPr/>
    </dgm:pt>
    <dgm:pt modelId="{E05479E9-752F-4673-9D57-7E47C40CAE4A}" type="pres">
      <dgm:prSet presAssocID="{127A9DAF-1B57-495C-9612-CABBEAAA8DBC}" presName="hierChild2" presStyleCnt="0"/>
      <dgm:spPr/>
    </dgm:pt>
    <dgm:pt modelId="{9039EABA-8BDF-4CF9-9C04-481464E15583}" type="pres">
      <dgm:prSet presAssocID="{1A869AA9-CD11-4FBE-90C9-9A4C9607B31F}" presName="hierRoot1" presStyleCnt="0"/>
      <dgm:spPr/>
    </dgm:pt>
    <dgm:pt modelId="{A9D27313-FC02-40A0-AD2C-826108FE78CF}" type="pres">
      <dgm:prSet presAssocID="{1A869AA9-CD11-4FBE-90C9-9A4C9607B31F}" presName="composite" presStyleCnt="0"/>
      <dgm:spPr/>
    </dgm:pt>
    <dgm:pt modelId="{2CA49864-0F72-4061-B391-7705EB9FD8AD}" type="pres">
      <dgm:prSet presAssocID="{1A869AA9-CD11-4FBE-90C9-9A4C9607B31F}" presName="background" presStyleLbl="node0" presStyleIdx="2" presStyleCnt="3"/>
      <dgm:spPr/>
    </dgm:pt>
    <dgm:pt modelId="{14C51036-2C0F-4F58-ACB2-B35BF6E2288F}" type="pres">
      <dgm:prSet presAssocID="{1A869AA9-CD11-4FBE-90C9-9A4C9607B31F}" presName="text" presStyleLbl="fgAcc0" presStyleIdx="2" presStyleCnt="3">
        <dgm:presLayoutVars>
          <dgm:chPref val="3"/>
        </dgm:presLayoutVars>
      </dgm:prSet>
      <dgm:spPr/>
    </dgm:pt>
    <dgm:pt modelId="{50EAA958-87B5-4DFE-9491-BC4CD859061C}" type="pres">
      <dgm:prSet presAssocID="{1A869AA9-CD11-4FBE-90C9-9A4C9607B31F}" presName="hierChild2" presStyleCnt="0"/>
      <dgm:spPr/>
    </dgm:pt>
  </dgm:ptLst>
  <dgm:cxnLst>
    <dgm:cxn modelId="{DB46B105-7226-42D3-AC9A-D4CBF108D900}" srcId="{5998456A-CE9E-4002-82FC-5A85ACE5FAEE}" destId="{1A869AA9-CD11-4FBE-90C9-9A4C9607B31F}" srcOrd="2" destOrd="0" parTransId="{BF56C9BE-3983-437B-B323-CD1393823174}" sibTransId="{23BC50ED-5316-43F5-B463-2023591BFE51}"/>
    <dgm:cxn modelId="{9C999A07-A1D1-4F63-A960-5BAA7D9D0FED}" type="presOf" srcId="{1A869AA9-CD11-4FBE-90C9-9A4C9607B31F}" destId="{14C51036-2C0F-4F58-ACB2-B35BF6E2288F}" srcOrd="0" destOrd="0" presId="urn:microsoft.com/office/officeart/2005/8/layout/hierarchy1"/>
    <dgm:cxn modelId="{FDC1A55E-E4D4-489F-B79D-4A6DF11C2887}" type="presOf" srcId="{06DB8BEE-CF4A-47C3-A8D0-2C79E2B48320}" destId="{4C62FC19-5814-436B-97BA-C10B403318BF}" srcOrd="0" destOrd="0" presId="urn:microsoft.com/office/officeart/2005/8/layout/hierarchy1"/>
    <dgm:cxn modelId="{35BFE150-A523-4701-83BE-1381A8EE7CD9}" type="presOf" srcId="{5998456A-CE9E-4002-82FC-5A85ACE5FAEE}" destId="{E7E987BC-5E52-445D-A4FB-F94C05012003}" srcOrd="0" destOrd="0" presId="urn:microsoft.com/office/officeart/2005/8/layout/hierarchy1"/>
    <dgm:cxn modelId="{FC837785-4141-454C-841C-C3C885118B30}" srcId="{5998456A-CE9E-4002-82FC-5A85ACE5FAEE}" destId="{06DB8BEE-CF4A-47C3-A8D0-2C79E2B48320}" srcOrd="0" destOrd="0" parTransId="{3BEE7F57-F541-492F-B7AE-88176942F521}" sibTransId="{5A59D3D7-3FEC-4B23-A19D-E3056953BB09}"/>
    <dgm:cxn modelId="{DD002CC1-413E-4668-A5FC-F0C846D5F359}" srcId="{5998456A-CE9E-4002-82FC-5A85ACE5FAEE}" destId="{127A9DAF-1B57-495C-9612-CABBEAAA8DBC}" srcOrd="1" destOrd="0" parTransId="{CAF686A6-08E3-4DB5-8688-C09891E238CE}" sibTransId="{F551BED4-C999-4AB6-83D8-721722BAF5BD}"/>
    <dgm:cxn modelId="{F12514F0-AC17-43B8-A1F0-08B638749860}" type="presOf" srcId="{127A9DAF-1B57-495C-9612-CABBEAAA8DBC}" destId="{7E57C781-A07E-4572-BD73-0CCB5C602197}" srcOrd="0" destOrd="0" presId="urn:microsoft.com/office/officeart/2005/8/layout/hierarchy1"/>
    <dgm:cxn modelId="{6C0F33BA-57E1-4EAE-9CF8-C4247DDEAB68}" type="presParOf" srcId="{E7E987BC-5E52-445D-A4FB-F94C05012003}" destId="{C8049576-A53F-4A8E-820E-32A5AB9D4493}" srcOrd="0" destOrd="0" presId="urn:microsoft.com/office/officeart/2005/8/layout/hierarchy1"/>
    <dgm:cxn modelId="{2648B4A8-4B32-4480-B892-0570ACA4631F}" type="presParOf" srcId="{C8049576-A53F-4A8E-820E-32A5AB9D4493}" destId="{FC3D3AE0-125E-4047-BE73-D7A290988780}" srcOrd="0" destOrd="0" presId="urn:microsoft.com/office/officeart/2005/8/layout/hierarchy1"/>
    <dgm:cxn modelId="{7681C59F-46F0-408C-895E-3BCABDF4BCBF}" type="presParOf" srcId="{FC3D3AE0-125E-4047-BE73-D7A290988780}" destId="{727AE352-C13E-4153-AF28-CE0978683F30}" srcOrd="0" destOrd="0" presId="urn:microsoft.com/office/officeart/2005/8/layout/hierarchy1"/>
    <dgm:cxn modelId="{729F9B08-6C96-44A3-A185-16EFB5112958}" type="presParOf" srcId="{FC3D3AE0-125E-4047-BE73-D7A290988780}" destId="{4C62FC19-5814-436B-97BA-C10B403318BF}" srcOrd="1" destOrd="0" presId="urn:microsoft.com/office/officeart/2005/8/layout/hierarchy1"/>
    <dgm:cxn modelId="{C12EA231-E3BE-4BA4-B192-28AA16A27DB2}" type="presParOf" srcId="{C8049576-A53F-4A8E-820E-32A5AB9D4493}" destId="{FCD67C82-3317-4855-9D23-DCBB88218976}" srcOrd="1" destOrd="0" presId="urn:microsoft.com/office/officeart/2005/8/layout/hierarchy1"/>
    <dgm:cxn modelId="{833BBFA5-1832-451D-AFFA-6CB6D1908ED1}" type="presParOf" srcId="{E7E987BC-5E52-445D-A4FB-F94C05012003}" destId="{44C540E2-956F-4917-A7B4-0E6EE120A4CD}" srcOrd="1" destOrd="0" presId="urn:microsoft.com/office/officeart/2005/8/layout/hierarchy1"/>
    <dgm:cxn modelId="{9DA59FF4-3708-4C6B-8EA4-395D891343AF}" type="presParOf" srcId="{44C540E2-956F-4917-A7B4-0E6EE120A4CD}" destId="{1BCA036E-BA82-426E-9B4C-46F96DC13B8D}" srcOrd="0" destOrd="0" presId="urn:microsoft.com/office/officeart/2005/8/layout/hierarchy1"/>
    <dgm:cxn modelId="{DB00F45B-887D-4A6A-9B06-A8B3E4E4C087}" type="presParOf" srcId="{1BCA036E-BA82-426E-9B4C-46F96DC13B8D}" destId="{83ED34A9-9565-453E-B8A1-067319F66645}" srcOrd="0" destOrd="0" presId="urn:microsoft.com/office/officeart/2005/8/layout/hierarchy1"/>
    <dgm:cxn modelId="{9F7303E2-7CF3-4DA9-B007-F952483FF302}" type="presParOf" srcId="{1BCA036E-BA82-426E-9B4C-46F96DC13B8D}" destId="{7E57C781-A07E-4572-BD73-0CCB5C602197}" srcOrd="1" destOrd="0" presId="urn:microsoft.com/office/officeart/2005/8/layout/hierarchy1"/>
    <dgm:cxn modelId="{8DE362FC-ACFD-45D0-ACF4-DF0E1AEF0BE1}" type="presParOf" srcId="{44C540E2-956F-4917-A7B4-0E6EE120A4CD}" destId="{E05479E9-752F-4673-9D57-7E47C40CAE4A}" srcOrd="1" destOrd="0" presId="urn:microsoft.com/office/officeart/2005/8/layout/hierarchy1"/>
    <dgm:cxn modelId="{E3ECA962-CFAF-430D-9E48-135B53642517}" type="presParOf" srcId="{E7E987BC-5E52-445D-A4FB-F94C05012003}" destId="{9039EABA-8BDF-4CF9-9C04-481464E15583}" srcOrd="2" destOrd="0" presId="urn:microsoft.com/office/officeart/2005/8/layout/hierarchy1"/>
    <dgm:cxn modelId="{7530FD23-3AE4-4217-AD8E-46A65EBAE9FB}" type="presParOf" srcId="{9039EABA-8BDF-4CF9-9C04-481464E15583}" destId="{A9D27313-FC02-40A0-AD2C-826108FE78CF}" srcOrd="0" destOrd="0" presId="urn:microsoft.com/office/officeart/2005/8/layout/hierarchy1"/>
    <dgm:cxn modelId="{F86E842A-F485-4C2A-87B8-984AED97FA71}" type="presParOf" srcId="{A9D27313-FC02-40A0-AD2C-826108FE78CF}" destId="{2CA49864-0F72-4061-B391-7705EB9FD8AD}" srcOrd="0" destOrd="0" presId="urn:microsoft.com/office/officeart/2005/8/layout/hierarchy1"/>
    <dgm:cxn modelId="{F9DFBD7A-9FFD-437F-A146-24990B37230D}" type="presParOf" srcId="{A9D27313-FC02-40A0-AD2C-826108FE78CF}" destId="{14C51036-2C0F-4F58-ACB2-B35BF6E2288F}" srcOrd="1" destOrd="0" presId="urn:microsoft.com/office/officeart/2005/8/layout/hierarchy1"/>
    <dgm:cxn modelId="{5CD01C06-67D0-401A-B79E-F5F1AF2AA74C}" type="presParOf" srcId="{9039EABA-8BDF-4CF9-9C04-481464E15583}" destId="{50EAA958-87B5-4DFE-9491-BC4CD85906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D8C51-8425-4BC7-97BC-29195C5D6D45}">
      <dsp:nvSpPr>
        <dsp:cNvPr id="0" name=""/>
        <dsp:cNvSpPr/>
      </dsp:nvSpPr>
      <dsp:spPr>
        <a:xfrm>
          <a:off x="0" y="312117"/>
          <a:ext cx="6263640" cy="11747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Массовое восстановление школ и учебных заведений в послевоенные годы</a:t>
          </a:r>
          <a:endParaRPr lang="en-US" sz="2100" kern="1200"/>
        </a:p>
      </dsp:txBody>
      <dsp:txXfrm>
        <a:off x="57347" y="369464"/>
        <a:ext cx="6148946" cy="1060059"/>
      </dsp:txXfrm>
    </dsp:sp>
    <dsp:sp modelId="{539778CB-E264-450C-BB89-5FD4D1E14417}">
      <dsp:nvSpPr>
        <dsp:cNvPr id="0" name=""/>
        <dsp:cNvSpPr/>
      </dsp:nvSpPr>
      <dsp:spPr>
        <a:xfrm>
          <a:off x="0" y="1547350"/>
          <a:ext cx="6263640" cy="117475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 школах учились "переростки", которые в годы войны не могли получить образование</a:t>
          </a:r>
          <a:endParaRPr lang="en-US" sz="2100" kern="1200"/>
        </a:p>
      </dsp:txBody>
      <dsp:txXfrm>
        <a:off x="57347" y="1604697"/>
        <a:ext cx="6148946" cy="1060059"/>
      </dsp:txXfrm>
    </dsp:sp>
    <dsp:sp modelId="{B2FECECE-4B3D-4725-A325-FB7A707B2FE3}">
      <dsp:nvSpPr>
        <dsp:cNvPr id="0" name=""/>
        <dsp:cNvSpPr/>
      </dsp:nvSpPr>
      <dsp:spPr>
        <a:xfrm>
          <a:off x="0" y="2782583"/>
          <a:ext cx="6263640" cy="117475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Обучение начиналось с семилетнего возраста . Была введена сдача экзаменов в 4-х и 7-х классах, а в 10-м классе — экзамен на аттестат зрелости</a:t>
          </a:r>
          <a:endParaRPr lang="en-US" sz="2100" kern="1200"/>
        </a:p>
      </dsp:txBody>
      <dsp:txXfrm>
        <a:off x="57347" y="2839930"/>
        <a:ext cx="6148946" cy="1060059"/>
      </dsp:txXfrm>
    </dsp:sp>
    <dsp:sp modelId="{F896D0D7-F1C5-4007-B6B3-84D1B4FDF665}">
      <dsp:nvSpPr>
        <dsp:cNvPr id="0" name=""/>
        <dsp:cNvSpPr/>
      </dsp:nvSpPr>
      <dsp:spPr>
        <a:xfrm>
          <a:off x="0" y="4017817"/>
          <a:ext cx="6263640" cy="11747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С 1958 г. - обязательное восьмилетнее обучение</a:t>
          </a:r>
          <a:endParaRPr lang="en-US" sz="2100" kern="1200"/>
        </a:p>
      </dsp:txBody>
      <dsp:txXfrm>
        <a:off x="57347" y="4075164"/>
        <a:ext cx="6148946" cy="1060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1B739-5F81-4797-B392-AE6FEADE199D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Создание рабочих политехнических школ с производственным обучением</a:t>
          </a:r>
          <a:endParaRPr lang="en-US" sz="2400" kern="1200"/>
        </a:p>
      </dsp:txBody>
      <dsp:txXfrm>
        <a:off x="27017" y="27017"/>
        <a:ext cx="7668958" cy="868383"/>
      </dsp:txXfrm>
    </dsp:sp>
    <dsp:sp modelId="{F01EA93F-E716-46C0-BDC0-B43398A77D06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Массовое открытие профессионально-технических училищ</a:t>
          </a:r>
          <a:endParaRPr lang="en-US" sz="2400" kern="1200"/>
        </a:p>
      </dsp:txBody>
      <dsp:txXfrm>
        <a:off x="759181" y="1117146"/>
        <a:ext cx="7356493" cy="868383"/>
      </dsp:txXfrm>
    </dsp:sp>
    <dsp:sp modelId="{265402A0-F47E-4782-B91D-EEF81AB7B770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Открытие и восстановление целого ряда институтов, в основном технической направленности </a:t>
          </a:r>
          <a:endParaRPr lang="en-US" sz="2400" kern="1200"/>
        </a:p>
      </dsp:txBody>
      <dsp:txXfrm>
        <a:off x="1480418" y="2207275"/>
        <a:ext cx="7367421" cy="868383"/>
      </dsp:txXfrm>
    </dsp:sp>
    <dsp:sp modelId="{BE6D23BF-FCAB-44A6-AB63-E95AB38EC562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Функционировал Белорусский Государственный университет</a:t>
          </a:r>
          <a:endParaRPr lang="en-US" sz="2400" kern="1200"/>
        </a:p>
      </dsp:txBody>
      <dsp:txXfrm>
        <a:off x="2212582" y="3297404"/>
        <a:ext cx="7356493" cy="868383"/>
      </dsp:txXfrm>
    </dsp:sp>
    <dsp:sp modelId="{D1A07DEA-F66E-4EF2-93DA-9251CBA94BBA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59E0C60F-0A3F-4400-ABCE-77FCECE2BEDC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5DB6422D-005C-47A3-9647-52CFBB3DA8EA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AE352-C13E-4153-AF28-CE0978683F30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2FC19-5814-436B-97BA-C10B403318B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Основные произведения</a:t>
          </a:r>
          <a:r>
            <a:rPr lang="en-US" sz="1700" kern="1200"/>
            <a:t>:</a:t>
          </a:r>
          <a:r>
            <a:rPr lang="ru-RU" sz="1700" kern="1200"/>
            <a:t> «Знак Беды», «Журавлиный крик», «Альпийская баллада»</a:t>
          </a:r>
          <a:endParaRPr lang="en-US" sz="1700" kern="1200"/>
        </a:p>
      </dsp:txBody>
      <dsp:txXfrm>
        <a:off x="378614" y="886531"/>
        <a:ext cx="2810360" cy="1744948"/>
      </dsp:txXfrm>
    </dsp:sp>
    <dsp:sp modelId="{83ED34A9-9565-453E-B8A1-067319F66645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7C781-A07E-4572-BD73-0CCB5C602197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В его произведениях показаны не только события войны, но и простая жизнь, любовь, человеческие страдания</a:t>
          </a:r>
          <a:endParaRPr lang="en-US" sz="1700" kern="1200"/>
        </a:p>
      </dsp:txBody>
      <dsp:txXfrm>
        <a:off x="3946203" y="886531"/>
        <a:ext cx="2810360" cy="1744948"/>
      </dsp:txXfrm>
    </dsp:sp>
    <dsp:sp modelId="{2CA49864-0F72-4061-B391-7705EB9FD8AD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51036-2C0F-4F58-ACB2-B35BF6E2288F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Показанные события и сюжеты не всегда совпадали с официальной государственной позицией, что вызывал критику творчества писателя</a:t>
          </a:r>
          <a:endParaRPr lang="en-US" sz="1700" kern="120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24—25. Развитие образования, науки и культуры во второй половине 1940-х — 1980-е гг.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25464-D5DD-41D4-A768-8FFA8CDC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БГУ </a:t>
            </a:r>
          </a:p>
        </p:txBody>
      </p:sp>
      <p:pic>
        <p:nvPicPr>
          <p:cNvPr id="4" name="Рисунок 4" descr="Изображение выглядит как текст, дорог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61B0328-9F45-4515-A811-B49E45CE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464465"/>
            <a:ext cx="6631341" cy="39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858D0-EA9D-463A-96AA-EC6B5667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9" y="723406"/>
            <a:ext cx="3812752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 err="1">
                <a:latin typeface="+mj-lt"/>
                <a:ea typeface="+mj-ea"/>
                <a:cs typeface="+mj-cs"/>
              </a:rPr>
              <a:t>Гродненский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сельскохозяйственный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институт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(1951 г.)</a:t>
            </a:r>
            <a:endParaRPr lang="en-US" sz="2800" kern="1200">
              <a:latin typeface="+mj-lt"/>
              <a:cs typeface="Calibri Light"/>
            </a:endParaRPr>
          </a:p>
        </p:txBody>
      </p:sp>
      <p:pic>
        <p:nvPicPr>
          <p:cNvPr id="4" name="Рисунок 4" descr="Изображение выглядит как здание, внешний, правительственное здание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5AE18D3E-59AD-4800-99B4-0C530EB2D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15790"/>
            <a:ext cx="6631341" cy="44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6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CDA9E-0A4B-4F2B-BA9A-E1CFF9B2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институт инженеров железнодорожного транспорта в Гомеле (1953 г.)</a:t>
            </a:r>
          </a:p>
        </p:txBody>
      </p:sp>
      <p:pic>
        <p:nvPicPr>
          <p:cNvPr id="4" name="Рисунок 4" descr="Изображение выглядит как здание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2A1AF236-97ED-44F8-9F9E-6BE9E9EA7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32369"/>
            <a:ext cx="6631341" cy="439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49535-301B-4C72-A79A-561A0F47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институт механизации и электрификации сельского хозяйства в Минске (1954 г.)</a:t>
            </a:r>
          </a:p>
        </p:txBody>
      </p:sp>
      <p:pic>
        <p:nvPicPr>
          <p:cNvPr id="4" name="Рисунок 4" descr="Изображение выглядит как небо, внешний, дорог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0A8E8FB-161A-4EAC-8602-6AC65A97E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942247"/>
            <a:ext cx="6631341" cy="49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BC7D5-12AE-41BE-9242-5ECB6209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Достижения ученых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ABB9EC-0E96-43D9-912F-CB3E405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17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51D9A-AC4F-40A5-8C32-F2D76778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Василий Феофилович Купревич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6A6754-07CD-4153-BEEF-93E672F24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Защитил</a:t>
            </a:r>
            <a:r>
              <a:rPr lang="en-US" sz="2000" dirty="0"/>
              <a:t> </a:t>
            </a:r>
            <a:r>
              <a:rPr lang="en-US" sz="2000" dirty="0" err="1"/>
              <a:t>докторскую</a:t>
            </a:r>
            <a:r>
              <a:rPr lang="en-US" sz="2000" dirty="0"/>
              <a:t> </a:t>
            </a:r>
            <a:r>
              <a:rPr lang="en-US" sz="2000" dirty="0" err="1"/>
              <a:t>диссертацию</a:t>
            </a:r>
            <a:r>
              <a:rPr lang="en-US" sz="2000" dirty="0"/>
              <a:t> в </a:t>
            </a:r>
            <a:r>
              <a:rPr lang="en-US" sz="2000" dirty="0" err="1"/>
              <a:t>блокадном</a:t>
            </a:r>
            <a:r>
              <a:rPr lang="en-US" sz="2000" dirty="0"/>
              <a:t> </a:t>
            </a:r>
            <a:r>
              <a:rPr lang="en-US" sz="2000" dirty="0" err="1"/>
              <a:t>Ленинграде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Руководил</a:t>
            </a:r>
            <a:r>
              <a:rPr lang="en-US" sz="2000" dirty="0"/>
              <a:t> </a:t>
            </a:r>
            <a:r>
              <a:rPr lang="en-US" sz="2000" dirty="0" err="1"/>
              <a:t>Академией</a:t>
            </a:r>
            <a:r>
              <a:rPr lang="en-US" sz="2000" dirty="0"/>
              <a:t> </a:t>
            </a:r>
            <a:r>
              <a:rPr lang="en-US" sz="2000" dirty="0" err="1"/>
              <a:t>Наук</a:t>
            </a:r>
            <a:r>
              <a:rPr lang="en-US" sz="2000" dirty="0"/>
              <a:t> БССР с 1952 </a:t>
            </a:r>
            <a:r>
              <a:rPr lang="en-US" sz="2000" dirty="0" err="1"/>
              <a:t>по</a:t>
            </a:r>
            <a:r>
              <a:rPr lang="en-US" sz="2000" dirty="0"/>
              <a:t> 1969 г.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Занимался</a:t>
            </a:r>
            <a:r>
              <a:rPr lang="en-US" sz="2000" dirty="0"/>
              <a:t> </a:t>
            </a:r>
            <a:r>
              <a:rPr lang="en-US" sz="2000" dirty="0" err="1"/>
              <a:t>вопросами</a:t>
            </a:r>
            <a:r>
              <a:rPr lang="en-US" sz="2000" dirty="0"/>
              <a:t> </a:t>
            </a:r>
            <a:r>
              <a:rPr lang="en-US" sz="2000" dirty="0" err="1"/>
              <a:t>ботаники</a:t>
            </a:r>
            <a:r>
              <a:rPr lang="en-US" sz="2000" dirty="0"/>
              <a:t> и </a:t>
            </a:r>
            <a:r>
              <a:rPr lang="en-US" sz="2000" dirty="0" err="1"/>
              <a:t>физиологии</a:t>
            </a:r>
            <a:r>
              <a:rPr lang="en-US" sz="2000" dirty="0"/>
              <a:t> </a:t>
            </a:r>
            <a:r>
              <a:rPr lang="en-US" sz="2000" dirty="0" err="1"/>
              <a:t>человека</a:t>
            </a:r>
            <a:r>
              <a:rPr lang="en-US" sz="2000" dirty="0"/>
              <a:t>. </a:t>
            </a:r>
            <a:r>
              <a:rPr lang="en-US" sz="2000" dirty="0" err="1"/>
              <a:t>Писал</a:t>
            </a:r>
            <a:r>
              <a:rPr lang="en-US" sz="2000" dirty="0"/>
              <a:t> </a:t>
            </a:r>
            <a:r>
              <a:rPr lang="en-US" sz="2000" dirty="0" err="1"/>
              <a:t>работы</a:t>
            </a:r>
            <a:r>
              <a:rPr lang="en-US" sz="2000" dirty="0"/>
              <a:t>, </a:t>
            </a:r>
            <a:r>
              <a:rPr lang="en-US" sz="2000" dirty="0" err="1"/>
              <a:t>посвященные</a:t>
            </a:r>
            <a:r>
              <a:rPr lang="en-US" sz="2000" dirty="0"/>
              <a:t> </a:t>
            </a:r>
            <a:r>
              <a:rPr lang="en-US" sz="2000" dirty="0" err="1"/>
              <a:t>философскому</a:t>
            </a:r>
            <a:r>
              <a:rPr lang="en-US" sz="2000" dirty="0"/>
              <a:t> </a:t>
            </a:r>
            <a:r>
              <a:rPr lang="en-US" sz="2000" dirty="0" err="1"/>
              <a:t>осмыслению</a:t>
            </a:r>
            <a:r>
              <a:rPr lang="en-US" sz="2000" dirty="0"/>
              <a:t> </a:t>
            </a:r>
            <a:r>
              <a:rPr lang="en-US" sz="2000" dirty="0" err="1"/>
              <a:t>смерти</a:t>
            </a:r>
            <a:r>
              <a:rPr lang="en-US" sz="2000" dirty="0"/>
              <a:t> в </a:t>
            </a:r>
            <a:r>
              <a:rPr lang="en-US" sz="2000" dirty="0" err="1"/>
              <a:t>биологии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Труда</a:t>
            </a:r>
            <a:r>
              <a:rPr lang="en-US" sz="2000" dirty="0"/>
              <a:t> СССР</a:t>
            </a:r>
          </a:p>
        </p:txBody>
      </p:sp>
      <p:pic>
        <p:nvPicPr>
          <p:cNvPr id="1026" name="Picture 2" descr="Купревич Василий Феофилович">
            <a:extLst>
              <a:ext uri="{FF2B5EF4-FFF2-40B4-BE49-F238E27FC236}">
                <a16:creationId xmlns:a16="http://schemas.microsoft.com/office/drawing/2014/main" id="{06D8CAEE-5B0E-42F5-ACA4-75DFC48A34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r="2" b="2635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Купревич, Василий Феофилович — Википедия">
            <a:extLst>
              <a:ext uri="{FF2B5EF4-FFF2-40B4-BE49-F238E27FC236}">
                <a16:creationId xmlns:a16="http://schemas.microsoft.com/office/drawing/2014/main" id="{D0D5DE37-6596-44D8-9173-B630A6006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216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26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B7901-0CA2-4792-92EF-682E97A5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Яков Борисович Зельдович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9558D9-F17C-4A08-95DB-303F6780E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Доктор</a:t>
            </a:r>
            <a:r>
              <a:rPr lang="en-US" sz="2000" dirty="0"/>
              <a:t> </a:t>
            </a:r>
            <a:r>
              <a:rPr lang="en-US" sz="2000" dirty="0" err="1"/>
              <a:t>физико-математических</a:t>
            </a:r>
            <a:r>
              <a:rPr lang="en-US" sz="2000" dirty="0"/>
              <a:t> </a:t>
            </a:r>
            <a:r>
              <a:rPr lang="en-US" sz="2000" dirty="0" err="1"/>
              <a:t>наук</a:t>
            </a:r>
            <a:r>
              <a:rPr lang="en-US" sz="2000" dirty="0"/>
              <a:t>, не </a:t>
            </a:r>
            <a:r>
              <a:rPr lang="en-US" sz="2000" dirty="0" err="1"/>
              <a:t>получивший</a:t>
            </a:r>
            <a:r>
              <a:rPr lang="en-US" sz="2000" dirty="0"/>
              <a:t> </a:t>
            </a:r>
            <a:r>
              <a:rPr lang="en-US" sz="2000" dirty="0" err="1"/>
              <a:t>при</a:t>
            </a:r>
            <a:r>
              <a:rPr lang="en-US" sz="2000" dirty="0"/>
              <a:t> </a:t>
            </a:r>
            <a:r>
              <a:rPr lang="en-US" sz="2000" dirty="0" err="1"/>
              <a:t>этом</a:t>
            </a:r>
            <a:r>
              <a:rPr lang="en-US" sz="2000" dirty="0"/>
              <a:t> </a:t>
            </a:r>
            <a:r>
              <a:rPr lang="en-US" sz="2000" dirty="0" err="1"/>
              <a:t>высшее</a:t>
            </a:r>
            <a:r>
              <a:rPr lang="en-US" sz="2000" dirty="0"/>
              <a:t> </a:t>
            </a:r>
            <a:r>
              <a:rPr lang="en-US" sz="2000" dirty="0" err="1"/>
              <a:t>образование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Один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создателей</a:t>
            </a:r>
            <a:r>
              <a:rPr lang="en-US" sz="2000" dirty="0"/>
              <a:t> </a:t>
            </a:r>
            <a:r>
              <a:rPr lang="en-US" sz="2000" dirty="0" err="1"/>
              <a:t>реактивных</a:t>
            </a:r>
            <a:r>
              <a:rPr lang="en-US" sz="2000" dirty="0"/>
              <a:t> </a:t>
            </a:r>
            <a:r>
              <a:rPr lang="en-US" sz="2000" dirty="0" err="1"/>
              <a:t>снарядов</a:t>
            </a:r>
            <a:r>
              <a:rPr lang="en-US" sz="2000" dirty="0"/>
              <a:t>, </a:t>
            </a:r>
            <a:r>
              <a:rPr lang="en-US" sz="2000" dirty="0" err="1"/>
              <a:t>участник</a:t>
            </a:r>
            <a:r>
              <a:rPr lang="en-US" sz="2000" dirty="0"/>
              <a:t> </a:t>
            </a:r>
            <a:r>
              <a:rPr lang="en-US" sz="2000" dirty="0" err="1"/>
              <a:t>проекта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разработки</a:t>
            </a:r>
            <a:r>
              <a:rPr lang="en-US" sz="2000" dirty="0"/>
              <a:t> </a:t>
            </a:r>
            <a:r>
              <a:rPr lang="en-US" sz="2000" dirty="0" err="1"/>
              <a:t>атомной</a:t>
            </a:r>
            <a:r>
              <a:rPr lang="en-US" sz="2000" dirty="0"/>
              <a:t> </a:t>
            </a:r>
            <a:r>
              <a:rPr lang="en-US" sz="2000" dirty="0" err="1"/>
              <a:t>бомбы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Принимал</a:t>
            </a:r>
            <a:r>
              <a:rPr lang="en-US" sz="2000" dirty="0"/>
              <a:t> </a:t>
            </a:r>
            <a:r>
              <a:rPr lang="en-US" sz="2000" dirty="0" err="1"/>
              <a:t>участие</a:t>
            </a:r>
            <a:r>
              <a:rPr lang="en-US" sz="2000" dirty="0"/>
              <a:t> в </a:t>
            </a:r>
            <a:r>
              <a:rPr lang="en-US" sz="2000" dirty="0" err="1"/>
              <a:t>создание</a:t>
            </a:r>
            <a:r>
              <a:rPr lang="en-US" sz="2000" dirty="0"/>
              <a:t> </a:t>
            </a:r>
            <a:r>
              <a:rPr lang="en-US" sz="2000" dirty="0" err="1"/>
              <a:t>водородной</a:t>
            </a:r>
            <a:r>
              <a:rPr lang="en-US" sz="2000" dirty="0"/>
              <a:t> </a:t>
            </a:r>
            <a:r>
              <a:rPr lang="en-US" sz="2000" dirty="0" err="1"/>
              <a:t>бомбы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Трижды</a:t>
            </a:r>
            <a:r>
              <a:rPr lang="en-US" sz="2000" dirty="0"/>
              <a:t> </a:t>
            </a: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Социалистического</a:t>
            </a:r>
            <a:r>
              <a:rPr lang="en-US" sz="2000" dirty="0"/>
              <a:t> </a:t>
            </a:r>
            <a:r>
              <a:rPr lang="en-US" sz="2000" dirty="0" err="1"/>
              <a:t>труда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7D3BA3-A4CE-47E5-A31B-6011B5B483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r="-2" b="2117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0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Биография Якова Зельдовича">
            <a:extLst>
              <a:ext uri="{FF2B5EF4-FFF2-40B4-BE49-F238E27FC236}">
                <a16:creationId xmlns:a16="http://schemas.microsoft.com/office/drawing/2014/main" id="{05A5AB96-92E5-49EE-876C-B1F0EA06B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65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247D2-AEDC-4C31-9107-3AE933E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Павел Осипович Сухой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FEEF019-245A-4C39-A80C-84CF1C7449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80D166-7029-4926-9FF0-D4D9A58CC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Витебщины, </a:t>
            </a:r>
            <a:r>
              <a:rPr lang="en-US" sz="2200" dirty="0" err="1"/>
              <a:t>советский</a:t>
            </a:r>
            <a:r>
              <a:rPr lang="en-US" sz="2200" dirty="0"/>
              <a:t> </a:t>
            </a:r>
            <a:r>
              <a:rPr lang="en-US" sz="2200" dirty="0" err="1"/>
              <a:t>авиаконструктор</a:t>
            </a:r>
            <a:r>
              <a:rPr lang="en-US" sz="2200" dirty="0"/>
              <a:t> и </a:t>
            </a:r>
            <a:r>
              <a:rPr lang="en-US" sz="2200" dirty="0" err="1"/>
              <a:t>инженер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Конструктор</a:t>
            </a:r>
            <a:r>
              <a:rPr lang="en-US" sz="2200" dirty="0"/>
              <a:t> и </a:t>
            </a:r>
            <a:r>
              <a:rPr lang="en-US" sz="2200" dirty="0" err="1"/>
              <a:t>разработчик</a:t>
            </a:r>
            <a:r>
              <a:rPr lang="en-US" sz="2200" dirty="0"/>
              <a:t> </a:t>
            </a:r>
            <a:r>
              <a:rPr lang="en-US" sz="2200" dirty="0" err="1"/>
              <a:t>фронтовых</a:t>
            </a:r>
            <a:r>
              <a:rPr lang="en-US" sz="2200" dirty="0"/>
              <a:t> </a:t>
            </a:r>
            <a:r>
              <a:rPr lang="en-US" sz="2200" dirty="0" err="1"/>
              <a:t>бомбардировщиков</a:t>
            </a:r>
            <a:r>
              <a:rPr lang="en-US" sz="2200" dirty="0"/>
              <a:t>, </a:t>
            </a:r>
            <a:r>
              <a:rPr lang="en-US" sz="2200" dirty="0" err="1"/>
              <a:t>штурмовиков</a:t>
            </a:r>
            <a:r>
              <a:rPr lang="en-US" sz="2200" dirty="0"/>
              <a:t> и </a:t>
            </a:r>
            <a:r>
              <a:rPr lang="en-US" sz="2200" dirty="0" err="1"/>
              <a:t>истребителей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Автор</a:t>
            </a:r>
            <a:r>
              <a:rPr lang="en-US" sz="2200" dirty="0"/>
              <a:t> </a:t>
            </a:r>
            <a:r>
              <a:rPr lang="en-US" sz="2200" dirty="0" err="1"/>
              <a:t>уникальной</a:t>
            </a:r>
            <a:r>
              <a:rPr lang="en-US" sz="2200" dirty="0"/>
              <a:t> </a:t>
            </a:r>
            <a:r>
              <a:rPr lang="en-US" sz="2200" dirty="0" err="1"/>
              <a:t>модели</a:t>
            </a:r>
            <a:r>
              <a:rPr lang="en-US" sz="2200" dirty="0"/>
              <a:t> </a:t>
            </a:r>
            <a:r>
              <a:rPr lang="en-US" sz="2200" dirty="0" err="1"/>
              <a:t>самолётов</a:t>
            </a:r>
            <a:r>
              <a:rPr lang="en-US" sz="2200" dirty="0"/>
              <a:t>, </a:t>
            </a:r>
            <a:r>
              <a:rPr lang="en-US" sz="2200" dirty="0" err="1"/>
              <a:t>получивших</a:t>
            </a:r>
            <a:r>
              <a:rPr lang="en-US" sz="2200" dirty="0"/>
              <a:t> </a:t>
            </a:r>
            <a:r>
              <a:rPr lang="en-US" sz="2200" dirty="0" err="1"/>
              <a:t>приставку</a:t>
            </a:r>
            <a:r>
              <a:rPr lang="en-US" sz="2200" dirty="0"/>
              <a:t> «СУ»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420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8D233-DE24-48D0-8E9A-3DC951F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5127B-948A-4DDB-B5AA-32C783FCC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3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A04301C-CE8D-4C98-8A82-F5F8EC365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3" b="372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A81B-F735-4928-A619-911D2FD7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Т-4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7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9A5BDD3-5E86-452B-9F91-26C90EF143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37933-F0B6-4100-98F2-A00CA94C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СУ-17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4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у-24М в полёте, 2009 год.">
            <a:extLst>
              <a:ext uri="{FF2B5EF4-FFF2-40B4-BE49-F238E27FC236}">
                <a16:creationId xmlns:a16="http://schemas.microsoft.com/office/drawing/2014/main" id="{427F1D3B-1D35-409D-9AF5-464FAC939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86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D3033-2F9A-45A9-8E5A-93035D516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СУ-24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9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у-27СМ3 ВВС России, 2012 год.">
            <a:extLst>
              <a:ext uri="{FF2B5EF4-FFF2-40B4-BE49-F238E27FC236}">
                <a16:creationId xmlns:a16="http://schemas.microsoft.com/office/drawing/2014/main" id="{7D277B3F-C0D8-4836-939A-D8A0AAA53D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67AB3-6797-47E6-A1B9-6E1B5294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СУ-27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65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D39EB-944A-4E38-9AA8-86888D36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Пётр Ильич Климук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B71765-118B-4DAE-9119-BEB1AC2DE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советский космонавт, дважды Герой Советского Союза (1973, 1975), генерал-полковник (1998)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Совершил три космических полёта: 1973, 1975, 1978 г. В общей сложности провел 78 суток в космосе</a:t>
            </a:r>
          </a:p>
        </p:txBody>
      </p:sp>
      <p:sp>
        <p:nvSpPr>
          <p:cNvPr id="10244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Пётр Климук на почтовой марке Белоруссии">
            <a:extLst>
              <a:ext uri="{FF2B5EF4-FFF2-40B4-BE49-F238E27FC236}">
                <a16:creationId xmlns:a16="http://schemas.microsoft.com/office/drawing/2014/main" id="{15F8F588-8E63-4CD3-B73A-EFCFE3827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313087"/>
            <a:ext cx="6019331" cy="42285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7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16AD6-7391-44B8-9C51-5451B48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Коваленок Владимир Васильевич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181273-5956-426D-8F4E-811E0B3E7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советский</a:t>
            </a:r>
            <a:r>
              <a:rPr lang="en-US" sz="2000" dirty="0"/>
              <a:t> </a:t>
            </a:r>
            <a:r>
              <a:rPr lang="en-US" sz="2000" dirty="0" err="1"/>
              <a:t>космонавт</a:t>
            </a:r>
            <a:r>
              <a:rPr lang="en-US" sz="2000" dirty="0"/>
              <a:t>, </a:t>
            </a:r>
            <a:r>
              <a:rPr lang="en-US" sz="2000" dirty="0" err="1"/>
              <a:t>дважды</a:t>
            </a:r>
            <a:r>
              <a:rPr lang="en-US" sz="2000" dirty="0"/>
              <a:t> </a:t>
            </a: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Советского</a:t>
            </a:r>
            <a:r>
              <a:rPr lang="en-US" sz="2000" dirty="0"/>
              <a:t> </a:t>
            </a:r>
            <a:r>
              <a:rPr lang="en-US" sz="2000" dirty="0" err="1"/>
              <a:t>Союза</a:t>
            </a:r>
            <a:r>
              <a:rPr lang="en-US" sz="2000" dirty="0"/>
              <a:t> (1981, 1978), </a:t>
            </a:r>
            <a:r>
              <a:rPr lang="en-US" sz="2000" dirty="0" err="1"/>
              <a:t>генерал-полковник</a:t>
            </a:r>
            <a:r>
              <a:rPr lang="en-US" sz="2000" dirty="0"/>
              <a:t> </a:t>
            </a:r>
            <a:r>
              <a:rPr lang="en-US" sz="2000" dirty="0" err="1"/>
              <a:t>авиации</a:t>
            </a:r>
            <a:r>
              <a:rPr lang="en-US" sz="2000" dirty="0"/>
              <a:t> (1993). </a:t>
            </a:r>
            <a:r>
              <a:rPr lang="en-US" sz="2000" dirty="0" err="1"/>
              <a:t>Президент</a:t>
            </a:r>
            <a:r>
              <a:rPr lang="en-US" sz="2000" dirty="0"/>
              <a:t> </a:t>
            </a:r>
            <a:r>
              <a:rPr lang="en-US" sz="2000" dirty="0" err="1"/>
              <a:t>Федерации</a:t>
            </a:r>
            <a:r>
              <a:rPr lang="en-US" sz="2000" dirty="0"/>
              <a:t> </a:t>
            </a:r>
            <a:r>
              <a:rPr lang="en-US" sz="2000" dirty="0" err="1"/>
              <a:t>космонавтики</a:t>
            </a:r>
            <a:r>
              <a:rPr lang="en-US" sz="2000" dirty="0"/>
              <a:t> России с 2001 года.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Совершил</a:t>
            </a:r>
            <a:r>
              <a:rPr lang="en-US" sz="2000" dirty="0"/>
              <a:t> </a:t>
            </a:r>
            <a:r>
              <a:rPr lang="en-US" sz="2000" dirty="0" err="1"/>
              <a:t>три</a:t>
            </a:r>
            <a:r>
              <a:rPr lang="en-US" sz="2000" dirty="0"/>
              <a:t> </a:t>
            </a:r>
            <a:r>
              <a:rPr lang="en-US" sz="2000" dirty="0" err="1"/>
              <a:t>полёта</a:t>
            </a:r>
            <a:r>
              <a:rPr lang="en-US" sz="2000" dirty="0"/>
              <a:t> в </a:t>
            </a:r>
            <a:r>
              <a:rPr lang="en-US" sz="2000" dirty="0" err="1"/>
              <a:t>космос</a:t>
            </a:r>
            <a:r>
              <a:rPr lang="en-US" sz="2000" dirty="0"/>
              <a:t>: 1977, 1978, 1981 г. </a:t>
            </a:r>
            <a:r>
              <a:rPr lang="en-US" sz="2000" dirty="0" err="1"/>
              <a:t>Продолжительность</a:t>
            </a:r>
            <a:r>
              <a:rPr lang="en-US" sz="2000" dirty="0"/>
              <a:t> </a:t>
            </a:r>
            <a:r>
              <a:rPr lang="en-US" sz="2000" dirty="0" err="1"/>
              <a:t>второго</a:t>
            </a:r>
            <a:r>
              <a:rPr lang="en-US" sz="2000" dirty="0"/>
              <a:t> </a:t>
            </a:r>
            <a:r>
              <a:rPr lang="en-US" sz="2000" dirty="0" err="1"/>
              <a:t>полёта</a:t>
            </a:r>
            <a:r>
              <a:rPr lang="en-US" sz="2000" dirty="0"/>
              <a:t> </a:t>
            </a:r>
            <a:r>
              <a:rPr lang="en-US" sz="2000" dirty="0" err="1"/>
              <a:t>составила</a:t>
            </a:r>
            <a:r>
              <a:rPr lang="en-US" sz="2000" dirty="0"/>
              <a:t> 139 </a:t>
            </a:r>
            <a:r>
              <a:rPr lang="en-US" sz="2000" dirty="0" err="1"/>
              <a:t>дней</a:t>
            </a:r>
            <a:r>
              <a:rPr lang="en-US" sz="2000" dirty="0"/>
              <a:t>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CA986FC-E134-42E1-BF70-34E7BFB827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9005" y="807593"/>
            <a:ext cx="3493045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4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рупный план стопки книг">
            <a:extLst>
              <a:ext uri="{FF2B5EF4-FFF2-40B4-BE49-F238E27FC236}">
                <a16:creationId xmlns:a16="http://schemas.microsoft.com/office/drawing/2014/main" id="{9F23AC54-1E4F-40AF-8439-CD1E4D85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28AD8-B60B-45A1-820F-F6DE4426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3.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BB797-EB1F-4FCD-B8D9-8F76719C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23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62ACD2C-D538-42BB-97FB-32414C4E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Быков Василь Владимирович</a:t>
            </a:r>
          </a:p>
        </p:txBody>
      </p:sp>
      <p:pic>
        <p:nvPicPr>
          <p:cNvPr id="1026" name="Picture 2" descr="Василь Быков - биография, новости, личная жизнь - stuki-druki.com">
            <a:extLst>
              <a:ext uri="{FF2B5EF4-FFF2-40B4-BE49-F238E27FC236}">
                <a16:creationId xmlns:a16="http://schemas.microsoft.com/office/drawing/2014/main" id="{17BE4712-322A-4AD3-9395-5E746755F9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4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3A48E47-D1C7-4B08-8B81-DB0F45087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Ушачского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, </a:t>
            </a:r>
            <a:r>
              <a:rPr lang="en-US" sz="2200" dirty="0" err="1"/>
              <a:t>белорусский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, </a:t>
            </a: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Командовал</a:t>
            </a:r>
            <a:r>
              <a:rPr lang="en-US" sz="2200" dirty="0"/>
              <a:t> </a:t>
            </a:r>
            <a:r>
              <a:rPr lang="en-US" sz="2200" dirty="0" err="1"/>
              <a:t>артиллерийским</a:t>
            </a:r>
            <a:r>
              <a:rPr lang="en-US" sz="2200" dirty="0"/>
              <a:t> </a:t>
            </a:r>
            <a:r>
              <a:rPr lang="en-US" sz="2200" dirty="0" err="1"/>
              <a:t>взводом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Основные</a:t>
            </a:r>
            <a:r>
              <a:rPr lang="en-US" sz="2200" dirty="0"/>
              <a:t> </a:t>
            </a:r>
            <a:r>
              <a:rPr lang="en-US" sz="2200" dirty="0" err="1"/>
              <a:t>произведения</a:t>
            </a:r>
            <a:r>
              <a:rPr lang="en-US" sz="2200" dirty="0"/>
              <a:t> </a:t>
            </a:r>
            <a:r>
              <a:rPr lang="en-US" sz="2200" dirty="0" err="1"/>
              <a:t>были</a:t>
            </a:r>
            <a:r>
              <a:rPr lang="en-US" sz="2200" dirty="0"/>
              <a:t> </a:t>
            </a:r>
            <a:r>
              <a:rPr lang="en-US" sz="2200" dirty="0" err="1"/>
              <a:t>посвящены</a:t>
            </a:r>
            <a:r>
              <a:rPr lang="en-US" sz="2200" dirty="0"/>
              <a:t> </a:t>
            </a:r>
            <a:r>
              <a:rPr lang="en-US" sz="2200" dirty="0" err="1"/>
              <a:t>войне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367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8CA03-8881-4D69-B5FE-562F33DC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О творчестве Василя Быкова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Объект 2">
            <a:extLst>
              <a:ext uri="{FF2B5EF4-FFF2-40B4-BE49-F238E27FC236}">
                <a16:creationId xmlns:a16="http://schemas.microsoft.com/office/drawing/2014/main" id="{A5282196-F8A2-4843-8159-00717156E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17572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2610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9E498-0C46-4731-BA7C-44A0B932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Але</a:t>
            </a:r>
            <a:r>
              <a:rPr lang="ru-RU" sz="4200" dirty="0" err="1"/>
              <a:t>сь</a:t>
            </a:r>
            <a:r>
              <a:rPr lang="en-US" sz="4200" dirty="0"/>
              <a:t> </a:t>
            </a:r>
            <a:r>
              <a:rPr lang="en-US" sz="4200" dirty="0" err="1"/>
              <a:t>Михайлович</a:t>
            </a:r>
            <a:r>
              <a:rPr lang="en-US" sz="4200" dirty="0"/>
              <a:t> </a:t>
            </a:r>
            <a:r>
              <a:rPr lang="en-US" sz="4200" dirty="0" err="1"/>
              <a:t>Адамович</a:t>
            </a:r>
            <a:endParaRPr lang="en-US" sz="4200" dirty="0"/>
          </a:p>
        </p:txBody>
      </p:sp>
      <p:sp>
        <p:nvSpPr>
          <p:cNvPr id="205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33ACDA-6409-43A5-8D88-673418CB2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Копыльщины, доктор филологических наук, писатель и кинематографист, общественный деятель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В произведениях писателя отражались военные будни, события на оккупированной территории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 </a:t>
            </a:r>
          </a:p>
        </p:txBody>
      </p:sp>
      <p:pic>
        <p:nvPicPr>
          <p:cNvPr id="2050" name="Picture 2" descr="Изображение выглядит как человек, внешний, дерев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BAD5101-3142-483F-82ED-3A1DE1317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r="1" b="1718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7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2FCCD-21A4-41F4-B7DB-4789C4C4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A88C32-D04C-4BC6-B64A-BB7C84A0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dirty="0">
                <a:cs typeface="Calibri"/>
              </a:rPr>
              <a:t>Система образования</a:t>
            </a:r>
          </a:p>
          <a:p>
            <a:r>
              <a:rPr lang="ru-RU" sz="2400" dirty="0">
                <a:cs typeface="Calibri"/>
              </a:rPr>
              <a:t>Достижения ученых</a:t>
            </a:r>
          </a:p>
          <a:p>
            <a:r>
              <a:rPr lang="ru-RU" sz="2400" dirty="0">
                <a:cs typeface="Calibri"/>
              </a:rPr>
              <a:t>Литература</a:t>
            </a:r>
          </a:p>
          <a:p>
            <a:r>
              <a:rPr lang="ru-RU" sz="2400" dirty="0">
                <a:cs typeface="Calibri"/>
              </a:rPr>
              <a:t>Театр</a:t>
            </a:r>
          </a:p>
          <a:p>
            <a:r>
              <a:rPr lang="ru-RU" sz="2400" dirty="0">
                <a:cs typeface="Calibri"/>
              </a:rPr>
              <a:t>Живопись</a:t>
            </a:r>
          </a:p>
          <a:p>
            <a:r>
              <a:rPr lang="ru-RU" sz="2400" dirty="0">
                <a:cs typeface="Calibri"/>
              </a:rPr>
              <a:t>Кино</a:t>
            </a:r>
          </a:p>
          <a:p>
            <a:r>
              <a:rPr lang="ru-RU" sz="2400" dirty="0">
                <a:cs typeface="Calibri"/>
              </a:rPr>
              <a:t>Музыка</a:t>
            </a:r>
          </a:p>
        </p:txBody>
      </p:sp>
      <p:pic>
        <p:nvPicPr>
          <p:cNvPr id="13" name="Picture 4" descr="Кинопленка и хлопушка">
            <a:extLst>
              <a:ext uri="{FF2B5EF4-FFF2-40B4-BE49-F238E27FC236}">
                <a16:creationId xmlns:a16="http://schemas.microsoft.com/office/drawing/2014/main" id="{2EB3362E-3271-4794-B037-18015A128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9" r="35675" b="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4A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0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4A3E5-38FD-4312-842C-FF352C7B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Алеся Адамовича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57C8C-9AE1-4D6B-8457-9CF2F01F4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Главное произведение</a:t>
            </a:r>
            <a:r>
              <a:rPr lang="en-US" sz="2400" dirty="0"/>
              <a:t>:</a:t>
            </a:r>
            <a:r>
              <a:rPr lang="ru-RU" sz="2400" dirty="0"/>
              <a:t> роман-</a:t>
            </a:r>
            <a:r>
              <a:rPr lang="ru-RU" sz="2400"/>
              <a:t>диалогия</a:t>
            </a:r>
            <a:r>
              <a:rPr lang="ru-RU" sz="2400" dirty="0"/>
              <a:t> «Партизаны», состоящий из трёх частей</a:t>
            </a:r>
            <a:r>
              <a:rPr lang="en-US" sz="2400" dirty="0"/>
              <a:t>:</a:t>
            </a:r>
            <a:r>
              <a:rPr lang="ru-RU" sz="2400" dirty="0"/>
              <a:t> «Война под крышами», «Сыновья идут в бой»</a:t>
            </a:r>
          </a:p>
          <a:p>
            <a:r>
              <a:rPr lang="ru-RU" sz="2400" dirty="0"/>
              <a:t>По произведениям писателя «</a:t>
            </a:r>
            <a:r>
              <a:rPr lang="ru-RU" sz="2400"/>
              <a:t>Хатынская</a:t>
            </a:r>
            <a:r>
              <a:rPr lang="ru-RU" sz="2400" dirty="0"/>
              <a:t> повесть» и «Каратели» была снята художественная кинолента «Иди и смотри»</a:t>
            </a:r>
          </a:p>
          <a:p>
            <a:r>
              <a:rPr lang="ru-RU" sz="2400" dirty="0"/>
              <a:t>Кинолента «Иди и смотри» получила ряд общесоветских и международных наград и является одной из лучших картин о войне</a:t>
            </a:r>
          </a:p>
        </p:txBody>
      </p:sp>
    </p:spTree>
    <p:extLst>
      <p:ext uri="{BB962C8B-B14F-4D97-AF65-F5344CB8AC3E}">
        <p14:creationId xmlns:p14="http://schemas.microsoft.com/office/powerpoint/2010/main" val="4118563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7B8C2-CABF-436B-8CE4-8CE5234E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Владимир Семенович Короткевич</a:t>
            </a:r>
          </a:p>
        </p:txBody>
      </p:sp>
      <p:pic>
        <p:nvPicPr>
          <p:cNvPr id="3074" name="Picture 2" descr="Изображение выглядит как текст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B2E8009B-F769-4F51-98D9-2402166376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7BAFA-B340-4D10-BF74-50D91E4EE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Орши, писатель, переводчик, киносценарист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свои произведения посвятил отечественной истории, раскрывал богатый духовный мир своих героев и показывал неразрывную связь их личной судьбы с судьбой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156191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3E76E-07AB-453A-B653-73440EF1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Владимира Короткевича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B0A5D1-88F1-48BB-BC54-DC03FCE2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Произведения «Колосья под серпом твоим» были посвящены истории восстания 1863-1864 гг.</a:t>
            </a:r>
          </a:p>
          <a:p>
            <a:r>
              <a:rPr lang="ru-RU" sz="2400" dirty="0"/>
              <a:t>Детективные романы «Дикая охота короля </a:t>
            </a:r>
            <a:r>
              <a:rPr lang="ru-RU" sz="2400" dirty="0" err="1"/>
              <a:t>Стаха</a:t>
            </a:r>
            <a:r>
              <a:rPr lang="ru-RU" sz="2400" dirty="0"/>
              <a:t>» и «Черный замок Ольшанский», посвящены истории белорусских земель</a:t>
            </a:r>
          </a:p>
          <a:p>
            <a:r>
              <a:rPr lang="ru-RU" sz="2400" dirty="0"/>
              <a:t>Чувством любви к Родине и уважения к ее истории наполнен очерк «Земля под белыми крыльями», где, в частности, отражаются Грюнвальдская битва, Люблинская уния</a:t>
            </a:r>
          </a:p>
        </p:txBody>
      </p:sp>
    </p:spTree>
    <p:extLst>
      <p:ext uri="{BB962C8B-B14F-4D97-AF65-F5344CB8AC3E}">
        <p14:creationId xmlns:p14="http://schemas.microsoft.com/office/powerpoint/2010/main" val="127340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6C5C9-8E23-4D92-AB3A-7E24C3E7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Иван Павлович Мележ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D8DC06-0431-4C75-A118-EC67BBD92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0FD3D-344A-4ABC-B1F2-023E34A3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Хойникского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 </a:t>
            </a:r>
            <a:r>
              <a:rPr lang="en-US" sz="2200" dirty="0" err="1"/>
              <a:t>Гомельской</a:t>
            </a:r>
            <a:r>
              <a:rPr lang="en-US" sz="2200" dirty="0"/>
              <a:t> </a:t>
            </a:r>
            <a:r>
              <a:rPr lang="en-US" sz="2200" dirty="0" err="1"/>
              <a:t>области</a:t>
            </a:r>
            <a:r>
              <a:rPr lang="en-US" sz="2200" dirty="0"/>
              <a:t>, </a:t>
            </a:r>
            <a:r>
              <a:rPr lang="en-US" sz="2200" dirty="0" err="1"/>
              <a:t>народный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БССР, </a:t>
            </a:r>
            <a:r>
              <a:rPr lang="en-US" sz="2200" dirty="0" err="1"/>
              <a:t>участник</a:t>
            </a:r>
            <a:r>
              <a:rPr lang="en-US" sz="2200" dirty="0"/>
              <a:t> </a:t>
            </a:r>
            <a:r>
              <a:rPr lang="en-US" sz="2200" dirty="0" err="1"/>
              <a:t>Великой</a:t>
            </a:r>
            <a:r>
              <a:rPr lang="en-US" sz="2200" dirty="0"/>
              <a:t> </a:t>
            </a:r>
            <a:r>
              <a:rPr lang="en-US" sz="2200" dirty="0" err="1"/>
              <a:t>Отечественной</a:t>
            </a:r>
            <a:r>
              <a:rPr lang="en-US" sz="2200" dirty="0"/>
              <a:t> </a:t>
            </a:r>
            <a:r>
              <a:rPr lang="en-US" sz="2200" dirty="0" err="1"/>
              <a:t>войны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 В </a:t>
            </a:r>
            <a:r>
              <a:rPr lang="en-US" sz="2200" dirty="0" err="1"/>
              <a:t>своих</a:t>
            </a:r>
            <a:r>
              <a:rPr lang="en-US" sz="2200" dirty="0"/>
              <a:t> </a:t>
            </a:r>
            <a:r>
              <a:rPr lang="en-US" sz="2200" dirty="0" err="1"/>
              <a:t>произведениях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</a:t>
            </a:r>
            <a:r>
              <a:rPr lang="en-US" sz="2200" dirty="0" err="1"/>
              <a:t>показывал</a:t>
            </a:r>
            <a:r>
              <a:rPr lang="en-US" sz="2200" dirty="0"/>
              <a:t> </a:t>
            </a:r>
            <a:r>
              <a:rPr lang="en-US" sz="2200" dirty="0" err="1"/>
              <a:t>историческое</a:t>
            </a:r>
            <a:r>
              <a:rPr lang="en-US" sz="2200" dirty="0"/>
              <a:t> </a:t>
            </a:r>
            <a:r>
              <a:rPr lang="en-US" sz="2200" dirty="0" err="1"/>
              <a:t>прошлое</a:t>
            </a:r>
            <a:r>
              <a:rPr lang="en-US" sz="2200" dirty="0"/>
              <a:t> </a:t>
            </a:r>
            <a:r>
              <a:rPr lang="en-US" sz="2200" dirty="0" err="1"/>
              <a:t>советского</a:t>
            </a:r>
            <a:r>
              <a:rPr lang="en-US" sz="2200" dirty="0"/>
              <a:t> </a:t>
            </a:r>
            <a:r>
              <a:rPr lang="en-US" sz="2200" dirty="0" err="1"/>
              <a:t>народа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1416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17A66-2583-43F7-8E6A-76AAF9BA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Ивана Мележа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62747-8500-4A5E-A0E9-6CCA296A3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/>
              <a:t>Центральное место в его творчестве занимает трилогия «Полесская хроника». Она состоит из романов «Люди на болоте», «Дыхание грозы» и «Метели, декабрь»</a:t>
            </a:r>
          </a:p>
          <a:p>
            <a:r>
              <a:rPr lang="ru-RU" sz="2400"/>
              <a:t>В этих произведениях писатель рассказал о жизни белорусского крестьянства на Полесье в 1920—1930-е гг. во время проведения коллективизации и раскулачивания</a:t>
            </a:r>
          </a:p>
          <a:p>
            <a:r>
              <a:rPr lang="ru-RU" sz="2400"/>
              <a:t>Трилогия является гимном белорусскому народу и размышлением над его историей</a:t>
            </a:r>
          </a:p>
        </p:txBody>
      </p:sp>
    </p:spTree>
    <p:extLst>
      <p:ext uri="{BB962C8B-B14F-4D97-AF65-F5344CB8AC3E}">
        <p14:creationId xmlns:p14="http://schemas.microsoft.com/office/powerpoint/2010/main" val="2102996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6F303-2026-4415-B4B5-EF1BA64B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Иван Петрович Шамякин</a:t>
            </a:r>
          </a:p>
        </p:txBody>
      </p:sp>
      <p:pic>
        <p:nvPicPr>
          <p:cNvPr id="5122" name="Picture 2" descr="Иван Шамякин: краткая биография и творчество">
            <a:extLst>
              <a:ext uri="{FF2B5EF4-FFF2-40B4-BE49-F238E27FC236}">
                <a16:creationId xmlns:a16="http://schemas.microsoft.com/office/drawing/2014/main" id="{B324203A-7034-49B3-BCEF-76E609845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4B6960-00BF-4F90-95EA-F6EAB6FDC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Добрушского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 </a:t>
            </a:r>
            <a:r>
              <a:rPr lang="en-US" sz="2200" dirty="0" err="1"/>
              <a:t>Гомельской</a:t>
            </a:r>
            <a:r>
              <a:rPr lang="en-US" sz="2200" dirty="0"/>
              <a:t> </a:t>
            </a:r>
            <a:r>
              <a:rPr lang="en-US" sz="2200" dirty="0" err="1"/>
              <a:t>области</a:t>
            </a:r>
            <a:r>
              <a:rPr lang="en-US" sz="2200" dirty="0"/>
              <a:t>, </a:t>
            </a:r>
            <a:r>
              <a:rPr lang="en-US" sz="2200" dirty="0" err="1"/>
              <a:t>народный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БССР, </a:t>
            </a:r>
            <a:r>
              <a:rPr lang="en-US" sz="2200" dirty="0" err="1"/>
              <a:t>общественный</a:t>
            </a:r>
            <a:r>
              <a:rPr lang="en-US" sz="2200" dirty="0"/>
              <a:t> </a:t>
            </a:r>
            <a:r>
              <a:rPr lang="en-US" sz="2200" dirty="0" err="1"/>
              <a:t>деятель</a:t>
            </a:r>
            <a:r>
              <a:rPr lang="en-US" sz="2200" dirty="0"/>
              <a:t>, </a:t>
            </a: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Участник</a:t>
            </a:r>
            <a:r>
              <a:rPr lang="en-US" sz="2200" dirty="0"/>
              <a:t> </a:t>
            </a:r>
            <a:r>
              <a:rPr lang="en-US" sz="2200" dirty="0" err="1"/>
              <a:t>Великой</a:t>
            </a:r>
            <a:r>
              <a:rPr lang="en-US" sz="2200" dirty="0"/>
              <a:t> </a:t>
            </a:r>
            <a:r>
              <a:rPr lang="en-US" sz="2200" dirty="0" err="1"/>
              <a:t>Отечественной</a:t>
            </a:r>
            <a:r>
              <a:rPr lang="en-US" sz="2200" dirty="0"/>
              <a:t> </a:t>
            </a:r>
            <a:r>
              <a:rPr lang="en-US" sz="2200" dirty="0" err="1"/>
              <a:t>войны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26240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A9092-CEFF-48C5-8C3C-52997583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Ивана Шамякина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A3F9E-6AF1-4358-9707-1AF5A2D90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В книге «Тревожное счастье», состоящей из пяти повестей, судьбы героев связаны с судьбой всего поколения. Оно прошло через суровые испытания войны и тяжелые послевоенные условия</a:t>
            </a:r>
          </a:p>
          <a:p>
            <a:r>
              <a:rPr lang="ru-RU" sz="2400" dirty="0"/>
              <a:t>Роман «Глубокое течение» стал первым белорусским «партизанским» романом, а в романе «Сердце на ладони» отражена человечность в условиях войны</a:t>
            </a:r>
          </a:p>
        </p:txBody>
      </p:sp>
    </p:spTree>
    <p:extLst>
      <p:ext uri="{BB962C8B-B14F-4D97-AF65-F5344CB8AC3E}">
        <p14:creationId xmlns:p14="http://schemas.microsoft.com/office/powerpoint/2010/main" val="3559823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озырский государственный педагогический университет имени И.П. Шамякина |  ABITURIENT.BY">
            <a:extLst>
              <a:ext uri="{FF2B5EF4-FFF2-40B4-BE49-F238E27FC236}">
                <a16:creationId xmlns:a16="http://schemas.microsoft.com/office/drawing/2014/main" id="{5848282C-2BFE-487E-BF88-B4B0A424C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0D67B-5BA5-4D8F-AA64-DE0ABFF9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Имя И. Шамякина присвоено Мозырскому государственному педагогическому университету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703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FDC8-1727-4320-8AC5-EFE62DD3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Театр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29078F-5BB8-43A2-9A2B-933808A5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16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039E6-BAAF-4556-85CE-0106F3A3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E1B674-3640-4712-B1EF-3C6C4ECB8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Большое количество постановок были посвящены военной тематике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Купаловском</a:t>
            </a:r>
            <a:r>
              <a:rPr lang="ru-RU" sz="2400" dirty="0"/>
              <a:t> театре были поставлены пьесы «Заложники» о Батьке Минае и его семье, «Константин Заслонов», «Брестская крепость».</a:t>
            </a:r>
          </a:p>
          <a:p>
            <a:r>
              <a:rPr lang="ru-RU" sz="2400" dirty="0"/>
              <a:t>Театры функционировали в каждом областном центре и являлись одним из любимых развлечений простого народа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174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FFB5E-A496-4AFC-AB37-BBEF54A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Система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CB395-E47C-48C8-83D5-7CA0ABDD6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48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Театр Янки Купалы (Театр городской) (Минск)">
            <a:extLst>
              <a:ext uri="{FF2B5EF4-FFF2-40B4-BE49-F238E27FC236}">
                <a16:creationId xmlns:a16="http://schemas.microsoft.com/office/drawing/2014/main" id="{CA707D86-E177-4BD5-80DF-F6DE4134C0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C6B35-6169-4710-8A2B-C4400F42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Театр имени Я. Купалы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97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A118A-CE42-4002-8C6F-4B664980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i="0" dirty="0" err="1">
                <a:effectLst/>
              </a:rPr>
              <a:t>Национальный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академический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драматический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театр</a:t>
            </a:r>
            <a:endParaRPr lang="en-US" sz="2600" dirty="0"/>
          </a:p>
        </p:txBody>
      </p:sp>
      <p:sp>
        <p:nvSpPr>
          <p:cNvPr id="8197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8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Здание театра">
            <a:extLst>
              <a:ext uri="{FF2B5EF4-FFF2-40B4-BE49-F238E27FC236}">
                <a16:creationId xmlns:a16="http://schemas.microsoft.com/office/drawing/2014/main" id="{7C409E72-D80E-4F49-83EC-93F80A116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-1" b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4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13AF7-7578-45E3-B0C0-119B8CDD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Гомельский</a:t>
            </a:r>
            <a:r>
              <a:rPr lang="en-US" sz="2600" dirty="0"/>
              <a:t> </a:t>
            </a:r>
            <a:r>
              <a:rPr lang="en-US" sz="2600" dirty="0" err="1"/>
              <a:t>областной</a:t>
            </a:r>
            <a:r>
              <a:rPr lang="en-US" sz="2600" dirty="0"/>
              <a:t> </a:t>
            </a:r>
            <a:r>
              <a:rPr lang="en-US" sz="2600" dirty="0" err="1"/>
              <a:t>драматический</a:t>
            </a:r>
            <a:r>
              <a:rPr lang="en-US" sz="2600" dirty="0"/>
              <a:t> </a:t>
            </a:r>
            <a:r>
              <a:rPr lang="en-US" sz="2600" dirty="0" err="1"/>
              <a:t>театр</a:t>
            </a:r>
            <a:endParaRPr lang="en-US" sz="26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История Гомельского областного драматического театра (Гомель, Беларусь)">
            <a:extLst>
              <a:ext uri="{FF2B5EF4-FFF2-40B4-BE49-F238E27FC236}">
                <a16:creationId xmlns:a16="http://schemas.microsoft.com/office/drawing/2014/main" id="{BF18E9F9-E22E-48FC-95C1-2595E2181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1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89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23281-DF60-4F63-8BD3-BB533EC1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Стефания Станюта</a:t>
            </a:r>
          </a:p>
        </p:txBody>
      </p:sp>
      <p:pic>
        <p:nvPicPr>
          <p:cNvPr id="10242" name="Picture 2" descr="Сегодня Стефании Станюте могло бы исполниться 115 лет. Народная артистка  Беларуси и СССР – в воспоминаниях коллег и близких">
            <a:extLst>
              <a:ext uri="{FF2B5EF4-FFF2-40B4-BE49-F238E27FC236}">
                <a16:creationId xmlns:a16="http://schemas.microsoft.com/office/drawing/2014/main" id="{78B69674-F96D-44FD-9797-1872BD7C1E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B9AD9A-B905-472F-8D55-7CA5BD725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одна</a:t>
            </a:r>
            <a:r>
              <a:rPr lang="en-US" sz="2200" dirty="0"/>
              <a:t> </a:t>
            </a:r>
            <a:r>
              <a:rPr lang="en-US" sz="2200" dirty="0" err="1"/>
              <a:t>из</a:t>
            </a:r>
            <a:r>
              <a:rPr lang="en-US" sz="2200" dirty="0"/>
              <a:t> </a:t>
            </a:r>
            <a:r>
              <a:rPr lang="en-US" sz="2200" dirty="0" err="1"/>
              <a:t>самых</a:t>
            </a:r>
            <a:r>
              <a:rPr lang="en-US" sz="2200" dirty="0"/>
              <a:t> </a:t>
            </a:r>
            <a:r>
              <a:rPr lang="en-US" sz="2200" dirty="0" err="1"/>
              <a:t>знаменитых</a:t>
            </a:r>
            <a:r>
              <a:rPr lang="en-US" sz="2200" dirty="0"/>
              <a:t> </a:t>
            </a:r>
            <a:r>
              <a:rPr lang="en-US" sz="2200" dirty="0" err="1"/>
              <a:t>белорусских</a:t>
            </a:r>
            <a:r>
              <a:rPr lang="en-US" sz="2200" dirty="0"/>
              <a:t> </a:t>
            </a:r>
            <a:r>
              <a:rPr lang="en-US" sz="2200" dirty="0" err="1"/>
              <a:t>актрис</a:t>
            </a:r>
            <a:r>
              <a:rPr lang="en-US" sz="2200" dirty="0"/>
              <a:t> </a:t>
            </a:r>
            <a:r>
              <a:rPr lang="en-US" sz="2200" dirty="0" err="1"/>
              <a:t>театра</a:t>
            </a:r>
            <a:r>
              <a:rPr lang="en-US" sz="2200" dirty="0"/>
              <a:t> и </a:t>
            </a:r>
            <a:r>
              <a:rPr lang="en-US" sz="2200" dirty="0" err="1"/>
              <a:t>кино</a:t>
            </a:r>
            <a:r>
              <a:rPr lang="en-US" sz="2200" dirty="0"/>
              <a:t>, </a:t>
            </a:r>
            <a:r>
              <a:rPr lang="en-US" sz="2200" dirty="0" err="1"/>
              <a:t>уроженка</a:t>
            </a:r>
            <a:r>
              <a:rPr lang="en-US" sz="2200" dirty="0"/>
              <a:t> </a:t>
            </a:r>
            <a:r>
              <a:rPr lang="en-US" sz="2200" dirty="0" err="1"/>
              <a:t>Минска</a:t>
            </a:r>
            <a:r>
              <a:rPr lang="en-US" sz="2200" dirty="0"/>
              <a:t>, </a:t>
            </a:r>
            <a:r>
              <a:rPr lang="en-US" sz="2200" dirty="0" err="1"/>
              <a:t>народная</a:t>
            </a:r>
            <a:r>
              <a:rPr lang="en-US" sz="2200" dirty="0"/>
              <a:t> </a:t>
            </a:r>
            <a:r>
              <a:rPr lang="en-US" sz="2200" dirty="0" err="1"/>
              <a:t>артистка</a:t>
            </a:r>
            <a:r>
              <a:rPr lang="en-US" sz="2200" dirty="0"/>
              <a:t> БССР и СССР </a:t>
            </a:r>
            <a:r>
              <a:rPr lang="en-US" sz="2200" dirty="0" err="1"/>
              <a:t>Стефания</a:t>
            </a:r>
            <a:r>
              <a:rPr lang="en-US" sz="2200" dirty="0"/>
              <a:t> </a:t>
            </a:r>
            <a:r>
              <a:rPr lang="en-US" sz="2200" dirty="0" err="1"/>
              <a:t>Станюта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9033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CE672-B49E-43B1-8BBC-AB8A3A75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Живопись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E10BE-F27C-4197-81A1-7161F549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09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9939F-1E6F-4F3B-A378-60E05220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Михаил Андреевич Савицкий </a:t>
            </a:r>
          </a:p>
        </p:txBody>
      </p:sp>
      <p:pic>
        <p:nvPicPr>
          <p:cNvPr id="11266" name="Picture 2" descr="Изображение">
            <a:extLst>
              <a:ext uri="{FF2B5EF4-FFF2-40B4-BE49-F238E27FC236}">
                <a16:creationId xmlns:a16="http://schemas.microsoft.com/office/drawing/2014/main" id="{1D1D3ABC-0005-4DFC-9653-346057DE6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570B7D-2837-4717-8BF4-77EADF626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Витебщины, народный художник СССР и Беларуси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Участник Великой Отечественной войны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Попал в плен и прошел ужасы трех нацистских концлагерей, где чудом остался жив</a:t>
            </a:r>
          </a:p>
        </p:txBody>
      </p:sp>
    </p:spTree>
    <p:extLst>
      <p:ext uri="{BB962C8B-B14F-4D97-AF65-F5344CB8AC3E}">
        <p14:creationId xmlns:p14="http://schemas.microsoft.com/office/powerpoint/2010/main" val="2204468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2" name="Rectangle 7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F69F0-FC88-412C-B44E-9485C44A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Узник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32815»</a:t>
            </a:r>
          </a:p>
        </p:txBody>
      </p:sp>
      <p:sp>
        <p:nvSpPr>
          <p:cNvPr id="1230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Ужасы концлагерей на картинах М.А. Савицкого (Минск. Музей ВОВ)">
            <a:extLst>
              <a:ext uri="{FF2B5EF4-FFF2-40B4-BE49-F238E27FC236}">
                <a16:creationId xmlns:a16="http://schemas.microsoft.com/office/drawing/2014/main" id="{4BAE6476-631E-4347-8426-5F318C7B25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180" y="640080"/>
            <a:ext cx="303884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14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EE5BA-3571-4B66-8BB7-E4C2AE4B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«Партизанская мадонна»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М.Савицкий «Партизанская Мадонна Минская» - Национальный художественный  музей Республики Беларусь">
            <a:extLst>
              <a:ext uri="{FF2B5EF4-FFF2-40B4-BE49-F238E27FC236}">
                <a16:creationId xmlns:a16="http://schemas.microsoft.com/office/drawing/2014/main" id="{8FD63979-2C31-492D-82BB-DE0F75D4D0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031" y="640080"/>
            <a:ext cx="3677145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99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A4F37-E357-4770-9D2C-500747DA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Кино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ABB967-D91C-4111-B28F-C334B969A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31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циональная киностудия «Беларусьфильм - Администрация Первомайского района  г. Минска">
            <a:extLst>
              <a:ext uri="{FF2B5EF4-FFF2-40B4-BE49-F238E27FC236}">
                <a16:creationId xmlns:a16="http://schemas.microsoft.com/office/drawing/2014/main" id="{F85AB669-C311-405E-9FF5-A189E79CA8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11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D5CAF-332B-4CDE-B8ED-43D15C17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Студия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«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Беларусфильм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2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C598A-0346-4B80-A6B1-8996B2A2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Основные положения</a:t>
            </a:r>
          </a:p>
        </p:txBody>
      </p:sp>
      <p:graphicFrame>
        <p:nvGraphicFramePr>
          <p:cNvPr id="5" name="Текст 2">
            <a:extLst>
              <a:ext uri="{FF2B5EF4-FFF2-40B4-BE49-F238E27FC236}">
                <a16:creationId xmlns:a16="http://schemas.microsoft.com/office/drawing/2014/main" id="{FB99EE3D-FDA9-414D-91DB-20F049F80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2157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5387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5FF1-31D5-4B46-AB17-A1F36CCF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Виктор Тимофеевич Туров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A12400-56BC-463A-8710-04966916B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уроженец Могилева народный артист БССР и СССР, кинорежиссёр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Снял 25 фильмов, в том числе и о войне. Каждый его фильм пронизан тематикой любви и добра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Его картина «Я родом из детства», созданная еще в 1966 г., была названа кинокритиками в 1995 г. лучшим фильмом за всю историю белорусского кинематографа.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В этой киноленте обожженного танкиста,вернувшегося с войны, сыграл Владимир Высоцкий, песни которого впервые прозвучали с экрана.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85 лет назад появился на свет классик белорусского кино Виктор Туров —  Российская газета">
            <a:extLst>
              <a:ext uri="{FF2B5EF4-FFF2-40B4-BE49-F238E27FC236}">
                <a16:creationId xmlns:a16="http://schemas.microsoft.com/office/drawing/2014/main" id="{53CF80EE-8BE6-47FC-9C9E-335D02442A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r="17697" b="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95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1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Я родом из детства — Википедия">
            <a:extLst>
              <a:ext uri="{FF2B5EF4-FFF2-40B4-BE49-F238E27FC236}">
                <a16:creationId xmlns:a16="http://schemas.microsoft.com/office/drawing/2014/main" id="{73DA932B-5CB3-43DE-898D-0A06B498E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667" y="643467"/>
            <a:ext cx="795866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1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58249-317C-4D61-A1F5-25F81457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Михаил Николаевич Пташук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5247EC-D87C-4B99-B44B-8440C27E6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— уроженец Брестчины. Народный артист Беларуси, кинорежиссёр. Его картины затрагивали историческое прошлое белорусского народа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Пташук, Михаил Николаевич — Википедия">
            <a:extLst>
              <a:ext uri="{FF2B5EF4-FFF2-40B4-BE49-F238E27FC236}">
                <a16:creationId xmlns:a16="http://schemas.microsoft.com/office/drawing/2014/main" id="{7DC494AF-C6D1-45D3-A51F-1F67990A5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b="27838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78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042EE-93F5-49AB-92D0-337A515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Знак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беды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 -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одна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самых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известных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картин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М.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Пташука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Знак беды — Кинопоиск">
            <a:extLst>
              <a:ext uri="{FF2B5EF4-FFF2-40B4-BE49-F238E27FC236}">
                <a16:creationId xmlns:a16="http://schemas.microsoft.com/office/drawing/2014/main" id="{C730549D-1779-402C-9908-9EBDF237B9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1580" y="858525"/>
            <a:ext cx="3335619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48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3D68C-A5FB-4FFA-AA9A-DE789DD9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Музыка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1E8259-7B37-4813-AD68-15DF82A2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19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9FBC8-34CA-4B82-ADCC-98C33C00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Владимир Мулявин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FCB673-3CD8-4B4A-8788-509484579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белорусский</a:t>
            </a:r>
            <a:r>
              <a:rPr lang="en-US" sz="2000" dirty="0"/>
              <a:t> </a:t>
            </a:r>
            <a:r>
              <a:rPr lang="en-US" sz="2000" dirty="0" err="1"/>
              <a:t>музыкант</a:t>
            </a:r>
            <a:r>
              <a:rPr lang="en-US" sz="2000" dirty="0"/>
              <a:t>, </a:t>
            </a:r>
            <a:r>
              <a:rPr lang="en-US" sz="2000" dirty="0" err="1"/>
              <a:t>композитор</a:t>
            </a:r>
            <a:r>
              <a:rPr lang="en-US" sz="2000" dirty="0"/>
              <a:t>, </a:t>
            </a:r>
            <a:r>
              <a:rPr lang="en-US" sz="2000" dirty="0" err="1"/>
              <a:t>народный</a:t>
            </a:r>
            <a:r>
              <a:rPr lang="en-US" sz="2000" dirty="0"/>
              <a:t> </a:t>
            </a:r>
            <a:r>
              <a:rPr lang="en-US" sz="2000" dirty="0" err="1"/>
              <a:t>артист</a:t>
            </a:r>
            <a:r>
              <a:rPr lang="en-US" sz="2000" dirty="0"/>
              <a:t> БССР и СССР, </a:t>
            </a:r>
            <a:r>
              <a:rPr lang="en-US" sz="2000" dirty="0" err="1"/>
              <a:t>основатель</a:t>
            </a:r>
            <a:r>
              <a:rPr lang="en-US" sz="2000" dirty="0"/>
              <a:t> и </a:t>
            </a:r>
            <a:r>
              <a:rPr lang="en-US" sz="2000" dirty="0" err="1"/>
              <a:t>художественный</a:t>
            </a:r>
            <a:r>
              <a:rPr lang="en-US" sz="2000" dirty="0"/>
              <a:t> </a:t>
            </a:r>
            <a:r>
              <a:rPr lang="en-US" sz="2000" dirty="0" err="1"/>
              <a:t>руководитель</a:t>
            </a:r>
            <a:r>
              <a:rPr lang="en-US" sz="2000" dirty="0"/>
              <a:t> «</a:t>
            </a:r>
            <a:r>
              <a:rPr lang="en-US" sz="2000" dirty="0" err="1"/>
              <a:t>Песняров</a:t>
            </a:r>
            <a:r>
              <a:rPr lang="en-US" sz="2000" dirty="0"/>
              <a:t>»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Владимир Мулявин: трагическая судьба лидера «Песняров» | Вехи Истории |  Яндекс Дзен">
            <a:extLst>
              <a:ext uri="{FF2B5EF4-FFF2-40B4-BE49-F238E27FC236}">
                <a16:creationId xmlns:a16="http://schemas.microsoft.com/office/drawing/2014/main" id="{4336C4C7-B760-4095-B698-077F8E6DD0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1763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80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EA544-CA7A-4EC6-A117-42DAC4B6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</a:t>
            </a:r>
            <a:r>
              <a:rPr lang="ru-RU" dirty="0" err="1"/>
              <a:t>песнярах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5DF11D-00D2-483F-BA44-A716FE7D7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Песняры</a:t>
            </a:r>
            <a:r>
              <a:rPr lang="ru-RU" dirty="0"/>
              <a:t>» стали первым советским вокально-инструментальным ансамблем, выступившим в Америке, а американская пресса назвала их группой, заслужившей того, чтобы ей аплодировали стоя</a:t>
            </a:r>
          </a:p>
          <a:p>
            <a:r>
              <a:rPr lang="ru-RU" dirty="0"/>
              <a:t>По количеству гастролей в 1970-е гг. «</a:t>
            </a:r>
            <a:r>
              <a:rPr lang="ru-RU" dirty="0" err="1"/>
              <a:t>Песнярам</a:t>
            </a:r>
            <a:r>
              <a:rPr lang="ru-RU" dirty="0"/>
              <a:t>» не было равных во всем СССР.</a:t>
            </a:r>
          </a:p>
          <a:p>
            <a:r>
              <a:rPr lang="ru-RU" dirty="0"/>
              <a:t>В. Мулявин был награжден орденом Ф. Скорины. </a:t>
            </a:r>
          </a:p>
        </p:txBody>
      </p:sp>
    </p:spTree>
    <p:extLst>
      <p:ext uri="{BB962C8B-B14F-4D97-AF65-F5344CB8AC3E}">
        <p14:creationId xmlns:p14="http://schemas.microsoft.com/office/powerpoint/2010/main" val="3919293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D17E6-7B09-472C-B598-92573C1A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DB0F0-DE05-48BC-AFC8-0B3D85FFB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48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CDEF8-198A-4850-A179-08FAD217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DBEC4-EFB1-45FF-B87F-C7139D2E9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9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9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оевая машина, старый, рынок&#10;&#10;Автоматически созданное описание">
            <a:extLst>
              <a:ext uri="{FF2B5EF4-FFF2-40B4-BE49-F238E27FC236}">
                <a16:creationId xmlns:a16="http://schemas.microsoft.com/office/drawing/2014/main" id="{4673D314-1F09-40BF-8AEA-D8FF4F6FA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D6A28EA-A220-4F7C-AFF7-D6F7C1A3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3" b="5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9E59E-64A5-49A2-9442-F6DBC00B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Плакат времен СССР</a:t>
            </a:r>
          </a:p>
        </p:txBody>
      </p:sp>
      <p:pic>
        <p:nvPicPr>
          <p:cNvPr id="4" name="Рисунок 4" descr="Изображение выглядит как текст, человек, одет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FE17AF18-37E6-49CA-A9AD-CDC52F9B6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451" y="643469"/>
            <a:ext cx="5910941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2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E5912-11B3-44CF-BA07-D6063BF4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graphicFrame>
        <p:nvGraphicFramePr>
          <p:cNvPr id="20" name="Объект 2">
            <a:extLst>
              <a:ext uri="{FF2B5EF4-FFF2-40B4-BE49-F238E27FC236}">
                <a16:creationId xmlns:a16="http://schemas.microsoft.com/office/drawing/2014/main" id="{3A9B863D-2ADB-4F55-9477-DB14052252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68780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324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1148</Words>
  <Application>Microsoft Office PowerPoint</Application>
  <PresentationFormat>Широкоэкранный</PresentationFormat>
  <Paragraphs>127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Тема Office</vt:lpstr>
      <vt:lpstr>§ 24—25. Развитие образования, науки и культуры во второй половине 1940-х — 1980-е гг. </vt:lpstr>
      <vt:lpstr>Проверка д/з</vt:lpstr>
      <vt:lpstr>План урока</vt:lpstr>
      <vt:lpstr>1. Система образования</vt:lpstr>
      <vt:lpstr>Основные положения</vt:lpstr>
      <vt:lpstr>Презентация PowerPoint</vt:lpstr>
      <vt:lpstr>Презентация PowerPoint</vt:lpstr>
      <vt:lpstr>Плакат времен СССР</vt:lpstr>
      <vt:lpstr>Основные положения</vt:lpstr>
      <vt:lpstr>БГУ </vt:lpstr>
      <vt:lpstr>Гродненский сельскохозяйственный институт (1951 г.)</vt:lpstr>
      <vt:lpstr>Белорусский институт инженеров железнодорожного транспорта в Гомеле (1953 г.)</vt:lpstr>
      <vt:lpstr>Белорусский институт механизации и электрификации сельского хозяйства в Минске (1954 г.)</vt:lpstr>
      <vt:lpstr>2. Достижения ученых</vt:lpstr>
      <vt:lpstr>Василий Феофилович Купревич</vt:lpstr>
      <vt:lpstr>Презентация PowerPoint</vt:lpstr>
      <vt:lpstr>Яков Борисович Зельдович</vt:lpstr>
      <vt:lpstr>Презентация PowerPoint</vt:lpstr>
      <vt:lpstr>Павел Осипович Сухой</vt:lpstr>
      <vt:lpstr>Т-4 </vt:lpstr>
      <vt:lpstr>СУ-17</vt:lpstr>
      <vt:lpstr>СУ-24</vt:lpstr>
      <vt:lpstr>СУ-27</vt:lpstr>
      <vt:lpstr>Пётр Ильич Климук</vt:lpstr>
      <vt:lpstr>Коваленок Владимир Васильевич</vt:lpstr>
      <vt:lpstr>3. Литература</vt:lpstr>
      <vt:lpstr>Быков Василь Владимирович</vt:lpstr>
      <vt:lpstr>О творчестве Василя Быкова</vt:lpstr>
      <vt:lpstr>Алесь Михайлович Адамович</vt:lpstr>
      <vt:lpstr>О творчестве Алеся Адамовича</vt:lpstr>
      <vt:lpstr>Владимир Семенович Короткевич</vt:lpstr>
      <vt:lpstr>О творчестве Владимира Короткевича </vt:lpstr>
      <vt:lpstr>Иван Павлович Мележ</vt:lpstr>
      <vt:lpstr>О творчестве Ивана Мележа</vt:lpstr>
      <vt:lpstr>Иван Петрович Шамякин</vt:lpstr>
      <vt:lpstr>О творчестве Ивана Шамякина</vt:lpstr>
      <vt:lpstr>Имя И. Шамякина присвоено Мозырскому государственному педагогическому университету</vt:lpstr>
      <vt:lpstr>4. Театр </vt:lpstr>
      <vt:lpstr>Основные положения</vt:lpstr>
      <vt:lpstr>Театр имени Я. Купалы</vt:lpstr>
      <vt:lpstr>Национальный академический драматический театр</vt:lpstr>
      <vt:lpstr>Гомельский областной драматический театр</vt:lpstr>
      <vt:lpstr>Стефания Станюта</vt:lpstr>
      <vt:lpstr>5. Живопись </vt:lpstr>
      <vt:lpstr>Михаил Андреевич Савицкий </vt:lpstr>
      <vt:lpstr>«Узник 32815»</vt:lpstr>
      <vt:lpstr>«Партизанская мадонна»</vt:lpstr>
      <vt:lpstr>6. Кино</vt:lpstr>
      <vt:lpstr>Студия «Беларусфильм»</vt:lpstr>
      <vt:lpstr>Виктор Тимофеевич Туров</vt:lpstr>
      <vt:lpstr>Презентация PowerPoint</vt:lpstr>
      <vt:lpstr>Михаил Николаевич Пташук </vt:lpstr>
      <vt:lpstr>«Знак беды» - одна из самых известных картин М. Пташука</vt:lpstr>
      <vt:lpstr>7. Музыка</vt:lpstr>
      <vt:lpstr>Владимир Мулявин</vt:lpstr>
      <vt:lpstr>О песнярах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24—25. Развитие образования, науки и культуры во второй половине 1940-х — 1980-е гг. </dc:title>
  <dc:creator/>
  <cp:lastModifiedBy>Роман Жигалов</cp:lastModifiedBy>
  <cp:revision>92</cp:revision>
  <dcterms:created xsi:type="dcterms:W3CDTF">2022-02-18T18:16:49Z</dcterms:created>
  <dcterms:modified xsi:type="dcterms:W3CDTF">2022-02-19T08:45:09Z</dcterms:modified>
</cp:coreProperties>
</file>