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15053B-A8DB-40E7-ABF7-9421B8AC0283}" v="989" dt="2022-04-03T11:18:03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D715053B-A8DB-40E7-ABF7-9421B8AC0283}"/>
    <pc:docChg chg="addSld modSld addMainMaster modMainMaster">
      <pc:chgData name="Zhigalov Roman" userId="1f97e9fdf7779aa5" providerId="Windows Live" clId="Web-{D715053B-A8DB-40E7-ABF7-9421B8AC0283}" dt="2022-04-03T11:18:03.014" v="981"/>
      <pc:docMkLst>
        <pc:docMk/>
      </pc:docMkLst>
      <pc:sldChg chg="modSp">
        <pc:chgData name="Zhigalov Roman" userId="1f97e9fdf7779aa5" providerId="Windows Live" clId="Web-{D715053B-A8DB-40E7-ABF7-9421B8AC0283}" dt="2022-04-03T10:08:13.138" v="1" actId="20577"/>
        <pc:sldMkLst>
          <pc:docMk/>
          <pc:sldMk cId="1351651579" sldId="256"/>
        </pc:sldMkLst>
        <pc:spChg chg="mod">
          <ac:chgData name="Zhigalov Roman" userId="1f97e9fdf7779aa5" providerId="Windows Live" clId="Web-{D715053B-A8DB-40E7-ABF7-9421B8AC0283}" dt="2022-04-03T10:08:13.138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D715053B-A8DB-40E7-ABF7-9421B8AC0283}" dt="2022-04-03T10:36:23.010" v="6" actId="20577"/>
        <pc:sldMkLst>
          <pc:docMk/>
          <pc:sldMk cId="2667982915" sldId="257"/>
        </pc:sldMkLst>
        <pc:spChg chg="mod">
          <ac:chgData name="Zhigalov Roman" userId="1f97e9fdf7779aa5" providerId="Windows Live" clId="Web-{D715053B-A8DB-40E7-ABF7-9421B8AC0283}" dt="2022-04-03T10:36:23.010" v="6" actId="20577"/>
          <ac:spMkLst>
            <pc:docMk/>
            <pc:sldMk cId="2667982915" sldId="257"/>
            <ac:spMk id="2" creationId="{52AA6A9B-D268-7BDC-8B88-112BBB0C2792}"/>
          </ac:spMkLst>
        </pc:spChg>
      </pc:sldChg>
      <pc:sldChg chg="addSp modSp new mod setBg">
        <pc:chgData name="Zhigalov Roman" userId="1f97e9fdf7779aa5" providerId="Windows Live" clId="Web-{D715053B-A8DB-40E7-ABF7-9421B8AC0283}" dt="2022-04-03T10:37:18.902" v="74"/>
        <pc:sldMkLst>
          <pc:docMk/>
          <pc:sldMk cId="4018898435" sldId="258"/>
        </pc:sldMkLst>
        <pc:spChg chg="mod">
          <ac:chgData name="Zhigalov Roman" userId="1f97e9fdf7779aa5" providerId="Windows Live" clId="Web-{D715053B-A8DB-40E7-ABF7-9421B8AC0283}" dt="2022-04-03T10:37:18.902" v="74"/>
          <ac:spMkLst>
            <pc:docMk/>
            <pc:sldMk cId="4018898435" sldId="258"/>
            <ac:spMk id="2" creationId="{57A86DF9-A5D7-6996-70C7-E487688F5FA4}"/>
          </ac:spMkLst>
        </pc:spChg>
        <pc:spChg chg="mod">
          <ac:chgData name="Zhigalov Roman" userId="1f97e9fdf7779aa5" providerId="Windows Live" clId="Web-{D715053B-A8DB-40E7-ABF7-9421B8AC0283}" dt="2022-04-03T10:37:18.902" v="74"/>
          <ac:spMkLst>
            <pc:docMk/>
            <pc:sldMk cId="4018898435" sldId="258"/>
            <ac:spMk id="3" creationId="{AEA42DAE-E87C-F698-ECF1-0AC6F60E5772}"/>
          </ac:spMkLst>
        </pc:spChg>
        <pc:spChg chg="add">
          <ac:chgData name="Zhigalov Roman" userId="1f97e9fdf7779aa5" providerId="Windows Live" clId="Web-{D715053B-A8DB-40E7-ABF7-9421B8AC0283}" dt="2022-04-03T10:37:18.902" v="74"/>
          <ac:spMkLst>
            <pc:docMk/>
            <pc:sldMk cId="4018898435" sldId="258"/>
            <ac:spMk id="8" creationId="{B6CDA21F-E7AF-4C75-8395-33F58D5B0E45}"/>
          </ac:spMkLst>
        </pc:spChg>
        <pc:spChg chg="add">
          <ac:chgData name="Zhigalov Roman" userId="1f97e9fdf7779aa5" providerId="Windows Live" clId="Web-{D715053B-A8DB-40E7-ABF7-9421B8AC0283}" dt="2022-04-03T10:37:18.902" v="74"/>
          <ac:spMkLst>
            <pc:docMk/>
            <pc:sldMk cId="4018898435" sldId="258"/>
            <ac:spMk id="15" creationId="{D5B0017B-2ECA-49AF-B397-DC140825DF8D}"/>
          </ac:spMkLst>
        </pc:spChg>
        <pc:grpChg chg="add">
          <ac:chgData name="Zhigalov Roman" userId="1f97e9fdf7779aa5" providerId="Windows Live" clId="Web-{D715053B-A8DB-40E7-ABF7-9421B8AC0283}" dt="2022-04-03T10:37:18.902" v="74"/>
          <ac:grpSpMkLst>
            <pc:docMk/>
            <pc:sldMk cId="4018898435" sldId="258"/>
            <ac:grpSpMk id="10" creationId="{AE1C45F0-260A-458C-96ED-C1F6D2151219}"/>
          </ac:grpSpMkLst>
        </pc:grpChg>
        <pc:cxnChg chg="add">
          <ac:chgData name="Zhigalov Roman" userId="1f97e9fdf7779aa5" providerId="Windows Live" clId="Web-{D715053B-A8DB-40E7-ABF7-9421B8AC0283}" dt="2022-04-03T10:37:18.902" v="74"/>
          <ac:cxnSpMkLst>
            <pc:docMk/>
            <pc:sldMk cId="4018898435" sldId="258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D715053B-A8DB-40E7-ABF7-9421B8AC0283}" dt="2022-04-03T10:37:36.996" v="94"/>
        <pc:sldMkLst>
          <pc:docMk/>
          <pc:sldMk cId="3650836224" sldId="259"/>
        </pc:sldMkLst>
        <pc:spChg chg="mod">
          <ac:chgData name="Zhigalov Roman" userId="1f97e9fdf7779aa5" providerId="Windows Live" clId="Web-{D715053B-A8DB-40E7-ABF7-9421B8AC0283}" dt="2022-04-03T10:37:36.996" v="94"/>
          <ac:spMkLst>
            <pc:docMk/>
            <pc:sldMk cId="3650836224" sldId="259"/>
            <ac:spMk id="2" creationId="{D6D7EEA4-AF2F-E849-4F93-945FA6F5D4C8}"/>
          </ac:spMkLst>
        </pc:spChg>
        <pc:spChg chg="mod">
          <ac:chgData name="Zhigalov Roman" userId="1f97e9fdf7779aa5" providerId="Windows Live" clId="Web-{D715053B-A8DB-40E7-ABF7-9421B8AC0283}" dt="2022-04-03T10:37:36.996" v="94"/>
          <ac:spMkLst>
            <pc:docMk/>
            <pc:sldMk cId="3650836224" sldId="259"/>
            <ac:spMk id="3" creationId="{046BC7E4-6E37-D461-88F2-2711F132FF28}"/>
          </ac:spMkLst>
        </pc:spChg>
        <pc:spChg chg="add">
          <ac:chgData name="Zhigalov Roman" userId="1f97e9fdf7779aa5" providerId="Windows Live" clId="Web-{D715053B-A8DB-40E7-ABF7-9421B8AC0283}" dt="2022-04-03T10:37:36.996" v="94"/>
          <ac:spMkLst>
            <pc:docMk/>
            <pc:sldMk cId="3650836224" sldId="259"/>
            <ac:spMk id="8" creationId="{4522B21E-B2B9-4C72-9A71-C87EFD137480}"/>
          </ac:spMkLst>
        </pc:spChg>
        <pc:spChg chg="add">
          <ac:chgData name="Zhigalov Roman" userId="1f97e9fdf7779aa5" providerId="Windows Live" clId="Web-{D715053B-A8DB-40E7-ABF7-9421B8AC0283}" dt="2022-04-03T10:37:36.996" v="94"/>
          <ac:spMkLst>
            <pc:docMk/>
            <pc:sldMk cId="3650836224" sldId="259"/>
            <ac:spMk id="10" creationId="{5EB7D2A2-F448-44D4-938C-DC84CBCB3B1E}"/>
          </ac:spMkLst>
        </pc:spChg>
        <pc:spChg chg="add">
          <ac:chgData name="Zhigalov Roman" userId="1f97e9fdf7779aa5" providerId="Windows Live" clId="Web-{D715053B-A8DB-40E7-ABF7-9421B8AC0283}" dt="2022-04-03T10:37:36.996" v="94"/>
          <ac:spMkLst>
            <pc:docMk/>
            <pc:sldMk cId="3650836224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D715053B-A8DB-40E7-ABF7-9421B8AC0283}" dt="2022-04-03T10:37:36.996" v="94"/>
          <ac:cxnSpMkLst>
            <pc:docMk/>
            <pc:sldMk cId="3650836224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D715053B-A8DB-40E7-ABF7-9421B8AC0283}" dt="2022-04-03T10:42:35.926" v="124"/>
        <pc:sldMkLst>
          <pc:docMk/>
          <pc:sldMk cId="3775654023" sldId="260"/>
        </pc:sldMkLst>
        <pc:spChg chg="mod ord">
          <ac:chgData name="Zhigalov Roman" userId="1f97e9fdf7779aa5" providerId="Windows Live" clId="Web-{D715053B-A8DB-40E7-ABF7-9421B8AC0283}" dt="2022-04-03T10:42:35.926" v="124"/>
          <ac:spMkLst>
            <pc:docMk/>
            <pc:sldMk cId="3775654023" sldId="260"/>
            <ac:spMk id="2" creationId="{44DF97B5-3537-4443-612E-DE6630A0DA02}"/>
          </ac:spMkLst>
        </pc:spChg>
        <pc:spChg chg="del">
          <ac:chgData name="Zhigalov Roman" userId="1f97e9fdf7779aa5" providerId="Windows Live" clId="Web-{D715053B-A8DB-40E7-ABF7-9421B8AC0283}" dt="2022-04-03T10:42:29.613" v="121"/>
          <ac:spMkLst>
            <pc:docMk/>
            <pc:sldMk cId="3775654023" sldId="260"/>
            <ac:spMk id="3" creationId="{3278F9E5-143D-6076-921F-EC32DEEDC43A}"/>
          </ac:spMkLst>
        </pc:spChg>
        <pc:spChg chg="add del">
          <ac:chgData name="Zhigalov Roman" userId="1f97e9fdf7779aa5" providerId="Windows Live" clId="Web-{D715053B-A8DB-40E7-ABF7-9421B8AC0283}" dt="2022-04-03T10:42:35.926" v="123"/>
          <ac:spMkLst>
            <pc:docMk/>
            <pc:sldMk cId="3775654023" sldId="260"/>
            <ac:spMk id="9" creationId="{16C5FA50-8D52-4617-AF91-5C7B1C8352F1}"/>
          </ac:spMkLst>
        </pc:spChg>
        <pc:spChg chg="add del">
          <ac:chgData name="Zhigalov Roman" userId="1f97e9fdf7779aa5" providerId="Windows Live" clId="Web-{D715053B-A8DB-40E7-ABF7-9421B8AC0283}" dt="2022-04-03T10:42:35.926" v="123"/>
          <ac:spMkLst>
            <pc:docMk/>
            <pc:sldMk cId="3775654023" sldId="260"/>
            <ac:spMk id="11" creationId="{E223798C-12AD-4B0C-A50C-D676347D67CF}"/>
          </ac:spMkLst>
        </pc:spChg>
        <pc:spChg chg="add">
          <ac:chgData name="Zhigalov Roman" userId="1f97e9fdf7779aa5" providerId="Windows Live" clId="Web-{D715053B-A8DB-40E7-ABF7-9421B8AC0283}" dt="2022-04-03T10:42:35.926" v="124"/>
          <ac:spMkLst>
            <pc:docMk/>
            <pc:sldMk cId="3775654023" sldId="260"/>
            <ac:spMk id="14" creationId="{37C89E4B-3C9F-44B9-8B86-D9E3D112D8EC}"/>
          </ac:spMkLst>
        </pc:spChg>
        <pc:picChg chg="add mod ord">
          <ac:chgData name="Zhigalov Roman" userId="1f97e9fdf7779aa5" providerId="Windows Live" clId="Web-{D715053B-A8DB-40E7-ABF7-9421B8AC0283}" dt="2022-04-03T10:42:35.926" v="124"/>
          <ac:picMkLst>
            <pc:docMk/>
            <pc:sldMk cId="3775654023" sldId="260"/>
            <ac:picMk id="4" creationId="{31BC2165-1095-27D3-7476-87D5FD5931F7}"/>
          </ac:picMkLst>
        </pc:picChg>
        <pc:cxnChg chg="add">
          <ac:chgData name="Zhigalov Roman" userId="1f97e9fdf7779aa5" providerId="Windows Live" clId="Web-{D715053B-A8DB-40E7-ABF7-9421B8AC0283}" dt="2022-04-03T10:42:35.926" v="124"/>
          <ac:cxnSpMkLst>
            <pc:docMk/>
            <pc:sldMk cId="3775654023" sldId="260"/>
            <ac:cxnSpMk id="13" creationId="{D891E407-403B-4764-86C9-33A56D3BCAA3}"/>
          </ac:cxnSpMkLst>
        </pc:cxnChg>
        <pc:cxnChg chg="add">
          <ac:chgData name="Zhigalov Roman" userId="1f97e9fdf7779aa5" providerId="Windows Live" clId="Web-{D715053B-A8DB-40E7-ABF7-9421B8AC0283}" dt="2022-04-03T10:42:35.926" v="124"/>
          <ac:cxnSpMkLst>
            <pc:docMk/>
            <pc:sldMk cId="3775654023" sldId="260"/>
            <ac:cxnSpMk id="15" creationId="{AA2EAA10-076F-46BD-8F0F-B9A2FB77A85C}"/>
          </ac:cxnSpMkLst>
        </pc:cxnChg>
      </pc:sldChg>
      <pc:sldChg chg="addSp delSp modSp new mod setBg">
        <pc:chgData name="Zhigalov Roman" userId="1f97e9fdf7779aa5" providerId="Windows Live" clId="Web-{D715053B-A8DB-40E7-ABF7-9421B8AC0283}" dt="2022-04-03T10:44:14.679" v="134"/>
        <pc:sldMkLst>
          <pc:docMk/>
          <pc:sldMk cId="746293027" sldId="261"/>
        </pc:sldMkLst>
        <pc:spChg chg="mod">
          <ac:chgData name="Zhigalov Roman" userId="1f97e9fdf7779aa5" providerId="Windows Live" clId="Web-{D715053B-A8DB-40E7-ABF7-9421B8AC0283}" dt="2022-04-03T10:44:14.679" v="134"/>
          <ac:spMkLst>
            <pc:docMk/>
            <pc:sldMk cId="746293027" sldId="261"/>
            <ac:spMk id="2" creationId="{EB63752A-92C5-B63E-7D72-795FB191D1EA}"/>
          </ac:spMkLst>
        </pc:spChg>
        <pc:spChg chg="del">
          <ac:chgData name="Zhigalov Roman" userId="1f97e9fdf7779aa5" providerId="Windows Live" clId="Web-{D715053B-A8DB-40E7-ABF7-9421B8AC0283}" dt="2022-04-03T10:43:54.084" v="132"/>
          <ac:spMkLst>
            <pc:docMk/>
            <pc:sldMk cId="746293027" sldId="261"/>
            <ac:spMk id="3" creationId="{BA2DA922-79E7-B8E8-1FEA-7532B8C53234}"/>
          </ac:spMkLst>
        </pc:spChg>
        <pc:spChg chg="del">
          <ac:chgData name="Zhigalov Roman" userId="1f97e9fdf7779aa5" providerId="Windows Live" clId="Web-{D715053B-A8DB-40E7-ABF7-9421B8AC0283}" dt="2022-04-03T10:44:09.178" v="133"/>
          <ac:spMkLst>
            <pc:docMk/>
            <pc:sldMk cId="746293027" sldId="261"/>
            <ac:spMk id="4" creationId="{5AFE5CAA-301B-185F-979B-2F5D52CAA445}"/>
          </ac:spMkLst>
        </pc:spChg>
        <pc:spChg chg="add">
          <ac:chgData name="Zhigalov Roman" userId="1f97e9fdf7779aa5" providerId="Windows Live" clId="Web-{D715053B-A8DB-40E7-ABF7-9421B8AC0283}" dt="2022-04-03T10:44:14.679" v="134"/>
          <ac:spMkLst>
            <pc:docMk/>
            <pc:sldMk cId="746293027" sldId="261"/>
            <ac:spMk id="11" creationId="{5B9CE10B-7217-4727-A3A7-5DF664DEB4F7}"/>
          </ac:spMkLst>
        </pc:spChg>
        <pc:spChg chg="add">
          <ac:chgData name="Zhigalov Roman" userId="1f97e9fdf7779aa5" providerId="Windows Live" clId="Web-{D715053B-A8DB-40E7-ABF7-9421B8AC0283}" dt="2022-04-03T10:44:14.679" v="134"/>
          <ac:spMkLst>
            <pc:docMk/>
            <pc:sldMk cId="746293027" sldId="261"/>
            <ac:spMk id="17" creationId="{04357C93-F0CB-4A1C-8F77-4E9063789819}"/>
          </ac:spMkLst>
        </pc:spChg>
        <pc:grpChg chg="add">
          <ac:chgData name="Zhigalov Roman" userId="1f97e9fdf7779aa5" providerId="Windows Live" clId="Web-{D715053B-A8DB-40E7-ABF7-9421B8AC0283}" dt="2022-04-03T10:44:14.679" v="134"/>
          <ac:grpSpMkLst>
            <pc:docMk/>
            <pc:sldMk cId="746293027" sldId="261"/>
            <ac:grpSpMk id="13" creationId="{3AF6A671-C637-4547-85F4-51B6D1881399}"/>
          </ac:grpSpMkLst>
        </pc:grpChg>
        <pc:picChg chg="add mod ord">
          <ac:chgData name="Zhigalov Roman" userId="1f97e9fdf7779aa5" providerId="Windows Live" clId="Web-{D715053B-A8DB-40E7-ABF7-9421B8AC0283}" dt="2022-04-03T10:44:14.679" v="134"/>
          <ac:picMkLst>
            <pc:docMk/>
            <pc:sldMk cId="746293027" sldId="261"/>
            <ac:picMk id="5" creationId="{84C09272-9AEB-0902-351F-5E98BF087ECC}"/>
          </ac:picMkLst>
        </pc:picChg>
        <pc:picChg chg="add mod ord">
          <ac:chgData name="Zhigalov Roman" userId="1f97e9fdf7779aa5" providerId="Windows Live" clId="Web-{D715053B-A8DB-40E7-ABF7-9421B8AC0283}" dt="2022-04-03T10:44:14.679" v="134"/>
          <ac:picMkLst>
            <pc:docMk/>
            <pc:sldMk cId="746293027" sldId="261"/>
            <ac:picMk id="6" creationId="{82A3A736-99B5-8BE2-C2B9-B6BDADDE5A5D}"/>
          </ac:picMkLst>
        </pc:picChg>
      </pc:sldChg>
      <pc:sldChg chg="addSp delSp modSp new mod setBg">
        <pc:chgData name="Zhigalov Roman" userId="1f97e9fdf7779aa5" providerId="Windows Live" clId="Web-{D715053B-A8DB-40E7-ABF7-9421B8AC0283}" dt="2022-04-03T10:45:32.946" v="158"/>
        <pc:sldMkLst>
          <pc:docMk/>
          <pc:sldMk cId="1710264704" sldId="262"/>
        </pc:sldMkLst>
        <pc:spChg chg="mod">
          <ac:chgData name="Zhigalov Roman" userId="1f97e9fdf7779aa5" providerId="Windows Live" clId="Web-{D715053B-A8DB-40E7-ABF7-9421B8AC0283}" dt="2022-04-03T10:45:32.946" v="158"/>
          <ac:spMkLst>
            <pc:docMk/>
            <pc:sldMk cId="1710264704" sldId="262"/>
            <ac:spMk id="2" creationId="{6FC472DC-93AD-7550-BA82-3439B326D899}"/>
          </ac:spMkLst>
        </pc:spChg>
        <pc:spChg chg="del">
          <ac:chgData name="Zhigalov Roman" userId="1f97e9fdf7779aa5" providerId="Windows Live" clId="Web-{D715053B-A8DB-40E7-ABF7-9421B8AC0283}" dt="2022-04-03T10:45:14.649" v="136"/>
          <ac:spMkLst>
            <pc:docMk/>
            <pc:sldMk cId="1710264704" sldId="262"/>
            <ac:spMk id="3" creationId="{AD2DFF5A-074C-F10E-AB9B-29403A601E1D}"/>
          </ac:spMkLst>
        </pc:spChg>
        <pc:spChg chg="add">
          <ac:chgData name="Zhigalov Roman" userId="1f97e9fdf7779aa5" providerId="Windows Live" clId="Web-{D715053B-A8DB-40E7-ABF7-9421B8AC0283}" dt="2022-04-03T10:45:32.946" v="158"/>
          <ac:spMkLst>
            <pc:docMk/>
            <pc:sldMk cId="1710264704" sldId="262"/>
            <ac:spMk id="9" creationId="{16C5FA50-8D52-4617-AF91-5C7B1C8352F1}"/>
          </ac:spMkLst>
        </pc:spChg>
        <pc:spChg chg="add">
          <ac:chgData name="Zhigalov Roman" userId="1f97e9fdf7779aa5" providerId="Windows Live" clId="Web-{D715053B-A8DB-40E7-ABF7-9421B8AC0283}" dt="2022-04-03T10:45:32.946" v="158"/>
          <ac:spMkLst>
            <pc:docMk/>
            <pc:sldMk cId="1710264704" sldId="262"/>
            <ac:spMk id="11" creationId="{E223798C-12AD-4B0C-A50C-D676347D67CF}"/>
          </ac:spMkLst>
        </pc:spChg>
        <pc:picChg chg="add mod ord">
          <ac:chgData name="Zhigalov Roman" userId="1f97e9fdf7779aa5" providerId="Windows Live" clId="Web-{D715053B-A8DB-40E7-ABF7-9421B8AC0283}" dt="2022-04-03T10:45:32.946" v="158"/>
          <ac:picMkLst>
            <pc:docMk/>
            <pc:sldMk cId="1710264704" sldId="262"/>
            <ac:picMk id="4" creationId="{2AF1D71E-2226-C836-E0B1-29C6C43EC336}"/>
          </ac:picMkLst>
        </pc:picChg>
      </pc:sldChg>
      <pc:sldChg chg="addSp delSp modSp new mod setBg">
        <pc:chgData name="Zhigalov Roman" userId="1f97e9fdf7779aa5" providerId="Windows Live" clId="Web-{D715053B-A8DB-40E7-ABF7-9421B8AC0283}" dt="2022-04-03T10:46:37.526" v="179"/>
        <pc:sldMkLst>
          <pc:docMk/>
          <pc:sldMk cId="3711545723" sldId="263"/>
        </pc:sldMkLst>
        <pc:spChg chg="mod">
          <ac:chgData name="Zhigalov Roman" userId="1f97e9fdf7779aa5" providerId="Windows Live" clId="Web-{D715053B-A8DB-40E7-ABF7-9421B8AC0283}" dt="2022-04-03T10:46:37.526" v="179"/>
          <ac:spMkLst>
            <pc:docMk/>
            <pc:sldMk cId="3711545723" sldId="263"/>
            <ac:spMk id="2" creationId="{C2259A8F-49B6-EE14-B64C-E6A7DBD68280}"/>
          </ac:spMkLst>
        </pc:spChg>
        <pc:spChg chg="del">
          <ac:chgData name="Zhigalov Roman" userId="1f97e9fdf7779aa5" providerId="Windows Live" clId="Web-{D715053B-A8DB-40E7-ABF7-9421B8AC0283}" dt="2022-04-03T10:46:34.073" v="178"/>
          <ac:spMkLst>
            <pc:docMk/>
            <pc:sldMk cId="3711545723" sldId="263"/>
            <ac:spMk id="3" creationId="{AB368AA7-D1F6-5E91-73E0-95EECA965D25}"/>
          </ac:spMkLst>
        </pc:spChg>
        <pc:spChg chg="mod">
          <ac:chgData name="Zhigalov Roman" userId="1f97e9fdf7779aa5" providerId="Windows Live" clId="Web-{D715053B-A8DB-40E7-ABF7-9421B8AC0283}" dt="2022-04-03T10:46:37.526" v="179"/>
          <ac:spMkLst>
            <pc:docMk/>
            <pc:sldMk cId="3711545723" sldId="263"/>
            <ac:spMk id="4" creationId="{9DC9700D-6CED-52A4-6B4C-F82E0463B650}"/>
          </ac:spMkLst>
        </pc:spChg>
        <pc:spChg chg="add">
          <ac:chgData name="Zhigalov Roman" userId="1f97e9fdf7779aa5" providerId="Windows Live" clId="Web-{D715053B-A8DB-40E7-ABF7-9421B8AC0283}" dt="2022-04-03T10:46:37.526" v="179"/>
          <ac:spMkLst>
            <pc:docMk/>
            <pc:sldMk cId="3711545723" sldId="263"/>
            <ac:spMk id="10" creationId="{47942995-B07F-4636-9A06-C6A104B260A8}"/>
          </ac:spMkLst>
        </pc:spChg>
        <pc:spChg chg="add">
          <ac:chgData name="Zhigalov Roman" userId="1f97e9fdf7779aa5" providerId="Windows Live" clId="Web-{D715053B-A8DB-40E7-ABF7-9421B8AC0283}" dt="2022-04-03T10:46:37.526" v="179"/>
          <ac:spMkLst>
            <pc:docMk/>
            <pc:sldMk cId="3711545723" sldId="263"/>
            <ac:spMk id="17" creationId="{B81933D1-5615-42C7-9C0B-4EB7105CCE2D}"/>
          </ac:spMkLst>
        </pc:spChg>
        <pc:spChg chg="add">
          <ac:chgData name="Zhigalov Roman" userId="1f97e9fdf7779aa5" providerId="Windows Live" clId="Web-{D715053B-A8DB-40E7-ABF7-9421B8AC0283}" dt="2022-04-03T10:46:37.526" v="179"/>
          <ac:spMkLst>
            <pc:docMk/>
            <pc:sldMk cId="3711545723" sldId="263"/>
            <ac:spMk id="19" creationId="{19C9EAEA-39D0-4B0E-A0EB-51E7B26740B1}"/>
          </ac:spMkLst>
        </pc:spChg>
        <pc:grpChg chg="add">
          <ac:chgData name="Zhigalov Roman" userId="1f97e9fdf7779aa5" providerId="Windows Live" clId="Web-{D715053B-A8DB-40E7-ABF7-9421B8AC0283}" dt="2022-04-03T10:46:37.526" v="179"/>
          <ac:grpSpMkLst>
            <pc:docMk/>
            <pc:sldMk cId="3711545723" sldId="263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D715053B-A8DB-40E7-ABF7-9421B8AC0283}" dt="2022-04-03T10:46:37.526" v="179"/>
          <ac:picMkLst>
            <pc:docMk/>
            <pc:sldMk cId="3711545723" sldId="263"/>
            <ac:picMk id="5" creationId="{827DFE0F-AF0C-53C0-E90B-2080DB9D356C}"/>
          </ac:picMkLst>
        </pc:picChg>
      </pc:sldChg>
      <pc:sldChg chg="addSp modSp new mod setBg">
        <pc:chgData name="Zhigalov Roman" userId="1f97e9fdf7779aa5" providerId="Windows Live" clId="Web-{D715053B-A8DB-40E7-ABF7-9421B8AC0283}" dt="2022-04-03T10:49:59.328" v="193" actId="20577"/>
        <pc:sldMkLst>
          <pc:docMk/>
          <pc:sldMk cId="1797419742" sldId="264"/>
        </pc:sldMkLst>
        <pc:spChg chg="mod">
          <ac:chgData name="Zhigalov Roman" userId="1f97e9fdf7779aa5" providerId="Windows Live" clId="Web-{D715053B-A8DB-40E7-ABF7-9421B8AC0283}" dt="2022-04-03T10:49:59.328" v="193" actId="20577"/>
          <ac:spMkLst>
            <pc:docMk/>
            <pc:sldMk cId="1797419742" sldId="264"/>
            <ac:spMk id="2" creationId="{4B211401-AFBF-4DE3-DBB6-84D4565D06D1}"/>
          </ac:spMkLst>
        </pc:spChg>
        <pc:spChg chg="mod">
          <ac:chgData name="Zhigalov Roman" userId="1f97e9fdf7779aa5" providerId="Windows Live" clId="Web-{D715053B-A8DB-40E7-ABF7-9421B8AC0283}" dt="2022-04-03T10:46:52.698" v="192"/>
          <ac:spMkLst>
            <pc:docMk/>
            <pc:sldMk cId="1797419742" sldId="264"/>
            <ac:spMk id="3" creationId="{182E617F-79AF-02FC-77A8-781145D30F75}"/>
          </ac:spMkLst>
        </pc:spChg>
        <pc:spChg chg="add">
          <ac:chgData name="Zhigalov Roman" userId="1f97e9fdf7779aa5" providerId="Windows Live" clId="Web-{D715053B-A8DB-40E7-ABF7-9421B8AC0283}" dt="2022-04-03T10:46:52.698" v="192"/>
          <ac:spMkLst>
            <pc:docMk/>
            <pc:sldMk cId="1797419742" sldId="264"/>
            <ac:spMk id="8" creationId="{4522B21E-B2B9-4C72-9A71-C87EFD137480}"/>
          </ac:spMkLst>
        </pc:spChg>
        <pc:spChg chg="add">
          <ac:chgData name="Zhigalov Roman" userId="1f97e9fdf7779aa5" providerId="Windows Live" clId="Web-{D715053B-A8DB-40E7-ABF7-9421B8AC0283}" dt="2022-04-03T10:46:52.698" v="192"/>
          <ac:spMkLst>
            <pc:docMk/>
            <pc:sldMk cId="1797419742" sldId="264"/>
            <ac:spMk id="10" creationId="{5EB7D2A2-F448-44D4-938C-DC84CBCB3B1E}"/>
          </ac:spMkLst>
        </pc:spChg>
        <pc:spChg chg="add">
          <ac:chgData name="Zhigalov Roman" userId="1f97e9fdf7779aa5" providerId="Windows Live" clId="Web-{D715053B-A8DB-40E7-ABF7-9421B8AC0283}" dt="2022-04-03T10:46:52.698" v="192"/>
          <ac:spMkLst>
            <pc:docMk/>
            <pc:sldMk cId="1797419742" sldId="264"/>
            <ac:spMk id="12" creationId="{871AEA07-1E14-44B4-8E55-64EF049CD66F}"/>
          </ac:spMkLst>
        </pc:spChg>
        <pc:cxnChg chg="add">
          <ac:chgData name="Zhigalov Roman" userId="1f97e9fdf7779aa5" providerId="Windows Live" clId="Web-{D715053B-A8DB-40E7-ABF7-9421B8AC0283}" dt="2022-04-03T10:46:52.698" v="192"/>
          <ac:cxnSpMkLst>
            <pc:docMk/>
            <pc:sldMk cId="1797419742" sldId="264"/>
            <ac:cxnSpMk id="14" creationId="{F7C8EA93-3210-4C62-99E9-153C275E3A87}"/>
          </ac:cxnSpMkLst>
        </pc:cxnChg>
      </pc:sldChg>
      <pc:sldChg chg="addSp delSp modSp new mod setBg modClrScheme modShow chgLayout">
        <pc:chgData name="Zhigalov Roman" userId="1f97e9fdf7779aa5" providerId="Windows Live" clId="Web-{D715053B-A8DB-40E7-ABF7-9421B8AC0283}" dt="2022-04-03T10:50:42.767" v="206"/>
        <pc:sldMkLst>
          <pc:docMk/>
          <pc:sldMk cId="819399147" sldId="265"/>
        </pc:sldMkLst>
        <pc:spChg chg="mod ord">
          <ac:chgData name="Zhigalov Roman" userId="1f97e9fdf7779aa5" providerId="Windows Live" clId="Web-{D715053B-A8DB-40E7-ABF7-9421B8AC0283}" dt="2022-04-03T10:50:42.767" v="206"/>
          <ac:spMkLst>
            <pc:docMk/>
            <pc:sldMk cId="819399147" sldId="265"/>
            <ac:spMk id="2" creationId="{DADE68B4-7392-E094-74F1-7B65F3509B11}"/>
          </ac:spMkLst>
        </pc:spChg>
        <pc:spChg chg="del mod ord">
          <ac:chgData name="Zhigalov Roman" userId="1f97e9fdf7779aa5" providerId="Windows Live" clId="Web-{D715053B-A8DB-40E7-ABF7-9421B8AC0283}" dt="2022-04-03T10:50:39.689" v="205"/>
          <ac:spMkLst>
            <pc:docMk/>
            <pc:sldMk cId="819399147" sldId="265"/>
            <ac:spMk id="3" creationId="{A3EEDD1C-FAE3-E1D3-A283-C8B4A9BE0244}"/>
          </ac:spMkLst>
        </pc:spChg>
        <pc:spChg chg="add">
          <ac:chgData name="Zhigalov Roman" userId="1f97e9fdf7779aa5" providerId="Windows Live" clId="Web-{D715053B-A8DB-40E7-ABF7-9421B8AC0283}" dt="2022-04-03T10:50:42.767" v="206"/>
          <ac:spMkLst>
            <pc:docMk/>
            <pc:sldMk cId="819399147" sldId="265"/>
            <ac:spMk id="9" creationId="{16C5FA50-8D52-4617-AF91-5C7B1C8352F1}"/>
          </ac:spMkLst>
        </pc:spChg>
        <pc:spChg chg="add">
          <ac:chgData name="Zhigalov Roman" userId="1f97e9fdf7779aa5" providerId="Windows Live" clId="Web-{D715053B-A8DB-40E7-ABF7-9421B8AC0283}" dt="2022-04-03T10:50:42.767" v="206"/>
          <ac:spMkLst>
            <pc:docMk/>
            <pc:sldMk cId="819399147" sldId="265"/>
            <ac:spMk id="11" creationId="{E223798C-12AD-4B0C-A50C-D676347D67CF}"/>
          </ac:spMkLst>
        </pc:spChg>
        <pc:picChg chg="add mod ord">
          <ac:chgData name="Zhigalov Roman" userId="1f97e9fdf7779aa5" providerId="Windows Live" clId="Web-{D715053B-A8DB-40E7-ABF7-9421B8AC0283}" dt="2022-04-03T10:50:42.767" v="206"/>
          <ac:picMkLst>
            <pc:docMk/>
            <pc:sldMk cId="819399147" sldId="265"/>
            <ac:picMk id="4" creationId="{5A1A34F7-90EF-E5B1-D0D2-4465313ADE33}"/>
          </ac:picMkLst>
        </pc:picChg>
      </pc:sldChg>
      <pc:sldChg chg="addSp modSp new mod setBg">
        <pc:chgData name="Zhigalov Roman" userId="1f97e9fdf7779aa5" providerId="Windows Live" clId="Web-{D715053B-A8DB-40E7-ABF7-9421B8AC0283}" dt="2022-04-03T10:52:58.177" v="258" actId="20577"/>
        <pc:sldMkLst>
          <pc:docMk/>
          <pc:sldMk cId="2370679616" sldId="266"/>
        </pc:sldMkLst>
        <pc:spChg chg="mod">
          <ac:chgData name="Zhigalov Roman" userId="1f97e9fdf7779aa5" providerId="Windows Live" clId="Web-{D715053B-A8DB-40E7-ABF7-9421B8AC0283}" dt="2022-04-03T10:52:10.535" v="255"/>
          <ac:spMkLst>
            <pc:docMk/>
            <pc:sldMk cId="2370679616" sldId="266"/>
            <ac:spMk id="2" creationId="{5113D5F2-B3AB-C618-DCB8-8A24433129D3}"/>
          </ac:spMkLst>
        </pc:spChg>
        <pc:spChg chg="mod">
          <ac:chgData name="Zhigalov Roman" userId="1f97e9fdf7779aa5" providerId="Windows Live" clId="Web-{D715053B-A8DB-40E7-ABF7-9421B8AC0283}" dt="2022-04-03T10:52:58.177" v="258" actId="20577"/>
          <ac:spMkLst>
            <pc:docMk/>
            <pc:sldMk cId="2370679616" sldId="266"/>
            <ac:spMk id="3" creationId="{51D122EC-40D4-F14C-F67C-728950FDF94F}"/>
          </ac:spMkLst>
        </pc:spChg>
        <pc:spChg chg="add">
          <ac:chgData name="Zhigalov Roman" userId="1f97e9fdf7779aa5" providerId="Windows Live" clId="Web-{D715053B-A8DB-40E7-ABF7-9421B8AC0283}" dt="2022-04-03T10:52:10.535" v="255"/>
          <ac:spMkLst>
            <pc:docMk/>
            <pc:sldMk cId="2370679616" sldId="266"/>
            <ac:spMk id="8" creationId="{DBF61EA3-B236-439E-9C0B-340980D56BEE}"/>
          </ac:spMkLst>
        </pc:spChg>
        <pc:spChg chg="add">
          <ac:chgData name="Zhigalov Roman" userId="1f97e9fdf7779aa5" providerId="Windows Live" clId="Web-{D715053B-A8DB-40E7-ABF7-9421B8AC0283}" dt="2022-04-03T10:52:10.535" v="255"/>
          <ac:spMkLst>
            <pc:docMk/>
            <pc:sldMk cId="2370679616" sldId="266"/>
            <ac:spMk id="14" creationId="{E659831F-0D9A-4C63-9EBB-8435B85A440F}"/>
          </ac:spMkLst>
        </pc:spChg>
        <pc:grpChg chg="add">
          <ac:chgData name="Zhigalov Roman" userId="1f97e9fdf7779aa5" providerId="Windows Live" clId="Web-{D715053B-A8DB-40E7-ABF7-9421B8AC0283}" dt="2022-04-03T10:52:10.535" v="255"/>
          <ac:grpSpMkLst>
            <pc:docMk/>
            <pc:sldMk cId="2370679616" sldId="266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D715053B-A8DB-40E7-ABF7-9421B8AC0283}" dt="2022-04-03T10:55:43.931" v="333"/>
        <pc:sldMkLst>
          <pc:docMk/>
          <pc:sldMk cId="2351624335" sldId="267"/>
        </pc:sldMkLst>
        <pc:spChg chg="mod">
          <ac:chgData name="Zhigalov Roman" userId="1f97e9fdf7779aa5" providerId="Windows Live" clId="Web-{D715053B-A8DB-40E7-ABF7-9421B8AC0283}" dt="2022-04-03T10:55:43.931" v="333"/>
          <ac:spMkLst>
            <pc:docMk/>
            <pc:sldMk cId="2351624335" sldId="267"/>
            <ac:spMk id="2" creationId="{5A42E168-ADE2-CD26-EAC2-0E44C3C231C1}"/>
          </ac:spMkLst>
        </pc:spChg>
        <pc:spChg chg="mod">
          <ac:chgData name="Zhigalov Roman" userId="1f97e9fdf7779aa5" providerId="Windows Live" clId="Web-{D715053B-A8DB-40E7-ABF7-9421B8AC0283}" dt="2022-04-03T10:55:43.931" v="333"/>
          <ac:spMkLst>
            <pc:docMk/>
            <pc:sldMk cId="2351624335" sldId="267"/>
            <ac:spMk id="3" creationId="{A2C1AB39-A9D0-BD73-1E50-0501F9AF4F00}"/>
          </ac:spMkLst>
        </pc:spChg>
        <pc:spChg chg="add">
          <ac:chgData name="Zhigalov Roman" userId="1f97e9fdf7779aa5" providerId="Windows Live" clId="Web-{D715053B-A8DB-40E7-ABF7-9421B8AC0283}" dt="2022-04-03T10:55:43.931" v="333"/>
          <ac:spMkLst>
            <pc:docMk/>
            <pc:sldMk cId="2351624335" sldId="267"/>
            <ac:spMk id="8" creationId="{DBF61EA3-B236-439E-9C0B-340980D56BEE}"/>
          </ac:spMkLst>
        </pc:spChg>
        <pc:spChg chg="add">
          <ac:chgData name="Zhigalov Roman" userId="1f97e9fdf7779aa5" providerId="Windows Live" clId="Web-{D715053B-A8DB-40E7-ABF7-9421B8AC0283}" dt="2022-04-03T10:55:43.931" v="333"/>
          <ac:spMkLst>
            <pc:docMk/>
            <pc:sldMk cId="2351624335" sldId="267"/>
            <ac:spMk id="14" creationId="{E659831F-0D9A-4C63-9EBB-8435B85A440F}"/>
          </ac:spMkLst>
        </pc:spChg>
        <pc:grpChg chg="add">
          <ac:chgData name="Zhigalov Roman" userId="1f97e9fdf7779aa5" providerId="Windows Live" clId="Web-{D715053B-A8DB-40E7-ABF7-9421B8AC0283}" dt="2022-04-03T10:55:43.931" v="333"/>
          <ac:grpSpMkLst>
            <pc:docMk/>
            <pc:sldMk cId="2351624335" sldId="267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D715053B-A8DB-40E7-ABF7-9421B8AC0283}" dt="2022-04-03T10:53:32.990" v="268"/>
        <pc:sldMkLst>
          <pc:docMk/>
          <pc:sldMk cId="63364629" sldId="268"/>
        </pc:sldMkLst>
        <pc:spChg chg="del">
          <ac:chgData name="Zhigalov Roman" userId="1f97e9fdf7779aa5" providerId="Windows Live" clId="Web-{D715053B-A8DB-40E7-ABF7-9421B8AC0283}" dt="2022-04-03T10:53:32.990" v="268"/>
          <ac:spMkLst>
            <pc:docMk/>
            <pc:sldMk cId="63364629" sldId="268"/>
            <ac:spMk id="2" creationId="{F0329085-C76E-FD22-D05D-BE85B2470D42}"/>
          </ac:spMkLst>
        </pc:spChg>
        <pc:spChg chg="del">
          <ac:chgData name="Zhigalov Roman" userId="1f97e9fdf7779aa5" providerId="Windows Live" clId="Web-{D715053B-A8DB-40E7-ABF7-9421B8AC0283}" dt="2022-04-03T10:53:29.178" v="267"/>
          <ac:spMkLst>
            <pc:docMk/>
            <pc:sldMk cId="63364629" sldId="268"/>
            <ac:spMk id="3" creationId="{1D96ED4A-D050-AF36-8591-858420064480}"/>
          </ac:spMkLst>
        </pc:spChg>
        <pc:spChg chg="add">
          <ac:chgData name="Zhigalov Roman" userId="1f97e9fdf7779aa5" providerId="Windows Live" clId="Web-{D715053B-A8DB-40E7-ABF7-9421B8AC0283}" dt="2022-04-03T10:53:32.990" v="268"/>
          <ac:spMkLst>
            <pc:docMk/>
            <pc:sldMk cId="63364629" sldId="268"/>
            <ac:spMk id="9" creationId="{3DAD86CA-8235-409B-982B-5E7A033E2392}"/>
          </ac:spMkLst>
        </pc:spChg>
        <pc:spChg chg="add">
          <ac:chgData name="Zhigalov Roman" userId="1f97e9fdf7779aa5" providerId="Windows Live" clId="Web-{D715053B-A8DB-40E7-ABF7-9421B8AC0283}" dt="2022-04-03T10:53:32.990" v="268"/>
          <ac:spMkLst>
            <pc:docMk/>
            <pc:sldMk cId="63364629" sldId="268"/>
            <ac:spMk id="11" creationId="{9F234FBA-3501-47B4-AE0C-AA4AFBC8F603}"/>
          </ac:spMkLst>
        </pc:spChg>
        <pc:spChg chg="add">
          <ac:chgData name="Zhigalov Roman" userId="1f97e9fdf7779aa5" providerId="Windows Live" clId="Web-{D715053B-A8DB-40E7-ABF7-9421B8AC0283}" dt="2022-04-03T10:53:32.990" v="268"/>
          <ac:spMkLst>
            <pc:docMk/>
            <pc:sldMk cId="63364629" sldId="268"/>
            <ac:spMk id="13" creationId="{B5EF893B-0491-416E-9D33-BADE9600792A}"/>
          </ac:spMkLst>
        </pc:spChg>
        <pc:picChg chg="add mod ord">
          <ac:chgData name="Zhigalov Roman" userId="1f97e9fdf7779aa5" providerId="Windows Live" clId="Web-{D715053B-A8DB-40E7-ABF7-9421B8AC0283}" dt="2022-04-03T10:53:32.990" v="268"/>
          <ac:picMkLst>
            <pc:docMk/>
            <pc:sldMk cId="63364629" sldId="268"/>
            <ac:picMk id="4" creationId="{9E6568E9-1FAE-0BD3-36CA-5F668BE568E4}"/>
          </ac:picMkLst>
        </pc:picChg>
        <pc:cxnChg chg="add">
          <ac:chgData name="Zhigalov Roman" userId="1f97e9fdf7779aa5" providerId="Windows Live" clId="Web-{D715053B-A8DB-40E7-ABF7-9421B8AC0283}" dt="2022-04-03T10:53:32.990" v="268"/>
          <ac:cxnSpMkLst>
            <pc:docMk/>
            <pc:sldMk cId="63364629" sldId="268"/>
            <ac:cxnSpMk id="15" creationId="{469F4FF8-F8B0-4630-BA1B-0D8B324CD5FF}"/>
          </ac:cxnSpMkLst>
        </pc:cxnChg>
      </pc:sldChg>
      <pc:sldChg chg="addSp modSp new mod setBg">
        <pc:chgData name="Zhigalov Roman" userId="1f97e9fdf7779aa5" providerId="Windows Live" clId="Web-{D715053B-A8DB-40E7-ABF7-9421B8AC0283}" dt="2022-04-03T10:56:42.495" v="338"/>
        <pc:sldMkLst>
          <pc:docMk/>
          <pc:sldMk cId="3454173265" sldId="269"/>
        </pc:sldMkLst>
        <pc:spChg chg="mod">
          <ac:chgData name="Zhigalov Roman" userId="1f97e9fdf7779aa5" providerId="Windows Live" clId="Web-{D715053B-A8DB-40E7-ABF7-9421B8AC0283}" dt="2022-04-03T10:56:42.495" v="338"/>
          <ac:spMkLst>
            <pc:docMk/>
            <pc:sldMk cId="3454173265" sldId="269"/>
            <ac:spMk id="2" creationId="{5DB967F9-C3B9-BA65-10E2-C21F20BF16B4}"/>
          </ac:spMkLst>
        </pc:spChg>
        <pc:spChg chg="mod">
          <ac:chgData name="Zhigalov Roman" userId="1f97e9fdf7779aa5" providerId="Windows Live" clId="Web-{D715053B-A8DB-40E7-ABF7-9421B8AC0283}" dt="2022-04-03T10:56:42.495" v="338"/>
          <ac:spMkLst>
            <pc:docMk/>
            <pc:sldMk cId="3454173265" sldId="269"/>
            <ac:spMk id="3" creationId="{92C1074C-108B-AD6E-4A3C-BAD4B571B5C5}"/>
          </ac:spMkLst>
        </pc:spChg>
        <pc:spChg chg="add">
          <ac:chgData name="Zhigalov Roman" userId="1f97e9fdf7779aa5" providerId="Windows Live" clId="Web-{D715053B-A8DB-40E7-ABF7-9421B8AC0283}" dt="2022-04-03T10:56:42.495" v="338"/>
          <ac:spMkLst>
            <pc:docMk/>
            <pc:sldMk cId="3454173265" sldId="269"/>
            <ac:spMk id="8" creationId="{4522B21E-B2B9-4C72-9A71-C87EFD137480}"/>
          </ac:spMkLst>
        </pc:spChg>
        <pc:spChg chg="add">
          <ac:chgData name="Zhigalov Roman" userId="1f97e9fdf7779aa5" providerId="Windows Live" clId="Web-{D715053B-A8DB-40E7-ABF7-9421B8AC0283}" dt="2022-04-03T10:56:42.495" v="338"/>
          <ac:spMkLst>
            <pc:docMk/>
            <pc:sldMk cId="3454173265" sldId="269"/>
            <ac:spMk id="10" creationId="{5EB7D2A2-F448-44D4-938C-DC84CBCB3B1E}"/>
          </ac:spMkLst>
        </pc:spChg>
        <pc:spChg chg="add">
          <ac:chgData name="Zhigalov Roman" userId="1f97e9fdf7779aa5" providerId="Windows Live" clId="Web-{D715053B-A8DB-40E7-ABF7-9421B8AC0283}" dt="2022-04-03T10:56:42.495" v="338"/>
          <ac:spMkLst>
            <pc:docMk/>
            <pc:sldMk cId="3454173265" sldId="269"/>
            <ac:spMk id="12" creationId="{871AEA07-1E14-44B4-8E55-64EF049CD66F}"/>
          </ac:spMkLst>
        </pc:spChg>
        <pc:cxnChg chg="add">
          <ac:chgData name="Zhigalov Roman" userId="1f97e9fdf7779aa5" providerId="Windows Live" clId="Web-{D715053B-A8DB-40E7-ABF7-9421B8AC0283}" dt="2022-04-03T10:56:42.495" v="338"/>
          <ac:cxnSpMkLst>
            <pc:docMk/>
            <pc:sldMk cId="3454173265" sldId="269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D715053B-A8DB-40E7-ABF7-9421B8AC0283}" dt="2022-04-03T10:59:29.094" v="454"/>
        <pc:sldMkLst>
          <pc:docMk/>
          <pc:sldMk cId="1969411177" sldId="270"/>
        </pc:sldMkLst>
        <pc:spChg chg="mod">
          <ac:chgData name="Zhigalov Roman" userId="1f97e9fdf7779aa5" providerId="Windows Live" clId="Web-{D715053B-A8DB-40E7-ABF7-9421B8AC0283}" dt="2022-04-03T10:59:29.094" v="454"/>
          <ac:spMkLst>
            <pc:docMk/>
            <pc:sldMk cId="1969411177" sldId="270"/>
            <ac:spMk id="2" creationId="{886EA909-861E-4919-D97F-5EA785B82331}"/>
          </ac:spMkLst>
        </pc:spChg>
        <pc:spChg chg="mod">
          <ac:chgData name="Zhigalov Roman" userId="1f97e9fdf7779aa5" providerId="Windows Live" clId="Web-{D715053B-A8DB-40E7-ABF7-9421B8AC0283}" dt="2022-04-03T10:59:29.094" v="454"/>
          <ac:spMkLst>
            <pc:docMk/>
            <pc:sldMk cId="1969411177" sldId="270"/>
            <ac:spMk id="3" creationId="{F6901C42-3833-BFEF-6EBA-7EE9F131093C}"/>
          </ac:spMkLst>
        </pc:spChg>
        <pc:spChg chg="add">
          <ac:chgData name="Zhigalov Roman" userId="1f97e9fdf7779aa5" providerId="Windows Live" clId="Web-{D715053B-A8DB-40E7-ABF7-9421B8AC0283}" dt="2022-04-03T10:59:29.094" v="454"/>
          <ac:spMkLst>
            <pc:docMk/>
            <pc:sldMk cId="1969411177" sldId="270"/>
            <ac:spMk id="8" creationId="{DBF61EA3-B236-439E-9C0B-340980D56BEE}"/>
          </ac:spMkLst>
        </pc:spChg>
        <pc:spChg chg="add">
          <ac:chgData name="Zhigalov Roman" userId="1f97e9fdf7779aa5" providerId="Windows Live" clId="Web-{D715053B-A8DB-40E7-ABF7-9421B8AC0283}" dt="2022-04-03T10:59:29.094" v="454"/>
          <ac:spMkLst>
            <pc:docMk/>
            <pc:sldMk cId="1969411177" sldId="270"/>
            <ac:spMk id="14" creationId="{E659831F-0D9A-4C63-9EBB-8435B85A440F}"/>
          </ac:spMkLst>
        </pc:spChg>
        <pc:grpChg chg="add">
          <ac:chgData name="Zhigalov Roman" userId="1f97e9fdf7779aa5" providerId="Windows Live" clId="Web-{D715053B-A8DB-40E7-ABF7-9421B8AC0283}" dt="2022-04-03T10:59:29.094" v="454"/>
          <ac:grpSpMkLst>
            <pc:docMk/>
            <pc:sldMk cId="1969411177" sldId="270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D715053B-A8DB-40E7-ABF7-9421B8AC0283}" dt="2022-04-03T11:00:05.845" v="464"/>
        <pc:sldMkLst>
          <pc:docMk/>
          <pc:sldMk cId="3462239103" sldId="271"/>
        </pc:sldMkLst>
        <pc:spChg chg="mod">
          <ac:chgData name="Zhigalov Roman" userId="1f97e9fdf7779aa5" providerId="Windows Live" clId="Web-{D715053B-A8DB-40E7-ABF7-9421B8AC0283}" dt="2022-04-03T11:00:05.845" v="464"/>
          <ac:spMkLst>
            <pc:docMk/>
            <pc:sldMk cId="3462239103" sldId="271"/>
            <ac:spMk id="2" creationId="{9F93A172-52B7-6146-CD23-9A69E4ECC59E}"/>
          </ac:spMkLst>
        </pc:spChg>
        <pc:spChg chg="del">
          <ac:chgData name="Zhigalov Roman" userId="1f97e9fdf7779aa5" providerId="Windows Live" clId="Web-{D715053B-A8DB-40E7-ABF7-9421B8AC0283}" dt="2022-04-03T10:59:58.126" v="456"/>
          <ac:spMkLst>
            <pc:docMk/>
            <pc:sldMk cId="3462239103" sldId="271"/>
            <ac:spMk id="3" creationId="{9F01B1E8-CADE-D2B9-0F76-578DE0DABB7B}"/>
          </ac:spMkLst>
        </pc:spChg>
        <pc:spChg chg="add">
          <ac:chgData name="Zhigalov Roman" userId="1f97e9fdf7779aa5" providerId="Windows Live" clId="Web-{D715053B-A8DB-40E7-ABF7-9421B8AC0283}" dt="2022-04-03T11:00:05.845" v="464"/>
          <ac:spMkLst>
            <pc:docMk/>
            <pc:sldMk cId="3462239103" sldId="271"/>
            <ac:spMk id="9" creationId="{16C5FA50-8D52-4617-AF91-5C7B1C8352F1}"/>
          </ac:spMkLst>
        </pc:spChg>
        <pc:spChg chg="add">
          <ac:chgData name="Zhigalov Roman" userId="1f97e9fdf7779aa5" providerId="Windows Live" clId="Web-{D715053B-A8DB-40E7-ABF7-9421B8AC0283}" dt="2022-04-03T11:00:05.845" v="464"/>
          <ac:spMkLst>
            <pc:docMk/>
            <pc:sldMk cId="3462239103" sldId="271"/>
            <ac:spMk id="11" creationId="{E223798C-12AD-4B0C-A50C-D676347D67CF}"/>
          </ac:spMkLst>
        </pc:spChg>
        <pc:picChg chg="add mod ord">
          <ac:chgData name="Zhigalov Roman" userId="1f97e9fdf7779aa5" providerId="Windows Live" clId="Web-{D715053B-A8DB-40E7-ABF7-9421B8AC0283}" dt="2022-04-03T11:00:05.845" v="464"/>
          <ac:picMkLst>
            <pc:docMk/>
            <pc:sldMk cId="3462239103" sldId="271"/>
            <ac:picMk id="4" creationId="{9410DC38-8305-FF05-F9BB-05B72AE5611D}"/>
          </ac:picMkLst>
        </pc:picChg>
      </pc:sldChg>
      <pc:sldChg chg="addSp delSp modSp new mod setBg">
        <pc:chgData name="Zhigalov Roman" userId="1f97e9fdf7779aa5" providerId="Windows Live" clId="Web-{D715053B-A8DB-40E7-ABF7-9421B8AC0283}" dt="2022-04-03T11:00:47.221" v="493"/>
        <pc:sldMkLst>
          <pc:docMk/>
          <pc:sldMk cId="1721787887" sldId="272"/>
        </pc:sldMkLst>
        <pc:spChg chg="mod">
          <ac:chgData name="Zhigalov Roman" userId="1f97e9fdf7779aa5" providerId="Windows Live" clId="Web-{D715053B-A8DB-40E7-ABF7-9421B8AC0283}" dt="2022-04-03T11:00:47.221" v="493"/>
          <ac:spMkLst>
            <pc:docMk/>
            <pc:sldMk cId="1721787887" sldId="272"/>
            <ac:spMk id="2" creationId="{E8A67919-2078-3BCD-BC07-2B0A11F17513}"/>
          </ac:spMkLst>
        </pc:spChg>
        <pc:spChg chg="del">
          <ac:chgData name="Zhigalov Roman" userId="1f97e9fdf7779aa5" providerId="Windows Live" clId="Web-{D715053B-A8DB-40E7-ABF7-9421B8AC0283}" dt="2022-04-03T11:00:33.002" v="466"/>
          <ac:spMkLst>
            <pc:docMk/>
            <pc:sldMk cId="1721787887" sldId="272"/>
            <ac:spMk id="3" creationId="{BA705D40-BC4E-89A3-9E60-D238EAC01779}"/>
          </ac:spMkLst>
        </pc:spChg>
        <pc:spChg chg="add">
          <ac:chgData name="Zhigalov Roman" userId="1f97e9fdf7779aa5" providerId="Windows Live" clId="Web-{D715053B-A8DB-40E7-ABF7-9421B8AC0283}" dt="2022-04-03T11:00:47.221" v="493"/>
          <ac:spMkLst>
            <pc:docMk/>
            <pc:sldMk cId="1721787887" sldId="272"/>
            <ac:spMk id="9" creationId="{16C5FA50-8D52-4617-AF91-5C7B1C8352F1}"/>
          </ac:spMkLst>
        </pc:spChg>
        <pc:spChg chg="add">
          <ac:chgData name="Zhigalov Roman" userId="1f97e9fdf7779aa5" providerId="Windows Live" clId="Web-{D715053B-A8DB-40E7-ABF7-9421B8AC0283}" dt="2022-04-03T11:00:47.221" v="493"/>
          <ac:spMkLst>
            <pc:docMk/>
            <pc:sldMk cId="1721787887" sldId="272"/>
            <ac:spMk id="11" creationId="{E223798C-12AD-4B0C-A50C-D676347D67CF}"/>
          </ac:spMkLst>
        </pc:spChg>
        <pc:picChg chg="add mod ord">
          <ac:chgData name="Zhigalov Roman" userId="1f97e9fdf7779aa5" providerId="Windows Live" clId="Web-{D715053B-A8DB-40E7-ABF7-9421B8AC0283}" dt="2022-04-03T11:00:47.221" v="493"/>
          <ac:picMkLst>
            <pc:docMk/>
            <pc:sldMk cId="1721787887" sldId="272"/>
            <ac:picMk id="4" creationId="{F87B2D91-3BED-4EB4-B6BC-9D9D4A4467DB}"/>
          </ac:picMkLst>
        </pc:picChg>
      </pc:sldChg>
      <pc:sldChg chg="addSp delSp modSp new mod setBg">
        <pc:chgData name="Zhigalov Roman" userId="1f97e9fdf7779aa5" providerId="Windows Live" clId="Web-{D715053B-A8DB-40E7-ABF7-9421B8AC0283}" dt="2022-04-03T11:01:33.081" v="521"/>
        <pc:sldMkLst>
          <pc:docMk/>
          <pc:sldMk cId="1325485196" sldId="273"/>
        </pc:sldMkLst>
        <pc:spChg chg="mod">
          <ac:chgData name="Zhigalov Roman" userId="1f97e9fdf7779aa5" providerId="Windows Live" clId="Web-{D715053B-A8DB-40E7-ABF7-9421B8AC0283}" dt="2022-04-03T11:01:33.081" v="521"/>
          <ac:spMkLst>
            <pc:docMk/>
            <pc:sldMk cId="1325485196" sldId="273"/>
            <ac:spMk id="2" creationId="{E0B583F7-C9F6-C4E0-B98D-893ECAD26A91}"/>
          </ac:spMkLst>
        </pc:spChg>
        <pc:spChg chg="del">
          <ac:chgData name="Zhigalov Roman" userId="1f97e9fdf7779aa5" providerId="Windows Live" clId="Web-{D715053B-A8DB-40E7-ABF7-9421B8AC0283}" dt="2022-04-03T11:01:29.941" v="520"/>
          <ac:spMkLst>
            <pc:docMk/>
            <pc:sldMk cId="1325485196" sldId="273"/>
            <ac:spMk id="3" creationId="{503B2AFD-BA76-B5F6-82B6-16690DB58FB6}"/>
          </ac:spMkLst>
        </pc:spChg>
        <pc:spChg chg="add">
          <ac:chgData name="Zhigalov Roman" userId="1f97e9fdf7779aa5" providerId="Windows Live" clId="Web-{D715053B-A8DB-40E7-ABF7-9421B8AC0283}" dt="2022-04-03T11:01:33.081" v="521"/>
          <ac:spMkLst>
            <pc:docMk/>
            <pc:sldMk cId="1325485196" sldId="273"/>
            <ac:spMk id="9" creationId="{16C5FA50-8D52-4617-AF91-5C7B1C8352F1}"/>
          </ac:spMkLst>
        </pc:spChg>
        <pc:spChg chg="add">
          <ac:chgData name="Zhigalov Roman" userId="1f97e9fdf7779aa5" providerId="Windows Live" clId="Web-{D715053B-A8DB-40E7-ABF7-9421B8AC0283}" dt="2022-04-03T11:01:33.081" v="521"/>
          <ac:spMkLst>
            <pc:docMk/>
            <pc:sldMk cId="1325485196" sldId="273"/>
            <ac:spMk id="11" creationId="{E223798C-12AD-4B0C-A50C-D676347D67CF}"/>
          </ac:spMkLst>
        </pc:spChg>
        <pc:picChg chg="add mod ord">
          <ac:chgData name="Zhigalov Roman" userId="1f97e9fdf7779aa5" providerId="Windows Live" clId="Web-{D715053B-A8DB-40E7-ABF7-9421B8AC0283}" dt="2022-04-03T11:01:33.081" v="521"/>
          <ac:picMkLst>
            <pc:docMk/>
            <pc:sldMk cId="1325485196" sldId="273"/>
            <ac:picMk id="4" creationId="{6B19DAA6-B702-191E-D567-A1E9235096E9}"/>
          </ac:picMkLst>
        </pc:picChg>
      </pc:sldChg>
      <pc:sldChg chg="addSp delSp modSp new mod setBg">
        <pc:chgData name="Zhigalov Roman" userId="1f97e9fdf7779aa5" providerId="Windows Live" clId="Web-{D715053B-A8DB-40E7-ABF7-9421B8AC0283}" dt="2022-04-03T11:02:04.832" v="553"/>
        <pc:sldMkLst>
          <pc:docMk/>
          <pc:sldMk cId="2307486707" sldId="274"/>
        </pc:sldMkLst>
        <pc:spChg chg="mod">
          <ac:chgData name="Zhigalov Roman" userId="1f97e9fdf7779aa5" providerId="Windows Live" clId="Web-{D715053B-A8DB-40E7-ABF7-9421B8AC0283}" dt="2022-04-03T11:02:04.832" v="553"/>
          <ac:spMkLst>
            <pc:docMk/>
            <pc:sldMk cId="2307486707" sldId="274"/>
            <ac:spMk id="2" creationId="{7F2A7AC2-A80E-66F7-9278-7440C4D8C85C}"/>
          </ac:spMkLst>
        </pc:spChg>
        <pc:spChg chg="del">
          <ac:chgData name="Zhigalov Roman" userId="1f97e9fdf7779aa5" providerId="Windows Live" clId="Web-{D715053B-A8DB-40E7-ABF7-9421B8AC0283}" dt="2022-04-03T11:01:53.191" v="523"/>
          <ac:spMkLst>
            <pc:docMk/>
            <pc:sldMk cId="2307486707" sldId="274"/>
            <ac:spMk id="3" creationId="{55214D9E-1DF3-0DD1-9006-6A31C6A5D788}"/>
          </ac:spMkLst>
        </pc:spChg>
        <pc:spChg chg="add">
          <ac:chgData name="Zhigalov Roman" userId="1f97e9fdf7779aa5" providerId="Windows Live" clId="Web-{D715053B-A8DB-40E7-ABF7-9421B8AC0283}" dt="2022-04-03T11:02:04.832" v="553"/>
          <ac:spMkLst>
            <pc:docMk/>
            <pc:sldMk cId="2307486707" sldId="274"/>
            <ac:spMk id="9" creationId="{16C5FA50-8D52-4617-AF91-5C7B1C8352F1}"/>
          </ac:spMkLst>
        </pc:spChg>
        <pc:spChg chg="add">
          <ac:chgData name="Zhigalov Roman" userId="1f97e9fdf7779aa5" providerId="Windows Live" clId="Web-{D715053B-A8DB-40E7-ABF7-9421B8AC0283}" dt="2022-04-03T11:02:04.832" v="553"/>
          <ac:spMkLst>
            <pc:docMk/>
            <pc:sldMk cId="2307486707" sldId="274"/>
            <ac:spMk id="11" creationId="{E223798C-12AD-4B0C-A50C-D676347D67CF}"/>
          </ac:spMkLst>
        </pc:spChg>
        <pc:picChg chg="add mod ord">
          <ac:chgData name="Zhigalov Roman" userId="1f97e9fdf7779aa5" providerId="Windows Live" clId="Web-{D715053B-A8DB-40E7-ABF7-9421B8AC0283}" dt="2022-04-03T11:02:04.832" v="553"/>
          <ac:picMkLst>
            <pc:docMk/>
            <pc:sldMk cId="2307486707" sldId="274"/>
            <ac:picMk id="4" creationId="{D6716D10-2C64-A3E0-14A1-EB64BED7729F}"/>
          </ac:picMkLst>
        </pc:picChg>
      </pc:sldChg>
      <pc:sldChg chg="addSp delSp modSp new mod setBg">
        <pc:chgData name="Zhigalov Roman" userId="1f97e9fdf7779aa5" providerId="Windows Live" clId="Web-{D715053B-A8DB-40E7-ABF7-9421B8AC0283}" dt="2022-04-03T11:02:54.755" v="571"/>
        <pc:sldMkLst>
          <pc:docMk/>
          <pc:sldMk cId="871183888" sldId="275"/>
        </pc:sldMkLst>
        <pc:spChg chg="mod">
          <ac:chgData name="Zhigalov Roman" userId="1f97e9fdf7779aa5" providerId="Windows Live" clId="Web-{D715053B-A8DB-40E7-ABF7-9421B8AC0283}" dt="2022-04-03T11:02:54.755" v="571"/>
          <ac:spMkLst>
            <pc:docMk/>
            <pc:sldMk cId="871183888" sldId="275"/>
            <ac:spMk id="2" creationId="{AE8E3858-208D-1CDE-D913-2E0C15426B1F}"/>
          </ac:spMkLst>
        </pc:spChg>
        <pc:spChg chg="del mod">
          <ac:chgData name="Zhigalov Roman" userId="1f97e9fdf7779aa5" providerId="Windows Live" clId="Web-{D715053B-A8DB-40E7-ABF7-9421B8AC0283}" dt="2022-04-03T11:02:42.411" v="557"/>
          <ac:spMkLst>
            <pc:docMk/>
            <pc:sldMk cId="871183888" sldId="275"/>
            <ac:spMk id="3" creationId="{A51A9624-7A1F-4666-2698-313410BFF062}"/>
          </ac:spMkLst>
        </pc:spChg>
        <pc:spChg chg="add">
          <ac:chgData name="Zhigalov Roman" userId="1f97e9fdf7779aa5" providerId="Windows Live" clId="Web-{D715053B-A8DB-40E7-ABF7-9421B8AC0283}" dt="2022-04-03T11:02:54.755" v="571"/>
          <ac:spMkLst>
            <pc:docMk/>
            <pc:sldMk cId="871183888" sldId="275"/>
            <ac:spMk id="9" creationId="{16C5FA50-8D52-4617-AF91-5C7B1C8352F1}"/>
          </ac:spMkLst>
        </pc:spChg>
        <pc:spChg chg="add">
          <ac:chgData name="Zhigalov Roman" userId="1f97e9fdf7779aa5" providerId="Windows Live" clId="Web-{D715053B-A8DB-40E7-ABF7-9421B8AC0283}" dt="2022-04-03T11:02:54.755" v="571"/>
          <ac:spMkLst>
            <pc:docMk/>
            <pc:sldMk cId="871183888" sldId="275"/>
            <ac:spMk id="11" creationId="{E223798C-12AD-4B0C-A50C-D676347D67CF}"/>
          </ac:spMkLst>
        </pc:spChg>
        <pc:picChg chg="add mod ord">
          <ac:chgData name="Zhigalov Roman" userId="1f97e9fdf7779aa5" providerId="Windows Live" clId="Web-{D715053B-A8DB-40E7-ABF7-9421B8AC0283}" dt="2022-04-03T11:02:54.755" v="571"/>
          <ac:picMkLst>
            <pc:docMk/>
            <pc:sldMk cId="871183888" sldId="275"/>
            <ac:picMk id="4" creationId="{1612CB9B-E828-68E1-8DB9-93D1BB956941}"/>
          </ac:picMkLst>
        </pc:picChg>
      </pc:sldChg>
      <pc:sldChg chg="addSp modSp new mod setBg">
        <pc:chgData name="Zhigalov Roman" userId="1f97e9fdf7779aa5" providerId="Windows Live" clId="Web-{D715053B-A8DB-40E7-ABF7-9421B8AC0283}" dt="2022-04-03T11:04:34.414" v="688"/>
        <pc:sldMkLst>
          <pc:docMk/>
          <pc:sldMk cId="2937878175" sldId="276"/>
        </pc:sldMkLst>
        <pc:spChg chg="mod">
          <ac:chgData name="Zhigalov Roman" userId="1f97e9fdf7779aa5" providerId="Windows Live" clId="Web-{D715053B-A8DB-40E7-ABF7-9421B8AC0283}" dt="2022-04-03T11:04:34.414" v="688"/>
          <ac:spMkLst>
            <pc:docMk/>
            <pc:sldMk cId="2937878175" sldId="276"/>
            <ac:spMk id="2" creationId="{B3803CF1-996D-B0A8-A555-030922D82234}"/>
          </ac:spMkLst>
        </pc:spChg>
        <pc:spChg chg="mod">
          <ac:chgData name="Zhigalov Roman" userId="1f97e9fdf7779aa5" providerId="Windows Live" clId="Web-{D715053B-A8DB-40E7-ABF7-9421B8AC0283}" dt="2022-04-03T11:04:34.414" v="688"/>
          <ac:spMkLst>
            <pc:docMk/>
            <pc:sldMk cId="2937878175" sldId="276"/>
            <ac:spMk id="3" creationId="{34B0D020-4E62-1BEC-6108-708A5BDD5C2C}"/>
          </ac:spMkLst>
        </pc:spChg>
        <pc:spChg chg="add">
          <ac:chgData name="Zhigalov Roman" userId="1f97e9fdf7779aa5" providerId="Windows Live" clId="Web-{D715053B-A8DB-40E7-ABF7-9421B8AC0283}" dt="2022-04-03T11:04:34.414" v="688"/>
          <ac:spMkLst>
            <pc:docMk/>
            <pc:sldMk cId="2937878175" sldId="276"/>
            <ac:spMk id="8" creationId="{777A147A-9ED8-46B4-8660-1B3C2AA880B5}"/>
          </ac:spMkLst>
        </pc:spChg>
        <pc:spChg chg="add">
          <ac:chgData name="Zhigalov Roman" userId="1f97e9fdf7779aa5" providerId="Windows Live" clId="Web-{D715053B-A8DB-40E7-ABF7-9421B8AC0283}" dt="2022-04-03T11:04:34.414" v="688"/>
          <ac:spMkLst>
            <pc:docMk/>
            <pc:sldMk cId="2937878175" sldId="276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D715053B-A8DB-40E7-ABF7-9421B8AC0283}" dt="2022-04-03T11:05:48.151" v="739"/>
        <pc:sldMkLst>
          <pc:docMk/>
          <pc:sldMk cId="3592863095" sldId="277"/>
        </pc:sldMkLst>
        <pc:spChg chg="mod">
          <ac:chgData name="Zhigalov Roman" userId="1f97e9fdf7779aa5" providerId="Windows Live" clId="Web-{D715053B-A8DB-40E7-ABF7-9421B8AC0283}" dt="2022-04-03T11:05:48.151" v="739"/>
          <ac:spMkLst>
            <pc:docMk/>
            <pc:sldMk cId="3592863095" sldId="277"/>
            <ac:spMk id="2" creationId="{42626160-87C7-C1D3-050D-2FFCEF6B1A81}"/>
          </ac:spMkLst>
        </pc:spChg>
        <pc:spChg chg="del">
          <ac:chgData name="Zhigalov Roman" userId="1f97e9fdf7779aa5" providerId="Windows Live" clId="Web-{D715053B-A8DB-40E7-ABF7-9421B8AC0283}" dt="2022-04-03T11:05:24.041" v="695"/>
          <ac:spMkLst>
            <pc:docMk/>
            <pc:sldMk cId="3592863095" sldId="277"/>
            <ac:spMk id="3" creationId="{0615E755-906B-2F58-F685-2346C2223681}"/>
          </ac:spMkLst>
        </pc:spChg>
        <pc:spChg chg="mod">
          <ac:chgData name="Zhigalov Roman" userId="1f97e9fdf7779aa5" providerId="Windows Live" clId="Web-{D715053B-A8DB-40E7-ABF7-9421B8AC0283}" dt="2022-04-03T11:05:48.151" v="739"/>
          <ac:spMkLst>
            <pc:docMk/>
            <pc:sldMk cId="3592863095" sldId="277"/>
            <ac:spMk id="4" creationId="{6BDF128F-D573-7C38-639D-1D3DE482B2E1}"/>
          </ac:spMkLst>
        </pc:spChg>
        <pc:spChg chg="add">
          <ac:chgData name="Zhigalov Roman" userId="1f97e9fdf7779aa5" providerId="Windows Live" clId="Web-{D715053B-A8DB-40E7-ABF7-9421B8AC0283}" dt="2022-04-03T11:05:48.151" v="739"/>
          <ac:spMkLst>
            <pc:docMk/>
            <pc:sldMk cId="3592863095" sldId="277"/>
            <ac:spMk id="10" creationId="{201CC55D-ED54-4C5C-95E6-10947BD1103B}"/>
          </ac:spMkLst>
        </pc:spChg>
        <pc:spChg chg="add">
          <ac:chgData name="Zhigalov Roman" userId="1f97e9fdf7779aa5" providerId="Windows Live" clId="Web-{D715053B-A8DB-40E7-ABF7-9421B8AC0283}" dt="2022-04-03T11:05:48.151" v="739"/>
          <ac:spMkLst>
            <pc:docMk/>
            <pc:sldMk cId="3592863095" sldId="277"/>
            <ac:spMk id="16" creationId="{3873B707-463F-40B0-8227-E8CC6C67EB25}"/>
          </ac:spMkLst>
        </pc:spChg>
        <pc:spChg chg="add">
          <ac:chgData name="Zhigalov Roman" userId="1f97e9fdf7779aa5" providerId="Windows Live" clId="Web-{D715053B-A8DB-40E7-ABF7-9421B8AC0283}" dt="2022-04-03T11:05:48.151" v="739"/>
          <ac:spMkLst>
            <pc:docMk/>
            <pc:sldMk cId="3592863095" sldId="277"/>
            <ac:spMk id="18" creationId="{C13237C8-E62C-4F0D-A318-BD6FB6C2D138}"/>
          </ac:spMkLst>
        </pc:spChg>
        <pc:spChg chg="add">
          <ac:chgData name="Zhigalov Roman" userId="1f97e9fdf7779aa5" providerId="Windows Live" clId="Web-{D715053B-A8DB-40E7-ABF7-9421B8AC0283}" dt="2022-04-03T11:05:48.151" v="739"/>
          <ac:spMkLst>
            <pc:docMk/>
            <pc:sldMk cId="3592863095" sldId="277"/>
            <ac:spMk id="20" creationId="{19C9EAEA-39D0-4B0E-A0EB-51E7B26740B1}"/>
          </ac:spMkLst>
        </pc:spChg>
        <pc:grpChg chg="add">
          <ac:chgData name="Zhigalov Roman" userId="1f97e9fdf7779aa5" providerId="Windows Live" clId="Web-{D715053B-A8DB-40E7-ABF7-9421B8AC0283}" dt="2022-04-03T11:05:48.151" v="739"/>
          <ac:grpSpMkLst>
            <pc:docMk/>
            <pc:sldMk cId="3592863095" sldId="277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D715053B-A8DB-40E7-ABF7-9421B8AC0283}" dt="2022-04-03T11:05:48.151" v="739"/>
          <ac:picMkLst>
            <pc:docMk/>
            <pc:sldMk cId="3592863095" sldId="277"/>
            <ac:picMk id="5" creationId="{A3FDA25E-154D-12E6-2EAF-BCDAACE20CFD}"/>
          </ac:picMkLst>
        </pc:picChg>
      </pc:sldChg>
      <pc:sldChg chg="addSp modSp new mod setBg">
        <pc:chgData name="Zhigalov Roman" userId="1f97e9fdf7779aa5" providerId="Windows Live" clId="Web-{D715053B-A8DB-40E7-ABF7-9421B8AC0283}" dt="2022-04-03T11:07:07.137" v="783"/>
        <pc:sldMkLst>
          <pc:docMk/>
          <pc:sldMk cId="190435024" sldId="278"/>
        </pc:sldMkLst>
        <pc:spChg chg="mod">
          <ac:chgData name="Zhigalov Roman" userId="1f97e9fdf7779aa5" providerId="Windows Live" clId="Web-{D715053B-A8DB-40E7-ABF7-9421B8AC0283}" dt="2022-04-03T11:07:07.137" v="783"/>
          <ac:spMkLst>
            <pc:docMk/>
            <pc:sldMk cId="190435024" sldId="278"/>
            <ac:spMk id="2" creationId="{59584F84-4032-454A-7015-C0E72A2A6D85}"/>
          </ac:spMkLst>
        </pc:spChg>
        <pc:spChg chg="mod">
          <ac:chgData name="Zhigalov Roman" userId="1f97e9fdf7779aa5" providerId="Windows Live" clId="Web-{D715053B-A8DB-40E7-ABF7-9421B8AC0283}" dt="2022-04-03T11:07:07.137" v="783"/>
          <ac:spMkLst>
            <pc:docMk/>
            <pc:sldMk cId="190435024" sldId="278"/>
            <ac:spMk id="3" creationId="{21486988-E565-2A31-822F-F1A5E682CB31}"/>
          </ac:spMkLst>
        </pc:spChg>
        <pc:spChg chg="add">
          <ac:chgData name="Zhigalov Roman" userId="1f97e9fdf7779aa5" providerId="Windows Live" clId="Web-{D715053B-A8DB-40E7-ABF7-9421B8AC0283}" dt="2022-04-03T11:07:07.137" v="783"/>
          <ac:spMkLst>
            <pc:docMk/>
            <pc:sldMk cId="190435024" sldId="278"/>
            <ac:spMk id="8" creationId="{4522B21E-B2B9-4C72-9A71-C87EFD137480}"/>
          </ac:spMkLst>
        </pc:spChg>
        <pc:spChg chg="add">
          <ac:chgData name="Zhigalov Roman" userId="1f97e9fdf7779aa5" providerId="Windows Live" clId="Web-{D715053B-A8DB-40E7-ABF7-9421B8AC0283}" dt="2022-04-03T11:07:07.137" v="783"/>
          <ac:spMkLst>
            <pc:docMk/>
            <pc:sldMk cId="190435024" sldId="278"/>
            <ac:spMk id="10" creationId="{5EB7D2A2-F448-44D4-938C-DC84CBCB3B1E}"/>
          </ac:spMkLst>
        </pc:spChg>
        <pc:spChg chg="add">
          <ac:chgData name="Zhigalov Roman" userId="1f97e9fdf7779aa5" providerId="Windows Live" clId="Web-{D715053B-A8DB-40E7-ABF7-9421B8AC0283}" dt="2022-04-03T11:07:07.137" v="783"/>
          <ac:spMkLst>
            <pc:docMk/>
            <pc:sldMk cId="190435024" sldId="278"/>
            <ac:spMk id="12" creationId="{871AEA07-1E14-44B4-8E55-64EF049CD66F}"/>
          </ac:spMkLst>
        </pc:spChg>
        <pc:cxnChg chg="add">
          <ac:chgData name="Zhigalov Roman" userId="1f97e9fdf7779aa5" providerId="Windows Live" clId="Web-{D715053B-A8DB-40E7-ABF7-9421B8AC0283}" dt="2022-04-03T11:07:07.137" v="783"/>
          <ac:cxnSpMkLst>
            <pc:docMk/>
            <pc:sldMk cId="190435024" sldId="278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D715053B-A8DB-40E7-ABF7-9421B8AC0283}" dt="2022-04-03T11:06:50.699" v="772"/>
        <pc:sldMkLst>
          <pc:docMk/>
          <pc:sldMk cId="1888471963" sldId="279"/>
        </pc:sldMkLst>
        <pc:spChg chg="mod">
          <ac:chgData name="Zhigalov Roman" userId="1f97e9fdf7779aa5" providerId="Windows Live" clId="Web-{D715053B-A8DB-40E7-ABF7-9421B8AC0283}" dt="2022-04-03T11:06:50.699" v="772"/>
          <ac:spMkLst>
            <pc:docMk/>
            <pc:sldMk cId="1888471963" sldId="279"/>
            <ac:spMk id="2" creationId="{D33AEEDB-A774-4F21-CCCF-E73AEC75801B}"/>
          </ac:spMkLst>
        </pc:spChg>
        <pc:spChg chg="del">
          <ac:chgData name="Zhigalov Roman" userId="1f97e9fdf7779aa5" providerId="Windows Live" clId="Web-{D715053B-A8DB-40E7-ABF7-9421B8AC0283}" dt="2022-04-03T11:06:39.199" v="742"/>
          <ac:spMkLst>
            <pc:docMk/>
            <pc:sldMk cId="1888471963" sldId="279"/>
            <ac:spMk id="3" creationId="{5753C2B5-5969-D91F-7492-4C3B9EB2B25E}"/>
          </ac:spMkLst>
        </pc:spChg>
        <pc:spChg chg="add">
          <ac:chgData name="Zhigalov Roman" userId="1f97e9fdf7779aa5" providerId="Windows Live" clId="Web-{D715053B-A8DB-40E7-ABF7-9421B8AC0283}" dt="2022-04-03T11:06:50.699" v="772"/>
          <ac:spMkLst>
            <pc:docMk/>
            <pc:sldMk cId="1888471963" sldId="279"/>
            <ac:spMk id="9" creationId="{16C5FA50-8D52-4617-AF91-5C7B1C8352F1}"/>
          </ac:spMkLst>
        </pc:spChg>
        <pc:spChg chg="add">
          <ac:chgData name="Zhigalov Roman" userId="1f97e9fdf7779aa5" providerId="Windows Live" clId="Web-{D715053B-A8DB-40E7-ABF7-9421B8AC0283}" dt="2022-04-03T11:06:50.699" v="772"/>
          <ac:spMkLst>
            <pc:docMk/>
            <pc:sldMk cId="1888471963" sldId="279"/>
            <ac:spMk id="11" creationId="{E223798C-12AD-4B0C-A50C-D676347D67CF}"/>
          </ac:spMkLst>
        </pc:spChg>
        <pc:picChg chg="add mod ord">
          <ac:chgData name="Zhigalov Roman" userId="1f97e9fdf7779aa5" providerId="Windows Live" clId="Web-{D715053B-A8DB-40E7-ABF7-9421B8AC0283}" dt="2022-04-03T11:06:50.699" v="772"/>
          <ac:picMkLst>
            <pc:docMk/>
            <pc:sldMk cId="1888471963" sldId="279"/>
            <ac:picMk id="4" creationId="{07D7B293-29E0-6CD9-691C-E611560C63BB}"/>
          </ac:picMkLst>
        </pc:picChg>
      </pc:sldChg>
      <pc:sldChg chg="addSp modSp new mod setBg">
        <pc:chgData name="Zhigalov Roman" userId="1f97e9fdf7779aa5" providerId="Windows Live" clId="Web-{D715053B-A8DB-40E7-ABF7-9421B8AC0283}" dt="2022-04-03T11:17:28.826" v="967" actId="20577"/>
        <pc:sldMkLst>
          <pc:docMk/>
          <pc:sldMk cId="316075670" sldId="280"/>
        </pc:sldMkLst>
        <pc:spChg chg="mod">
          <ac:chgData name="Zhigalov Roman" userId="1f97e9fdf7779aa5" providerId="Windows Live" clId="Web-{D715053B-A8DB-40E7-ABF7-9421B8AC0283}" dt="2022-04-03T11:14:38.243" v="883"/>
          <ac:spMkLst>
            <pc:docMk/>
            <pc:sldMk cId="316075670" sldId="280"/>
            <ac:spMk id="2" creationId="{AFCB7121-8C5B-F8DC-5321-EF0553E6E520}"/>
          </ac:spMkLst>
        </pc:spChg>
        <pc:spChg chg="mod">
          <ac:chgData name="Zhigalov Roman" userId="1f97e9fdf7779aa5" providerId="Windows Live" clId="Web-{D715053B-A8DB-40E7-ABF7-9421B8AC0283}" dt="2022-04-03T11:17:28.826" v="967" actId="20577"/>
          <ac:spMkLst>
            <pc:docMk/>
            <pc:sldMk cId="316075670" sldId="280"/>
            <ac:spMk id="3" creationId="{78718C1B-542E-0D77-BF45-7003CC9F54F5}"/>
          </ac:spMkLst>
        </pc:spChg>
        <pc:spChg chg="add">
          <ac:chgData name="Zhigalov Roman" userId="1f97e9fdf7779aa5" providerId="Windows Live" clId="Web-{D715053B-A8DB-40E7-ABF7-9421B8AC0283}" dt="2022-04-03T11:14:38.243" v="883"/>
          <ac:spMkLst>
            <pc:docMk/>
            <pc:sldMk cId="316075670" sldId="280"/>
            <ac:spMk id="8" creationId="{DBF61EA3-B236-439E-9C0B-340980D56BEE}"/>
          </ac:spMkLst>
        </pc:spChg>
        <pc:spChg chg="add">
          <ac:chgData name="Zhigalov Roman" userId="1f97e9fdf7779aa5" providerId="Windows Live" clId="Web-{D715053B-A8DB-40E7-ABF7-9421B8AC0283}" dt="2022-04-03T11:14:38.243" v="883"/>
          <ac:spMkLst>
            <pc:docMk/>
            <pc:sldMk cId="316075670" sldId="280"/>
            <ac:spMk id="14" creationId="{E659831F-0D9A-4C63-9EBB-8435B85A440F}"/>
          </ac:spMkLst>
        </pc:spChg>
        <pc:grpChg chg="add">
          <ac:chgData name="Zhigalov Roman" userId="1f97e9fdf7779aa5" providerId="Windows Live" clId="Web-{D715053B-A8DB-40E7-ABF7-9421B8AC0283}" dt="2022-04-03T11:14:38.243" v="883"/>
          <ac:grpSpMkLst>
            <pc:docMk/>
            <pc:sldMk cId="316075670" sldId="280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D715053B-A8DB-40E7-ABF7-9421B8AC0283}" dt="2022-04-03T11:15:23.275" v="902"/>
        <pc:sldMkLst>
          <pc:docMk/>
          <pc:sldMk cId="4072042860" sldId="281"/>
        </pc:sldMkLst>
        <pc:spChg chg="mod">
          <ac:chgData name="Zhigalov Roman" userId="1f97e9fdf7779aa5" providerId="Windows Live" clId="Web-{D715053B-A8DB-40E7-ABF7-9421B8AC0283}" dt="2022-04-03T11:15:23.275" v="902"/>
          <ac:spMkLst>
            <pc:docMk/>
            <pc:sldMk cId="4072042860" sldId="281"/>
            <ac:spMk id="2" creationId="{F82C4921-36FD-9A57-470A-E9847FA72736}"/>
          </ac:spMkLst>
        </pc:spChg>
        <pc:spChg chg="del">
          <ac:chgData name="Zhigalov Roman" userId="1f97e9fdf7779aa5" providerId="Windows Live" clId="Web-{D715053B-A8DB-40E7-ABF7-9421B8AC0283}" dt="2022-04-03T11:15:20.025" v="901"/>
          <ac:spMkLst>
            <pc:docMk/>
            <pc:sldMk cId="4072042860" sldId="281"/>
            <ac:spMk id="3" creationId="{04B9E85B-6656-BB56-A62B-28BDEB9C0748}"/>
          </ac:spMkLst>
        </pc:spChg>
        <pc:spChg chg="add">
          <ac:chgData name="Zhigalov Roman" userId="1f97e9fdf7779aa5" providerId="Windows Live" clId="Web-{D715053B-A8DB-40E7-ABF7-9421B8AC0283}" dt="2022-04-03T11:15:23.275" v="902"/>
          <ac:spMkLst>
            <pc:docMk/>
            <pc:sldMk cId="4072042860" sldId="281"/>
            <ac:spMk id="9" creationId="{16C5FA50-8D52-4617-AF91-5C7B1C8352F1}"/>
          </ac:spMkLst>
        </pc:spChg>
        <pc:spChg chg="add">
          <ac:chgData name="Zhigalov Roman" userId="1f97e9fdf7779aa5" providerId="Windows Live" clId="Web-{D715053B-A8DB-40E7-ABF7-9421B8AC0283}" dt="2022-04-03T11:15:23.275" v="902"/>
          <ac:spMkLst>
            <pc:docMk/>
            <pc:sldMk cId="4072042860" sldId="281"/>
            <ac:spMk id="11" creationId="{E223798C-12AD-4B0C-A50C-D676347D67CF}"/>
          </ac:spMkLst>
        </pc:spChg>
        <pc:picChg chg="add mod ord">
          <ac:chgData name="Zhigalov Roman" userId="1f97e9fdf7779aa5" providerId="Windows Live" clId="Web-{D715053B-A8DB-40E7-ABF7-9421B8AC0283}" dt="2022-04-03T11:15:23.275" v="902"/>
          <ac:picMkLst>
            <pc:docMk/>
            <pc:sldMk cId="4072042860" sldId="281"/>
            <ac:picMk id="4" creationId="{3D80DE26-60AA-80AB-8432-3DA0A20D4E8C}"/>
          </ac:picMkLst>
        </pc:picChg>
      </pc:sldChg>
      <pc:sldChg chg="addSp delSp modSp new mod setBg">
        <pc:chgData name="Zhigalov Roman" userId="1f97e9fdf7779aa5" providerId="Windows Live" clId="Web-{D715053B-A8DB-40E7-ABF7-9421B8AC0283}" dt="2022-04-03T11:16:13.261" v="923"/>
        <pc:sldMkLst>
          <pc:docMk/>
          <pc:sldMk cId="2960538834" sldId="282"/>
        </pc:sldMkLst>
        <pc:spChg chg="mod">
          <ac:chgData name="Zhigalov Roman" userId="1f97e9fdf7779aa5" providerId="Windows Live" clId="Web-{D715053B-A8DB-40E7-ABF7-9421B8AC0283}" dt="2022-04-03T11:16:13.261" v="923"/>
          <ac:spMkLst>
            <pc:docMk/>
            <pc:sldMk cId="2960538834" sldId="282"/>
            <ac:spMk id="2" creationId="{6977B3B7-A68A-B1FC-D81C-030F8100C74D}"/>
          </ac:spMkLst>
        </pc:spChg>
        <pc:spChg chg="del">
          <ac:chgData name="Zhigalov Roman" userId="1f97e9fdf7779aa5" providerId="Windows Live" clId="Web-{D715053B-A8DB-40E7-ABF7-9421B8AC0283}" dt="2022-04-03T11:16:09.808" v="922"/>
          <ac:spMkLst>
            <pc:docMk/>
            <pc:sldMk cId="2960538834" sldId="282"/>
            <ac:spMk id="3" creationId="{C732ABD5-D0B0-940B-4559-1A293B58BAB5}"/>
          </ac:spMkLst>
        </pc:spChg>
        <pc:spChg chg="add">
          <ac:chgData name="Zhigalov Roman" userId="1f97e9fdf7779aa5" providerId="Windows Live" clId="Web-{D715053B-A8DB-40E7-ABF7-9421B8AC0283}" dt="2022-04-03T11:16:13.261" v="923"/>
          <ac:spMkLst>
            <pc:docMk/>
            <pc:sldMk cId="2960538834" sldId="282"/>
            <ac:spMk id="9" creationId="{16C5FA50-8D52-4617-AF91-5C7B1C8352F1}"/>
          </ac:spMkLst>
        </pc:spChg>
        <pc:spChg chg="add">
          <ac:chgData name="Zhigalov Roman" userId="1f97e9fdf7779aa5" providerId="Windows Live" clId="Web-{D715053B-A8DB-40E7-ABF7-9421B8AC0283}" dt="2022-04-03T11:16:13.261" v="923"/>
          <ac:spMkLst>
            <pc:docMk/>
            <pc:sldMk cId="2960538834" sldId="282"/>
            <ac:spMk id="11" creationId="{E223798C-12AD-4B0C-A50C-D676347D67CF}"/>
          </ac:spMkLst>
        </pc:spChg>
        <pc:picChg chg="add mod ord">
          <ac:chgData name="Zhigalov Roman" userId="1f97e9fdf7779aa5" providerId="Windows Live" clId="Web-{D715053B-A8DB-40E7-ABF7-9421B8AC0283}" dt="2022-04-03T11:16:13.261" v="923"/>
          <ac:picMkLst>
            <pc:docMk/>
            <pc:sldMk cId="2960538834" sldId="282"/>
            <ac:picMk id="4" creationId="{554075AD-9444-BB07-FE78-409E81923A82}"/>
          </ac:picMkLst>
        </pc:picChg>
      </pc:sldChg>
      <pc:sldChg chg="addSp delSp modSp new mod setBg">
        <pc:chgData name="Zhigalov Roman" userId="1f97e9fdf7779aa5" providerId="Windows Live" clId="Web-{D715053B-A8DB-40E7-ABF7-9421B8AC0283}" dt="2022-04-03T11:16:47.215" v="929"/>
        <pc:sldMkLst>
          <pc:docMk/>
          <pc:sldMk cId="944311759" sldId="283"/>
        </pc:sldMkLst>
        <pc:spChg chg="mod">
          <ac:chgData name="Zhigalov Roman" userId="1f97e9fdf7779aa5" providerId="Windows Live" clId="Web-{D715053B-A8DB-40E7-ABF7-9421B8AC0283}" dt="2022-04-03T11:16:47.215" v="929"/>
          <ac:spMkLst>
            <pc:docMk/>
            <pc:sldMk cId="944311759" sldId="283"/>
            <ac:spMk id="2" creationId="{BAEA7E9F-396E-E339-82CD-EDC563AEA867}"/>
          </ac:spMkLst>
        </pc:spChg>
        <pc:spChg chg="del">
          <ac:chgData name="Zhigalov Roman" userId="1f97e9fdf7779aa5" providerId="Windows Live" clId="Web-{D715053B-A8DB-40E7-ABF7-9421B8AC0283}" dt="2022-04-03T11:16:44.668" v="928"/>
          <ac:spMkLst>
            <pc:docMk/>
            <pc:sldMk cId="944311759" sldId="283"/>
            <ac:spMk id="3" creationId="{4AE303E4-DF89-7A7F-9553-11EBA6585BB3}"/>
          </ac:spMkLst>
        </pc:spChg>
        <pc:spChg chg="add">
          <ac:chgData name="Zhigalov Roman" userId="1f97e9fdf7779aa5" providerId="Windows Live" clId="Web-{D715053B-A8DB-40E7-ABF7-9421B8AC0283}" dt="2022-04-03T11:16:47.215" v="929"/>
          <ac:spMkLst>
            <pc:docMk/>
            <pc:sldMk cId="944311759" sldId="283"/>
            <ac:spMk id="9" creationId="{16C5FA50-8D52-4617-AF91-5C7B1C8352F1}"/>
          </ac:spMkLst>
        </pc:spChg>
        <pc:spChg chg="add">
          <ac:chgData name="Zhigalov Roman" userId="1f97e9fdf7779aa5" providerId="Windows Live" clId="Web-{D715053B-A8DB-40E7-ABF7-9421B8AC0283}" dt="2022-04-03T11:16:47.215" v="929"/>
          <ac:spMkLst>
            <pc:docMk/>
            <pc:sldMk cId="944311759" sldId="283"/>
            <ac:spMk id="11" creationId="{E223798C-12AD-4B0C-A50C-D676347D67CF}"/>
          </ac:spMkLst>
        </pc:spChg>
        <pc:picChg chg="add mod ord">
          <ac:chgData name="Zhigalov Roman" userId="1f97e9fdf7779aa5" providerId="Windows Live" clId="Web-{D715053B-A8DB-40E7-ABF7-9421B8AC0283}" dt="2022-04-03T11:16:47.215" v="929"/>
          <ac:picMkLst>
            <pc:docMk/>
            <pc:sldMk cId="944311759" sldId="283"/>
            <ac:picMk id="4" creationId="{408284F3-D130-022F-350E-7F474BE93A35}"/>
          </ac:picMkLst>
        </pc:picChg>
      </pc:sldChg>
      <pc:sldChg chg="modSp new">
        <pc:chgData name="Zhigalov Roman" userId="1f97e9fdf7779aa5" providerId="Windows Live" clId="Web-{D715053B-A8DB-40E7-ABF7-9421B8AC0283}" dt="2022-04-03T11:17:37.498" v="976" actId="20577"/>
        <pc:sldMkLst>
          <pc:docMk/>
          <pc:sldMk cId="495433933" sldId="284"/>
        </pc:sldMkLst>
        <pc:spChg chg="mod">
          <ac:chgData name="Zhigalov Roman" userId="1f97e9fdf7779aa5" providerId="Windows Live" clId="Web-{D715053B-A8DB-40E7-ABF7-9421B8AC0283}" dt="2022-04-03T11:17:37.498" v="976" actId="20577"/>
          <ac:spMkLst>
            <pc:docMk/>
            <pc:sldMk cId="495433933" sldId="284"/>
            <ac:spMk id="2" creationId="{BA575C92-BBA6-DD67-1B6E-4D4C96E91C29}"/>
          </ac:spMkLst>
        </pc:spChg>
      </pc:sldChg>
      <pc:sldChg chg="modSp new">
        <pc:chgData name="Zhigalov Roman" userId="1f97e9fdf7779aa5" providerId="Windows Live" clId="Web-{D715053B-A8DB-40E7-ABF7-9421B8AC0283}" dt="2022-04-03T11:18:02.764" v="980" actId="20577"/>
        <pc:sldMkLst>
          <pc:docMk/>
          <pc:sldMk cId="1853518818" sldId="285"/>
        </pc:sldMkLst>
        <pc:spChg chg="mod">
          <ac:chgData name="Zhigalov Roman" userId="1f97e9fdf7779aa5" providerId="Windows Live" clId="Web-{D715053B-A8DB-40E7-ABF7-9421B8AC0283}" dt="2022-04-03T11:18:02.764" v="980" actId="20577"/>
          <ac:spMkLst>
            <pc:docMk/>
            <pc:sldMk cId="1853518818" sldId="285"/>
            <ac:spMk id="2" creationId="{D1D63089-489E-E5C6-0D5B-E83F4C598345}"/>
          </ac:spMkLst>
        </pc:spChg>
      </pc:sldChg>
      <pc:sldChg chg="add">
        <pc:chgData name="Zhigalov Roman" userId="1f97e9fdf7779aa5" providerId="Windows Live" clId="Web-{D715053B-A8DB-40E7-ABF7-9421B8AC0283}" dt="2022-04-03T11:18:03.014" v="981"/>
        <pc:sldMkLst>
          <pc:docMk/>
          <pc:sldMk cId="3912458312" sldId="286"/>
        </pc:sldMkLst>
      </pc:sldChg>
      <pc:sldMasterChg chg="add addSldLayout">
        <pc:chgData name="Zhigalov Roman" userId="1f97e9fdf7779aa5" providerId="Windows Live" clId="Web-{D715053B-A8DB-40E7-ABF7-9421B8AC0283}" dt="2022-04-03T11:18:03.014" v="981"/>
        <pc:sldMasterMkLst>
          <pc:docMk/>
          <pc:sldMasterMk cId="3556136945" sldId="2147483648"/>
        </pc:sldMasterMkLst>
        <pc:sldLayoutChg chg="add">
          <pc:chgData name="Zhigalov Roman" userId="1f97e9fdf7779aa5" providerId="Windows Live" clId="Web-{D715053B-A8DB-40E7-ABF7-9421B8AC0283}" dt="2022-04-03T11:18:03.014" v="981"/>
          <pc:sldLayoutMkLst>
            <pc:docMk/>
            <pc:sldMasterMk cId="3556136945" sldId="2147483648"/>
            <pc:sldLayoutMk cId="1475571355" sldId="2147483649"/>
          </pc:sldLayoutMkLst>
        </pc:sldLayoutChg>
        <pc:sldLayoutChg chg="add">
          <pc:chgData name="Zhigalov Roman" userId="1f97e9fdf7779aa5" providerId="Windows Live" clId="Web-{D715053B-A8DB-40E7-ABF7-9421B8AC0283}" dt="2022-04-03T11:18:03.014" v="981"/>
          <pc:sldLayoutMkLst>
            <pc:docMk/>
            <pc:sldMasterMk cId="3556136945" sldId="2147483648"/>
            <pc:sldLayoutMk cId="3734589102" sldId="2147483650"/>
          </pc:sldLayoutMkLst>
        </pc:sldLayoutChg>
        <pc:sldLayoutChg chg="add">
          <pc:chgData name="Zhigalov Roman" userId="1f97e9fdf7779aa5" providerId="Windows Live" clId="Web-{D715053B-A8DB-40E7-ABF7-9421B8AC0283}" dt="2022-04-03T11:18:03.014" v="981"/>
          <pc:sldLayoutMkLst>
            <pc:docMk/>
            <pc:sldMasterMk cId="3556136945" sldId="2147483648"/>
            <pc:sldLayoutMk cId="3052279407" sldId="2147483651"/>
          </pc:sldLayoutMkLst>
        </pc:sldLayoutChg>
        <pc:sldLayoutChg chg="add">
          <pc:chgData name="Zhigalov Roman" userId="1f97e9fdf7779aa5" providerId="Windows Live" clId="Web-{D715053B-A8DB-40E7-ABF7-9421B8AC0283}" dt="2022-04-03T11:18:03.014" v="981"/>
          <pc:sldLayoutMkLst>
            <pc:docMk/>
            <pc:sldMasterMk cId="3556136945" sldId="2147483648"/>
            <pc:sldLayoutMk cId="3082264954" sldId="2147483652"/>
          </pc:sldLayoutMkLst>
        </pc:sldLayoutChg>
        <pc:sldLayoutChg chg="add">
          <pc:chgData name="Zhigalov Roman" userId="1f97e9fdf7779aa5" providerId="Windows Live" clId="Web-{D715053B-A8DB-40E7-ABF7-9421B8AC0283}" dt="2022-04-03T11:18:03.014" v="981"/>
          <pc:sldLayoutMkLst>
            <pc:docMk/>
            <pc:sldMasterMk cId="3556136945" sldId="2147483648"/>
            <pc:sldLayoutMk cId="1596691807" sldId="2147483653"/>
          </pc:sldLayoutMkLst>
        </pc:sldLayoutChg>
        <pc:sldLayoutChg chg="add">
          <pc:chgData name="Zhigalov Roman" userId="1f97e9fdf7779aa5" providerId="Windows Live" clId="Web-{D715053B-A8DB-40E7-ABF7-9421B8AC0283}" dt="2022-04-03T11:18:03.014" v="981"/>
          <pc:sldLayoutMkLst>
            <pc:docMk/>
            <pc:sldMasterMk cId="3556136945" sldId="2147483648"/>
            <pc:sldLayoutMk cId="336437660" sldId="2147483654"/>
          </pc:sldLayoutMkLst>
        </pc:sldLayoutChg>
        <pc:sldLayoutChg chg="add">
          <pc:chgData name="Zhigalov Roman" userId="1f97e9fdf7779aa5" providerId="Windows Live" clId="Web-{D715053B-A8DB-40E7-ABF7-9421B8AC0283}" dt="2022-04-03T11:18:03.014" v="981"/>
          <pc:sldLayoutMkLst>
            <pc:docMk/>
            <pc:sldMasterMk cId="3556136945" sldId="2147483648"/>
            <pc:sldLayoutMk cId="3199664939" sldId="2147483655"/>
          </pc:sldLayoutMkLst>
        </pc:sldLayoutChg>
        <pc:sldLayoutChg chg="add">
          <pc:chgData name="Zhigalov Roman" userId="1f97e9fdf7779aa5" providerId="Windows Live" clId="Web-{D715053B-A8DB-40E7-ABF7-9421B8AC0283}" dt="2022-04-03T11:18:03.014" v="981"/>
          <pc:sldLayoutMkLst>
            <pc:docMk/>
            <pc:sldMasterMk cId="3556136945" sldId="2147483648"/>
            <pc:sldLayoutMk cId="790108194" sldId="2147483656"/>
          </pc:sldLayoutMkLst>
        </pc:sldLayoutChg>
        <pc:sldLayoutChg chg="add">
          <pc:chgData name="Zhigalov Roman" userId="1f97e9fdf7779aa5" providerId="Windows Live" clId="Web-{D715053B-A8DB-40E7-ABF7-9421B8AC0283}" dt="2022-04-03T11:18:03.014" v="981"/>
          <pc:sldLayoutMkLst>
            <pc:docMk/>
            <pc:sldMasterMk cId="3556136945" sldId="2147483648"/>
            <pc:sldLayoutMk cId="1652245141" sldId="2147483657"/>
          </pc:sldLayoutMkLst>
        </pc:sldLayoutChg>
        <pc:sldLayoutChg chg="add">
          <pc:chgData name="Zhigalov Roman" userId="1f97e9fdf7779aa5" providerId="Windows Live" clId="Web-{D715053B-A8DB-40E7-ABF7-9421B8AC0283}" dt="2022-04-03T11:18:03.014" v="981"/>
          <pc:sldLayoutMkLst>
            <pc:docMk/>
            <pc:sldMasterMk cId="3556136945" sldId="2147483648"/>
            <pc:sldLayoutMk cId="2339481802" sldId="2147483658"/>
          </pc:sldLayoutMkLst>
        </pc:sldLayoutChg>
        <pc:sldLayoutChg chg="add">
          <pc:chgData name="Zhigalov Roman" userId="1f97e9fdf7779aa5" providerId="Windows Live" clId="Web-{D715053B-A8DB-40E7-ABF7-9421B8AC0283}" dt="2022-04-03T11:18:03.014" v="981"/>
          <pc:sldLayoutMkLst>
            <pc:docMk/>
            <pc:sldMasterMk cId="3556136945" sldId="2147483648"/>
            <pc:sldLayoutMk cId="21607140" sldId="2147483659"/>
          </pc:sldLayoutMkLst>
        </pc:sldLayoutChg>
      </pc:sldMasterChg>
      <pc:sldMasterChg chg="replId modSldLayout">
        <pc:chgData name="Zhigalov Roman" userId="1f97e9fdf7779aa5" providerId="Windows Live" clId="Web-{D715053B-A8DB-40E7-ABF7-9421B8AC0283}" dt="2022-04-03T11:18:03.014" v="981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D715053B-A8DB-40E7-ABF7-9421B8AC0283}" dt="2022-04-03T11:18:03.014" v="981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D715053B-A8DB-40E7-ABF7-9421B8AC0283}" dt="2022-04-03T11:18:03.014" v="981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D715053B-A8DB-40E7-ABF7-9421B8AC0283}" dt="2022-04-03T11:18:03.014" v="981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D715053B-A8DB-40E7-ABF7-9421B8AC0283}" dt="2022-04-03T11:18:03.014" v="981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D715053B-A8DB-40E7-ABF7-9421B8AC0283}" dt="2022-04-03T11:18:03.014" v="981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D715053B-A8DB-40E7-ABF7-9421B8AC0283}" dt="2022-04-03T11:18:03.014" v="981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D715053B-A8DB-40E7-ABF7-9421B8AC0283}" dt="2022-04-03T11:18:03.014" v="981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D715053B-A8DB-40E7-ABF7-9421B8AC0283}" dt="2022-04-03T11:18:03.014" v="981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D715053B-A8DB-40E7-ABF7-9421B8AC0283}" dt="2022-04-03T11:18:03.014" v="981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D715053B-A8DB-40E7-ABF7-9421B8AC0283}" dt="2022-04-03T11:18:03.014" v="981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D715053B-A8DB-40E7-ABF7-9421B8AC0283}" dt="2022-04-03T11:18:03.014" v="981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89041-7F8A-494F-B153-B5227723C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721091-FFC9-4C8E-AA1F-D29CC5C31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1444-9AE1-4247-B886-27CE4BC7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E97CED-05E6-4998-AC8D-9C09836F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D91F7-4126-4362-B789-0D8915EC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571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B0B57-8EED-4282-A2B7-55C4E559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FC3DCD-08D1-4B3D-BBE9-740604E1D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B265EE-186F-4811-994F-4D7FD034A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F2DBA-77A7-4ED5-BE1B-E689A4313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A58CD9-3AE4-4137-BA07-A1495736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58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69F88-F39D-4EB4-A4A5-86AD6402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BC4F62-F643-42E9-9188-E6CBF2958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D5237F-FEDB-45D5-93CA-77210CCA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CD3440-1599-4F57-AEBE-51329715B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7D3339-5CFA-43E7-9354-68A4E300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279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71FB3-D6E3-47E7-82A7-48B1B1F7B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E29524-9E0F-4022-B04C-87A64A9B6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D9DB39-EA36-40A6-B26F-6AC2CFE55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A77C1-9F60-48F6-82EE-8D23A3A92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4490B5-EBAA-4ACE-A3EB-FCBF5CC1E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3C513B-247F-4F4F-884B-206FECB6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264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37DDC-A958-475C-A448-86F56F10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70FD7D-4F2F-4B94-8193-20928D8A2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100234-061D-4C77-BFDA-C4EB95EFF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F4457A-4D72-4A43-A63A-4CFB6FD17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B54B54-CAA1-4D1E-B1E8-7DB3AB453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807DF3-3197-4EC1-8FE9-136068DA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BEACB7A-6BFD-4345-BA33-059F0C4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51E29E-C934-4C1E-B53C-76285D14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691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378AB-615D-45FC-A515-E903AA49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6EED01-6A3A-463A-ACA8-F8D7FD06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4277A3-4CB1-409C-B71F-D128BA8B5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E4AE0E-C746-4CA1-898B-F122AEB5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37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F1AB58-B4A1-47BD-82D5-C948C37B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90C37E-2CB0-4982-8C4D-DDC87786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512AE8-3CB7-4EE0-B509-8A25E27F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664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C1534-FDC5-4F33-851F-4EEC32D7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57D4AF-6108-4D96-8943-F158B851A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7C3DE9-FF00-4A27-B2D2-EDAA500DF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D3248-79CE-4E2E-9336-633C0B7F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57AC6A-E628-439E-A6DE-D7EE40D6E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379317-E7B9-49F6-A960-727F8A11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10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12646-73BA-45F2-B0B2-71EF6B84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52F72C-37B3-416F-9739-40DEFE6B1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96615-5D23-4ABC-AFB8-BB8F74D40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249848-20DE-4A0F-B239-98883F81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5A52C4-132E-48BF-B138-1319A5822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61307A-DC88-421A-AFD0-87CAE551C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245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0B677-D2DB-41CF-A376-0D83E1BCF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8C28A8-C4B3-4912-9759-E88C8C2C9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37566C-2245-4345-AC60-36D9EFD7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18FA3A-70C1-4303-A1AB-F0B0E4F0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F865A7-981C-488C-9FB3-FCF4F0E7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48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42113A-96EF-4B21-B7E0-1C465BA70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461E2A-AF88-4626-9EA7-6B23B4AF5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EE5B11-44A2-4658-9EDD-F3D6C9712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0D626E-84C3-45E6-A512-9343C22F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05264-49EF-48F9-A5C4-D3563D495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4E911-539C-4FA4-86EE-39CE0F29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A6CF0-C421-4819-8F2A-9FD053F4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4CC2B8-9A73-444A-B0B0-A649F9219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909951-43CC-4D57-B230-A029BF71A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6C1A20-7ABC-4FD9-B723-996F67FCF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3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34. СССР в 1953 г. — середине 1960-х гг.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E68B4-7392-E094-74F1-7B65F3509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Февраль 1956 г. - XX съезд КПСС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белый, аудитория, зал&#10;&#10;Автоматически созданное описание">
            <a:extLst>
              <a:ext uri="{FF2B5EF4-FFF2-40B4-BE49-F238E27FC236}">
                <a16:creationId xmlns:a16="http://schemas.microsoft.com/office/drawing/2014/main" id="{5A1A34F7-90EF-E5B1-D0D2-4465313AD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71" r="610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19399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3D5F2-B3AB-C618-DCB8-8A2443312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ea typeface="Calibri Light"/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122EC-40D4-F14C-F67C-728950FDF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ea typeface="Calibri"/>
                <a:cs typeface="Calibri"/>
              </a:rPr>
              <a:t>Н. С. Хрущев на съезде разоблачил "культ личности Сталина"</a:t>
            </a:r>
          </a:p>
          <a:p>
            <a:r>
              <a:rPr lang="ru-RU" sz="2400" dirty="0">
                <a:ea typeface="+mn-lt"/>
                <a:cs typeface="+mn-lt"/>
              </a:rPr>
              <a:t>была озвучена новая точка зрения на недавнее прошлое страны, с перечислением многочисленных фактов преступлений второй половины 1930-х — начала 1950-х, вина за которые возлагалась на Сталина</a:t>
            </a:r>
          </a:p>
          <a:p>
            <a:r>
              <a:rPr lang="ru-RU" sz="2400" dirty="0">
                <a:ea typeface="+mn-lt"/>
                <a:cs typeface="+mn-lt"/>
              </a:rPr>
              <a:t>была также поднята проблема реабилитации партийных и военных деятелей, репрессированных при Сталине</a:t>
            </a:r>
          </a:p>
          <a:p>
            <a:r>
              <a:rPr lang="ru-RU" sz="2400" dirty="0">
                <a:ea typeface="+mn-lt"/>
                <a:cs typeface="+mn-lt"/>
              </a:rPr>
              <a:t>XX съезд обычно считается моментом, положившим конец сталинской эпохе</a:t>
            </a:r>
            <a:endParaRPr lang="ru-RU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679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белый, черны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9E6568E9-1FAE-0BD3-36CA-5F668BE56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060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64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2E168-ADE2-CD26-EAC2-0E44C3C23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ea typeface="Calibri Light"/>
                <a:cs typeface="Calibri Light"/>
              </a:rPr>
              <a:t>Последствия съезда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C1AB39-A9D0-BD73-1E50-0501F9AF4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Calibri"/>
                <a:cs typeface="Calibri"/>
              </a:rPr>
              <a:t>Реабилитация осужденных и репрессированных в 30-е гг.</a:t>
            </a:r>
          </a:p>
          <a:p>
            <a:r>
              <a:rPr lang="ru-RU" sz="2400">
                <a:ea typeface="Calibri"/>
                <a:cs typeface="Calibri"/>
              </a:rPr>
              <a:t>Ослабление идеологической цензуры</a:t>
            </a:r>
          </a:p>
          <a:p>
            <a:r>
              <a:rPr lang="ru-RU" sz="2400" dirty="0">
                <a:ea typeface="Calibri"/>
                <a:cs typeface="Calibri"/>
              </a:rPr>
              <a:t>Принятие шестого пятилетнего плана </a:t>
            </a:r>
          </a:p>
        </p:txBody>
      </p:sp>
    </p:spTree>
    <p:extLst>
      <p:ext uri="{BB962C8B-B14F-4D97-AF65-F5344CB8AC3E}">
        <p14:creationId xmlns:p14="http://schemas.microsoft.com/office/powerpoint/2010/main" val="2351624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967F9-C3B9-BA65-10E2-C21F20BF1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 СССР во второй половине 1950-х - начале 1960-х гг.</a:t>
            </a:r>
          </a:p>
          <a:p>
            <a:pPr algn="ctr"/>
            <a:endParaRPr lang="en-US" sz="7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C1074C-108B-AD6E-4A3C-BAD4B571B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173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6EA909-861E-4919-D97F-5EA785B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ea typeface="Calibri Light"/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901C42-3833-BFEF-6EBA-7EE9F1310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Calibri"/>
                <a:cs typeface="Calibri"/>
              </a:rPr>
              <a:t>Активное строительство предприятий легкой промышленности </a:t>
            </a:r>
          </a:p>
          <a:p>
            <a:r>
              <a:rPr lang="ru-RU" sz="2200">
                <a:ea typeface="Calibri"/>
                <a:cs typeface="Calibri"/>
              </a:rPr>
              <a:t>Массовое строительство доступного жилья (хрущевок)</a:t>
            </a:r>
          </a:p>
          <a:p>
            <a:r>
              <a:rPr lang="ru-RU" sz="2200">
                <a:ea typeface="+mn-lt"/>
                <a:cs typeface="+mn-lt"/>
              </a:rPr>
              <a:t>Улучшился уровень жизни простых граждан. У них стали появляться телевизоры, холодильники, радиоприемники, более качественная одежда</a:t>
            </a:r>
          </a:p>
          <a:p>
            <a:r>
              <a:rPr lang="ru-RU" sz="2200">
                <a:ea typeface="+mn-lt"/>
                <a:cs typeface="+mn-lt"/>
              </a:rPr>
              <a:t>Многие советские люди, жившие в коммунальных квартирах и бараках, получили отдельное жилье</a:t>
            </a:r>
          </a:p>
          <a:p>
            <a:r>
              <a:rPr lang="ru-RU" sz="2200" dirty="0">
                <a:ea typeface="Calibri"/>
                <a:cs typeface="Calibri"/>
              </a:rPr>
              <a:t>Улучшилось положение сельского хозяйства. </a:t>
            </a:r>
            <a:r>
              <a:rPr lang="ru-RU" sz="2200" dirty="0">
                <a:ea typeface="+mn-lt"/>
                <a:cs typeface="+mn-lt"/>
              </a:rPr>
              <a:t>Вводилась денежная оплата труда колхозников вместо системы оплаты по трудодням</a:t>
            </a:r>
          </a:p>
        </p:txBody>
      </p:sp>
    </p:spTree>
    <p:extLst>
      <p:ext uri="{BB962C8B-B14F-4D97-AF65-F5344CB8AC3E}">
        <p14:creationId xmlns:p14="http://schemas.microsoft.com/office/powerpoint/2010/main" val="196941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3A172-52B7-6146-CD23-9A69E4EC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Строительство хрущевок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410DC38-8305-FF05-F9BB-05B72AE56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2239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67919-2078-3BCD-BC07-2B0A11F1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1954 г. - начало освоение целины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емля, небо, внешний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87B2D91-3BED-4EB4-B6BC-9D9D4A446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" r="2931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1787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583F7-C9F6-C4E0-B98D-893ECAD2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1954 г. - первая атомная электростанция в мире (Обнинска АЭС)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внешний, небо, дом&#10;&#10;Автоматически созданное описание">
            <a:extLst>
              <a:ext uri="{FF2B5EF4-FFF2-40B4-BE49-F238E27FC236}">
                <a16:creationId xmlns:a16="http://schemas.microsoft.com/office/drawing/2014/main" id="{6B19DAA6-B702-191E-D567-A1E923509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1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25485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A7AC2-A80E-66F7-9278-7440C4D8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1957 г. - первый искусственный спутник земли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путник, транспорт, черный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D6716D10-2C64-A3E0-14A1-EB64BED77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49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07486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A6A9B-D268-7BDC-8B88-112BBB0C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128D3E-D918-A59E-7BFA-F528BCE5B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982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3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E3858-208D-1CDE-D913-2E0C1542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1961 г. - полёт человека в космос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оружие, транспорт, ракета&#10;&#10;Автоматически созданное описание">
            <a:extLst>
              <a:ext uri="{FF2B5EF4-FFF2-40B4-BE49-F238E27FC236}">
                <a16:creationId xmlns:a16="http://schemas.microsoft.com/office/drawing/2014/main" id="{1612CB9B-E828-68E1-8DB9-93D1BB956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15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1183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3CF1-996D-B0A8-A555-030922D8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ea typeface="Calibri Light"/>
                <a:cs typeface="Calibri Light"/>
              </a:rPr>
              <a:t>Особенности конца правления Н. С. Хрущева</a:t>
            </a:r>
            <a:endParaRPr lang="ru-RU" sz="46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B0D020-4E62-1BEC-6108-708A5BDD5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Calibri"/>
                <a:cs typeface="Calibri"/>
              </a:rPr>
              <a:t>Наступление на подсобное хозяйство. Обострение продовольственной проблемы</a:t>
            </a:r>
          </a:p>
          <a:p>
            <a:r>
              <a:rPr lang="ru-RU" sz="2200">
                <a:ea typeface="Calibri"/>
                <a:cs typeface="Calibri"/>
              </a:rPr>
              <a:t>Неурожаи на целине 1962-1963 гг. Начало закупок зерна за границей</a:t>
            </a:r>
          </a:p>
          <a:p>
            <a:r>
              <a:rPr lang="ru-RU" sz="2200">
                <a:ea typeface="Calibri"/>
                <a:cs typeface="Calibri"/>
              </a:rPr>
              <a:t>Падение авторитета власти в глазах простых людей</a:t>
            </a:r>
          </a:p>
          <a:p>
            <a:endParaRPr lang="ru-RU" sz="2200">
              <a:ea typeface="Calibri"/>
              <a:cs typeface="Calibri"/>
            </a:endParaRPr>
          </a:p>
          <a:p>
            <a:endParaRPr lang="ru-RU" sz="2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878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26160-87C7-C1D3-050D-2FFCEF6B1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Волюнтаризм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DF128F-D573-7C38-639D-1D3DE482B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Непоследовательность при принятии решений и осуществлении кадровой, экономической и социлаьной политики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, стары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A3FDA25E-154D-12E6-2EAF-BCDAACE20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9595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63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AEEDB-A774-4F21-CCCF-E73AEC758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1964 г. - отстранение Н. С. Хрущева от власти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мужчина, человек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07D7B293-29E0-6CD9-691C-E611560C6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0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88471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84F84-4032-454A-7015-C0E72A2A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Внешняя политика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486988-E565-2A31-822F-F1A5E682C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35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B7121-8C5B-F8DC-5321-EF0553E6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ea typeface="Calibri Light"/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718C1B-542E-0D77-BF45-7003CC9F5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ea typeface="Calibri"/>
                <a:cs typeface="Calibri"/>
              </a:rPr>
              <a:t>Продолжение холодной войны и стремление СССР расширить количество союзников</a:t>
            </a:r>
          </a:p>
          <a:p>
            <a:r>
              <a:rPr lang="ru-RU" sz="2400" dirty="0">
                <a:ea typeface="+mn-lt"/>
                <a:cs typeface="+mn-lt"/>
              </a:rPr>
              <a:t>В 1957—1964 гг. были подписаны более 20 договоров о сотрудничестве со странами Азии и Африки</a:t>
            </a:r>
          </a:p>
          <a:p>
            <a:r>
              <a:rPr lang="ru-RU" sz="2400" dirty="0">
                <a:ea typeface="Calibri"/>
                <a:cs typeface="Calibri"/>
              </a:rPr>
              <a:t>Активное вмешательство в дела союзников (ГДР - 1953, 1961; Польша - 1956 г.; Венгрия - 1956 г.)</a:t>
            </a:r>
          </a:p>
          <a:p>
            <a:r>
              <a:rPr lang="ru-RU" sz="2400" dirty="0">
                <a:ea typeface="Calibri"/>
                <a:cs typeface="Calibri"/>
              </a:rPr>
              <a:t>Охлаждение отношений с КНР</a:t>
            </a:r>
          </a:p>
          <a:p>
            <a:r>
              <a:rPr lang="ru-RU" sz="2400" dirty="0">
                <a:ea typeface="Calibri"/>
                <a:cs typeface="Calibri"/>
              </a:rPr>
              <a:t>Наращивание военного потенциала</a:t>
            </a:r>
          </a:p>
          <a:p>
            <a:endParaRPr lang="ru-RU" sz="2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75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C4921-36FD-9A57-470A-E9847FA72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1959 г. - Н. С. Хрущев посетил США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тена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3D80DE26-60AA-80AB-8432-3DA0A20D4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12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2042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7B3B7-A68A-B1FC-D81C-030F8100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1961 г. - возведение Берлинской стены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54075AD-9444-BB07-FE78-409E81923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0538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A7E9F-396E-E339-82CD-EDC563AE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1962 г. - Карибский кризис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408284F3-D130-022F-350E-7F474BE93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53" r="8147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44311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75C92-BBA6-DD67-1B6E-4D4C96E9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0048E8-B668-977B-D35A-6142631FE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433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86DF9-A5D7-6996-70C7-E487688F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ea typeface="Calibri Light"/>
                <a:cs typeface="Calibri Light"/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A42DAE-E87C-F698-ECF1-0AC6F60E5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Calibri"/>
                <a:cs typeface="Calibri"/>
              </a:rPr>
              <a:t>Смерть И. В. Сталина. Борьба за власть</a:t>
            </a:r>
          </a:p>
          <a:p>
            <a:r>
              <a:rPr lang="ru-RU" sz="2400">
                <a:ea typeface="Calibri"/>
                <a:cs typeface="Calibri"/>
              </a:rPr>
              <a:t>XX съезд КПСС</a:t>
            </a:r>
          </a:p>
          <a:p>
            <a:r>
              <a:rPr lang="ru-RU" sz="2400">
                <a:ea typeface="Calibri"/>
                <a:cs typeface="Calibri"/>
              </a:rPr>
              <a:t>СССР во второй половине 1950-х - начале 1960-х гг.</a:t>
            </a:r>
          </a:p>
          <a:p>
            <a:r>
              <a:rPr lang="ru-RU" sz="2400">
                <a:ea typeface="Calibri"/>
                <a:cs typeface="Calibri"/>
              </a:rPr>
              <a:t>Внешняя политика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898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63089-489E-E5C6-0D5B-E83F4C598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121699-5D57-3E6F-05B1-8C747B2CD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518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5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7EEA4-AF2F-E849-4F93-945FA6F5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Смерть И. В. Сталина. Борьба за власть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BC7E4-6E37-D461-88F2-2711F132F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83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еш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1BC2165-1095-27D3-7476-87D5FD593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5" b="125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F97B5-3537-4443-612E-DE6630A0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5 марта 1953 г. - смерть Сталина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65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3752A-92C5-B63E-7D72-795FB191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Борьба за власть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стена, внутренний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84C09272-9AEB-0902-351F-5E98BF087E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851" r="3304" b="-3"/>
          <a:stretch/>
        </p:blipFill>
        <p:spPr>
          <a:xfrm>
            <a:off x="4125081" y="972235"/>
            <a:ext cx="3383280" cy="5047735"/>
          </a:xfrm>
          <a:prstGeom prst="rect">
            <a:avLst/>
          </a:prstGeom>
        </p:spPr>
      </p:pic>
      <p:pic>
        <p:nvPicPr>
          <p:cNvPr id="6" name="Рисунок 6" descr="Изображение выглядит как человек, мужчина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82A3A736-99B5-8BE2-C2B9-B6BDADDE5A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57" r="8873" b="-3"/>
          <a:stretch/>
        </p:blipFill>
        <p:spPr>
          <a:xfrm>
            <a:off x="7812357" y="972235"/>
            <a:ext cx="338328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7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472DC-93AD-7550-BA82-3439B326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Июнь 1953 г. - арест Лаврентия Павловича Берии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утрен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AF1D71E-2226-C836-E0B1-29C6C43EC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83" r="3657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10264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59A8F-49B6-EE14-B64C-E6A7DBD6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Никита Сергеевич Хрущев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C9700D-6CED-52A4-6B4C-F82E0463B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Первый секретарь ЦК КПСС (1953—1964). Председатель Совета министров СССР (1958—1964)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827DFE0F-AF0C-53C0-E90B-2080DB9D3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4485" y="666728"/>
            <a:ext cx="4072014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45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11401-AFBF-4DE3-DBB6-84D4565D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latin typeface="+mj-lt"/>
                <a:ea typeface="+mj-ea"/>
                <a:cs typeface="+mj-cs"/>
              </a:rPr>
              <a:t>2. XX съезд КПСС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2E617F-79AF-02FC-77A8-781145D30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4197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31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Тема Office</vt:lpstr>
      <vt:lpstr>§ 34. СССР в 1953 г. — середине 1960-х гг.</vt:lpstr>
      <vt:lpstr>Проверка д/з</vt:lpstr>
      <vt:lpstr>План урока</vt:lpstr>
      <vt:lpstr>1. Смерть И. В. Сталина. Борьба за власть</vt:lpstr>
      <vt:lpstr>5 марта 1953 г. - смерть Сталина</vt:lpstr>
      <vt:lpstr>Борьба за власть</vt:lpstr>
      <vt:lpstr>Июнь 1953 г. - арест Лаврентия Павловича Берии</vt:lpstr>
      <vt:lpstr>Никита Сергеевич Хрущев</vt:lpstr>
      <vt:lpstr>2. XX съезд КПСС</vt:lpstr>
      <vt:lpstr>Февраль 1956 г. - XX съезд КПСС</vt:lpstr>
      <vt:lpstr>Основные положения</vt:lpstr>
      <vt:lpstr>Презентация PowerPoint</vt:lpstr>
      <vt:lpstr>Последствия съезда</vt:lpstr>
      <vt:lpstr>3. СССР во второй половине 1950-х - начале 1960-х гг. </vt:lpstr>
      <vt:lpstr>Основные положения</vt:lpstr>
      <vt:lpstr>Строительство хрущевок</vt:lpstr>
      <vt:lpstr>1954 г. - начало освоение целины</vt:lpstr>
      <vt:lpstr>1954 г. - первая атомная электростанция в мире (Обнинска АЭС)</vt:lpstr>
      <vt:lpstr>1957 г. - первый искусственный спутник земли</vt:lpstr>
      <vt:lpstr>1961 г. - полёт человека в космос</vt:lpstr>
      <vt:lpstr>Особенности конца правления Н. С. Хрущева</vt:lpstr>
      <vt:lpstr>Волюнтаризм</vt:lpstr>
      <vt:lpstr>1964 г. - отстранение Н. С. Хрущева от власти</vt:lpstr>
      <vt:lpstr>4. Внешняя политика</vt:lpstr>
      <vt:lpstr>Основные положения</vt:lpstr>
      <vt:lpstr>1959 г. - Н. С. Хрущев посетил США</vt:lpstr>
      <vt:lpstr>1961 г. - возведение Берлинской стены</vt:lpstr>
      <vt:lpstr>1962 г. - Карибский кризис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34. СССР в 1953 г. — середине 1960-х гг.</dc:title>
  <dc:creator/>
  <cp:lastModifiedBy/>
  <cp:revision>159</cp:revision>
  <dcterms:created xsi:type="dcterms:W3CDTF">2022-04-03T10:08:01Z</dcterms:created>
  <dcterms:modified xsi:type="dcterms:W3CDTF">2022-04-03T11:18:06Z</dcterms:modified>
</cp:coreProperties>
</file>