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F9928-3807-4E30-9DEE-68FA48DF4E61}" v="657" dt="2022-04-23T16:07:15.505"/>
    <p1510:client id="{9DD5FABE-76AE-432C-88F3-4E3E623FE52D}" v="200" dt="2022-04-23T17:59:49.284"/>
    <p1510:client id="{F734B933-F557-4177-BFC7-1FDA7A406F24}" v="65" dt="2022-04-23T18:03:39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9DD5FABE-76AE-432C-88F3-4E3E623FE52D}"/>
    <pc:docChg chg="addSld delSld modSld">
      <pc:chgData name="Zhigalov Roman" userId="1f97e9fdf7779aa5" providerId="Windows Live" clId="Web-{9DD5FABE-76AE-432C-88F3-4E3E623FE52D}" dt="2022-04-23T17:59:49.284" v="201"/>
      <pc:docMkLst>
        <pc:docMk/>
      </pc:docMkLst>
      <pc:sldChg chg="addSp modSp mod setBg">
        <pc:chgData name="Zhigalov Roman" userId="1f97e9fdf7779aa5" providerId="Windows Live" clId="Web-{9DD5FABE-76AE-432C-88F3-4E3E623FE52D}" dt="2022-04-23T17:50:27.522" v="5"/>
        <pc:sldMkLst>
          <pc:docMk/>
          <pc:sldMk cId="2662948801" sldId="274"/>
        </pc:sldMkLst>
        <pc:spChg chg="mod">
          <ac:chgData name="Zhigalov Roman" userId="1f97e9fdf7779aa5" providerId="Windows Live" clId="Web-{9DD5FABE-76AE-432C-88F3-4E3E623FE52D}" dt="2022-04-23T17:50:27.522" v="5"/>
          <ac:spMkLst>
            <pc:docMk/>
            <pc:sldMk cId="2662948801" sldId="274"/>
            <ac:spMk id="2" creationId="{8AD83FC7-011F-E7C2-1BB6-EB25C34B71BC}"/>
          </ac:spMkLst>
        </pc:spChg>
        <pc:spChg chg="mod">
          <ac:chgData name="Zhigalov Roman" userId="1f97e9fdf7779aa5" providerId="Windows Live" clId="Web-{9DD5FABE-76AE-432C-88F3-4E3E623FE52D}" dt="2022-04-23T17:50:27.522" v="5"/>
          <ac:spMkLst>
            <pc:docMk/>
            <pc:sldMk cId="2662948801" sldId="274"/>
            <ac:spMk id="3" creationId="{958157E5-1E01-FA95-6294-40AAB271623E}"/>
          </ac:spMkLst>
        </pc:spChg>
        <pc:spChg chg="add">
          <ac:chgData name="Zhigalov Roman" userId="1f97e9fdf7779aa5" providerId="Windows Live" clId="Web-{9DD5FABE-76AE-432C-88F3-4E3E623FE52D}" dt="2022-04-23T17:50:27.522" v="5"/>
          <ac:spMkLst>
            <pc:docMk/>
            <pc:sldMk cId="2662948801" sldId="274"/>
            <ac:spMk id="8" creationId="{827B839B-9ADE-406B-8590-F1CAEDED45A1}"/>
          </ac:spMkLst>
        </pc:spChg>
        <pc:spChg chg="add">
          <ac:chgData name="Zhigalov Roman" userId="1f97e9fdf7779aa5" providerId="Windows Live" clId="Web-{9DD5FABE-76AE-432C-88F3-4E3E623FE52D}" dt="2022-04-23T17:50:27.522" v="5"/>
          <ac:spMkLst>
            <pc:docMk/>
            <pc:sldMk cId="2662948801" sldId="274"/>
            <ac:spMk id="10" creationId="{CFE45BF0-46DB-408C-B5F7-7B11716805D4}"/>
          </ac:spMkLst>
        </pc:spChg>
        <pc:spChg chg="add">
          <ac:chgData name="Zhigalov Roman" userId="1f97e9fdf7779aa5" providerId="Windows Live" clId="Web-{9DD5FABE-76AE-432C-88F3-4E3E623FE52D}" dt="2022-04-23T17:50:27.522" v="5"/>
          <ac:spMkLst>
            <pc:docMk/>
            <pc:sldMk cId="2662948801" sldId="274"/>
            <ac:spMk id="12" creationId="{2AEBC8F2-97B1-41B4-93F1-2D289E197FBA}"/>
          </ac:spMkLst>
        </pc:spChg>
        <pc:spChg chg="add">
          <ac:chgData name="Zhigalov Roman" userId="1f97e9fdf7779aa5" providerId="Windows Live" clId="Web-{9DD5FABE-76AE-432C-88F3-4E3E623FE52D}" dt="2022-04-23T17:50:27.522" v="5"/>
          <ac:spMkLst>
            <pc:docMk/>
            <pc:sldMk cId="2662948801" sldId="274"/>
            <ac:spMk id="14" creationId="{472E3A19-F5D5-48FC-BB9C-48C2F68F598B}"/>
          </ac:spMkLst>
        </pc:spChg>
        <pc:spChg chg="add">
          <ac:chgData name="Zhigalov Roman" userId="1f97e9fdf7779aa5" providerId="Windows Live" clId="Web-{9DD5FABE-76AE-432C-88F3-4E3E623FE52D}" dt="2022-04-23T17:50:27.522" v="5"/>
          <ac:spMkLst>
            <pc:docMk/>
            <pc:sldMk cId="2662948801" sldId="274"/>
            <ac:spMk id="16" creationId="{7A62E32F-BB65-43A8-8EB5-92346890E549}"/>
          </ac:spMkLst>
        </pc:spChg>
        <pc:spChg chg="add">
          <ac:chgData name="Zhigalov Roman" userId="1f97e9fdf7779aa5" providerId="Windows Live" clId="Web-{9DD5FABE-76AE-432C-88F3-4E3E623FE52D}" dt="2022-04-23T17:50:27.522" v="5"/>
          <ac:spMkLst>
            <pc:docMk/>
            <pc:sldMk cId="2662948801" sldId="274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9DD5FABE-76AE-432C-88F3-4E3E623FE52D}" dt="2022-04-23T17:51:52.009" v="10"/>
        <pc:sldMkLst>
          <pc:docMk/>
          <pc:sldMk cId="1201658778" sldId="275"/>
        </pc:sldMkLst>
        <pc:spChg chg="del">
          <ac:chgData name="Zhigalov Roman" userId="1f97e9fdf7779aa5" providerId="Windows Live" clId="Web-{9DD5FABE-76AE-432C-88F3-4E3E623FE52D}" dt="2022-04-23T17:51:52.009" v="10"/>
          <ac:spMkLst>
            <pc:docMk/>
            <pc:sldMk cId="1201658778" sldId="275"/>
            <ac:spMk id="2" creationId="{B6544E76-99F8-EAF0-E01D-2442D3521D7A}"/>
          </ac:spMkLst>
        </pc:spChg>
        <pc:spChg chg="del mod">
          <ac:chgData name="Zhigalov Roman" userId="1f97e9fdf7779aa5" providerId="Windows Live" clId="Web-{9DD5FABE-76AE-432C-88F3-4E3E623FE52D}" dt="2022-04-23T17:51:47.899" v="9"/>
          <ac:spMkLst>
            <pc:docMk/>
            <pc:sldMk cId="1201658778" sldId="275"/>
            <ac:spMk id="3" creationId="{F0382518-B9E0-6F69-21A7-08ECBFCE7379}"/>
          </ac:spMkLst>
        </pc:spChg>
        <pc:spChg chg="add">
          <ac:chgData name="Zhigalov Roman" userId="1f97e9fdf7779aa5" providerId="Windows Live" clId="Web-{9DD5FABE-76AE-432C-88F3-4E3E623FE52D}" dt="2022-04-23T17:51:52.009" v="10"/>
          <ac:spMkLst>
            <pc:docMk/>
            <pc:sldMk cId="1201658778" sldId="275"/>
            <ac:spMk id="9" creationId="{42A4FC2C-047E-45A5-965D-8E1E3BF09BC6}"/>
          </ac:spMkLst>
        </pc:spChg>
        <pc:picChg chg="add mod ord">
          <ac:chgData name="Zhigalov Roman" userId="1f97e9fdf7779aa5" providerId="Windows Live" clId="Web-{9DD5FABE-76AE-432C-88F3-4E3E623FE52D}" dt="2022-04-23T17:51:52.009" v="10"/>
          <ac:picMkLst>
            <pc:docMk/>
            <pc:sldMk cId="1201658778" sldId="275"/>
            <ac:picMk id="4" creationId="{09ABC95F-A5A5-36E6-32BA-8DEC3900298A}"/>
          </ac:picMkLst>
        </pc:picChg>
      </pc:sldChg>
      <pc:sldChg chg="addSp modSp new mod setBg">
        <pc:chgData name="Zhigalov Roman" userId="1f97e9fdf7779aa5" providerId="Windows Live" clId="Web-{9DD5FABE-76AE-432C-88F3-4E3E623FE52D}" dt="2022-04-23T17:53:13.260" v="48"/>
        <pc:sldMkLst>
          <pc:docMk/>
          <pc:sldMk cId="2093317220" sldId="276"/>
        </pc:sldMkLst>
        <pc:spChg chg="mod">
          <ac:chgData name="Zhigalov Roman" userId="1f97e9fdf7779aa5" providerId="Windows Live" clId="Web-{9DD5FABE-76AE-432C-88F3-4E3E623FE52D}" dt="2022-04-23T17:53:13.260" v="48"/>
          <ac:spMkLst>
            <pc:docMk/>
            <pc:sldMk cId="2093317220" sldId="276"/>
            <ac:spMk id="2" creationId="{6E5F6C8F-013E-237A-5263-F800204A20D3}"/>
          </ac:spMkLst>
        </pc:spChg>
        <pc:spChg chg="mod">
          <ac:chgData name="Zhigalov Roman" userId="1f97e9fdf7779aa5" providerId="Windows Live" clId="Web-{9DD5FABE-76AE-432C-88F3-4E3E623FE52D}" dt="2022-04-23T17:53:13.260" v="48"/>
          <ac:spMkLst>
            <pc:docMk/>
            <pc:sldMk cId="2093317220" sldId="276"/>
            <ac:spMk id="3" creationId="{3B02C38D-AC67-BE2A-7A8F-464426CB1288}"/>
          </ac:spMkLst>
        </pc:spChg>
        <pc:spChg chg="add">
          <ac:chgData name="Zhigalov Roman" userId="1f97e9fdf7779aa5" providerId="Windows Live" clId="Web-{9DD5FABE-76AE-432C-88F3-4E3E623FE52D}" dt="2022-04-23T17:53:13.260" v="48"/>
          <ac:spMkLst>
            <pc:docMk/>
            <pc:sldMk cId="2093317220" sldId="276"/>
            <ac:spMk id="8" creationId="{827B839B-9ADE-406B-8590-F1CAEDED45A1}"/>
          </ac:spMkLst>
        </pc:spChg>
        <pc:spChg chg="add">
          <ac:chgData name="Zhigalov Roman" userId="1f97e9fdf7779aa5" providerId="Windows Live" clId="Web-{9DD5FABE-76AE-432C-88F3-4E3E623FE52D}" dt="2022-04-23T17:53:13.260" v="48"/>
          <ac:spMkLst>
            <pc:docMk/>
            <pc:sldMk cId="2093317220" sldId="276"/>
            <ac:spMk id="10" creationId="{CFE45BF0-46DB-408C-B5F7-7B11716805D4}"/>
          </ac:spMkLst>
        </pc:spChg>
        <pc:spChg chg="add">
          <ac:chgData name="Zhigalov Roman" userId="1f97e9fdf7779aa5" providerId="Windows Live" clId="Web-{9DD5FABE-76AE-432C-88F3-4E3E623FE52D}" dt="2022-04-23T17:53:13.260" v="48"/>
          <ac:spMkLst>
            <pc:docMk/>
            <pc:sldMk cId="2093317220" sldId="276"/>
            <ac:spMk id="12" creationId="{2AEBC8F2-97B1-41B4-93F1-2D289E197FBA}"/>
          </ac:spMkLst>
        </pc:spChg>
        <pc:spChg chg="add">
          <ac:chgData name="Zhigalov Roman" userId="1f97e9fdf7779aa5" providerId="Windows Live" clId="Web-{9DD5FABE-76AE-432C-88F3-4E3E623FE52D}" dt="2022-04-23T17:53:13.260" v="48"/>
          <ac:spMkLst>
            <pc:docMk/>
            <pc:sldMk cId="2093317220" sldId="276"/>
            <ac:spMk id="14" creationId="{472E3A19-F5D5-48FC-BB9C-48C2F68F598B}"/>
          </ac:spMkLst>
        </pc:spChg>
        <pc:spChg chg="add">
          <ac:chgData name="Zhigalov Roman" userId="1f97e9fdf7779aa5" providerId="Windows Live" clId="Web-{9DD5FABE-76AE-432C-88F3-4E3E623FE52D}" dt="2022-04-23T17:53:13.260" v="48"/>
          <ac:spMkLst>
            <pc:docMk/>
            <pc:sldMk cId="2093317220" sldId="276"/>
            <ac:spMk id="16" creationId="{7A62E32F-BB65-43A8-8EB5-92346890E549}"/>
          </ac:spMkLst>
        </pc:spChg>
        <pc:spChg chg="add">
          <ac:chgData name="Zhigalov Roman" userId="1f97e9fdf7779aa5" providerId="Windows Live" clId="Web-{9DD5FABE-76AE-432C-88F3-4E3E623FE52D}" dt="2022-04-23T17:53:13.260" v="48"/>
          <ac:spMkLst>
            <pc:docMk/>
            <pc:sldMk cId="2093317220" sldId="276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9DD5FABE-76AE-432C-88F3-4E3E623FE52D}" dt="2022-04-23T17:54:06.339" v="51"/>
        <pc:sldMkLst>
          <pc:docMk/>
          <pc:sldMk cId="1170636466" sldId="277"/>
        </pc:sldMkLst>
        <pc:spChg chg="del">
          <ac:chgData name="Zhigalov Roman" userId="1f97e9fdf7779aa5" providerId="Windows Live" clId="Web-{9DD5FABE-76AE-432C-88F3-4E3E623FE52D}" dt="2022-04-23T17:54:06.339" v="51"/>
          <ac:spMkLst>
            <pc:docMk/>
            <pc:sldMk cId="1170636466" sldId="277"/>
            <ac:spMk id="2" creationId="{0A028D22-023D-9DFC-7E92-585CFE0CF3D1}"/>
          </ac:spMkLst>
        </pc:spChg>
        <pc:spChg chg="del">
          <ac:chgData name="Zhigalov Roman" userId="1f97e9fdf7779aa5" providerId="Windows Live" clId="Web-{9DD5FABE-76AE-432C-88F3-4E3E623FE52D}" dt="2022-04-23T17:54:02.449" v="50"/>
          <ac:spMkLst>
            <pc:docMk/>
            <pc:sldMk cId="1170636466" sldId="277"/>
            <ac:spMk id="3" creationId="{7D25B5EC-3B95-D756-9A77-D586668923AC}"/>
          </ac:spMkLst>
        </pc:spChg>
        <pc:spChg chg="add">
          <ac:chgData name="Zhigalov Roman" userId="1f97e9fdf7779aa5" providerId="Windows Live" clId="Web-{9DD5FABE-76AE-432C-88F3-4E3E623FE52D}" dt="2022-04-23T17:54:06.339" v="51"/>
          <ac:spMkLst>
            <pc:docMk/>
            <pc:sldMk cId="1170636466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9DD5FABE-76AE-432C-88F3-4E3E623FE52D}" dt="2022-04-23T17:54:06.339" v="51"/>
          <ac:picMkLst>
            <pc:docMk/>
            <pc:sldMk cId="1170636466" sldId="277"/>
            <ac:picMk id="4" creationId="{2F534AFD-0B9C-929A-AAD3-5B857633F327}"/>
          </ac:picMkLst>
        </pc:picChg>
      </pc:sldChg>
      <pc:sldChg chg="addSp modSp new mod setBg">
        <pc:chgData name="Zhigalov Roman" userId="1f97e9fdf7779aa5" providerId="Windows Live" clId="Web-{9DD5FABE-76AE-432C-88F3-4E3E623FE52D}" dt="2022-04-23T17:54:29.168" v="77"/>
        <pc:sldMkLst>
          <pc:docMk/>
          <pc:sldMk cId="991287631" sldId="278"/>
        </pc:sldMkLst>
        <pc:spChg chg="mod">
          <ac:chgData name="Zhigalov Roman" userId="1f97e9fdf7779aa5" providerId="Windows Live" clId="Web-{9DD5FABE-76AE-432C-88F3-4E3E623FE52D}" dt="2022-04-23T17:54:29.168" v="77"/>
          <ac:spMkLst>
            <pc:docMk/>
            <pc:sldMk cId="991287631" sldId="278"/>
            <ac:spMk id="2" creationId="{CE5D38E9-46AB-3389-45A2-C2832F5B8E0B}"/>
          </ac:spMkLst>
        </pc:spChg>
        <pc:spChg chg="mod">
          <ac:chgData name="Zhigalov Roman" userId="1f97e9fdf7779aa5" providerId="Windows Live" clId="Web-{9DD5FABE-76AE-432C-88F3-4E3E623FE52D}" dt="2022-04-23T17:54:29.168" v="77"/>
          <ac:spMkLst>
            <pc:docMk/>
            <pc:sldMk cId="991287631" sldId="278"/>
            <ac:spMk id="3" creationId="{5EA91943-B14C-8542-AA8C-30355681371D}"/>
          </ac:spMkLst>
        </pc:spChg>
        <pc:spChg chg="add">
          <ac:chgData name="Zhigalov Roman" userId="1f97e9fdf7779aa5" providerId="Windows Live" clId="Web-{9DD5FABE-76AE-432C-88F3-4E3E623FE52D}" dt="2022-04-23T17:54:29.168" v="77"/>
          <ac:spMkLst>
            <pc:docMk/>
            <pc:sldMk cId="991287631" sldId="278"/>
            <ac:spMk id="8" creationId="{B26EE4FD-480F-42A5-9FEB-DA630457CFB7}"/>
          </ac:spMkLst>
        </pc:spChg>
        <pc:spChg chg="add">
          <ac:chgData name="Zhigalov Roman" userId="1f97e9fdf7779aa5" providerId="Windows Live" clId="Web-{9DD5FABE-76AE-432C-88F3-4E3E623FE52D}" dt="2022-04-23T17:54:29.168" v="77"/>
          <ac:spMkLst>
            <pc:docMk/>
            <pc:sldMk cId="991287631" sldId="278"/>
            <ac:spMk id="10" creationId="{A187062F-BE14-42FC-B06A-607DB23849C3}"/>
          </ac:spMkLst>
        </pc:spChg>
        <pc:spChg chg="add">
          <ac:chgData name="Zhigalov Roman" userId="1f97e9fdf7779aa5" providerId="Windows Live" clId="Web-{9DD5FABE-76AE-432C-88F3-4E3E623FE52D}" dt="2022-04-23T17:54:29.168" v="77"/>
          <ac:spMkLst>
            <pc:docMk/>
            <pc:sldMk cId="991287631" sldId="278"/>
            <ac:spMk id="12" creationId="{731FE21B-2A45-4BF5-8B03-E12341988774}"/>
          </ac:spMkLst>
        </pc:spChg>
        <pc:spChg chg="add">
          <ac:chgData name="Zhigalov Roman" userId="1f97e9fdf7779aa5" providerId="Windows Live" clId="Web-{9DD5FABE-76AE-432C-88F3-4E3E623FE52D}" dt="2022-04-23T17:54:29.168" v="77"/>
          <ac:spMkLst>
            <pc:docMk/>
            <pc:sldMk cId="991287631" sldId="278"/>
            <ac:spMk id="14" creationId="{2DC5A94D-79ED-48F5-9DC5-96CBB507CEC8}"/>
          </ac:spMkLst>
        </pc:spChg>
        <pc:spChg chg="add">
          <ac:chgData name="Zhigalov Roman" userId="1f97e9fdf7779aa5" providerId="Windows Live" clId="Web-{9DD5FABE-76AE-432C-88F3-4E3E623FE52D}" dt="2022-04-23T17:54:29.168" v="77"/>
          <ac:spMkLst>
            <pc:docMk/>
            <pc:sldMk cId="991287631" sldId="278"/>
            <ac:spMk id="16" creationId="{93A3D4BE-AF25-4F9A-9C29-1145CCE24A28}"/>
          </ac:spMkLst>
        </pc:spChg>
      </pc:sldChg>
      <pc:sldChg chg="new del">
        <pc:chgData name="Zhigalov Roman" userId="1f97e9fdf7779aa5" providerId="Windows Live" clId="Web-{9DD5FABE-76AE-432C-88F3-4E3E623FE52D}" dt="2022-04-23T17:54:10.980" v="53"/>
        <pc:sldMkLst>
          <pc:docMk/>
          <pc:sldMk cId="2337990796" sldId="278"/>
        </pc:sldMkLst>
      </pc:sldChg>
      <pc:sldChg chg="addSp modSp new mod setBg">
        <pc:chgData name="Zhigalov Roman" userId="1f97e9fdf7779aa5" providerId="Windows Live" clId="Web-{9DD5FABE-76AE-432C-88F3-4E3E623FE52D}" dt="2022-04-23T17:56:30.561" v="124"/>
        <pc:sldMkLst>
          <pc:docMk/>
          <pc:sldMk cId="2174765970" sldId="279"/>
        </pc:sldMkLst>
        <pc:spChg chg="mod">
          <ac:chgData name="Zhigalov Roman" userId="1f97e9fdf7779aa5" providerId="Windows Live" clId="Web-{9DD5FABE-76AE-432C-88F3-4E3E623FE52D}" dt="2022-04-23T17:56:30.561" v="124"/>
          <ac:spMkLst>
            <pc:docMk/>
            <pc:sldMk cId="2174765970" sldId="279"/>
            <ac:spMk id="2" creationId="{E4120D6B-5660-753C-63D8-C4DFCA7F6845}"/>
          </ac:spMkLst>
        </pc:spChg>
        <pc:spChg chg="mod">
          <ac:chgData name="Zhigalov Roman" userId="1f97e9fdf7779aa5" providerId="Windows Live" clId="Web-{9DD5FABE-76AE-432C-88F3-4E3E623FE52D}" dt="2022-04-23T17:56:30.561" v="124"/>
          <ac:spMkLst>
            <pc:docMk/>
            <pc:sldMk cId="2174765970" sldId="279"/>
            <ac:spMk id="3" creationId="{5F0B6C11-7479-B9AC-0B8B-CF89BC748E6E}"/>
          </ac:spMkLst>
        </pc:spChg>
        <pc:spChg chg="add">
          <ac:chgData name="Zhigalov Roman" userId="1f97e9fdf7779aa5" providerId="Windows Live" clId="Web-{9DD5FABE-76AE-432C-88F3-4E3E623FE52D}" dt="2022-04-23T17:56:30.561" v="124"/>
          <ac:spMkLst>
            <pc:docMk/>
            <pc:sldMk cId="2174765970" sldId="279"/>
            <ac:spMk id="8" creationId="{827B839B-9ADE-406B-8590-F1CAEDED45A1}"/>
          </ac:spMkLst>
        </pc:spChg>
        <pc:spChg chg="add">
          <ac:chgData name="Zhigalov Roman" userId="1f97e9fdf7779aa5" providerId="Windows Live" clId="Web-{9DD5FABE-76AE-432C-88F3-4E3E623FE52D}" dt="2022-04-23T17:56:30.561" v="124"/>
          <ac:spMkLst>
            <pc:docMk/>
            <pc:sldMk cId="2174765970" sldId="279"/>
            <ac:spMk id="10" creationId="{CFE45BF0-46DB-408C-B5F7-7B11716805D4}"/>
          </ac:spMkLst>
        </pc:spChg>
        <pc:spChg chg="add">
          <ac:chgData name="Zhigalov Roman" userId="1f97e9fdf7779aa5" providerId="Windows Live" clId="Web-{9DD5FABE-76AE-432C-88F3-4E3E623FE52D}" dt="2022-04-23T17:56:30.561" v="124"/>
          <ac:spMkLst>
            <pc:docMk/>
            <pc:sldMk cId="2174765970" sldId="279"/>
            <ac:spMk id="12" creationId="{2AEBC8F2-97B1-41B4-93F1-2D289E197FBA}"/>
          </ac:spMkLst>
        </pc:spChg>
        <pc:spChg chg="add">
          <ac:chgData name="Zhigalov Roman" userId="1f97e9fdf7779aa5" providerId="Windows Live" clId="Web-{9DD5FABE-76AE-432C-88F3-4E3E623FE52D}" dt="2022-04-23T17:56:30.561" v="124"/>
          <ac:spMkLst>
            <pc:docMk/>
            <pc:sldMk cId="2174765970" sldId="279"/>
            <ac:spMk id="14" creationId="{472E3A19-F5D5-48FC-BB9C-48C2F68F598B}"/>
          </ac:spMkLst>
        </pc:spChg>
        <pc:spChg chg="add">
          <ac:chgData name="Zhigalov Roman" userId="1f97e9fdf7779aa5" providerId="Windows Live" clId="Web-{9DD5FABE-76AE-432C-88F3-4E3E623FE52D}" dt="2022-04-23T17:56:30.561" v="124"/>
          <ac:spMkLst>
            <pc:docMk/>
            <pc:sldMk cId="2174765970" sldId="279"/>
            <ac:spMk id="16" creationId="{7A62E32F-BB65-43A8-8EB5-92346890E549}"/>
          </ac:spMkLst>
        </pc:spChg>
        <pc:spChg chg="add">
          <ac:chgData name="Zhigalov Roman" userId="1f97e9fdf7779aa5" providerId="Windows Live" clId="Web-{9DD5FABE-76AE-432C-88F3-4E3E623FE52D}" dt="2022-04-23T17:56:30.561" v="124"/>
          <ac:spMkLst>
            <pc:docMk/>
            <pc:sldMk cId="2174765970" sldId="279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9DD5FABE-76AE-432C-88F3-4E3E623FE52D}" dt="2022-04-23T17:57:10.812" v="132"/>
        <pc:sldMkLst>
          <pc:docMk/>
          <pc:sldMk cId="2350700013" sldId="280"/>
        </pc:sldMkLst>
        <pc:spChg chg="mod">
          <ac:chgData name="Zhigalov Roman" userId="1f97e9fdf7779aa5" providerId="Windows Live" clId="Web-{9DD5FABE-76AE-432C-88F3-4E3E623FE52D}" dt="2022-04-23T17:57:10.812" v="132"/>
          <ac:spMkLst>
            <pc:docMk/>
            <pc:sldMk cId="2350700013" sldId="280"/>
            <ac:spMk id="2" creationId="{2AB7DECA-5C8D-FAD3-88F9-50F959E788DD}"/>
          </ac:spMkLst>
        </pc:spChg>
        <pc:spChg chg="del">
          <ac:chgData name="Zhigalov Roman" userId="1f97e9fdf7779aa5" providerId="Windows Live" clId="Web-{9DD5FABE-76AE-432C-88F3-4E3E623FE52D}" dt="2022-04-23T17:57:07.125" v="131"/>
          <ac:spMkLst>
            <pc:docMk/>
            <pc:sldMk cId="2350700013" sldId="280"/>
            <ac:spMk id="3" creationId="{D7CABC10-40F4-6441-5C63-4729F43F7A10}"/>
          </ac:spMkLst>
        </pc:spChg>
        <pc:spChg chg="add">
          <ac:chgData name="Zhigalov Roman" userId="1f97e9fdf7779aa5" providerId="Windows Live" clId="Web-{9DD5FABE-76AE-432C-88F3-4E3E623FE52D}" dt="2022-04-23T17:57:10.812" v="132"/>
          <ac:spMkLst>
            <pc:docMk/>
            <pc:sldMk cId="2350700013" sldId="280"/>
            <ac:spMk id="9" creationId="{665DBBEF-238B-476B-96AB-8AAC3224ECEA}"/>
          </ac:spMkLst>
        </pc:spChg>
        <pc:spChg chg="add">
          <ac:chgData name="Zhigalov Roman" userId="1f97e9fdf7779aa5" providerId="Windows Live" clId="Web-{9DD5FABE-76AE-432C-88F3-4E3E623FE52D}" dt="2022-04-23T17:57:10.812" v="132"/>
          <ac:spMkLst>
            <pc:docMk/>
            <pc:sldMk cId="2350700013" sldId="280"/>
            <ac:spMk id="11" creationId="{3FCFB1DE-0B7E-48CC-BA90-B2AB0889F9D6}"/>
          </ac:spMkLst>
        </pc:spChg>
        <pc:picChg chg="add mod ord">
          <ac:chgData name="Zhigalov Roman" userId="1f97e9fdf7779aa5" providerId="Windows Live" clId="Web-{9DD5FABE-76AE-432C-88F3-4E3E623FE52D}" dt="2022-04-23T17:57:10.812" v="132"/>
          <ac:picMkLst>
            <pc:docMk/>
            <pc:sldMk cId="2350700013" sldId="280"/>
            <ac:picMk id="4" creationId="{988319FD-BC24-0410-9D28-C5D4C4E45632}"/>
          </ac:picMkLst>
        </pc:picChg>
      </pc:sldChg>
      <pc:sldChg chg="addSp delSp modSp new mod setBg">
        <pc:chgData name="Zhigalov Roman" userId="1f97e9fdf7779aa5" providerId="Windows Live" clId="Web-{9DD5FABE-76AE-432C-88F3-4E3E623FE52D}" dt="2022-04-23T17:57:39.781" v="139"/>
        <pc:sldMkLst>
          <pc:docMk/>
          <pc:sldMk cId="1653937547" sldId="281"/>
        </pc:sldMkLst>
        <pc:spChg chg="mod ord">
          <ac:chgData name="Zhigalov Roman" userId="1f97e9fdf7779aa5" providerId="Windows Live" clId="Web-{9DD5FABE-76AE-432C-88F3-4E3E623FE52D}" dt="2022-04-23T17:57:39.781" v="139"/>
          <ac:spMkLst>
            <pc:docMk/>
            <pc:sldMk cId="1653937547" sldId="281"/>
            <ac:spMk id="2" creationId="{0FDB27A1-3846-CED2-5B6A-07E3BA38850B}"/>
          </ac:spMkLst>
        </pc:spChg>
        <pc:spChg chg="del">
          <ac:chgData name="Zhigalov Roman" userId="1f97e9fdf7779aa5" providerId="Windows Live" clId="Web-{9DD5FABE-76AE-432C-88F3-4E3E623FE52D}" dt="2022-04-23T17:57:36.844" v="138"/>
          <ac:spMkLst>
            <pc:docMk/>
            <pc:sldMk cId="1653937547" sldId="281"/>
            <ac:spMk id="3" creationId="{BD56CC2D-1076-8293-3715-651BBBEE5472}"/>
          </ac:spMkLst>
        </pc:spChg>
        <pc:spChg chg="add">
          <ac:chgData name="Zhigalov Roman" userId="1f97e9fdf7779aa5" providerId="Windows Live" clId="Web-{9DD5FABE-76AE-432C-88F3-4E3E623FE52D}" dt="2022-04-23T17:57:39.781" v="139"/>
          <ac:spMkLst>
            <pc:docMk/>
            <pc:sldMk cId="1653937547" sldId="281"/>
            <ac:spMk id="9" creationId="{37C89E4B-3C9F-44B9-8B86-D9E3D112D8EC}"/>
          </ac:spMkLst>
        </pc:spChg>
        <pc:picChg chg="add mod ord">
          <ac:chgData name="Zhigalov Roman" userId="1f97e9fdf7779aa5" providerId="Windows Live" clId="Web-{9DD5FABE-76AE-432C-88F3-4E3E623FE52D}" dt="2022-04-23T17:57:39.781" v="139"/>
          <ac:picMkLst>
            <pc:docMk/>
            <pc:sldMk cId="1653937547" sldId="281"/>
            <ac:picMk id="4" creationId="{0054B5F1-6856-2A75-AF00-785B2C3AD7F0}"/>
          </ac:picMkLst>
        </pc:picChg>
        <pc:cxnChg chg="add">
          <ac:chgData name="Zhigalov Roman" userId="1f97e9fdf7779aa5" providerId="Windows Live" clId="Web-{9DD5FABE-76AE-432C-88F3-4E3E623FE52D}" dt="2022-04-23T17:57:39.781" v="139"/>
          <ac:cxnSpMkLst>
            <pc:docMk/>
            <pc:sldMk cId="1653937547" sldId="281"/>
            <ac:cxnSpMk id="11" creationId="{AA2EAA10-076F-46BD-8F0F-B9A2FB77A85C}"/>
          </ac:cxnSpMkLst>
        </pc:cxnChg>
        <pc:cxnChg chg="add">
          <ac:chgData name="Zhigalov Roman" userId="1f97e9fdf7779aa5" providerId="Windows Live" clId="Web-{9DD5FABE-76AE-432C-88F3-4E3E623FE52D}" dt="2022-04-23T17:57:39.781" v="139"/>
          <ac:cxnSpMkLst>
            <pc:docMk/>
            <pc:sldMk cId="1653937547" sldId="281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9DD5FABE-76AE-432C-88F3-4E3E623FE52D}" dt="2022-04-23T17:58:07.563" v="150"/>
        <pc:sldMkLst>
          <pc:docMk/>
          <pc:sldMk cId="3203630962" sldId="282"/>
        </pc:sldMkLst>
        <pc:spChg chg="mod">
          <ac:chgData name="Zhigalov Roman" userId="1f97e9fdf7779aa5" providerId="Windows Live" clId="Web-{9DD5FABE-76AE-432C-88F3-4E3E623FE52D}" dt="2022-04-23T17:58:07.563" v="150"/>
          <ac:spMkLst>
            <pc:docMk/>
            <pc:sldMk cId="3203630962" sldId="282"/>
            <ac:spMk id="2" creationId="{EA4DFE56-BDF3-9B81-9FC7-96F355136A26}"/>
          </ac:spMkLst>
        </pc:spChg>
        <pc:spChg chg="mod">
          <ac:chgData name="Zhigalov Roman" userId="1f97e9fdf7779aa5" providerId="Windows Live" clId="Web-{9DD5FABE-76AE-432C-88F3-4E3E623FE52D}" dt="2022-04-23T17:58:07.563" v="150"/>
          <ac:spMkLst>
            <pc:docMk/>
            <pc:sldMk cId="3203630962" sldId="282"/>
            <ac:spMk id="3" creationId="{2AEC6CE5-6B14-8016-5B51-42A0659C6FD4}"/>
          </ac:spMkLst>
        </pc:spChg>
        <pc:spChg chg="add">
          <ac:chgData name="Zhigalov Roman" userId="1f97e9fdf7779aa5" providerId="Windows Live" clId="Web-{9DD5FABE-76AE-432C-88F3-4E3E623FE52D}" dt="2022-04-23T17:58:07.563" v="150"/>
          <ac:spMkLst>
            <pc:docMk/>
            <pc:sldMk cId="3203630962" sldId="282"/>
            <ac:spMk id="8" creationId="{B26EE4FD-480F-42A5-9FEB-DA630457CFB7}"/>
          </ac:spMkLst>
        </pc:spChg>
        <pc:spChg chg="add">
          <ac:chgData name="Zhigalov Roman" userId="1f97e9fdf7779aa5" providerId="Windows Live" clId="Web-{9DD5FABE-76AE-432C-88F3-4E3E623FE52D}" dt="2022-04-23T17:58:07.563" v="150"/>
          <ac:spMkLst>
            <pc:docMk/>
            <pc:sldMk cId="3203630962" sldId="282"/>
            <ac:spMk id="10" creationId="{A187062F-BE14-42FC-B06A-607DB23849C3}"/>
          </ac:spMkLst>
        </pc:spChg>
        <pc:spChg chg="add">
          <ac:chgData name="Zhigalov Roman" userId="1f97e9fdf7779aa5" providerId="Windows Live" clId="Web-{9DD5FABE-76AE-432C-88F3-4E3E623FE52D}" dt="2022-04-23T17:58:07.563" v="150"/>
          <ac:spMkLst>
            <pc:docMk/>
            <pc:sldMk cId="3203630962" sldId="282"/>
            <ac:spMk id="12" creationId="{731FE21B-2A45-4BF5-8B03-E12341988774}"/>
          </ac:spMkLst>
        </pc:spChg>
        <pc:spChg chg="add">
          <ac:chgData name="Zhigalov Roman" userId="1f97e9fdf7779aa5" providerId="Windows Live" clId="Web-{9DD5FABE-76AE-432C-88F3-4E3E623FE52D}" dt="2022-04-23T17:58:07.563" v="150"/>
          <ac:spMkLst>
            <pc:docMk/>
            <pc:sldMk cId="3203630962" sldId="282"/>
            <ac:spMk id="14" creationId="{2DC5A94D-79ED-48F5-9DC5-96CBB507CEC8}"/>
          </ac:spMkLst>
        </pc:spChg>
        <pc:spChg chg="add">
          <ac:chgData name="Zhigalov Roman" userId="1f97e9fdf7779aa5" providerId="Windows Live" clId="Web-{9DD5FABE-76AE-432C-88F3-4E3E623FE52D}" dt="2022-04-23T17:58:07.563" v="150"/>
          <ac:spMkLst>
            <pc:docMk/>
            <pc:sldMk cId="3203630962" sldId="282"/>
            <ac:spMk id="16" creationId="{93A3D4BE-AF25-4F9A-9C29-1145CCE24A28}"/>
          </ac:spMkLst>
        </pc:spChg>
      </pc:sldChg>
      <pc:sldChg chg="addSp delSp modSp new">
        <pc:chgData name="Zhigalov Roman" userId="1f97e9fdf7779aa5" providerId="Windows Live" clId="Web-{9DD5FABE-76AE-432C-88F3-4E3E623FE52D}" dt="2022-04-23T17:59:49.284" v="201"/>
        <pc:sldMkLst>
          <pc:docMk/>
          <pc:sldMk cId="939570401" sldId="283"/>
        </pc:sldMkLst>
        <pc:spChg chg="mod">
          <ac:chgData name="Zhigalov Roman" userId="1f97e9fdf7779aa5" providerId="Windows Live" clId="Web-{9DD5FABE-76AE-432C-88F3-4E3E623FE52D}" dt="2022-04-23T17:58:14.110" v="159" actId="20577"/>
          <ac:spMkLst>
            <pc:docMk/>
            <pc:sldMk cId="939570401" sldId="283"/>
            <ac:spMk id="2" creationId="{92280DB0-561B-7AE3-2D40-8A0B2827F1D2}"/>
          </ac:spMkLst>
        </pc:spChg>
        <pc:spChg chg="mod">
          <ac:chgData name="Zhigalov Roman" userId="1f97e9fdf7779aa5" providerId="Windows Live" clId="Web-{9DD5FABE-76AE-432C-88F3-4E3E623FE52D}" dt="2022-04-23T17:59:47.612" v="199" actId="20577"/>
          <ac:spMkLst>
            <pc:docMk/>
            <pc:sldMk cId="939570401" sldId="283"/>
            <ac:spMk id="3" creationId="{D83B2DB1-49F2-2056-1ADB-955778AA125F}"/>
          </ac:spMkLst>
        </pc:spChg>
        <pc:picChg chg="add del mod">
          <ac:chgData name="Zhigalov Roman" userId="1f97e9fdf7779aa5" providerId="Windows Live" clId="Web-{9DD5FABE-76AE-432C-88F3-4E3E623FE52D}" dt="2022-04-23T17:59:49.284" v="201"/>
          <ac:picMkLst>
            <pc:docMk/>
            <pc:sldMk cId="939570401" sldId="283"/>
            <ac:picMk id="4" creationId="{B4E6657C-BD21-8566-88C1-E2F29ABEAB66}"/>
          </ac:picMkLst>
        </pc:picChg>
      </pc:sldChg>
    </pc:docChg>
  </pc:docChgLst>
  <pc:docChgLst>
    <pc:chgData name="Zhigalov Roman" userId="1f97e9fdf7779aa5" providerId="Windows Live" clId="Web-{018F9928-3807-4E30-9DEE-68FA48DF4E61}"/>
    <pc:docChg chg="addSld delSld modSld">
      <pc:chgData name="Zhigalov Roman" userId="1f97e9fdf7779aa5" providerId="Windows Live" clId="Web-{018F9928-3807-4E30-9DEE-68FA48DF4E61}" dt="2022-04-23T16:07:15.505" v="658" actId="20577"/>
      <pc:docMkLst>
        <pc:docMk/>
      </pc:docMkLst>
      <pc:sldChg chg="modSp">
        <pc:chgData name="Zhigalov Roman" userId="1f97e9fdf7779aa5" providerId="Windows Live" clId="Web-{018F9928-3807-4E30-9DEE-68FA48DF4E61}" dt="2022-04-23T15:11:49.383" v="0" actId="20577"/>
        <pc:sldMkLst>
          <pc:docMk/>
          <pc:sldMk cId="1351651579" sldId="256"/>
        </pc:sldMkLst>
        <pc:spChg chg="mod">
          <ac:chgData name="Zhigalov Roman" userId="1f97e9fdf7779aa5" providerId="Windows Live" clId="Web-{018F9928-3807-4E30-9DEE-68FA48DF4E61}" dt="2022-04-23T15:11:49.383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018F9928-3807-4E30-9DEE-68FA48DF4E61}" dt="2022-04-23T15:12:00.164" v="7" actId="20577"/>
        <pc:sldMkLst>
          <pc:docMk/>
          <pc:sldMk cId="3004885774" sldId="257"/>
        </pc:sldMkLst>
        <pc:spChg chg="mod">
          <ac:chgData name="Zhigalov Roman" userId="1f97e9fdf7779aa5" providerId="Windows Live" clId="Web-{018F9928-3807-4E30-9DEE-68FA48DF4E61}" dt="2022-04-23T15:12:00.164" v="7" actId="20577"/>
          <ac:spMkLst>
            <pc:docMk/>
            <pc:sldMk cId="3004885774" sldId="257"/>
            <ac:spMk id="2" creationId="{64EF9B0C-F58F-978F-2AE9-75A4DC1907FE}"/>
          </ac:spMkLst>
        </pc:spChg>
      </pc:sldChg>
      <pc:sldChg chg="addSp delSp modSp new mod setBg">
        <pc:chgData name="Zhigalov Roman" userId="1f97e9fdf7779aa5" providerId="Windows Live" clId="Web-{018F9928-3807-4E30-9DEE-68FA48DF4E61}" dt="2022-04-23T15:12:37.915" v="47"/>
        <pc:sldMkLst>
          <pc:docMk/>
          <pc:sldMk cId="1384240804" sldId="258"/>
        </pc:sldMkLst>
        <pc:spChg chg="mod">
          <ac:chgData name="Zhigalov Roman" userId="1f97e9fdf7779aa5" providerId="Windows Live" clId="Web-{018F9928-3807-4E30-9DEE-68FA48DF4E61}" dt="2022-04-23T15:12:37.915" v="47"/>
          <ac:spMkLst>
            <pc:docMk/>
            <pc:sldMk cId="1384240804" sldId="258"/>
            <ac:spMk id="2" creationId="{0A2DD819-F61F-F10B-3ACB-26A4959E4412}"/>
          </ac:spMkLst>
        </pc:spChg>
        <pc:spChg chg="del mod">
          <ac:chgData name="Zhigalov Roman" userId="1f97e9fdf7779aa5" providerId="Windows Live" clId="Web-{018F9928-3807-4E30-9DEE-68FA48DF4E61}" dt="2022-04-23T15:12:37.915" v="47"/>
          <ac:spMkLst>
            <pc:docMk/>
            <pc:sldMk cId="1384240804" sldId="258"/>
            <ac:spMk id="3" creationId="{FF73B1EF-D297-0053-C42F-8F00A62CED81}"/>
          </ac:spMkLst>
        </pc:spChg>
        <pc:graphicFrameChg chg="add">
          <ac:chgData name="Zhigalov Roman" userId="1f97e9fdf7779aa5" providerId="Windows Live" clId="Web-{018F9928-3807-4E30-9DEE-68FA48DF4E61}" dt="2022-04-23T15:12:37.915" v="47"/>
          <ac:graphicFrameMkLst>
            <pc:docMk/>
            <pc:sldMk cId="1384240804" sldId="258"/>
            <ac:graphicFrameMk id="5" creationId="{0795ED53-345F-4094-A8A9-FF5C5AA7FCF8}"/>
          </ac:graphicFrameMkLst>
        </pc:graphicFrameChg>
      </pc:sldChg>
      <pc:sldChg chg="addSp modSp new mod setBg">
        <pc:chgData name="Zhigalov Roman" userId="1f97e9fdf7779aa5" providerId="Windows Live" clId="Web-{018F9928-3807-4E30-9DEE-68FA48DF4E61}" dt="2022-04-23T15:15:22.402" v="58"/>
        <pc:sldMkLst>
          <pc:docMk/>
          <pc:sldMk cId="3552700761" sldId="259"/>
        </pc:sldMkLst>
        <pc:spChg chg="mod">
          <ac:chgData name="Zhigalov Roman" userId="1f97e9fdf7779aa5" providerId="Windows Live" clId="Web-{018F9928-3807-4E30-9DEE-68FA48DF4E61}" dt="2022-04-23T15:15:22.402" v="58"/>
          <ac:spMkLst>
            <pc:docMk/>
            <pc:sldMk cId="3552700761" sldId="259"/>
            <ac:spMk id="2" creationId="{3038F066-EDD7-DDE5-8445-518A59AF9F21}"/>
          </ac:spMkLst>
        </pc:spChg>
        <pc:spChg chg="mod">
          <ac:chgData name="Zhigalov Roman" userId="1f97e9fdf7779aa5" providerId="Windows Live" clId="Web-{018F9928-3807-4E30-9DEE-68FA48DF4E61}" dt="2022-04-23T15:15:22.402" v="58"/>
          <ac:spMkLst>
            <pc:docMk/>
            <pc:sldMk cId="3552700761" sldId="259"/>
            <ac:spMk id="3" creationId="{FA2D315D-CCEC-ACD1-54DF-A5043BA0AA13}"/>
          </ac:spMkLst>
        </pc:spChg>
        <pc:spChg chg="add">
          <ac:chgData name="Zhigalov Roman" userId="1f97e9fdf7779aa5" providerId="Windows Live" clId="Web-{018F9928-3807-4E30-9DEE-68FA48DF4E61}" dt="2022-04-23T15:15:22.402" v="58"/>
          <ac:spMkLst>
            <pc:docMk/>
            <pc:sldMk cId="3552700761" sldId="259"/>
            <ac:spMk id="8" creationId="{B26EE4FD-480F-42A5-9FEB-DA630457CFB7}"/>
          </ac:spMkLst>
        </pc:spChg>
        <pc:spChg chg="add">
          <ac:chgData name="Zhigalov Roman" userId="1f97e9fdf7779aa5" providerId="Windows Live" clId="Web-{018F9928-3807-4E30-9DEE-68FA48DF4E61}" dt="2022-04-23T15:15:22.402" v="58"/>
          <ac:spMkLst>
            <pc:docMk/>
            <pc:sldMk cId="3552700761" sldId="259"/>
            <ac:spMk id="10" creationId="{A187062F-BE14-42FC-B06A-607DB23849C3}"/>
          </ac:spMkLst>
        </pc:spChg>
        <pc:spChg chg="add">
          <ac:chgData name="Zhigalov Roman" userId="1f97e9fdf7779aa5" providerId="Windows Live" clId="Web-{018F9928-3807-4E30-9DEE-68FA48DF4E61}" dt="2022-04-23T15:15:22.402" v="58"/>
          <ac:spMkLst>
            <pc:docMk/>
            <pc:sldMk cId="3552700761" sldId="259"/>
            <ac:spMk id="12" creationId="{731FE21B-2A45-4BF5-8B03-E12341988774}"/>
          </ac:spMkLst>
        </pc:spChg>
        <pc:spChg chg="add">
          <ac:chgData name="Zhigalov Roman" userId="1f97e9fdf7779aa5" providerId="Windows Live" clId="Web-{018F9928-3807-4E30-9DEE-68FA48DF4E61}" dt="2022-04-23T15:15:22.402" v="58"/>
          <ac:spMkLst>
            <pc:docMk/>
            <pc:sldMk cId="3552700761" sldId="259"/>
            <ac:spMk id="14" creationId="{2DC5A94D-79ED-48F5-9DC5-96CBB507CEC8}"/>
          </ac:spMkLst>
        </pc:spChg>
        <pc:spChg chg="add">
          <ac:chgData name="Zhigalov Roman" userId="1f97e9fdf7779aa5" providerId="Windows Live" clId="Web-{018F9928-3807-4E30-9DEE-68FA48DF4E61}" dt="2022-04-23T15:15:22.402" v="58"/>
          <ac:spMkLst>
            <pc:docMk/>
            <pc:sldMk cId="3552700761" sldId="259"/>
            <ac:spMk id="16" creationId="{93A3D4BE-AF25-4F9A-9C29-1145CCE24A28}"/>
          </ac:spMkLst>
        </pc:spChg>
      </pc:sldChg>
      <pc:sldChg chg="addSp delSp modSp new mod setBg setClrOvrMap">
        <pc:chgData name="Zhigalov Roman" userId="1f97e9fdf7779aa5" providerId="Windows Live" clId="Web-{018F9928-3807-4E30-9DEE-68FA48DF4E61}" dt="2022-04-23T15:16:22.512" v="83"/>
        <pc:sldMkLst>
          <pc:docMk/>
          <pc:sldMk cId="3621261424" sldId="260"/>
        </pc:sldMkLst>
        <pc:spChg chg="mod">
          <ac:chgData name="Zhigalov Roman" userId="1f97e9fdf7779aa5" providerId="Windows Live" clId="Web-{018F9928-3807-4E30-9DEE-68FA48DF4E61}" dt="2022-04-23T15:16:22.512" v="83"/>
          <ac:spMkLst>
            <pc:docMk/>
            <pc:sldMk cId="3621261424" sldId="260"/>
            <ac:spMk id="2" creationId="{CEB9AD72-C4FD-1CE3-FB87-1C882C427E35}"/>
          </ac:spMkLst>
        </pc:spChg>
        <pc:spChg chg="del">
          <ac:chgData name="Zhigalov Roman" userId="1f97e9fdf7779aa5" providerId="Windows Live" clId="Web-{018F9928-3807-4E30-9DEE-68FA48DF4E61}" dt="2022-04-23T15:15:56.543" v="79"/>
          <ac:spMkLst>
            <pc:docMk/>
            <pc:sldMk cId="3621261424" sldId="260"/>
            <ac:spMk id="3" creationId="{58CDD70B-4BCB-3424-4630-EE1E80DB1490}"/>
          </ac:spMkLst>
        </pc:spChg>
        <pc:spChg chg="add del mod">
          <ac:chgData name="Zhigalov Roman" userId="1f97e9fdf7779aa5" providerId="Windows Live" clId="Web-{018F9928-3807-4E30-9DEE-68FA48DF4E61}" dt="2022-04-23T15:16:22.512" v="83"/>
          <ac:spMkLst>
            <pc:docMk/>
            <pc:sldMk cId="3621261424" sldId="260"/>
            <ac:spMk id="8" creationId="{ABDAA2EF-19FB-9F5C-49FC-066055979108}"/>
          </ac:spMkLst>
        </pc:spChg>
        <pc:spChg chg="add del">
          <ac:chgData name="Zhigalov Roman" userId="1f97e9fdf7779aa5" providerId="Windows Live" clId="Web-{018F9928-3807-4E30-9DEE-68FA48DF4E61}" dt="2022-04-23T15:16:22.512" v="83"/>
          <ac:spMkLst>
            <pc:docMk/>
            <pc:sldMk cId="3621261424" sldId="260"/>
            <ac:spMk id="11" creationId="{201CC55D-ED54-4C5C-95E6-10947BD1103B}"/>
          </ac:spMkLst>
        </pc:spChg>
        <pc:spChg chg="add del">
          <ac:chgData name="Zhigalov Roman" userId="1f97e9fdf7779aa5" providerId="Windows Live" clId="Web-{018F9928-3807-4E30-9DEE-68FA48DF4E61}" dt="2022-04-23T15:16:22.512" v="83"/>
          <ac:spMkLst>
            <pc:docMk/>
            <pc:sldMk cId="3621261424" sldId="260"/>
            <ac:spMk id="17" creationId="{3873B707-463F-40B0-8227-E8CC6C67EB25}"/>
          </ac:spMkLst>
        </pc:spChg>
        <pc:spChg chg="add del">
          <ac:chgData name="Zhigalov Roman" userId="1f97e9fdf7779aa5" providerId="Windows Live" clId="Web-{018F9928-3807-4E30-9DEE-68FA48DF4E61}" dt="2022-04-23T15:16:22.512" v="83"/>
          <ac:spMkLst>
            <pc:docMk/>
            <pc:sldMk cId="3621261424" sldId="260"/>
            <ac:spMk id="19" creationId="{C13237C8-E62C-4F0D-A318-BD6FB6C2D138}"/>
          </ac:spMkLst>
        </pc:spChg>
        <pc:spChg chg="add del">
          <ac:chgData name="Zhigalov Roman" userId="1f97e9fdf7779aa5" providerId="Windows Live" clId="Web-{018F9928-3807-4E30-9DEE-68FA48DF4E61}" dt="2022-04-23T15:16:22.512" v="83"/>
          <ac:spMkLst>
            <pc:docMk/>
            <pc:sldMk cId="3621261424" sldId="260"/>
            <ac:spMk id="21" creationId="{19C9EAEA-39D0-4B0E-A0EB-51E7B26740B1}"/>
          </ac:spMkLst>
        </pc:spChg>
        <pc:spChg chg="add del">
          <ac:chgData name="Zhigalov Roman" userId="1f97e9fdf7779aa5" providerId="Windows Live" clId="Web-{018F9928-3807-4E30-9DEE-68FA48DF4E61}" dt="2022-04-23T15:16:22.512" v="82"/>
          <ac:spMkLst>
            <pc:docMk/>
            <pc:sldMk cId="3621261424" sldId="260"/>
            <ac:spMk id="26" creationId="{6B5E2835-4E47-45B3-9CFE-732FF7B05472}"/>
          </ac:spMkLst>
        </pc:spChg>
        <pc:spChg chg="add del">
          <ac:chgData name="Zhigalov Roman" userId="1f97e9fdf7779aa5" providerId="Windows Live" clId="Web-{018F9928-3807-4E30-9DEE-68FA48DF4E61}" dt="2022-04-23T15:16:22.512" v="82"/>
          <ac:spMkLst>
            <pc:docMk/>
            <pc:sldMk cId="3621261424" sldId="260"/>
            <ac:spMk id="28" creationId="{5B45AD5D-AA52-4F7B-9362-576A39AD9E09}"/>
          </ac:spMkLst>
        </pc:spChg>
        <pc:spChg chg="add del">
          <ac:chgData name="Zhigalov Roman" userId="1f97e9fdf7779aa5" providerId="Windows Live" clId="Web-{018F9928-3807-4E30-9DEE-68FA48DF4E61}" dt="2022-04-23T15:16:22.512" v="82"/>
          <ac:spMkLst>
            <pc:docMk/>
            <pc:sldMk cId="3621261424" sldId="260"/>
            <ac:spMk id="30" creationId="{AEDD7960-4866-4399-BEF6-DD1431AB4E34}"/>
          </ac:spMkLst>
        </pc:spChg>
        <pc:spChg chg="add del">
          <ac:chgData name="Zhigalov Roman" userId="1f97e9fdf7779aa5" providerId="Windows Live" clId="Web-{018F9928-3807-4E30-9DEE-68FA48DF4E61}" dt="2022-04-23T15:16:22.512" v="82"/>
          <ac:spMkLst>
            <pc:docMk/>
            <pc:sldMk cId="3621261424" sldId="260"/>
            <ac:spMk id="32" creationId="{55D4142C-5077-457F-A6AD-3FECFDB39685}"/>
          </ac:spMkLst>
        </pc:spChg>
        <pc:spChg chg="add del">
          <ac:chgData name="Zhigalov Roman" userId="1f97e9fdf7779aa5" providerId="Windows Live" clId="Web-{018F9928-3807-4E30-9DEE-68FA48DF4E61}" dt="2022-04-23T15:16:22.512" v="82"/>
          <ac:spMkLst>
            <pc:docMk/>
            <pc:sldMk cId="3621261424" sldId="260"/>
            <ac:spMk id="34" creationId="{7A5F0580-5EE9-419F-96EE-B6529EF6E7D0}"/>
          </ac:spMkLst>
        </pc:spChg>
        <pc:spChg chg="add">
          <ac:chgData name="Zhigalov Roman" userId="1f97e9fdf7779aa5" providerId="Windows Live" clId="Web-{018F9928-3807-4E30-9DEE-68FA48DF4E61}" dt="2022-04-23T15:16:22.512" v="83"/>
          <ac:spMkLst>
            <pc:docMk/>
            <pc:sldMk cId="3621261424" sldId="260"/>
            <ac:spMk id="36" creationId="{E49CC64F-7275-4E33-961B-0C5CDC439875}"/>
          </ac:spMkLst>
        </pc:spChg>
        <pc:grpChg chg="add del">
          <ac:chgData name="Zhigalov Roman" userId="1f97e9fdf7779aa5" providerId="Windows Live" clId="Web-{018F9928-3807-4E30-9DEE-68FA48DF4E61}" dt="2022-04-23T15:16:22.512" v="83"/>
          <ac:grpSpMkLst>
            <pc:docMk/>
            <pc:sldMk cId="3621261424" sldId="260"/>
            <ac:grpSpMk id="13" creationId="{1DE889C7-FAD6-4397-98E2-05D503484459}"/>
          </ac:grpSpMkLst>
        </pc:grpChg>
        <pc:picChg chg="add mod ord">
          <ac:chgData name="Zhigalov Roman" userId="1f97e9fdf7779aa5" providerId="Windows Live" clId="Web-{018F9928-3807-4E30-9DEE-68FA48DF4E61}" dt="2022-04-23T15:16:22.512" v="83"/>
          <ac:picMkLst>
            <pc:docMk/>
            <pc:sldMk cId="3621261424" sldId="260"/>
            <ac:picMk id="4" creationId="{B09DA65F-6F5C-4C8D-803E-16AF59CCED58}"/>
          </ac:picMkLst>
        </pc:picChg>
      </pc:sldChg>
      <pc:sldChg chg="addSp delSp modSp new mod setBg">
        <pc:chgData name="Zhigalov Roman" userId="1f97e9fdf7779aa5" providerId="Windows Live" clId="Web-{018F9928-3807-4E30-9DEE-68FA48DF4E61}" dt="2022-04-23T15:20:48.017" v="154"/>
        <pc:sldMkLst>
          <pc:docMk/>
          <pc:sldMk cId="776465151" sldId="261"/>
        </pc:sldMkLst>
        <pc:spChg chg="mod">
          <ac:chgData name="Zhigalov Roman" userId="1f97e9fdf7779aa5" providerId="Windows Live" clId="Web-{018F9928-3807-4E30-9DEE-68FA48DF4E61}" dt="2022-04-23T15:20:48.017" v="154"/>
          <ac:spMkLst>
            <pc:docMk/>
            <pc:sldMk cId="776465151" sldId="261"/>
            <ac:spMk id="2" creationId="{F20EA31E-71E4-8025-82F2-AA0DA02A2E94}"/>
          </ac:spMkLst>
        </pc:spChg>
        <pc:spChg chg="del">
          <ac:chgData name="Zhigalov Roman" userId="1f97e9fdf7779aa5" providerId="Windows Live" clId="Web-{018F9928-3807-4E30-9DEE-68FA48DF4E61}" dt="2022-04-23T15:19:51.422" v="85"/>
          <ac:spMkLst>
            <pc:docMk/>
            <pc:sldMk cId="776465151" sldId="261"/>
            <ac:spMk id="3" creationId="{ED46A85F-15E5-C94B-FF85-88357DEE15B2}"/>
          </ac:spMkLst>
        </pc:spChg>
        <pc:spChg chg="mod">
          <ac:chgData name="Zhigalov Roman" userId="1f97e9fdf7779aa5" providerId="Windows Live" clId="Web-{018F9928-3807-4E30-9DEE-68FA48DF4E61}" dt="2022-04-23T15:20:48.017" v="154"/>
          <ac:spMkLst>
            <pc:docMk/>
            <pc:sldMk cId="776465151" sldId="261"/>
            <ac:spMk id="4" creationId="{FF9266D3-E02F-A5B8-6155-D8EEC40BA418}"/>
          </ac:spMkLst>
        </pc:spChg>
        <pc:spChg chg="add">
          <ac:chgData name="Zhigalov Roman" userId="1f97e9fdf7779aa5" providerId="Windows Live" clId="Web-{018F9928-3807-4E30-9DEE-68FA48DF4E61}" dt="2022-04-23T15:20:48.017" v="154"/>
          <ac:spMkLst>
            <pc:docMk/>
            <pc:sldMk cId="776465151" sldId="261"/>
            <ac:spMk id="10" creationId="{F13C74B1-5B17-4795-BED0-7140497B445A}"/>
          </ac:spMkLst>
        </pc:spChg>
        <pc:spChg chg="add">
          <ac:chgData name="Zhigalov Roman" userId="1f97e9fdf7779aa5" providerId="Windows Live" clId="Web-{018F9928-3807-4E30-9DEE-68FA48DF4E61}" dt="2022-04-23T15:20:48.017" v="154"/>
          <ac:spMkLst>
            <pc:docMk/>
            <pc:sldMk cId="776465151" sldId="261"/>
            <ac:spMk id="12" creationId="{D4974D33-8DC5-464E-8C6D-BE58F0669C17}"/>
          </ac:spMkLst>
        </pc:spChg>
        <pc:picChg chg="add mod ord">
          <ac:chgData name="Zhigalov Roman" userId="1f97e9fdf7779aa5" providerId="Windows Live" clId="Web-{018F9928-3807-4E30-9DEE-68FA48DF4E61}" dt="2022-04-23T15:20:48.017" v="154"/>
          <ac:picMkLst>
            <pc:docMk/>
            <pc:sldMk cId="776465151" sldId="261"/>
            <ac:picMk id="5" creationId="{30787466-683D-47F5-2BBD-D5599E957E0B}"/>
          </ac:picMkLst>
        </pc:picChg>
      </pc:sldChg>
      <pc:sldChg chg="addSp modSp new mod setBg">
        <pc:chgData name="Zhigalov Roman" userId="1f97e9fdf7779aa5" providerId="Windows Live" clId="Web-{018F9928-3807-4E30-9DEE-68FA48DF4E61}" dt="2022-04-23T15:21:49.674" v="175"/>
        <pc:sldMkLst>
          <pc:docMk/>
          <pc:sldMk cId="1149367242" sldId="262"/>
        </pc:sldMkLst>
        <pc:spChg chg="mod">
          <ac:chgData name="Zhigalov Roman" userId="1f97e9fdf7779aa5" providerId="Windows Live" clId="Web-{018F9928-3807-4E30-9DEE-68FA48DF4E61}" dt="2022-04-23T15:21:49.674" v="175"/>
          <ac:spMkLst>
            <pc:docMk/>
            <pc:sldMk cId="1149367242" sldId="262"/>
            <ac:spMk id="2" creationId="{35957567-6696-54AF-9FE3-47E4B6E5D829}"/>
          </ac:spMkLst>
        </pc:spChg>
        <pc:spChg chg="mod">
          <ac:chgData name="Zhigalov Roman" userId="1f97e9fdf7779aa5" providerId="Windows Live" clId="Web-{018F9928-3807-4E30-9DEE-68FA48DF4E61}" dt="2022-04-23T15:21:49.674" v="175"/>
          <ac:spMkLst>
            <pc:docMk/>
            <pc:sldMk cId="1149367242" sldId="262"/>
            <ac:spMk id="3" creationId="{41337543-143C-57FD-3512-9AEB48E9D2E2}"/>
          </ac:spMkLst>
        </pc:spChg>
        <pc:spChg chg="add">
          <ac:chgData name="Zhigalov Roman" userId="1f97e9fdf7779aa5" providerId="Windows Live" clId="Web-{018F9928-3807-4E30-9DEE-68FA48DF4E61}" dt="2022-04-23T15:21:49.674" v="175"/>
          <ac:spMkLst>
            <pc:docMk/>
            <pc:sldMk cId="1149367242" sldId="262"/>
            <ac:spMk id="8" creationId="{827B839B-9ADE-406B-8590-F1CAEDED45A1}"/>
          </ac:spMkLst>
        </pc:spChg>
        <pc:spChg chg="add">
          <ac:chgData name="Zhigalov Roman" userId="1f97e9fdf7779aa5" providerId="Windows Live" clId="Web-{018F9928-3807-4E30-9DEE-68FA48DF4E61}" dt="2022-04-23T15:21:49.674" v="175"/>
          <ac:spMkLst>
            <pc:docMk/>
            <pc:sldMk cId="1149367242" sldId="262"/>
            <ac:spMk id="10" creationId="{CFE45BF0-46DB-408C-B5F7-7B11716805D4}"/>
          </ac:spMkLst>
        </pc:spChg>
        <pc:spChg chg="add">
          <ac:chgData name="Zhigalov Roman" userId="1f97e9fdf7779aa5" providerId="Windows Live" clId="Web-{018F9928-3807-4E30-9DEE-68FA48DF4E61}" dt="2022-04-23T15:21:49.674" v="175"/>
          <ac:spMkLst>
            <pc:docMk/>
            <pc:sldMk cId="1149367242" sldId="262"/>
            <ac:spMk id="12" creationId="{2AEBC8F2-97B1-41B4-93F1-2D289E197FBA}"/>
          </ac:spMkLst>
        </pc:spChg>
        <pc:spChg chg="add">
          <ac:chgData name="Zhigalov Roman" userId="1f97e9fdf7779aa5" providerId="Windows Live" clId="Web-{018F9928-3807-4E30-9DEE-68FA48DF4E61}" dt="2022-04-23T15:21:49.674" v="175"/>
          <ac:spMkLst>
            <pc:docMk/>
            <pc:sldMk cId="1149367242" sldId="262"/>
            <ac:spMk id="14" creationId="{472E3A19-F5D5-48FC-BB9C-48C2F68F598B}"/>
          </ac:spMkLst>
        </pc:spChg>
        <pc:spChg chg="add">
          <ac:chgData name="Zhigalov Roman" userId="1f97e9fdf7779aa5" providerId="Windows Live" clId="Web-{018F9928-3807-4E30-9DEE-68FA48DF4E61}" dt="2022-04-23T15:21:49.674" v="175"/>
          <ac:spMkLst>
            <pc:docMk/>
            <pc:sldMk cId="1149367242" sldId="262"/>
            <ac:spMk id="16" creationId="{7A62E32F-BB65-43A8-8EB5-92346890E549}"/>
          </ac:spMkLst>
        </pc:spChg>
        <pc:spChg chg="add">
          <ac:chgData name="Zhigalov Roman" userId="1f97e9fdf7779aa5" providerId="Windows Live" clId="Web-{018F9928-3807-4E30-9DEE-68FA48DF4E61}" dt="2022-04-23T15:21:49.674" v="175"/>
          <ac:spMkLst>
            <pc:docMk/>
            <pc:sldMk cId="1149367242" sldId="262"/>
            <ac:spMk id="18" creationId="{14E91B64-9FCC-451E-AFB4-A827D6329367}"/>
          </ac:spMkLst>
        </pc:spChg>
      </pc:sldChg>
      <pc:sldChg chg="addSp delSp modSp new del mod setBg">
        <pc:chgData name="Zhigalov Roman" userId="1f97e9fdf7779aa5" providerId="Windows Live" clId="Web-{018F9928-3807-4E30-9DEE-68FA48DF4E61}" dt="2022-04-23T15:22:24.597" v="179"/>
        <pc:sldMkLst>
          <pc:docMk/>
          <pc:sldMk cId="1885954485" sldId="263"/>
        </pc:sldMkLst>
        <pc:spChg chg="del">
          <ac:chgData name="Zhigalov Roman" userId="1f97e9fdf7779aa5" providerId="Windows Live" clId="Web-{018F9928-3807-4E30-9DEE-68FA48DF4E61}" dt="2022-04-23T15:22:20.393" v="178"/>
          <ac:spMkLst>
            <pc:docMk/>
            <pc:sldMk cId="1885954485" sldId="263"/>
            <ac:spMk id="2" creationId="{5B140878-AB63-AED6-4050-423B57D743BC}"/>
          </ac:spMkLst>
        </pc:spChg>
        <pc:spChg chg="del">
          <ac:chgData name="Zhigalov Roman" userId="1f97e9fdf7779aa5" providerId="Windows Live" clId="Web-{018F9928-3807-4E30-9DEE-68FA48DF4E61}" dt="2022-04-23T15:22:17.346" v="177"/>
          <ac:spMkLst>
            <pc:docMk/>
            <pc:sldMk cId="1885954485" sldId="263"/>
            <ac:spMk id="3" creationId="{43D95D51-344A-B209-B935-8F2E3274F4F9}"/>
          </ac:spMkLst>
        </pc:spChg>
        <pc:spChg chg="add">
          <ac:chgData name="Zhigalov Roman" userId="1f97e9fdf7779aa5" providerId="Windows Live" clId="Web-{018F9928-3807-4E30-9DEE-68FA48DF4E61}" dt="2022-04-23T15:22:20.393" v="178"/>
          <ac:spMkLst>
            <pc:docMk/>
            <pc:sldMk cId="1885954485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018F9928-3807-4E30-9DEE-68FA48DF4E61}" dt="2022-04-23T15:22:20.393" v="178"/>
          <ac:picMkLst>
            <pc:docMk/>
            <pc:sldMk cId="1885954485" sldId="263"/>
            <ac:picMk id="4" creationId="{84703B34-182F-0632-73D5-DE9264F40D12}"/>
          </ac:picMkLst>
        </pc:picChg>
      </pc:sldChg>
      <pc:sldChg chg="addSp delSp modSp new mod setBg">
        <pc:chgData name="Zhigalov Roman" userId="1f97e9fdf7779aa5" providerId="Windows Live" clId="Web-{018F9928-3807-4E30-9DEE-68FA48DF4E61}" dt="2022-04-23T15:22:53.941" v="184"/>
        <pc:sldMkLst>
          <pc:docMk/>
          <pc:sldMk cId="2416457245" sldId="263"/>
        </pc:sldMkLst>
        <pc:spChg chg="mod ord">
          <ac:chgData name="Zhigalov Roman" userId="1f97e9fdf7779aa5" providerId="Windows Live" clId="Web-{018F9928-3807-4E30-9DEE-68FA48DF4E61}" dt="2022-04-23T15:22:53.941" v="184"/>
          <ac:spMkLst>
            <pc:docMk/>
            <pc:sldMk cId="2416457245" sldId="263"/>
            <ac:spMk id="2" creationId="{5279E113-5668-490E-D390-1DA7DCBBC05D}"/>
          </ac:spMkLst>
        </pc:spChg>
        <pc:spChg chg="del">
          <ac:chgData name="Zhigalov Roman" userId="1f97e9fdf7779aa5" providerId="Windows Live" clId="Web-{018F9928-3807-4E30-9DEE-68FA48DF4E61}" dt="2022-04-23T15:22:47.800" v="181"/>
          <ac:spMkLst>
            <pc:docMk/>
            <pc:sldMk cId="2416457245" sldId="263"/>
            <ac:spMk id="3" creationId="{E2E51F4B-0713-25A0-CD97-98966B0B7D92}"/>
          </ac:spMkLst>
        </pc:spChg>
        <pc:spChg chg="add">
          <ac:chgData name="Zhigalov Roman" userId="1f97e9fdf7779aa5" providerId="Windows Live" clId="Web-{018F9928-3807-4E30-9DEE-68FA48DF4E61}" dt="2022-04-23T15:22:53.941" v="184"/>
          <ac:spMkLst>
            <pc:docMk/>
            <pc:sldMk cId="2416457245" sldId="263"/>
            <ac:spMk id="8" creationId="{748AC374-921E-CCBD-B2C9-37172F754CF0}"/>
          </ac:spMkLst>
        </pc:spChg>
        <pc:spChg chg="add">
          <ac:chgData name="Zhigalov Roman" userId="1f97e9fdf7779aa5" providerId="Windows Live" clId="Web-{018F9928-3807-4E30-9DEE-68FA48DF4E61}" dt="2022-04-23T15:22:53.941" v="184"/>
          <ac:spMkLst>
            <pc:docMk/>
            <pc:sldMk cId="2416457245" sldId="263"/>
            <ac:spMk id="11" creationId="{6B5E2835-4E47-45B3-9CFE-732FF7B05472}"/>
          </ac:spMkLst>
        </pc:spChg>
        <pc:spChg chg="add">
          <ac:chgData name="Zhigalov Roman" userId="1f97e9fdf7779aa5" providerId="Windows Live" clId="Web-{018F9928-3807-4E30-9DEE-68FA48DF4E61}" dt="2022-04-23T15:22:53.941" v="184"/>
          <ac:spMkLst>
            <pc:docMk/>
            <pc:sldMk cId="2416457245" sldId="263"/>
            <ac:spMk id="13" creationId="{5B45AD5D-AA52-4F7B-9362-576A39AD9E09}"/>
          </ac:spMkLst>
        </pc:spChg>
        <pc:spChg chg="add">
          <ac:chgData name="Zhigalov Roman" userId="1f97e9fdf7779aa5" providerId="Windows Live" clId="Web-{018F9928-3807-4E30-9DEE-68FA48DF4E61}" dt="2022-04-23T15:22:53.941" v="184"/>
          <ac:spMkLst>
            <pc:docMk/>
            <pc:sldMk cId="2416457245" sldId="263"/>
            <ac:spMk id="15" creationId="{AEDD7960-4866-4399-BEF6-DD1431AB4E34}"/>
          </ac:spMkLst>
        </pc:spChg>
        <pc:spChg chg="add">
          <ac:chgData name="Zhigalov Roman" userId="1f97e9fdf7779aa5" providerId="Windows Live" clId="Web-{018F9928-3807-4E30-9DEE-68FA48DF4E61}" dt="2022-04-23T15:22:53.941" v="184"/>
          <ac:spMkLst>
            <pc:docMk/>
            <pc:sldMk cId="2416457245" sldId="263"/>
            <ac:spMk id="17" creationId="{55D4142C-5077-457F-A6AD-3FECFDB39685}"/>
          </ac:spMkLst>
        </pc:spChg>
        <pc:spChg chg="add">
          <ac:chgData name="Zhigalov Roman" userId="1f97e9fdf7779aa5" providerId="Windows Live" clId="Web-{018F9928-3807-4E30-9DEE-68FA48DF4E61}" dt="2022-04-23T15:22:53.941" v="184"/>
          <ac:spMkLst>
            <pc:docMk/>
            <pc:sldMk cId="2416457245" sldId="263"/>
            <ac:spMk id="19" creationId="{7A5F0580-5EE9-419F-96EE-B6529EF6E7D0}"/>
          </ac:spMkLst>
        </pc:spChg>
        <pc:picChg chg="add mod ord">
          <ac:chgData name="Zhigalov Roman" userId="1f97e9fdf7779aa5" providerId="Windows Live" clId="Web-{018F9928-3807-4E30-9DEE-68FA48DF4E61}" dt="2022-04-23T15:22:53.941" v="184"/>
          <ac:picMkLst>
            <pc:docMk/>
            <pc:sldMk cId="2416457245" sldId="263"/>
            <ac:picMk id="4" creationId="{3978B7BD-6AC8-EE8B-C287-6B490D4594F4}"/>
          </ac:picMkLst>
        </pc:picChg>
      </pc:sldChg>
      <pc:sldChg chg="addSp delSp modSp new mod setBg">
        <pc:chgData name="Zhigalov Roman" userId="1f97e9fdf7779aa5" providerId="Windows Live" clId="Web-{018F9928-3807-4E30-9DEE-68FA48DF4E61}" dt="2022-04-23T15:23:42.692" v="199"/>
        <pc:sldMkLst>
          <pc:docMk/>
          <pc:sldMk cId="2631092946" sldId="264"/>
        </pc:sldMkLst>
        <pc:spChg chg="mod ord">
          <ac:chgData name="Zhigalov Roman" userId="1f97e9fdf7779aa5" providerId="Windows Live" clId="Web-{018F9928-3807-4E30-9DEE-68FA48DF4E61}" dt="2022-04-23T15:23:42.692" v="199"/>
          <ac:spMkLst>
            <pc:docMk/>
            <pc:sldMk cId="2631092946" sldId="264"/>
            <ac:spMk id="2" creationId="{6CB0F267-C169-60EE-C592-5CAA1BDB47D0}"/>
          </ac:spMkLst>
        </pc:spChg>
        <pc:spChg chg="del">
          <ac:chgData name="Zhigalov Roman" userId="1f97e9fdf7779aa5" providerId="Windows Live" clId="Web-{018F9928-3807-4E30-9DEE-68FA48DF4E61}" dt="2022-04-23T15:23:39.285" v="198"/>
          <ac:spMkLst>
            <pc:docMk/>
            <pc:sldMk cId="2631092946" sldId="264"/>
            <ac:spMk id="3" creationId="{60B30AAA-2403-8F96-C669-0384FA10F6BA}"/>
          </ac:spMkLst>
        </pc:spChg>
        <pc:spChg chg="add">
          <ac:chgData name="Zhigalov Roman" userId="1f97e9fdf7779aa5" providerId="Windows Live" clId="Web-{018F9928-3807-4E30-9DEE-68FA48DF4E61}" dt="2022-04-23T15:23:42.692" v="199"/>
          <ac:spMkLst>
            <pc:docMk/>
            <pc:sldMk cId="2631092946" sldId="264"/>
            <ac:spMk id="9" creationId="{37C89E4B-3C9F-44B9-8B86-D9E3D112D8EC}"/>
          </ac:spMkLst>
        </pc:spChg>
        <pc:picChg chg="add mod ord">
          <ac:chgData name="Zhigalov Roman" userId="1f97e9fdf7779aa5" providerId="Windows Live" clId="Web-{018F9928-3807-4E30-9DEE-68FA48DF4E61}" dt="2022-04-23T15:23:42.692" v="199"/>
          <ac:picMkLst>
            <pc:docMk/>
            <pc:sldMk cId="2631092946" sldId="264"/>
            <ac:picMk id="4" creationId="{DF909033-3D9D-59B3-01E7-2B459BA002E3}"/>
          </ac:picMkLst>
        </pc:picChg>
        <pc:cxnChg chg="add">
          <ac:chgData name="Zhigalov Roman" userId="1f97e9fdf7779aa5" providerId="Windows Live" clId="Web-{018F9928-3807-4E30-9DEE-68FA48DF4E61}" dt="2022-04-23T15:23:42.692" v="199"/>
          <ac:cxnSpMkLst>
            <pc:docMk/>
            <pc:sldMk cId="2631092946" sldId="264"/>
            <ac:cxnSpMk id="11" creationId="{AA2EAA10-076F-46BD-8F0F-B9A2FB77A85C}"/>
          </ac:cxnSpMkLst>
        </pc:cxnChg>
        <pc:cxnChg chg="add">
          <ac:chgData name="Zhigalov Roman" userId="1f97e9fdf7779aa5" providerId="Windows Live" clId="Web-{018F9928-3807-4E30-9DEE-68FA48DF4E61}" dt="2022-04-23T15:23:42.692" v="199"/>
          <ac:cxnSpMkLst>
            <pc:docMk/>
            <pc:sldMk cId="2631092946" sldId="264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018F9928-3807-4E30-9DEE-68FA48DF4E61}" dt="2022-04-23T15:56:24.363" v="291"/>
        <pc:sldMkLst>
          <pc:docMk/>
          <pc:sldMk cId="453368586" sldId="265"/>
        </pc:sldMkLst>
        <pc:spChg chg="mod">
          <ac:chgData name="Zhigalov Roman" userId="1f97e9fdf7779aa5" providerId="Windows Live" clId="Web-{018F9928-3807-4E30-9DEE-68FA48DF4E61}" dt="2022-04-23T15:56:24.363" v="291"/>
          <ac:spMkLst>
            <pc:docMk/>
            <pc:sldMk cId="453368586" sldId="265"/>
            <ac:spMk id="2" creationId="{62926952-BAB6-58BE-FCB3-41F9605B2850}"/>
          </ac:spMkLst>
        </pc:spChg>
        <pc:spChg chg="mod">
          <ac:chgData name="Zhigalov Roman" userId="1f97e9fdf7779aa5" providerId="Windows Live" clId="Web-{018F9928-3807-4E30-9DEE-68FA48DF4E61}" dt="2022-04-23T15:56:24.363" v="291"/>
          <ac:spMkLst>
            <pc:docMk/>
            <pc:sldMk cId="453368586" sldId="265"/>
            <ac:spMk id="3" creationId="{964C5924-13D4-F524-4BA3-B06B136EADCB}"/>
          </ac:spMkLst>
        </pc:spChg>
        <pc:spChg chg="add">
          <ac:chgData name="Zhigalov Roman" userId="1f97e9fdf7779aa5" providerId="Windows Live" clId="Web-{018F9928-3807-4E30-9DEE-68FA48DF4E61}" dt="2022-04-23T15:56:24.363" v="291"/>
          <ac:spMkLst>
            <pc:docMk/>
            <pc:sldMk cId="453368586" sldId="265"/>
            <ac:spMk id="8" creationId="{827B839B-9ADE-406B-8590-F1CAEDED45A1}"/>
          </ac:spMkLst>
        </pc:spChg>
        <pc:spChg chg="add">
          <ac:chgData name="Zhigalov Roman" userId="1f97e9fdf7779aa5" providerId="Windows Live" clId="Web-{018F9928-3807-4E30-9DEE-68FA48DF4E61}" dt="2022-04-23T15:56:24.363" v="291"/>
          <ac:spMkLst>
            <pc:docMk/>
            <pc:sldMk cId="453368586" sldId="265"/>
            <ac:spMk id="10" creationId="{CFE45BF0-46DB-408C-B5F7-7B11716805D4}"/>
          </ac:spMkLst>
        </pc:spChg>
        <pc:spChg chg="add">
          <ac:chgData name="Zhigalov Roman" userId="1f97e9fdf7779aa5" providerId="Windows Live" clId="Web-{018F9928-3807-4E30-9DEE-68FA48DF4E61}" dt="2022-04-23T15:56:24.363" v="291"/>
          <ac:spMkLst>
            <pc:docMk/>
            <pc:sldMk cId="453368586" sldId="265"/>
            <ac:spMk id="12" creationId="{2AEBC8F2-97B1-41B4-93F1-2D289E197FBA}"/>
          </ac:spMkLst>
        </pc:spChg>
        <pc:spChg chg="add">
          <ac:chgData name="Zhigalov Roman" userId="1f97e9fdf7779aa5" providerId="Windows Live" clId="Web-{018F9928-3807-4E30-9DEE-68FA48DF4E61}" dt="2022-04-23T15:56:24.363" v="291"/>
          <ac:spMkLst>
            <pc:docMk/>
            <pc:sldMk cId="453368586" sldId="265"/>
            <ac:spMk id="14" creationId="{472E3A19-F5D5-48FC-BB9C-48C2F68F598B}"/>
          </ac:spMkLst>
        </pc:spChg>
        <pc:spChg chg="add">
          <ac:chgData name="Zhigalov Roman" userId="1f97e9fdf7779aa5" providerId="Windows Live" clId="Web-{018F9928-3807-4E30-9DEE-68FA48DF4E61}" dt="2022-04-23T15:56:24.363" v="291"/>
          <ac:spMkLst>
            <pc:docMk/>
            <pc:sldMk cId="453368586" sldId="265"/>
            <ac:spMk id="16" creationId="{7A62E32F-BB65-43A8-8EB5-92346890E549}"/>
          </ac:spMkLst>
        </pc:spChg>
        <pc:spChg chg="add">
          <ac:chgData name="Zhigalov Roman" userId="1f97e9fdf7779aa5" providerId="Windows Live" clId="Web-{018F9928-3807-4E30-9DEE-68FA48DF4E61}" dt="2022-04-23T15:56:24.363" v="291"/>
          <ac:spMkLst>
            <pc:docMk/>
            <pc:sldMk cId="453368586" sldId="265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018F9928-3807-4E30-9DEE-68FA48DF4E61}" dt="2022-04-23T15:56:56.004" v="296"/>
        <pc:sldMkLst>
          <pc:docMk/>
          <pc:sldMk cId="1152856502" sldId="266"/>
        </pc:sldMkLst>
        <pc:spChg chg="mod ord">
          <ac:chgData name="Zhigalov Roman" userId="1f97e9fdf7779aa5" providerId="Windows Live" clId="Web-{018F9928-3807-4E30-9DEE-68FA48DF4E61}" dt="2022-04-23T15:56:56.004" v="296"/>
          <ac:spMkLst>
            <pc:docMk/>
            <pc:sldMk cId="1152856502" sldId="266"/>
            <ac:spMk id="2" creationId="{403AF952-3822-41DB-E485-9B5BF26D3466}"/>
          </ac:spMkLst>
        </pc:spChg>
        <pc:spChg chg="del">
          <ac:chgData name="Zhigalov Roman" userId="1f97e9fdf7779aa5" providerId="Windows Live" clId="Web-{018F9928-3807-4E30-9DEE-68FA48DF4E61}" dt="2022-04-23T15:56:46.270" v="293"/>
          <ac:spMkLst>
            <pc:docMk/>
            <pc:sldMk cId="1152856502" sldId="266"/>
            <ac:spMk id="3" creationId="{AF2552D7-FEB0-AD3E-1FD7-91D4B64DA4DD}"/>
          </ac:spMkLst>
        </pc:spChg>
        <pc:spChg chg="add">
          <ac:chgData name="Zhigalov Roman" userId="1f97e9fdf7779aa5" providerId="Windows Live" clId="Web-{018F9928-3807-4E30-9DEE-68FA48DF4E61}" dt="2022-04-23T15:56:56.004" v="296"/>
          <ac:spMkLst>
            <pc:docMk/>
            <pc:sldMk cId="1152856502" sldId="266"/>
            <ac:spMk id="9" creationId="{37C89E4B-3C9F-44B9-8B86-D9E3D112D8EC}"/>
          </ac:spMkLst>
        </pc:spChg>
        <pc:picChg chg="add mod ord">
          <ac:chgData name="Zhigalov Roman" userId="1f97e9fdf7779aa5" providerId="Windows Live" clId="Web-{018F9928-3807-4E30-9DEE-68FA48DF4E61}" dt="2022-04-23T15:56:56.004" v="296"/>
          <ac:picMkLst>
            <pc:docMk/>
            <pc:sldMk cId="1152856502" sldId="266"/>
            <ac:picMk id="4" creationId="{977844F5-654C-6AFF-7001-32F3872DEDC9}"/>
          </ac:picMkLst>
        </pc:picChg>
        <pc:cxnChg chg="add">
          <ac:chgData name="Zhigalov Roman" userId="1f97e9fdf7779aa5" providerId="Windows Live" clId="Web-{018F9928-3807-4E30-9DEE-68FA48DF4E61}" dt="2022-04-23T15:56:56.004" v="296"/>
          <ac:cxnSpMkLst>
            <pc:docMk/>
            <pc:sldMk cId="1152856502" sldId="266"/>
            <ac:cxnSpMk id="11" creationId="{AA2EAA10-076F-46BD-8F0F-B9A2FB77A85C}"/>
          </ac:cxnSpMkLst>
        </pc:cxnChg>
        <pc:cxnChg chg="add">
          <ac:chgData name="Zhigalov Roman" userId="1f97e9fdf7779aa5" providerId="Windows Live" clId="Web-{018F9928-3807-4E30-9DEE-68FA48DF4E61}" dt="2022-04-23T15:56:56.004" v="296"/>
          <ac:cxnSpMkLst>
            <pc:docMk/>
            <pc:sldMk cId="1152856502" sldId="266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018F9928-3807-4E30-9DEE-68FA48DF4E61}" dt="2022-04-23T15:59:38.899" v="521"/>
        <pc:sldMkLst>
          <pc:docMk/>
          <pc:sldMk cId="1449838779" sldId="267"/>
        </pc:sldMkLst>
        <pc:spChg chg="mod">
          <ac:chgData name="Zhigalov Roman" userId="1f97e9fdf7779aa5" providerId="Windows Live" clId="Web-{018F9928-3807-4E30-9DEE-68FA48DF4E61}" dt="2022-04-23T15:59:38.899" v="521"/>
          <ac:spMkLst>
            <pc:docMk/>
            <pc:sldMk cId="1449838779" sldId="267"/>
            <ac:spMk id="2" creationId="{E61B9D3B-F85A-30F7-D660-DA19D2E0FE34}"/>
          </ac:spMkLst>
        </pc:spChg>
        <pc:spChg chg="mod">
          <ac:chgData name="Zhigalov Roman" userId="1f97e9fdf7779aa5" providerId="Windows Live" clId="Web-{018F9928-3807-4E30-9DEE-68FA48DF4E61}" dt="2022-04-23T15:59:38.899" v="521"/>
          <ac:spMkLst>
            <pc:docMk/>
            <pc:sldMk cId="1449838779" sldId="267"/>
            <ac:spMk id="3" creationId="{62B76C56-984B-485A-9EE7-D53515FE5649}"/>
          </ac:spMkLst>
        </pc:spChg>
        <pc:spChg chg="add">
          <ac:chgData name="Zhigalov Roman" userId="1f97e9fdf7779aa5" providerId="Windows Live" clId="Web-{018F9928-3807-4E30-9DEE-68FA48DF4E61}" dt="2022-04-23T15:59:38.899" v="521"/>
          <ac:spMkLst>
            <pc:docMk/>
            <pc:sldMk cId="1449838779" sldId="267"/>
            <ac:spMk id="8" creationId="{827B839B-9ADE-406B-8590-F1CAEDED45A1}"/>
          </ac:spMkLst>
        </pc:spChg>
        <pc:spChg chg="add">
          <ac:chgData name="Zhigalov Roman" userId="1f97e9fdf7779aa5" providerId="Windows Live" clId="Web-{018F9928-3807-4E30-9DEE-68FA48DF4E61}" dt="2022-04-23T15:59:38.899" v="521"/>
          <ac:spMkLst>
            <pc:docMk/>
            <pc:sldMk cId="1449838779" sldId="267"/>
            <ac:spMk id="10" creationId="{CFE45BF0-46DB-408C-B5F7-7B11716805D4}"/>
          </ac:spMkLst>
        </pc:spChg>
        <pc:spChg chg="add">
          <ac:chgData name="Zhigalov Roman" userId="1f97e9fdf7779aa5" providerId="Windows Live" clId="Web-{018F9928-3807-4E30-9DEE-68FA48DF4E61}" dt="2022-04-23T15:59:38.899" v="521"/>
          <ac:spMkLst>
            <pc:docMk/>
            <pc:sldMk cId="1449838779" sldId="267"/>
            <ac:spMk id="12" creationId="{2AEBC8F2-97B1-41B4-93F1-2D289E197FBA}"/>
          </ac:spMkLst>
        </pc:spChg>
        <pc:spChg chg="add">
          <ac:chgData name="Zhigalov Roman" userId="1f97e9fdf7779aa5" providerId="Windows Live" clId="Web-{018F9928-3807-4E30-9DEE-68FA48DF4E61}" dt="2022-04-23T15:59:38.899" v="521"/>
          <ac:spMkLst>
            <pc:docMk/>
            <pc:sldMk cId="1449838779" sldId="267"/>
            <ac:spMk id="14" creationId="{472E3A19-F5D5-48FC-BB9C-48C2F68F598B}"/>
          </ac:spMkLst>
        </pc:spChg>
        <pc:spChg chg="add">
          <ac:chgData name="Zhigalov Roman" userId="1f97e9fdf7779aa5" providerId="Windows Live" clId="Web-{018F9928-3807-4E30-9DEE-68FA48DF4E61}" dt="2022-04-23T15:59:38.899" v="521"/>
          <ac:spMkLst>
            <pc:docMk/>
            <pc:sldMk cId="1449838779" sldId="267"/>
            <ac:spMk id="16" creationId="{7A62E32F-BB65-43A8-8EB5-92346890E549}"/>
          </ac:spMkLst>
        </pc:spChg>
        <pc:spChg chg="add">
          <ac:chgData name="Zhigalov Roman" userId="1f97e9fdf7779aa5" providerId="Windows Live" clId="Web-{018F9928-3807-4E30-9DEE-68FA48DF4E61}" dt="2022-04-23T15:59:38.899" v="521"/>
          <ac:spMkLst>
            <pc:docMk/>
            <pc:sldMk cId="1449838779" sldId="267"/>
            <ac:spMk id="18" creationId="{14E91B64-9FCC-451E-AFB4-A827D6329367}"/>
          </ac:spMkLst>
        </pc:spChg>
      </pc:sldChg>
      <pc:sldChg chg="addSp modSp new mod setBg">
        <pc:chgData name="Zhigalov Roman" userId="1f97e9fdf7779aa5" providerId="Windows Live" clId="Web-{018F9928-3807-4E30-9DEE-68FA48DF4E61}" dt="2022-04-23T16:00:04.619" v="532"/>
        <pc:sldMkLst>
          <pc:docMk/>
          <pc:sldMk cId="3448333801" sldId="268"/>
        </pc:sldMkLst>
        <pc:spChg chg="mod">
          <ac:chgData name="Zhigalov Roman" userId="1f97e9fdf7779aa5" providerId="Windows Live" clId="Web-{018F9928-3807-4E30-9DEE-68FA48DF4E61}" dt="2022-04-23T16:00:04.619" v="532"/>
          <ac:spMkLst>
            <pc:docMk/>
            <pc:sldMk cId="3448333801" sldId="268"/>
            <ac:spMk id="2" creationId="{9E5EF5D6-CAB0-57AD-B0D6-36C1AB285A3E}"/>
          </ac:spMkLst>
        </pc:spChg>
        <pc:spChg chg="mod">
          <ac:chgData name="Zhigalov Roman" userId="1f97e9fdf7779aa5" providerId="Windows Live" clId="Web-{018F9928-3807-4E30-9DEE-68FA48DF4E61}" dt="2022-04-23T16:00:04.619" v="532"/>
          <ac:spMkLst>
            <pc:docMk/>
            <pc:sldMk cId="3448333801" sldId="268"/>
            <ac:spMk id="3" creationId="{A7A5CFFB-03FC-AE6F-4CB2-0C72853C075B}"/>
          </ac:spMkLst>
        </pc:spChg>
        <pc:spChg chg="add">
          <ac:chgData name="Zhigalov Roman" userId="1f97e9fdf7779aa5" providerId="Windows Live" clId="Web-{018F9928-3807-4E30-9DEE-68FA48DF4E61}" dt="2022-04-23T16:00:04.619" v="532"/>
          <ac:spMkLst>
            <pc:docMk/>
            <pc:sldMk cId="3448333801" sldId="268"/>
            <ac:spMk id="8" creationId="{B26EE4FD-480F-42A5-9FEB-DA630457CFB7}"/>
          </ac:spMkLst>
        </pc:spChg>
        <pc:spChg chg="add">
          <ac:chgData name="Zhigalov Roman" userId="1f97e9fdf7779aa5" providerId="Windows Live" clId="Web-{018F9928-3807-4E30-9DEE-68FA48DF4E61}" dt="2022-04-23T16:00:04.619" v="532"/>
          <ac:spMkLst>
            <pc:docMk/>
            <pc:sldMk cId="3448333801" sldId="268"/>
            <ac:spMk id="10" creationId="{A187062F-BE14-42FC-B06A-607DB23849C3}"/>
          </ac:spMkLst>
        </pc:spChg>
        <pc:spChg chg="add">
          <ac:chgData name="Zhigalov Roman" userId="1f97e9fdf7779aa5" providerId="Windows Live" clId="Web-{018F9928-3807-4E30-9DEE-68FA48DF4E61}" dt="2022-04-23T16:00:04.619" v="532"/>
          <ac:spMkLst>
            <pc:docMk/>
            <pc:sldMk cId="3448333801" sldId="268"/>
            <ac:spMk id="12" creationId="{731FE21B-2A45-4BF5-8B03-E12341988774}"/>
          </ac:spMkLst>
        </pc:spChg>
        <pc:spChg chg="add">
          <ac:chgData name="Zhigalov Roman" userId="1f97e9fdf7779aa5" providerId="Windows Live" clId="Web-{018F9928-3807-4E30-9DEE-68FA48DF4E61}" dt="2022-04-23T16:00:04.619" v="532"/>
          <ac:spMkLst>
            <pc:docMk/>
            <pc:sldMk cId="3448333801" sldId="268"/>
            <ac:spMk id="14" creationId="{2DC5A94D-79ED-48F5-9DC5-96CBB507CEC8}"/>
          </ac:spMkLst>
        </pc:spChg>
        <pc:spChg chg="add">
          <ac:chgData name="Zhigalov Roman" userId="1f97e9fdf7779aa5" providerId="Windows Live" clId="Web-{018F9928-3807-4E30-9DEE-68FA48DF4E61}" dt="2022-04-23T16:00:04.619" v="532"/>
          <ac:spMkLst>
            <pc:docMk/>
            <pc:sldMk cId="3448333801" sldId="268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018F9928-3807-4E30-9DEE-68FA48DF4E61}" dt="2022-04-23T16:00:50.526" v="550"/>
        <pc:sldMkLst>
          <pc:docMk/>
          <pc:sldMk cId="4189369552" sldId="269"/>
        </pc:sldMkLst>
        <pc:spChg chg="mod ord">
          <ac:chgData name="Zhigalov Roman" userId="1f97e9fdf7779aa5" providerId="Windows Live" clId="Web-{018F9928-3807-4E30-9DEE-68FA48DF4E61}" dt="2022-04-23T16:00:50.526" v="550"/>
          <ac:spMkLst>
            <pc:docMk/>
            <pc:sldMk cId="4189369552" sldId="269"/>
            <ac:spMk id="2" creationId="{93F47607-6C37-BED3-869D-BC1E7430E0CD}"/>
          </ac:spMkLst>
        </pc:spChg>
        <pc:spChg chg="del">
          <ac:chgData name="Zhigalov Roman" userId="1f97e9fdf7779aa5" providerId="Windows Live" clId="Web-{018F9928-3807-4E30-9DEE-68FA48DF4E61}" dt="2022-04-23T16:00:43.245" v="548"/>
          <ac:spMkLst>
            <pc:docMk/>
            <pc:sldMk cId="4189369552" sldId="269"/>
            <ac:spMk id="3" creationId="{27EE7B79-5782-9164-578E-E6225BA8DD96}"/>
          </ac:spMkLst>
        </pc:spChg>
        <pc:spChg chg="add">
          <ac:chgData name="Zhigalov Roman" userId="1f97e9fdf7779aa5" providerId="Windows Live" clId="Web-{018F9928-3807-4E30-9DEE-68FA48DF4E61}" dt="2022-04-23T16:00:50.526" v="550"/>
          <ac:spMkLst>
            <pc:docMk/>
            <pc:sldMk cId="4189369552" sldId="269"/>
            <ac:spMk id="9" creationId="{37C89E4B-3C9F-44B9-8B86-D9E3D112D8EC}"/>
          </ac:spMkLst>
        </pc:spChg>
        <pc:picChg chg="add mod ord">
          <ac:chgData name="Zhigalov Roman" userId="1f97e9fdf7779aa5" providerId="Windows Live" clId="Web-{018F9928-3807-4E30-9DEE-68FA48DF4E61}" dt="2022-04-23T16:00:50.526" v="550"/>
          <ac:picMkLst>
            <pc:docMk/>
            <pc:sldMk cId="4189369552" sldId="269"/>
            <ac:picMk id="4" creationId="{B361B4E4-0ECF-BE29-AC22-67273864C336}"/>
          </ac:picMkLst>
        </pc:picChg>
        <pc:cxnChg chg="add">
          <ac:chgData name="Zhigalov Roman" userId="1f97e9fdf7779aa5" providerId="Windows Live" clId="Web-{018F9928-3807-4E30-9DEE-68FA48DF4E61}" dt="2022-04-23T16:00:50.526" v="550"/>
          <ac:cxnSpMkLst>
            <pc:docMk/>
            <pc:sldMk cId="4189369552" sldId="269"/>
            <ac:cxnSpMk id="11" creationId="{AA2EAA10-076F-46BD-8F0F-B9A2FB77A85C}"/>
          </ac:cxnSpMkLst>
        </pc:cxnChg>
        <pc:cxnChg chg="add">
          <ac:chgData name="Zhigalov Roman" userId="1f97e9fdf7779aa5" providerId="Windows Live" clId="Web-{018F9928-3807-4E30-9DEE-68FA48DF4E61}" dt="2022-04-23T16:00:50.526" v="550"/>
          <ac:cxnSpMkLst>
            <pc:docMk/>
            <pc:sldMk cId="4189369552" sldId="269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018F9928-3807-4E30-9DEE-68FA48DF4E61}" dt="2022-04-23T16:02:24.826" v="574"/>
        <pc:sldMkLst>
          <pc:docMk/>
          <pc:sldMk cId="1838302136" sldId="270"/>
        </pc:sldMkLst>
        <pc:spChg chg="mod">
          <ac:chgData name="Zhigalov Roman" userId="1f97e9fdf7779aa5" providerId="Windows Live" clId="Web-{018F9928-3807-4E30-9DEE-68FA48DF4E61}" dt="2022-04-23T16:02:24.826" v="574"/>
          <ac:spMkLst>
            <pc:docMk/>
            <pc:sldMk cId="1838302136" sldId="270"/>
            <ac:spMk id="2" creationId="{61723E24-7150-2073-E4C2-4C835C4CE7E8}"/>
          </ac:spMkLst>
        </pc:spChg>
        <pc:spChg chg="mod">
          <ac:chgData name="Zhigalov Roman" userId="1f97e9fdf7779aa5" providerId="Windows Live" clId="Web-{018F9928-3807-4E30-9DEE-68FA48DF4E61}" dt="2022-04-23T16:02:24.826" v="574"/>
          <ac:spMkLst>
            <pc:docMk/>
            <pc:sldMk cId="1838302136" sldId="270"/>
            <ac:spMk id="3" creationId="{C7C89332-E775-B9FA-AD8E-9AA0291E8881}"/>
          </ac:spMkLst>
        </pc:spChg>
        <pc:spChg chg="add">
          <ac:chgData name="Zhigalov Roman" userId="1f97e9fdf7779aa5" providerId="Windows Live" clId="Web-{018F9928-3807-4E30-9DEE-68FA48DF4E61}" dt="2022-04-23T16:02:24.826" v="574"/>
          <ac:spMkLst>
            <pc:docMk/>
            <pc:sldMk cId="1838302136" sldId="270"/>
            <ac:spMk id="8" creationId="{827B839B-9ADE-406B-8590-F1CAEDED45A1}"/>
          </ac:spMkLst>
        </pc:spChg>
        <pc:spChg chg="add">
          <ac:chgData name="Zhigalov Roman" userId="1f97e9fdf7779aa5" providerId="Windows Live" clId="Web-{018F9928-3807-4E30-9DEE-68FA48DF4E61}" dt="2022-04-23T16:02:24.826" v="574"/>
          <ac:spMkLst>
            <pc:docMk/>
            <pc:sldMk cId="1838302136" sldId="270"/>
            <ac:spMk id="10" creationId="{CFE45BF0-46DB-408C-B5F7-7B11716805D4}"/>
          </ac:spMkLst>
        </pc:spChg>
        <pc:spChg chg="add">
          <ac:chgData name="Zhigalov Roman" userId="1f97e9fdf7779aa5" providerId="Windows Live" clId="Web-{018F9928-3807-4E30-9DEE-68FA48DF4E61}" dt="2022-04-23T16:02:24.826" v="574"/>
          <ac:spMkLst>
            <pc:docMk/>
            <pc:sldMk cId="1838302136" sldId="270"/>
            <ac:spMk id="12" creationId="{2AEBC8F2-97B1-41B4-93F1-2D289E197FBA}"/>
          </ac:spMkLst>
        </pc:spChg>
        <pc:spChg chg="add">
          <ac:chgData name="Zhigalov Roman" userId="1f97e9fdf7779aa5" providerId="Windows Live" clId="Web-{018F9928-3807-4E30-9DEE-68FA48DF4E61}" dt="2022-04-23T16:02:24.826" v="574"/>
          <ac:spMkLst>
            <pc:docMk/>
            <pc:sldMk cId="1838302136" sldId="270"/>
            <ac:spMk id="14" creationId="{472E3A19-F5D5-48FC-BB9C-48C2F68F598B}"/>
          </ac:spMkLst>
        </pc:spChg>
        <pc:spChg chg="add">
          <ac:chgData name="Zhigalov Roman" userId="1f97e9fdf7779aa5" providerId="Windows Live" clId="Web-{018F9928-3807-4E30-9DEE-68FA48DF4E61}" dt="2022-04-23T16:02:24.826" v="574"/>
          <ac:spMkLst>
            <pc:docMk/>
            <pc:sldMk cId="1838302136" sldId="270"/>
            <ac:spMk id="16" creationId="{7A62E32F-BB65-43A8-8EB5-92346890E549}"/>
          </ac:spMkLst>
        </pc:spChg>
        <pc:spChg chg="add">
          <ac:chgData name="Zhigalov Roman" userId="1f97e9fdf7779aa5" providerId="Windows Live" clId="Web-{018F9928-3807-4E30-9DEE-68FA48DF4E61}" dt="2022-04-23T16:02:24.826" v="574"/>
          <ac:spMkLst>
            <pc:docMk/>
            <pc:sldMk cId="1838302136" sldId="270"/>
            <ac:spMk id="18" creationId="{14E91B64-9FCC-451E-AFB4-A827D6329367}"/>
          </ac:spMkLst>
        </pc:spChg>
      </pc:sldChg>
      <pc:sldChg chg="addSp delSp modSp new mod setBg addAnim delAnim">
        <pc:chgData name="Zhigalov Roman" userId="1f97e9fdf7779aa5" providerId="Windows Live" clId="Web-{018F9928-3807-4E30-9DEE-68FA48DF4E61}" dt="2022-04-23T16:03:31.062" v="621"/>
        <pc:sldMkLst>
          <pc:docMk/>
          <pc:sldMk cId="2618715350" sldId="271"/>
        </pc:sldMkLst>
        <pc:spChg chg="mod">
          <ac:chgData name="Zhigalov Roman" userId="1f97e9fdf7779aa5" providerId="Windows Live" clId="Web-{018F9928-3807-4E30-9DEE-68FA48DF4E61}" dt="2022-04-23T16:03:31.062" v="621"/>
          <ac:spMkLst>
            <pc:docMk/>
            <pc:sldMk cId="2618715350" sldId="271"/>
            <ac:spMk id="2" creationId="{ECA345BB-52DF-6AB2-3332-A88D53F77D5B}"/>
          </ac:spMkLst>
        </pc:spChg>
        <pc:spChg chg="del">
          <ac:chgData name="Zhigalov Roman" userId="1f97e9fdf7779aa5" providerId="Windows Live" clId="Web-{018F9928-3807-4E30-9DEE-68FA48DF4E61}" dt="2022-04-23T16:03:25.187" v="616"/>
          <ac:spMkLst>
            <pc:docMk/>
            <pc:sldMk cId="2618715350" sldId="271"/>
            <ac:spMk id="3" creationId="{1B168111-9EA5-C20E-BB27-B44BDE147582}"/>
          </ac:spMkLst>
        </pc:spChg>
        <pc:spChg chg="mod">
          <ac:chgData name="Zhigalov Roman" userId="1f97e9fdf7779aa5" providerId="Windows Live" clId="Web-{018F9928-3807-4E30-9DEE-68FA48DF4E61}" dt="2022-04-23T16:03:31.062" v="621"/>
          <ac:spMkLst>
            <pc:docMk/>
            <pc:sldMk cId="2618715350" sldId="271"/>
            <ac:spMk id="4" creationId="{979DD5B3-F366-CB67-C8E4-16526B5D099E}"/>
          </ac:spMkLst>
        </pc:spChg>
        <pc:spChg chg="add del">
          <ac:chgData name="Zhigalov Roman" userId="1f97e9fdf7779aa5" providerId="Windows Live" clId="Web-{018F9928-3807-4E30-9DEE-68FA48DF4E61}" dt="2022-04-23T16:03:31.046" v="620"/>
          <ac:spMkLst>
            <pc:docMk/>
            <pc:sldMk cId="2618715350" sldId="271"/>
            <ac:spMk id="10" creationId="{ECC07320-C2CA-4E29-8481-9D9E143C7788}"/>
          </ac:spMkLst>
        </pc:spChg>
        <pc:spChg chg="add del">
          <ac:chgData name="Zhigalov Roman" userId="1f97e9fdf7779aa5" providerId="Windows Live" clId="Web-{018F9928-3807-4E30-9DEE-68FA48DF4E61}" dt="2022-04-23T16:03:31.046" v="620"/>
          <ac:spMkLst>
            <pc:docMk/>
            <pc:sldMk cId="2618715350" sldId="271"/>
            <ac:spMk id="12" creationId="{726D3CBF-1D48-413A-86DA-BED534942C81}"/>
          </ac:spMkLst>
        </pc:spChg>
        <pc:spChg chg="add">
          <ac:chgData name="Zhigalov Roman" userId="1f97e9fdf7779aa5" providerId="Windows Live" clId="Web-{018F9928-3807-4E30-9DEE-68FA48DF4E61}" dt="2022-04-23T16:03:31.062" v="621"/>
          <ac:spMkLst>
            <pc:docMk/>
            <pc:sldMk cId="2618715350" sldId="271"/>
            <ac:spMk id="16" creationId="{9B7AD9F6-8CE7-4299-8FC6-328F4DCD3FF9}"/>
          </ac:spMkLst>
        </pc:spChg>
        <pc:spChg chg="add">
          <ac:chgData name="Zhigalov Roman" userId="1f97e9fdf7779aa5" providerId="Windows Live" clId="Web-{018F9928-3807-4E30-9DEE-68FA48DF4E61}" dt="2022-04-23T16:03:31.062" v="621"/>
          <ac:spMkLst>
            <pc:docMk/>
            <pc:sldMk cId="2618715350" sldId="271"/>
            <ac:spMk id="17" creationId="{F49775AF-8896-43EE-92C6-83497D6DC56F}"/>
          </ac:spMkLst>
        </pc:spChg>
        <pc:picChg chg="add mod ord">
          <ac:chgData name="Zhigalov Roman" userId="1f97e9fdf7779aa5" providerId="Windows Live" clId="Web-{018F9928-3807-4E30-9DEE-68FA48DF4E61}" dt="2022-04-23T16:03:31.062" v="621"/>
          <ac:picMkLst>
            <pc:docMk/>
            <pc:sldMk cId="2618715350" sldId="271"/>
            <ac:picMk id="5" creationId="{E36F5457-89B9-B73C-0CDA-BD49F08E9DA1}"/>
          </ac:picMkLst>
        </pc:picChg>
        <pc:cxnChg chg="add del">
          <ac:chgData name="Zhigalov Roman" userId="1f97e9fdf7779aa5" providerId="Windows Live" clId="Web-{018F9928-3807-4E30-9DEE-68FA48DF4E61}" dt="2022-04-23T16:03:31.046" v="620"/>
          <ac:cxnSpMkLst>
            <pc:docMk/>
            <pc:sldMk cId="2618715350" sldId="271"/>
            <ac:cxnSpMk id="14" creationId="{F02A64E5-C20B-47CF-8CCC-D62830964E1D}"/>
          </ac:cxnSpMkLst>
        </pc:cxnChg>
      </pc:sldChg>
      <pc:sldChg chg="new del">
        <pc:chgData name="Zhigalov Roman" userId="1f97e9fdf7779aa5" providerId="Windows Live" clId="Web-{018F9928-3807-4E30-9DEE-68FA48DF4E61}" dt="2022-04-23T16:03:59.734" v="624"/>
        <pc:sldMkLst>
          <pc:docMk/>
          <pc:sldMk cId="1393284766" sldId="272"/>
        </pc:sldMkLst>
      </pc:sldChg>
      <pc:sldChg chg="addSp modSp new mod setBg">
        <pc:chgData name="Zhigalov Roman" userId="1f97e9fdf7779aa5" providerId="Windows Live" clId="Web-{018F9928-3807-4E30-9DEE-68FA48DF4E61}" dt="2022-04-23T16:04:07.766" v="642"/>
        <pc:sldMkLst>
          <pc:docMk/>
          <pc:sldMk cId="4101057237" sldId="273"/>
        </pc:sldMkLst>
        <pc:spChg chg="mod">
          <ac:chgData name="Zhigalov Roman" userId="1f97e9fdf7779aa5" providerId="Windows Live" clId="Web-{018F9928-3807-4E30-9DEE-68FA48DF4E61}" dt="2022-04-23T16:04:07.766" v="642"/>
          <ac:spMkLst>
            <pc:docMk/>
            <pc:sldMk cId="4101057237" sldId="273"/>
            <ac:spMk id="2" creationId="{1AE901A3-FD65-D8FD-D038-938087B258B2}"/>
          </ac:spMkLst>
        </pc:spChg>
        <pc:spChg chg="mod">
          <ac:chgData name="Zhigalov Roman" userId="1f97e9fdf7779aa5" providerId="Windows Live" clId="Web-{018F9928-3807-4E30-9DEE-68FA48DF4E61}" dt="2022-04-23T16:04:07.766" v="642"/>
          <ac:spMkLst>
            <pc:docMk/>
            <pc:sldMk cId="4101057237" sldId="273"/>
            <ac:spMk id="3" creationId="{4EF66C76-6321-A4A7-B729-0A76F3F7572E}"/>
          </ac:spMkLst>
        </pc:spChg>
        <pc:spChg chg="add">
          <ac:chgData name="Zhigalov Roman" userId="1f97e9fdf7779aa5" providerId="Windows Live" clId="Web-{018F9928-3807-4E30-9DEE-68FA48DF4E61}" dt="2022-04-23T16:04:07.766" v="642"/>
          <ac:spMkLst>
            <pc:docMk/>
            <pc:sldMk cId="4101057237" sldId="273"/>
            <ac:spMk id="8" creationId="{B26EE4FD-480F-42A5-9FEB-DA630457CFB7}"/>
          </ac:spMkLst>
        </pc:spChg>
        <pc:spChg chg="add">
          <ac:chgData name="Zhigalov Roman" userId="1f97e9fdf7779aa5" providerId="Windows Live" clId="Web-{018F9928-3807-4E30-9DEE-68FA48DF4E61}" dt="2022-04-23T16:04:07.766" v="642"/>
          <ac:spMkLst>
            <pc:docMk/>
            <pc:sldMk cId="4101057237" sldId="273"/>
            <ac:spMk id="10" creationId="{A187062F-BE14-42FC-B06A-607DB23849C3}"/>
          </ac:spMkLst>
        </pc:spChg>
        <pc:spChg chg="add">
          <ac:chgData name="Zhigalov Roman" userId="1f97e9fdf7779aa5" providerId="Windows Live" clId="Web-{018F9928-3807-4E30-9DEE-68FA48DF4E61}" dt="2022-04-23T16:04:07.766" v="642"/>
          <ac:spMkLst>
            <pc:docMk/>
            <pc:sldMk cId="4101057237" sldId="273"/>
            <ac:spMk id="12" creationId="{731FE21B-2A45-4BF5-8B03-E12341988774}"/>
          </ac:spMkLst>
        </pc:spChg>
        <pc:spChg chg="add">
          <ac:chgData name="Zhigalov Roman" userId="1f97e9fdf7779aa5" providerId="Windows Live" clId="Web-{018F9928-3807-4E30-9DEE-68FA48DF4E61}" dt="2022-04-23T16:04:07.766" v="642"/>
          <ac:spMkLst>
            <pc:docMk/>
            <pc:sldMk cId="4101057237" sldId="273"/>
            <ac:spMk id="14" creationId="{2DC5A94D-79ED-48F5-9DC5-96CBB507CEC8}"/>
          </ac:spMkLst>
        </pc:spChg>
        <pc:spChg chg="add">
          <ac:chgData name="Zhigalov Roman" userId="1f97e9fdf7779aa5" providerId="Windows Live" clId="Web-{018F9928-3807-4E30-9DEE-68FA48DF4E61}" dt="2022-04-23T16:04:07.766" v="642"/>
          <ac:spMkLst>
            <pc:docMk/>
            <pc:sldMk cId="4101057237" sldId="273"/>
            <ac:spMk id="16" creationId="{93A3D4BE-AF25-4F9A-9C29-1145CCE24A28}"/>
          </ac:spMkLst>
        </pc:spChg>
      </pc:sldChg>
      <pc:sldChg chg="modSp new">
        <pc:chgData name="Zhigalov Roman" userId="1f97e9fdf7779aa5" providerId="Windows Live" clId="Web-{018F9928-3807-4E30-9DEE-68FA48DF4E61}" dt="2022-04-23T16:07:15.505" v="658" actId="20577"/>
        <pc:sldMkLst>
          <pc:docMk/>
          <pc:sldMk cId="2662948801" sldId="274"/>
        </pc:sldMkLst>
        <pc:spChg chg="mod">
          <ac:chgData name="Zhigalov Roman" userId="1f97e9fdf7779aa5" providerId="Windows Live" clId="Web-{018F9928-3807-4E30-9DEE-68FA48DF4E61}" dt="2022-04-23T16:07:15.505" v="658" actId="20577"/>
          <ac:spMkLst>
            <pc:docMk/>
            <pc:sldMk cId="2662948801" sldId="274"/>
            <ac:spMk id="2" creationId="{8AD83FC7-011F-E7C2-1BB6-EB25C34B71BC}"/>
          </ac:spMkLst>
        </pc:spChg>
      </pc:sldChg>
    </pc:docChg>
  </pc:docChgLst>
  <pc:docChgLst>
    <pc:chgData name="Zhigalov Roman" userId="1f97e9fdf7779aa5" providerId="Windows Live" clId="Web-{F734B933-F557-4177-BFC7-1FDA7A406F24}"/>
    <pc:docChg chg="addSld modSld addMainMaster modMainMaster">
      <pc:chgData name="Zhigalov Roman" userId="1f97e9fdf7779aa5" providerId="Windows Live" clId="Web-{F734B933-F557-4177-BFC7-1FDA7A406F24}" dt="2022-04-23T18:03:39.763" v="35"/>
      <pc:docMkLst>
        <pc:docMk/>
      </pc:docMkLst>
      <pc:sldChg chg="addSp delSp modSp mod setBg">
        <pc:chgData name="Zhigalov Roman" userId="1f97e9fdf7779aa5" providerId="Windows Live" clId="Web-{F734B933-F557-4177-BFC7-1FDA7A406F24}" dt="2022-04-23T18:00:51.909" v="12"/>
        <pc:sldMkLst>
          <pc:docMk/>
          <pc:sldMk cId="939570401" sldId="283"/>
        </pc:sldMkLst>
        <pc:spChg chg="mod">
          <ac:chgData name="Zhigalov Roman" userId="1f97e9fdf7779aa5" providerId="Windows Live" clId="Web-{F734B933-F557-4177-BFC7-1FDA7A406F24}" dt="2022-04-23T18:00:51.909" v="12"/>
          <ac:spMkLst>
            <pc:docMk/>
            <pc:sldMk cId="939570401" sldId="283"/>
            <ac:spMk id="2" creationId="{92280DB0-561B-7AE3-2D40-8A0B2827F1D2}"/>
          </ac:spMkLst>
        </pc:spChg>
        <pc:spChg chg="mod">
          <ac:chgData name="Zhigalov Roman" userId="1f97e9fdf7779aa5" providerId="Windows Live" clId="Web-{F734B933-F557-4177-BFC7-1FDA7A406F24}" dt="2022-04-23T18:00:51.909" v="12"/>
          <ac:spMkLst>
            <pc:docMk/>
            <pc:sldMk cId="939570401" sldId="283"/>
            <ac:spMk id="3" creationId="{D83B2DB1-49F2-2056-1ADB-955778AA125F}"/>
          </ac:spMkLst>
        </pc:spChg>
        <pc:spChg chg="add del mod">
          <ac:chgData name="Zhigalov Roman" userId="1f97e9fdf7779aa5" providerId="Windows Live" clId="Web-{F734B933-F557-4177-BFC7-1FDA7A406F24}" dt="2022-04-23T18:00:24.579" v="3"/>
          <ac:spMkLst>
            <pc:docMk/>
            <pc:sldMk cId="939570401" sldId="283"/>
            <ac:spMk id="4" creationId="{1E84752E-E9F8-744D-8A1D-185174660E06}"/>
          </ac:spMkLst>
        </pc:spChg>
        <pc:spChg chg="add del">
          <ac:chgData name="Zhigalov Roman" userId="1f97e9fdf7779aa5" providerId="Windows Live" clId="Web-{F734B933-F557-4177-BFC7-1FDA7A406F24}" dt="2022-04-23T18:00:51.893" v="11"/>
          <ac:spMkLst>
            <pc:docMk/>
            <pc:sldMk cId="939570401" sldId="283"/>
            <ac:spMk id="8" creationId="{C9A36457-A5F4-4103-A443-02581C09185B}"/>
          </ac:spMkLst>
        </pc:spChg>
        <pc:spChg chg="add del">
          <ac:chgData name="Zhigalov Roman" userId="1f97e9fdf7779aa5" providerId="Windows Live" clId="Web-{F734B933-F557-4177-BFC7-1FDA7A406F24}" dt="2022-04-23T18:00:51.893" v="11"/>
          <ac:spMkLst>
            <pc:docMk/>
            <pc:sldMk cId="939570401" sldId="283"/>
            <ac:spMk id="10" creationId="{DC5FB7E8-B636-40FA-BE8D-48145C0F5C57}"/>
          </ac:spMkLst>
        </pc:spChg>
        <pc:spChg chg="add del">
          <ac:chgData name="Zhigalov Roman" userId="1f97e9fdf7779aa5" providerId="Windows Live" clId="Web-{F734B933-F557-4177-BFC7-1FDA7A406F24}" dt="2022-04-23T18:00:51.893" v="11"/>
          <ac:spMkLst>
            <pc:docMk/>
            <pc:sldMk cId="939570401" sldId="283"/>
            <ac:spMk id="12" creationId="{142DCE2C-2863-46FA-9BE7-24365A24D9BA}"/>
          </ac:spMkLst>
        </pc:spChg>
        <pc:spChg chg="add">
          <ac:chgData name="Zhigalov Roman" userId="1f97e9fdf7779aa5" providerId="Windows Live" clId="Web-{F734B933-F557-4177-BFC7-1FDA7A406F24}" dt="2022-04-23T18:00:51.909" v="12"/>
          <ac:spMkLst>
            <pc:docMk/>
            <pc:sldMk cId="939570401" sldId="283"/>
            <ac:spMk id="14" creationId="{472E3A19-F5D5-48FC-BB9C-48C2F68F598B}"/>
          </ac:spMkLst>
        </pc:spChg>
        <pc:spChg chg="add">
          <ac:chgData name="Zhigalov Roman" userId="1f97e9fdf7779aa5" providerId="Windows Live" clId="Web-{F734B933-F557-4177-BFC7-1FDA7A406F24}" dt="2022-04-23T18:00:51.909" v="12"/>
          <ac:spMkLst>
            <pc:docMk/>
            <pc:sldMk cId="939570401" sldId="283"/>
            <ac:spMk id="15" creationId="{827B839B-9ADE-406B-8590-F1CAEDED45A1}"/>
          </ac:spMkLst>
        </pc:spChg>
        <pc:spChg chg="add">
          <ac:chgData name="Zhigalov Roman" userId="1f97e9fdf7779aa5" providerId="Windows Live" clId="Web-{F734B933-F557-4177-BFC7-1FDA7A406F24}" dt="2022-04-23T18:00:51.909" v="12"/>
          <ac:spMkLst>
            <pc:docMk/>
            <pc:sldMk cId="939570401" sldId="283"/>
            <ac:spMk id="16" creationId="{7A62E32F-BB65-43A8-8EB5-92346890E549}"/>
          </ac:spMkLst>
        </pc:spChg>
        <pc:spChg chg="add">
          <ac:chgData name="Zhigalov Roman" userId="1f97e9fdf7779aa5" providerId="Windows Live" clId="Web-{F734B933-F557-4177-BFC7-1FDA7A406F24}" dt="2022-04-23T18:00:51.909" v="12"/>
          <ac:spMkLst>
            <pc:docMk/>
            <pc:sldMk cId="939570401" sldId="283"/>
            <ac:spMk id="17" creationId="{CFE45BF0-46DB-408C-B5F7-7B11716805D4}"/>
          </ac:spMkLst>
        </pc:spChg>
        <pc:spChg chg="add">
          <ac:chgData name="Zhigalov Roman" userId="1f97e9fdf7779aa5" providerId="Windows Live" clId="Web-{F734B933-F557-4177-BFC7-1FDA7A406F24}" dt="2022-04-23T18:00:51.909" v="12"/>
          <ac:spMkLst>
            <pc:docMk/>
            <pc:sldMk cId="939570401" sldId="283"/>
            <ac:spMk id="18" creationId="{14E91B64-9FCC-451E-AFB4-A827D6329367}"/>
          </ac:spMkLst>
        </pc:spChg>
        <pc:spChg chg="add">
          <ac:chgData name="Zhigalov Roman" userId="1f97e9fdf7779aa5" providerId="Windows Live" clId="Web-{F734B933-F557-4177-BFC7-1FDA7A406F24}" dt="2022-04-23T18:00:51.909" v="12"/>
          <ac:spMkLst>
            <pc:docMk/>
            <pc:sldMk cId="939570401" sldId="283"/>
            <ac:spMk id="19" creationId="{2AEBC8F2-97B1-41B4-93F1-2D289E197FBA}"/>
          </ac:spMkLst>
        </pc:spChg>
      </pc:sldChg>
      <pc:sldChg chg="addSp delSp modSp new mod setBg">
        <pc:chgData name="Zhigalov Roman" userId="1f97e9fdf7779aa5" providerId="Windows Live" clId="Web-{F734B933-F557-4177-BFC7-1FDA7A406F24}" dt="2022-04-23T18:02:03.007" v="15"/>
        <pc:sldMkLst>
          <pc:docMk/>
          <pc:sldMk cId="2076523844" sldId="284"/>
        </pc:sldMkLst>
        <pc:spChg chg="del">
          <ac:chgData name="Zhigalov Roman" userId="1f97e9fdf7779aa5" providerId="Windows Live" clId="Web-{F734B933-F557-4177-BFC7-1FDA7A406F24}" dt="2022-04-23T18:02:03.007" v="15"/>
          <ac:spMkLst>
            <pc:docMk/>
            <pc:sldMk cId="2076523844" sldId="284"/>
            <ac:spMk id="2" creationId="{57FF92C5-F75A-8DF4-91BE-E9EDBA729B0C}"/>
          </ac:spMkLst>
        </pc:spChg>
        <pc:spChg chg="del">
          <ac:chgData name="Zhigalov Roman" userId="1f97e9fdf7779aa5" providerId="Windows Live" clId="Web-{F734B933-F557-4177-BFC7-1FDA7A406F24}" dt="2022-04-23T18:01:55.444" v="14"/>
          <ac:spMkLst>
            <pc:docMk/>
            <pc:sldMk cId="2076523844" sldId="284"/>
            <ac:spMk id="3" creationId="{908D2A72-B9A7-DCE8-FB04-0FE3E4B2720D}"/>
          </ac:spMkLst>
        </pc:spChg>
        <pc:spChg chg="add">
          <ac:chgData name="Zhigalov Roman" userId="1f97e9fdf7779aa5" providerId="Windows Live" clId="Web-{F734B933-F557-4177-BFC7-1FDA7A406F24}" dt="2022-04-23T18:02:03.007" v="15"/>
          <ac:spMkLst>
            <pc:docMk/>
            <pc:sldMk cId="2076523844" sldId="284"/>
            <ac:spMk id="9" creationId="{AB8C311F-7253-4AED-9701-7FC0708C41C7}"/>
          </ac:spMkLst>
        </pc:spChg>
        <pc:spChg chg="add">
          <ac:chgData name="Zhigalov Roman" userId="1f97e9fdf7779aa5" providerId="Windows Live" clId="Web-{F734B933-F557-4177-BFC7-1FDA7A406F24}" dt="2022-04-23T18:02:03.007" v="15"/>
          <ac:spMkLst>
            <pc:docMk/>
            <pc:sldMk cId="2076523844" sldId="284"/>
            <ac:spMk id="11" creationId="{FD073016-B734-483B-8953-5BADEE145112}"/>
          </ac:spMkLst>
        </pc:spChg>
        <pc:spChg chg="add">
          <ac:chgData name="Zhigalov Roman" userId="1f97e9fdf7779aa5" providerId="Windows Live" clId="Web-{F734B933-F557-4177-BFC7-1FDA7A406F24}" dt="2022-04-23T18:02:03.007" v="15"/>
          <ac:spMkLst>
            <pc:docMk/>
            <pc:sldMk cId="2076523844" sldId="284"/>
            <ac:spMk id="13" creationId="{90A7EAB6-59D3-4325-8DE6-E0CA4009CE53}"/>
          </ac:spMkLst>
        </pc:spChg>
        <pc:spChg chg="add">
          <ac:chgData name="Zhigalov Roman" userId="1f97e9fdf7779aa5" providerId="Windows Live" clId="Web-{F734B933-F557-4177-BFC7-1FDA7A406F24}" dt="2022-04-23T18:02:03.007" v="15"/>
          <ac:spMkLst>
            <pc:docMk/>
            <pc:sldMk cId="2076523844" sldId="284"/>
            <ac:spMk id="15" creationId="{A8D57A06-A426-446D-B02C-A2DC6B62E45E}"/>
          </ac:spMkLst>
        </pc:spChg>
        <pc:picChg chg="add mod ord">
          <ac:chgData name="Zhigalov Roman" userId="1f97e9fdf7779aa5" providerId="Windows Live" clId="Web-{F734B933-F557-4177-BFC7-1FDA7A406F24}" dt="2022-04-23T18:02:03.007" v="15"/>
          <ac:picMkLst>
            <pc:docMk/>
            <pc:sldMk cId="2076523844" sldId="284"/>
            <ac:picMk id="4" creationId="{968E317F-49CE-19E9-DB04-C20CCADE1021}"/>
          </ac:picMkLst>
        </pc:picChg>
      </pc:sldChg>
      <pc:sldChg chg="addSp delSp modSp new mod setBg">
        <pc:chgData name="Zhigalov Roman" userId="1f97e9fdf7779aa5" providerId="Windows Live" clId="Web-{F734B933-F557-4177-BFC7-1FDA7A406F24}" dt="2022-04-23T18:02:37.509" v="18"/>
        <pc:sldMkLst>
          <pc:docMk/>
          <pc:sldMk cId="2297572885" sldId="285"/>
        </pc:sldMkLst>
        <pc:spChg chg="del">
          <ac:chgData name="Zhigalov Roman" userId="1f97e9fdf7779aa5" providerId="Windows Live" clId="Web-{F734B933-F557-4177-BFC7-1FDA7A406F24}" dt="2022-04-23T18:02:37.509" v="18"/>
          <ac:spMkLst>
            <pc:docMk/>
            <pc:sldMk cId="2297572885" sldId="285"/>
            <ac:spMk id="2" creationId="{C0937FC6-572C-75F6-0CFE-14984F25F938}"/>
          </ac:spMkLst>
        </pc:spChg>
        <pc:spChg chg="del">
          <ac:chgData name="Zhigalov Roman" userId="1f97e9fdf7779aa5" providerId="Windows Live" clId="Web-{F734B933-F557-4177-BFC7-1FDA7A406F24}" dt="2022-04-23T18:02:31.977" v="17"/>
          <ac:spMkLst>
            <pc:docMk/>
            <pc:sldMk cId="2297572885" sldId="285"/>
            <ac:spMk id="3" creationId="{D2A6AF75-7CEE-C453-6CAF-784947DB8A86}"/>
          </ac:spMkLst>
        </pc:spChg>
        <pc:spChg chg="add">
          <ac:chgData name="Zhigalov Roman" userId="1f97e9fdf7779aa5" providerId="Windows Live" clId="Web-{F734B933-F557-4177-BFC7-1FDA7A406F24}" dt="2022-04-23T18:02:37.509" v="18"/>
          <ac:spMkLst>
            <pc:docMk/>
            <pc:sldMk cId="2297572885" sldId="285"/>
            <ac:spMk id="9" creationId="{AB8C311F-7253-4AED-9701-7FC0708C41C7}"/>
          </ac:spMkLst>
        </pc:spChg>
        <pc:spChg chg="add">
          <ac:chgData name="Zhigalov Roman" userId="1f97e9fdf7779aa5" providerId="Windows Live" clId="Web-{F734B933-F557-4177-BFC7-1FDA7A406F24}" dt="2022-04-23T18:02:37.509" v="18"/>
          <ac:spMkLst>
            <pc:docMk/>
            <pc:sldMk cId="2297572885" sldId="285"/>
            <ac:spMk id="11" creationId="{FD073016-B734-483B-8953-5BADEE145112}"/>
          </ac:spMkLst>
        </pc:spChg>
        <pc:spChg chg="add">
          <ac:chgData name="Zhigalov Roman" userId="1f97e9fdf7779aa5" providerId="Windows Live" clId="Web-{F734B933-F557-4177-BFC7-1FDA7A406F24}" dt="2022-04-23T18:02:37.509" v="18"/>
          <ac:spMkLst>
            <pc:docMk/>
            <pc:sldMk cId="2297572885" sldId="285"/>
            <ac:spMk id="13" creationId="{90A7EAB6-59D3-4325-8DE6-E0CA4009CE53}"/>
          </ac:spMkLst>
        </pc:spChg>
        <pc:spChg chg="add">
          <ac:chgData name="Zhigalov Roman" userId="1f97e9fdf7779aa5" providerId="Windows Live" clId="Web-{F734B933-F557-4177-BFC7-1FDA7A406F24}" dt="2022-04-23T18:02:37.509" v="18"/>
          <ac:spMkLst>
            <pc:docMk/>
            <pc:sldMk cId="2297572885" sldId="285"/>
            <ac:spMk id="15" creationId="{A8D57A06-A426-446D-B02C-A2DC6B62E45E}"/>
          </ac:spMkLst>
        </pc:spChg>
        <pc:picChg chg="add mod ord">
          <ac:chgData name="Zhigalov Roman" userId="1f97e9fdf7779aa5" providerId="Windows Live" clId="Web-{F734B933-F557-4177-BFC7-1FDA7A406F24}" dt="2022-04-23T18:02:37.509" v="18"/>
          <ac:picMkLst>
            <pc:docMk/>
            <pc:sldMk cId="2297572885" sldId="285"/>
            <ac:picMk id="4" creationId="{3577FF93-5E09-1F2B-603F-2CC30F9D87CF}"/>
          </ac:picMkLst>
        </pc:picChg>
      </pc:sldChg>
      <pc:sldChg chg="modSp new">
        <pc:chgData name="Zhigalov Roman" userId="1f97e9fdf7779aa5" providerId="Windows Live" clId="Web-{F734B933-F557-4177-BFC7-1FDA7A406F24}" dt="2022-04-23T18:02:51.166" v="29" actId="20577"/>
        <pc:sldMkLst>
          <pc:docMk/>
          <pc:sldMk cId="3149516393" sldId="286"/>
        </pc:sldMkLst>
        <pc:spChg chg="mod">
          <ac:chgData name="Zhigalov Roman" userId="1f97e9fdf7779aa5" providerId="Windows Live" clId="Web-{F734B933-F557-4177-BFC7-1FDA7A406F24}" dt="2022-04-23T18:02:51.166" v="29" actId="20577"/>
          <ac:spMkLst>
            <pc:docMk/>
            <pc:sldMk cId="3149516393" sldId="286"/>
            <ac:spMk id="2" creationId="{9535C1CB-DAFF-FFA1-7784-F55F84DE385C}"/>
          </ac:spMkLst>
        </pc:spChg>
      </pc:sldChg>
      <pc:sldChg chg="modSp new">
        <pc:chgData name="Zhigalov Roman" userId="1f97e9fdf7779aa5" providerId="Windows Live" clId="Web-{F734B933-F557-4177-BFC7-1FDA7A406F24}" dt="2022-04-23T18:03:39.528" v="34" actId="20577"/>
        <pc:sldMkLst>
          <pc:docMk/>
          <pc:sldMk cId="4070209251" sldId="287"/>
        </pc:sldMkLst>
        <pc:spChg chg="mod">
          <ac:chgData name="Zhigalov Roman" userId="1f97e9fdf7779aa5" providerId="Windows Live" clId="Web-{F734B933-F557-4177-BFC7-1FDA7A406F24}" dt="2022-04-23T18:03:39.528" v="34" actId="20577"/>
          <ac:spMkLst>
            <pc:docMk/>
            <pc:sldMk cId="4070209251" sldId="287"/>
            <ac:spMk id="2" creationId="{CAED045E-1BF5-1066-F5C7-61A87BAD62BF}"/>
          </ac:spMkLst>
        </pc:spChg>
      </pc:sldChg>
      <pc:sldChg chg="add">
        <pc:chgData name="Zhigalov Roman" userId="1f97e9fdf7779aa5" providerId="Windows Live" clId="Web-{F734B933-F557-4177-BFC7-1FDA7A406F24}" dt="2022-04-23T18:03:39.763" v="35"/>
        <pc:sldMkLst>
          <pc:docMk/>
          <pc:sldMk cId="2317013835" sldId="288"/>
        </pc:sldMkLst>
      </pc:sldChg>
      <pc:sldMasterChg chg="add addSldLayout">
        <pc:chgData name="Zhigalov Roman" userId="1f97e9fdf7779aa5" providerId="Windows Live" clId="Web-{F734B933-F557-4177-BFC7-1FDA7A406F24}" dt="2022-04-23T18:03:39.763" v="35"/>
        <pc:sldMasterMkLst>
          <pc:docMk/>
          <pc:sldMasterMk cId="3118241725" sldId="2147483648"/>
        </pc:sldMasterMkLst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693953041" sldId="2147483649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3359839001" sldId="2147483650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2456098268" sldId="2147483651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3161296145" sldId="2147483652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4252201417" sldId="2147483653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1125274168" sldId="2147483654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3737919821" sldId="2147483655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1377584716" sldId="2147483656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4063106198" sldId="2147483657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508871522" sldId="2147483658"/>
          </pc:sldLayoutMkLst>
        </pc:sldLayoutChg>
        <pc:sldLayoutChg chg="add">
          <pc:chgData name="Zhigalov Roman" userId="1f97e9fdf7779aa5" providerId="Windows Live" clId="Web-{F734B933-F557-4177-BFC7-1FDA7A406F24}" dt="2022-04-23T18:03:39.763" v="35"/>
          <pc:sldLayoutMkLst>
            <pc:docMk/>
            <pc:sldMasterMk cId="3118241725" sldId="2147483648"/>
            <pc:sldLayoutMk cId="278365840" sldId="2147483659"/>
          </pc:sldLayoutMkLst>
        </pc:sldLayoutChg>
      </pc:sldMasterChg>
      <pc:sldMasterChg chg="replId modSldLayout">
        <pc:chgData name="Zhigalov Roman" userId="1f97e9fdf7779aa5" providerId="Windows Live" clId="Web-{F734B933-F557-4177-BFC7-1FDA7A406F24}" dt="2022-04-23T18:03:39.763" v="35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F734B933-F557-4177-BFC7-1FDA7A406F24}" dt="2022-04-23T18:03:39.763" v="35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5662D3-E99E-43ED-B596-E2E2A62D80E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C61A9B3-703F-4427-94A5-45634AD65A72}">
      <dgm:prSet/>
      <dgm:spPr/>
      <dgm:t>
        <a:bodyPr/>
        <a:lstStyle/>
        <a:p>
          <a:r>
            <a:rPr lang="ru-RU"/>
            <a:t>Послевоенная Япония</a:t>
          </a:r>
          <a:endParaRPr lang="en-US"/>
        </a:p>
      </dgm:t>
    </dgm:pt>
    <dgm:pt modelId="{2F24288B-4FAB-43B5-8F8C-2B9803F9376C}" type="parTrans" cxnId="{2028759B-7A7E-461D-88DC-2150886CC34E}">
      <dgm:prSet/>
      <dgm:spPr/>
      <dgm:t>
        <a:bodyPr/>
        <a:lstStyle/>
        <a:p>
          <a:endParaRPr lang="en-US"/>
        </a:p>
      </dgm:t>
    </dgm:pt>
    <dgm:pt modelId="{48B417CE-9C06-4E40-82B1-0BFEEFF5AF5A}" type="sibTrans" cxnId="{2028759B-7A7E-461D-88DC-2150886CC34E}">
      <dgm:prSet/>
      <dgm:spPr/>
      <dgm:t>
        <a:bodyPr/>
        <a:lstStyle/>
        <a:p>
          <a:endParaRPr lang="en-US"/>
        </a:p>
      </dgm:t>
    </dgm:pt>
    <dgm:pt modelId="{B52C0028-9787-4BB5-82D2-44B9D82FE86B}">
      <dgm:prSet/>
      <dgm:spPr/>
      <dgm:t>
        <a:bodyPr/>
        <a:lstStyle/>
        <a:p>
          <a:r>
            <a:rPr lang="ru-RU"/>
            <a:t>Сан-Францисский договор</a:t>
          </a:r>
          <a:endParaRPr lang="en-US"/>
        </a:p>
      </dgm:t>
    </dgm:pt>
    <dgm:pt modelId="{B6E2245C-C27D-4A4C-A4FE-230F44D66916}" type="parTrans" cxnId="{F9C6B9F3-D969-4B62-8258-0D921AC2F3A2}">
      <dgm:prSet/>
      <dgm:spPr/>
      <dgm:t>
        <a:bodyPr/>
        <a:lstStyle/>
        <a:p>
          <a:endParaRPr lang="en-US"/>
        </a:p>
      </dgm:t>
    </dgm:pt>
    <dgm:pt modelId="{F71495E4-8AB3-4EAC-AC9F-8E2AAF824740}" type="sibTrans" cxnId="{F9C6B9F3-D969-4B62-8258-0D921AC2F3A2}">
      <dgm:prSet/>
      <dgm:spPr/>
      <dgm:t>
        <a:bodyPr/>
        <a:lstStyle/>
        <a:p>
          <a:endParaRPr lang="en-US"/>
        </a:p>
      </dgm:t>
    </dgm:pt>
    <dgm:pt modelId="{E162E9AC-3BCF-4344-A911-455066620D4F}">
      <dgm:prSet/>
      <dgm:spPr/>
      <dgm:t>
        <a:bodyPr/>
        <a:lstStyle/>
        <a:p>
          <a:r>
            <a:rPr lang="ru-RU"/>
            <a:t>Экономическое развитие</a:t>
          </a:r>
          <a:endParaRPr lang="en-US"/>
        </a:p>
      </dgm:t>
    </dgm:pt>
    <dgm:pt modelId="{43D28906-CAE5-44D1-B29C-2A4FD8E447C6}" type="parTrans" cxnId="{7C375992-2F1C-4B11-A629-BB52ACB3D3B1}">
      <dgm:prSet/>
      <dgm:spPr/>
      <dgm:t>
        <a:bodyPr/>
        <a:lstStyle/>
        <a:p>
          <a:endParaRPr lang="en-US"/>
        </a:p>
      </dgm:t>
    </dgm:pt>
    <dgm:pt modelId="{E5559C64-16C0-4272-B9C4-A8524315A731}" type="sibTrans" cxnId="{7C375992-2F1C-4B11-A629-BB52ACB3D3B1}">
      <dgm:prSet/>
      <dgm:spPr/>
      <dgm:t>
        <a:bodyPr/>
        <a:lstStyle/>
        <a:p>
          <a:endParaRPr lang="en-US"/>
        </a:p>
      </dgm:t>
    </dgm:pt>
    <dgm:pt modelId="{612DC0F4-A505-4543-BA2B-A1FE959FBBD3}">
      <dgm:prSet/>
      <dgm:spPr/>
      <dgm:t>
        <a:bodyPr/>
        <a:lstStyle/>
        <a:p>
          <a:r>
            <a:rPr lang="ru-RU"/>
            <a:t>Политическое развитие</a:t>
          </a:r>
          <a:endParaRPr lang="en-US"/>
        </a:p>
      </dgm:t>
    </dgm:pt>
    <dgm:pt modelId="{F75A62A2-3846-4F16-9D76-7DE19466338F}" type="parTrans" cxnId="{854663FF-0075-4D92-A22C-B0BE411218A1}">
      <dgm:prSet/>
      <dgm:spPr/>
      <dgm:t>
        <a:bodyPr/>
        <a:lstStyle/>
        <a:p>
          <a:endParaRPr lang="en-US"/>
        </a:p>
      </dgm:t>
    </dgm:pt>
    <dgm:pt modelId="{DEB8E8E0-795F-42EE-9A02-27C0498ED7EC}" type="sibTrans" cxnId="{854663FF-0075-4D92-A22C-B0BE411218A1}">
      <dgm:prSet/>
      <dgm:spPr/>
      <dgm:t>
        <a:bodyPr/>
        <a:lstStyle/>
        <a:p>
          <a:endParaRPr lang="en-US"/>
        </a:p>
      </dgm:t>
    </dgm:pt>
    <dgm:pt modelId="{74BD98D5-F40B-4472-BC29-4483F7984AC0}">
      <dgm:prSet/>
      <dgm:spPr/>
      <dgm:t>
        <a:bodyPr/>
        <a:lstStyle/>
        <a:p>
          <a:r>
            <a:rPr lang="ru-RU"/>
            <a:t>Современная Япония</a:t>
          </a:r>
          <a:endParaRPr lang="en-US"/>
        </a:p>
      </dgm:t>
    </dgm:pt>
    <dgm:pt modelId="{1E8879B9-1146-4414-8C2E-02F8F91C777D}" type="parTrans" cxnId="{1A52B8CE-0B50-4CD8-85C2-079FF520E544}">
      <dgm:prSet/>
      <dgm:spPr/>
      <dgm:t>
        <a:bodyPr/>
        <a:lstStyle/>
        <a:p>
          <a:endParaRPr lang="en-US"/>
        </a:p>
      </dgm:t>
    </dgm:pt>
    <dgm:pt modelId="{DF834F53-4F19-43D1-AD8C-D973062AC6B7}" type="sibTrans" cxnId="{1A52B8CE-0B50-4CD8-85C2-079FF520E544}">
      <dgm:prSet/>
      <dgm:spPr/>
      <dgm:t>
        <a:bodyPr/>
        <a:lstStyle/>
        <a:p>
          <a:endParaRPr lang="en-US"/>
        </a:p>
      </dgm:t>
    </dgm:pt>
    <dgm:pt modelId="{E89D1A6A-EDAA-4B60-80F5-08DE0749F7D4}" type="pres">
      <dgm:prSet presAssocID="{715662D3-E99E-43ED-B596-E2E2A62D80E6}" presName="linear" presStyleCnt="0">
        <dgm:presLayoutVars>
          <dgm:dir/>
          <dgm:animLvl val="lvl"/>
          <dgm:resizeHandles val="exact"/>
        </dgm:presLayoutVars>
      </dgm:prSet>
      <dgm:spPr/>
    </dgm:pt>
    <dgm:pt modelId="{C01EDF89-E0F9-4088-A211-001EA55570F4}" type="pres">
      <dgm:prSet presAssocID="{0C61A9B3-703F-4427-94A5-45634AD65A72}" presName="parentLin" presStyleCnt="0"/>
      <dgm:spPr/>
    </dgm:pt>
    <dgm:pt modelId="{D20C803F-1972-4B9E-B304-5C6B19667B4C}" type="pres">
      <dgm:prSet presAssocID="{0C61A9B3-703F-4427-94A5-45634AD65A72}" presName="parentLeftMargin" presStyleLbl="node1" presStyleIdx="0" presStyleCnt="5"/>
      <dgm:spPr/>
    </dgm:pt>
    <dgm:pt modelId="{3786A20D-70DF-4CF9-842C-3F3975C85566}" type="pres">
      <dgm:prSet presAssocID="{0C61A9B3-703F-4427-94A5-45634AD65A7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0385D8F-5974-45D3-B8EA-4C31FD4CEE36}" type="pres">
      <dgm:prSet presAssocID="{0C61A9B3-703F-4427-94A5-45634AD65A72}" presName="negativeSpace" presStyleCnt="0"/>
      <dgm:spPr/>
    </dgm:pt>
    <dgm:pt modelId="{B54D811B-2C4B-439E-B672-8D483F282219}" type="pres">
      <dgm:prSet presAssocID="{0C61A9B3-703F-4427-94A5-45634AD65A72}" presName="childText" presStyleLbl="conFgAcc1" presStyleIdx="0" presStyleCnt="5">
        <dgm:presLayoutVars>
          <dgm:bulletEnabled val="1"/>
        </dgm:presLayoutVars>
      </dgm:prSet>
      <dgm:spPr/>
    </dgm:pt>
    <dgm:pt modelId="{A732CC0A-52F2-429F-A4E7-F5F3F477DBD5}" type="pres">
      <dgm:prSet presAssocID="{48B417CE-9C06-4E40-82B1-0BFEEFF5AF5A}" presName="spaceBetweenRectangles" presStyleCnt="0"/>
      <dgm:spPr/>
    </dgm:pt>
    <dgm:pt modelId="{6A114C99-7F36-4C71-9EEF-638482551DC0}" type="pres">
      <dgm:prSet presAssocID="{B52C0028-9787-4BB5-82D2-44B9D82FE86B}" presName="parentLin" presStyleCnt="0"/>
      <dgm:spPr/>
    </dgm:pt>
    <dgm:pt modelId="{75C12262-DA3B-481D-B2CB-465CDD4A341A}" type="pres">
      <dgm:prSet presAssocID="{B52C0028-9787-4BB5-82D2-44B9D82FE86B}" presName="parentLeftMargin" presStyleLbl="node1" presStyleIdx="0" presStyleCnt="5"/>
      <dgm:spPr/>
    </dgm:pt>
    <dgm:pt modelId="{AA0FEEDC-09DA-4E1A-9F7D-DB713D0B420F}" type="pres">
      <dgm:prSet presAssocID="{B52C0028-9787-4BB5-82D2-44B9D82FE86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531CEF2-A60F-47D8-8A7F-4DEF00FA25C3}" type="pres">
      <dgm:prSet presAssocID="{B52C0028-9787-4BB5-82D2-44B9D82FE86B}" presName="negativeSpace" presStyleCnt="0"/>
      <dgm:spPr/>
    </dgm:pt>
    <dgm:pt modelId="{3B410A97-9321-41D3-8839-B536764EEF30}" type="pres">
      <dgm:prSet presAssocID="{B52C0028-9787-4BB5-82D2-44B9D82FE86B}" presName="childText" presStyleLbl="conFgAcc1" presStyleIdx="1" presStyleCnt="5">
        <dgm:presLayoutVars>
          <dgm:bulletEnabled val="1"/>
        </dgm:presLayoutVars>
      </dgm:prSet>
      <dgm:spPr/>
    </dgm:pt>
    <dgm:pt modelId="{70F424C7-5E09-4493-8992-C1B6C47B118A}" type="pres">
      <dgm:prSet presAssocID="{F71495E4-8AB3-4EAC-AC9F-8E2AAF824740}" presName="spaceBetweenRectangles" presStyleCnt="0"/>
      <dgm:spPr/>
    </dgm:pt>
    <dgm:pt modelId="{E0676F34-B4F0-4FE2-A6A2-F7AEFFBBD313}" type="pres">
      <dgm:prSet presAssocID="{E162E9AC-3BCF-4344-A911-455066620D4F}" presName="parentLin" presStyleCnt="0"/>
      <dgm:spPr/>
    </dgm:pt>
    <dgm:pt modelId="{502B7E58-8C31-4D8D-9D40-C7C44899076B}" type="pres">
      <dgm:prSet presAssocID="{E162E9AC-3BCF-4344-A911-455066620D4F}" presName="parentLeftMargin" presStyleLbl="node1" presStyleIdx="1" presStyleCnt="5"/>
      <dgm:spPr/>
    </dgm:pt>
    <dgm:pt modelId="{A8DC7D47-BBBC-4C86-B83F-45C05EC09CB6}" type="pres">
      <dgm:prSet presAssocID="{E162E9AC-3BCF-4344-A911-455066620D4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80AB44B-F757-4D49-9D6F-5BD0DF1D1D48}" type="pres">
      <dgm:prSet presAssocID="{E162E9AC-3BCF-4344-A911-455066620D4F}" presName="negativeSpace" presStyleCnt="0"/>
      <dgm:spPr/>
    </dgm:pt>
    <dgm:pt modelId="{AB229321-0DC8-490E-A8A4-0DED740B8357}" type="pres">
      <dgm:prSet presAssocID="{E162E9AC-3BCF-4344-A911-455066620D4F}" presName="childText" presStyleLbl="conFgAcc1" presStyleIdx="2" presStyleCnt="5">
        <dgm:presLayoutVars>
          <dgm:bulletEnabled val="1"/>
        </dgm:presLayoutVars>
      </dgm:prSet>
      <dgm:spPr/>
    </dgm:pt>
    <dgm:pt modelId="{6CDAA924-D940-403A-99FE-415C85131239}" type="pres">
      <dgm:prSet presAssocID="{E5559C64-16C0-4272-B9C4-A8524315A731}" presName="spaceBetweenRectangles" presStyleCnt="0"/>
      <dgm:spPr/>
    </dgm:pt>
    <dgm:pt modelId="{B866D5B6-EA60-4A09-9A74-9EB13A00F572}" type="pres">
      <dgm:prSet presAssocID="{612DC0F4-A505-4543-BA2B-A1FE959FBBD3}" presName="parentLin" presStyleCnt="0"/>
      <dgm:spPr/>
    </dgm:pt>
    <dgm:pt modelId="{1E69A095-A152-46ED-B8B4-D0E3889F5215}" type="pres">
      <dgm:prSet presAssocID="{612DC0F4-A505-4543-BA2B-A1FE959FBBD3}" presName="parentLeftMargin" presStyleLbl="node1" presStyleIdx="2" presStyleCnt="5"/>
      <dgm:spPr/>
    </dgm:pt>
    <dgm:pt modelId="{D5197D91-20CA-4D6F-9208-F2DB5A5789F6}" type="pres">
      <dgm:prSet presAssocID="{612DC0F4-A505-4543-BA2B-A1FE959FBBD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357507C-E64F-4487-9A2E-621875FD0196}" type="pres">
      <dgm:prSet presAssocID="{612DC0F4-A505-4543-BA2B-A1FE959FBBD3}" presName="negativeSpace" presStyleCnt="0"/>
      <dgm:spPr/>
    </dgm:pt>
    <dgm:pt modelId="{7C2C73F5-3EBD-47FB-B4BA-214E3CB343B3}" type="pres">
      <dgm:prSet presAssocID="{612DC0F4-A505-4543-BA2B-A1FE959FBBD3}" presName="childText" presStyleLbl="conFgAcc1" presStyleIdx="3" presStyleCnt="5">
        <dgm:presLayoutVars>
          <dgm:bulletEnabled val="1"/>
        </dgm:presLayoutVars>
      </dgm:prSet>
      <dgm:spPr/>
    </dgm:pt>
    <dgm:pt modelId="{F29D355C-9C08-44FF-88EF-6B19930C332D}" type="pres">
      <dgm:prSet presAssocID="{DEB8E8E0-795F-42EE-9A02-27C0498ED7EC}" presName="spaceBetweenRectangles" presStyleCnt="0"/>
      <dgm:spPr/>
    </dgm:pt>
    <dgm:pt modelId="{815CB2EA-7B98-46C2-A78E-B0E1921E8CE9}" type="pres">
      <dgm:prSet presAssocID="{74BD98D5-F40B-4472-BC29-4483F7984AC0}" presName="parentLin" presStyleCnt="0"/>
      <dgm:spPr/>
    </dgm:pt>
    <dgm:pt modelId="{B2C81B93-61F1-45F3-874B-BA00E55106C3}" type="pres">
      <dgm:prSet presAssocID="{74BD98D5-F40B-4472-BC29-4483F7984AC0}" presName="parentLeftMargin" presStyleLbl="node1" presStyleIdx="3" presStyleCnt="5"/>
      <dgm:spPr/>
    </dgm:pt>
    <dgm:pt modelId="{9381662C-408F-4AA3-94C9-E2DD6529F16A}" type="pres">
      <dgm:prSet presAssocID="{74BD98D5-F40B-4472-BC29-4483F7984AC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31B397-0FA0-4D96-A804-B007564AD4BA}" type="pres">
      <dgm:prSet presAssocID="{74BD98D5-F40B-4472-BC29-4483F7984AC0}" presName="negativeSpace" presStyleCnt="0"/>
      <dgm:spPr/>
    </dgm:pt>
    <dgm:pt modelId="{535A0168-038D-46FD-A2EF-23B5FB1D4B9F}" type="pres">
      <dgm:prSet presAssocID="{74BD98D5-F40B-4472-BC29-4483F7984A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7B69522-3253-4555-8050-B19A8276576B}" type="presOf" srcId="{612DC0F4-A505-4543-BA2B-A1FE959FBBD3}" destId="{D5197D91-20CA-4D6F-9208-F2DB5A5789F6}" srcOrd="1" destOrd="0" presId="urn:microsoft.com/office/officeart/2005/8/layout/list1"/>
    <dgm:cxn modelId="{3D1DB32E-8505-4839-BBBE-757BE8FB79DF}" type="presOf" srcId="{B52C0028-9787-4BB5-82D2-44B9D82FE86B}" destId="{75C12262-DA3B-481D-B2CB-465CDD4A341A}" srcOrd="0" destOrd="0" presId="urn:microsoft.com/office/officeart/2005/8/layout/list1"/>
    <dgm:cxn modelId="{E2494436-AE23-4A10-9C63-DC0FDA9B294D}" type="presOf" srcId="{0C61A9B3-703F-4427-94A5-45634AD65A72}" destId="{D20C803F-1972-4B9E-B304-5C6B19667B4C}" srcOrd="0" destOrd="0" presId="urn:microsoft.com/office/officeart/2005/8/layout/list1"/>
    <dgm:cxn modelId="{2C3DF137-1D1C-4738-8BF9-05CF9B62C69A}" type="presOf" srcId="{612DC0F4-A505-4543-BA2B-A1FE959FBBD3}" destId="{1E69A095-A152-46ED-B8B4-D0E3889F5215}" srcOrd="0" destOrd="0" presId="urn:microsoft.com/office/officeart/2005/8/layout/list1"/>
    <dgm:cxn modelId="{5508FD5F-DAE2-49FC-AF5E-81606AE05424}" type="presOf" srcId="{0C61A9B3-703F-4427-94A5-45634AD65A72}" destId="{3786A20D-70DF-4CF9-842C-3F3975C85566}" srcOrd="1" destOrd="0" presId="urn:microsoft.com/office/officeart/2005/8/layout/list1"/>
    <dgm:cxn modelId="{9D963D62-CA99-48C8-82CE-A73AA1B79931}" type="presOf" srcId="{E162E9AC-3BCF-4344-A911-455066620D4F}" destId="{A8DC7D47-BBBC-4C86-B83F-45C05EC09CB6}" srcOrd="1" destOrd="0" presId="urn:microsoft.com/office/officeart/2005/8/layout/list1"/>
    <dgm:cxn modelId="{2DED277B-2451-49DD-B92D-EE4F3720A3C1}" type="presOf" srcId="{715662D3-E99E-43ED-B596-E2E2A62D80E6}" destId="{E89D1A6A-EDAA-4B60-80F5-08DE0749F7D4}" srcOrd="0" destOrd="0" presId="urn:microsoft.com/office/officeart/2005/8/layout/list1"/>
    <dgm:cxn modelId="{3E0F897B-D8C7-4A4F-BB08-80EA1D2D8CDA}" type="presOf" srcId="{74BD98D5-F40B-4472-BC29-4483F7984AC0}" destId="{B2C81B93-61F1-45F3-874B-BA00E55106C3}" srcOrd="0" destOrd="0" presId="urn:microsoft.com/office/officeart/2005/8/layout/list1"/>
    <dgm:cxn modelId="{7C375992-2F1C-4B11-A629-BB52ACB3D3B1}" srcId="{715662D3-E99E-43ED-B596-E2E2A62D80E6}" destId="{E162E9AC-3BCF-4344-A911-455066620D4F}" srcOrd="2" destOrd="0" parTransId="{43D28906-CAE5-44D1-B29C-2A4FD8E447C6}" sibTransId="{E5559C64-16C0-4272-B9C4-A8524315A731}"/>
    <dgm:cxn modelId="{2028759B-7A7E-461D-88DC-2150886CC34E}" srcId="{715662D3-E99E-43ED-B596-E2E2A62D80E6}" destId="{0C61A9B3-703F-4427-94A5-45634AD65A72}" srcOrd="0" destOrd="0" parTransId="{2F24288B-4FAB-43B5-8F8C-2B9803F9376C}" sibTransId="{48B417CE-9C06-4E40-82B1-0BFEEFF5AF5A}"/>
    <dgm:cxn modelId="{DA114C9F-D4C0-43FD-9E95-E6F365A1ED16}" type="presOf" srcId="{B52C0028-9787-4BB5-82D2-44B9D82FE86B}" destId="{AA0FEEDC-09DA-4E1A-9F7D-DB713D0B420F}" srcOrd="1" destOrd="0" presId="urn:microsoft.com/office/officeart/2005/8/layout/list1"/>
    <dgm:cxn modelId="{1A52B8CE-0B50-4CD8-85C2-079FF520E544}" srcId="{715662D3-E99E-43ED-B596-E2E2A62D80E6}" destId="{74BD98D5-F40B-4472-BC29-4483F7984AC0}" srcOrd="4" destOrd="0" parTransId="{1E8879B9-1146-4414-8C2E-02F8F91C777D}" sibTransId="{DF834F53-4F19-43D1-AD8C-D973062AC6B7}"/>
    <dgm:cxn modelId="{F9C6B9F3-D969-4B62-8258-0D921AC2F3A2}" srcId="{715662D3-E99E-43ED-B596-E2E2A62D80E6}" destId="{B52C0028-9787-4BB5-82D2-44B9D82FE86B}" srcOrd="1" destOrd="0" parTransId="{B6E2245C-C27D-4A4C-A4FE-230F44D66916}" sibTransId="{F71495E4-8AB3-4EAC-AC9F-8E2AAF824740}"/>
    <dgm:cxn modelId="{2AC991F9-62AA-43D1-8136-284A44E69EE1}" type="presOf" srcId="{74BD98D5-F40B-4472-BC29-4483F7984AC0}" destId="{9381662C-408F-4AA3-94C9-E2DD6529F16A}" srcOrd="1" destOrd="0" presId="urn:microsoft.com/office/officeart/2005/8/layout/list1"/>
    <dgm:cxn modelId="{8C08ADFE-ABAA-4830-B46E-AC1C84B7E781}" type="presOf" srcId="{E162E9AC-3BCF-4344-A911-455066620D4F}" destId="{502B7E58-8C31-4D8D-9D40-C7C44899076B}" srcOrd="0" destOrd="0" presId="urn:microsoft.com/office/officeart/2005/8/layout/list1"/>
    <dgm:cxn modelId="{854663FF-0075-4D92-A22C-B0BE411218A1}" srcId="{715662D3-E99E-43ED-B596-E2E2A62D80E6}" destId="{612DC0F4-A505-4543-BA2B-A1FE959FBBD3}" srcOrd="3" destOrd="0" parTransId="{F75A62A2-3846-4F16-9D76-7DE19466338F}" sibTransId="{DEB8E8E0-795F-42EE-9A02-27C0498ED7EC}"/>
    <dgm:cxn modelId="{15829D87-DD30-4927-B475-6B55A9F65AB8}" type="presParOf" srcId="{E89D1A6A-EDAA-4B60-80F5-08DE0749F7D4}" destId="{C01EDF89-E0F9-4088-A211-001EA55570F4}" srcOrd="0" destOrd="0" presId="urn:microsoft.com/office/officeart/2005/8/layout/list1"/>
    <dgm:cxn modelId="{02D4BE0E-FA42-4F27-9E9E-7ABCD754C23F}" type="presParOf" srcId="{C01EDF89-E0F9-4088-A211-001EA55570F4}" destId="{D20C803F-1972-4B9E-B304-5C6B19667B4C}" srcOrd="0" destOrd="0" presId="urn:microsoft.com/office/officeart/2005/8/layout/list1"/>
    <dgm:cxn modelId="{11889840-558D-4E36-B6F3-0F2629A1F4DD}" type="presParOf" srcId="{C01EDF89-E0F9-4088-A211-001EA55570F4}" destId="{3786A20D-70DF-4CF9-842C-3F3975C85566}" srcOrd="1" destOrd="0" presId="urn:microsoft.com/office/officeart/2005/8/layout/list1"/>
    <dgm:cxn modelId="{E3EA4C75-52DE-4E94-9A78-2798BD3AC091}" type="presParOf" srcId="{E89D1A6A-EDAA-4B60-80F5-08DE0749F7D4}" destId="{F0385D8F-5974-45D3-B8EA-4C31FD4CEE36}" srcOrd="1" destOrd="0" presId="urn:microsoft.com/office/officeart/2005/8/layout/list1"/>
    <dgm:cxn modelId="{7982B5EC-7420-4218-8309-FA550766D285}" type="presParOf" srcId="{E89D1A6A-EDAA-4B60-80F5-08DE0749F7D4}" destId="{B54D811B-2C4B-439E-B672-8D483F282219}" srcOrd="2" destOrd="0" presId="urn:microsoft.com/office/officeart/2005/8/layout/list1"/>
    <dgm:cxn modelId="{1AA0684F-FE9D-465C-A5CA-CBFD4A58F9FE}" type="presParOf" srcId="{E89D1A6A-EDAA-4B60-80F5-08DE0749F7D4}" destId="{A732CC0A-52F2-429F-A4E7-F5F3F477DBD5}" srcOrd="3" destOrd="0" presId="urn:microsoft.com/office/officeart/2005/8/layout/list1"/>
    <dgm:cxn modelId="{E451C367-AF77-4B0E-A253-D2E916C25EE6}" type="presParOf" srcId="{E89D1A6A-EDAA-4B60-80F5-08DE0749F7D4}" destId="{6A114C99-7F36-4C71-9EEF-638482551DC0}" srcOrd="4" destOrd="0" presId="urn:microsoft.com/office/officeart/2005/8/layout/list1"/>
    <dgm:cxn modelId="{10B3D12D-F4B7-4F21-B7A1-A3004DFC6207}" type="presParOf" srcId="{6A114C99-7F36-4C71-9EEF-638482551DC0}" destId="{75C12262-DA3B-481D-B2CB-465CDD4A341A}" srcOrd="0" destOrd="0" presId="urn:microsoft.com/office/officeart/2005/8/layout/list1"/>
    <dgm:cxn modelId="{99B10D05-5D2A-4E0B-8B38-F3F66B9461F6}" type="presParOf" srcId="{6A114C99-7F36-4C71-9EEF-638482551DC0}" destId="{AA0FEEDC-09DA-4E1A-9F7D-DB713D0B420F}" srcOrd="1" destOrd="0" presId="urn:microsoft.com/office/officeart/2005/8/layout/list1"/>
    <dgm:cxn modelId="{56ECC06E-946C-443E-A5E5-2A7521BDDEB3}" type="presParOf" srcId="{E89D1A6A-EDAA-4B60-80F5-08DE0749F7D4}" destId="{C531CEF2-A60F-47D8-8A7F-4DEF00FA25C3}" srcOrd="5" destOrd="0" presId="urn:microsoft.com/office/officeart/2005/8/layout/list1"/>
    <dgm:cxn modelId="{9251CCCD-A808-43C3-8AD2-0396C9867CDC}" type="presParOf" srcId="{E89D1A6A-EDAA-4B60-80F5-08DE0749F7D4}" destId="{3B410A97-9321-41D3-8839-B536764EEF30}" srcOrd="6" destOrd="0" presId="urn:microsoft.com/office/officeart/2005/8/layout/list1"/>
    <dgm:cxn modelId="{C98DC8FD-19BA-4CA4-B8A5-66EED8898F91}" type="presParOf" srcId="{E89D1A6A-EDAA-4B60-80F5-08DE0749F7D4}" destId="{70F424C7-5E09-4493-8992-C1B6C47B118A}" srcOrd="7" destOrd="0" presId="urn:microsoft.com/office/officeart/2005/8/layout/list1"/>
    <dgm:cxn modelId="{A518A2BE-28CD-43F5-99D9-1AB406C0596B}" type="presParOf" srcId="{E89D1A6A-EDAA-4B60-80F5-08DE0749F7D4}" destId="{E0676F34-B4F0-4FE2-A6A2-F7AEFFBBD313}" srcOrd="8" destOrd="0" presId="urn:microsoft.com/office/officeart/2005/8/layout/list1"/>
    <dgm:cxn modelId="{E743B5FD-84F3-48F6-B19B-B04F5A579ED0}" type="presParOf" srcId="{E0676F34-B4F0-4FE2-A6A2-F7AEFFBBD313}" destId="{502B7E58-8C31-4D8D-9D40-C7C44899076B}" srcOrd="0" destOrd="0" presId="urn:microsoft.com/office/officeart/2005/8/layout/list1"/>
    <dgm:cxn modelId="{8F36C8ED-67B8-40AF-B2E1-540C7F2F0A95}" type="presParOf" srcId="{E0676F34-B4F0-4FE2-A6A2-F7AEFFBBD313}" destId="{A8DC7D47-BBBC-4C86-B83F-45C05EC09CB6}" srcOrd="1" destOrd="0" presId="urn:microsoft.com/office/officeart/2005/8/layout/list1"/>
    <dgm:cxn modelId="{DCED678C-FDD5-438C-9D28-21B2BE2C81EC}" type="presParOf" srcId="{E89D1A6A-EDAA-4B60-80F5-08DE0749F7D4}" destId="{E80AB44B-F757-4D49-9D6F-5BD0DF1D1D48}" srcOrd="9" destOrd="0" presId="urn:microsoft.com/office/officeart/2005/8/layout/list1"/>
    <dgm:cxn modelId="{36E42583-06DB-4AB5-B6B6-1497684977F3}" type="presParOf" srcId="{E89D1A6A-EDAA-4B60-80F5-08DE0749F7D4}" destId="{AB229321-0DC8-490E-A8A4-0DED740B8357}" srcOrd="10" destOrd="0" presId="urn:microsoft.com/office/officeart/2005/8/layout/list1"/>
    <dgm:cxn modelId="{4A8ED7F7-1D0B-4F4F-AB46-CE6C36978A7A}" type="presParOf" srcId="{E89D1A6A-EDAA-4B60-80F5-08DE0749F7D4}" destId="{6CDAA924-D940-403A-99FE-415C85131239}" srcOrd="11" destOrd="0" presId="urn:microsoft.com/office/officeart/2005/8/layout/list1"/>
    <dgm:cxn modelId="{B0C7915F-E36A-4C6F-B63B-68376B5D9FB7}" type="presParOf" srcId="{E89D1A6A-EDAA-4B60-80F5-08DE0749F7D4}" destId="{B866D5B6-EA60-4A09-9A74-9EB13A00F572}" srcOrd="12" destOrd="0" presId="urn:microsoft.com/office/officeart/2005/8/layout/list1"/>
    <dgm:cxn modelId="{1CE8E5F3-3FB0-4199-AC37-ED61AD0146BE}" type="presParOf" srcId="{B866D5B6-EA60-4A09-9A74-9EB13A00F572}" destId="{1E69A095-A152-46ED-B8B4-D0E3889F5215}" srcOrd="0" destOrd="0" presId="urn:microsoft.com/office/officeart/2005/8/layout/list1"/>
    <dgm:cxn modelId="{5AA12EB8-1FAA-40A5-B3B5-1B48663AD896}" type="presParOf" srcId="{B866D5B6-EA60-4A09-9A74-9EB13A00F572}" destId="{D5197D91-20CA-4D6F-9208-F2DB5A5789F6}" srcOrd="1" destOrd="0" presId="urn:microsoft.com/office/officeart/2005/8/layout/list1"/>
    <dgm:cxn modelId="{A33BF6BF-633B-4128-A827-70B24491995E}" type="presParOf" srcId="{E89D1A6A-EDAA-4B60-80F5-08DE0749F7D4}" destId="{0357507C-E64F-4487-9A2E-621875FD0196}" srcOrd="13" destOrd="0" presId="urn:microsoft.com/office/officeart/2005/8/layout/list1"/>
    <dgm:cxn modelId="{2D92EC9C-C6EC-4720-9D0C-8FFEBA9594ED}" type="presParOf" srcId="{E89D1A6A-EDAA-4B60-80F5-08DE0749F7D4}" destId="{7C2C73F5-3EBD-47FB-B4BA-214E3CB343B3}" srcOrd="14" destOrd="0" presId="urn:microsoft.com/office/officeart/2005/8/layout/list1"/>
    <dgm:cxn modelId="{979E3A85-E63D-4423-BC7A-B8E9E39274DA}" type="presParOf" srcId="{E89D1A6A-EDAA-4B60-80F5-08DE0749F7D4}" destId="{F29D355C-9C08-44FF-88EF-6B19930C332D}" srcOrd="15" destOrd="0" presId="urn:microsoft.com/office/officeart/2005/8/layout/list1"/>
    <dgm:cxn modelId="{660C7927-CE37-4733-8CFA-0B46A2583729}" type="presParOf" srcId="{E89D1A6A-EDAA-4B60-80F5-08DE0749F7D4}" destId="{815CB2EA-7B98-46C2-A78E-B0E1921E8CE9}" srcOrd="16" destOrd="0" presId="urn:microsoft.com/office/officeart/2005/8/layout/list1"/>
    <dgm:cxn modelId="{73609EEF-DD15-4B89-941E-E5DE208A0CC5}" type="presParOf" srcId="{815CB2EA-7B98-46C2-A78E-B0E1921E8CE9}" destId="{B2C81B93-61F1-45F3-874B-BA00E55106C3}" srcOrd="0" destOrd="0" presId="urn:microsoft.com/office/officeart/2005/8/layout/list1"/>
    <dgm:cxn modelId="{8FD72904-3582-40EF-8DEF-EAE25C09083A}" type="presParOf" srcId="{815CB2EA-7B98-46C2-A78E-B0E1921E8CE9}" destId="{9381662C-408F-4AA3-94C9-E2DD6529F16A}" srcOrd="1" destOrd="0" presId="urn:microsoft.com/office/officeart/2005/8/layout/list1"/>
    <dgm:cxn modelId="{2EA8A112-13E8-447D-A799-6B9DD82C03BB}" type="presParOf" srcId="{E89D1A6A-EDAA-4B60-80F5-08DE0749F7D4}" destId="{4531B397-0FA0-4D96-A804-B007564AD4BA}" srcOrd="17" destOrd="0" presId="urn:microsoft.com/office/officeart/2005/8/layout/list1"/>
    <dgm:cxn modelId="{960887A0-3868-4792-A1FC-C5B0B83AEE84}" type="presParOf" srcId="{E89D1A6A-EDAA-4B60-80F5-08DE0749F7D4}" destId="{535A0168-038D-46FD-A2EF-23B5FB1D4B9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D811B-2C4B-439E-B672-8D483F282219}">
      <dsp:nvSpPr>
        <dsp:cNvPr id="0" name=""/>
        <dsp:cNvSpPr/>
      </dsp:nvSpPr>
      <dsp:spPr>
        <a:xfrm>
          <a:off x="0" y="449784"/>
          <a:ext cx="626364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86A20D-70DF-4CF9-842C-3F3975C85566}">
      <dsp:nvSpPr>
        <dsp:cNvPr id="0" name=""/>
        <dsp:cNvSpPr/>
      </dsp:nvSpPr>
      <dsp:spPr>
        <a:xfrm>
          <a:off x="313182" y="95544"/>
          <a:ext cx="4384548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Послевоенная Япония</a:t>
          </a:r>
          <a:endParaRPr lang="en-US" sz="2400" kern="1200"/>
        </a:p>
      </dsp:txBody>
      <dsp:txXfrm>
        <a:off x="347767" y="130129"/>
        <a:ext cx="4315378" cy="639310"/>
      </dsp:txXfrm>
    </dsp:sp>
    <dsp:sp modelId="{3B410A97-9321-41D3-8839-B536764EEF30}">
      <dsp:nvSpPr>
        <dsp:cNvPr id="0" name=""/>
        <dsp:cNvSpPr/>
      </dsp:nvSpPr>
      <dsp:spPr>
        <a:xfrm>
          <a:off x="0" y="1538424"/>
          <a:ext cx="626364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FEEDC-09DA-4E1A-9F7D-DB713D0B420F}">
      <dsp:nvSpPr>
        <dsp:cNvPr id="0" name=""/>
        <dsp:cNvSpPr/>
      </dsp:nvSpPr>
      <dsp:spPr>
        <a:xfrm>
          <a:off x="313182" y="1184184"/>
          <a:ext cx="4384548" cy="70848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Сан-Францисский договор</a:t>
          </a:r>
          <a:endParaRPr lang="en-US" sz="2400" kern="1200"/>
        </a:p>
      </dsp:txBody>
      <dsp:txXfrm>
        <a:off x="347767" y="1218769"/>
        <a:ext cx="4315378" cy="639310"/>
      </dsp:txXfrm>
    </dsp:sp>
    <dsp:sp modelId="{AB229321-0DC8-490E-A8A4-0DED740B8357}">
      <dsp:nvSpPr>
        <dsp:cNvPr id="0" name=""/>
        <dsp:cNvSpPr/>
      </dsp:nvSpPr>
      <dsp:spPr>
        <a:xfrm>
          <a:off x="0" y="2627064"/>
          <a:ext cx="626364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C7D47-BBBC-4C86-B83F-45C05EC09CB6}">
      <dsp:nvSpPr>
        <dsp:cNvPr id="0" name=""/>
        <dsp:cNvSpPr/>
      </dsp:nvSpPr>
      <dsp:spPr>
        <a:xfrm>
          <a:off x="313182" y="2272824"/>
          <a:ext cx="4384548" cy="7084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Экономическое развитие</a:t>
          </a:r>
          <a:endParaRPr lang="en-US" sz="2400" kern="1200"/>
        </a:p>
      </dsp:txBody>
      <dsp:txXfrm>
        <a:off x="347767" y="2307409"/>
        <a:ext cx="4315378" cy="639310"/>
      </dsp:txXfrm>
    </dsp:sp>
    <dsp:sp modelId="{7C2C73F5-3EBD-47FB-B4BA-214E3CB343B3}">
      <dsp:nvSpPr>
        <dsp:cNvPr id="0" name=""/>
        <dsp:cNvSpPr/>
      </dsp:nvSpPr>
      <dsp:spPr>
        <a:xfrm>
          <a:off x="0" y="3715703"/>
          <a:ext cx="626364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97D91-20CA-4D6F-9208-F2DB5A5789F6}">
      <dsp:nvSpPr>
        <dsp:cNvPr id="0" name=""/>
        <dsp:cNvSpPr/>
      </dsp:nvSpPr>
      <dsp:spPr>
        <a:xfrm>
          <a:off x="313182" y="3361464"/>
          <a:ext cx="4384548" cy="70848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Политическое развитие</a:t>
          </a:r>
          <a:endParaRPr lang="en-US" sz="2400" kern="1200"/>
        </a:p>
      </dsp:txBody>
      <dsp:txXfrm>
        <a:off x="347767" y="3396049"/>
        <a:ext cx="4315378" cy="639310"/>
      </dsp:txXfrm>
    </dsp:sp>
    <dsp:sp modelId="{535A0168-038D-46FD-A2EF-23B5FB1D4B9F}">
      <dsp:nvSpPr>
        <dsp:cNvPr id="0" name=""/>
        <dsp:cNvSpPr/>
      </dsp:nvSpPr>
      <dsp:spPr>
        <a:xfrm>
          <a:off x="0" y="4804343"/>
          <a:ext cx="626364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1662C-408F-4AA3-94C9-E2DD6529F16A}">
      <dsp:nvSpPr>
        <dsp:cNvPr id="0" name=""/>
        <dsp:cNvSpPr/>
      </dsp:nvSpPr>
      <dsp:spPr>
        <a:xfrm>
          <a:off x="313182" y="4450103"/>
          <a:ext cx="4384548" cy="7084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Современная Япония</a:t>
          </a:r>
          <a:endParaRPr lang="en-US" sz="2400" kern="1200"/>
        </a:p>
      </dsp:txBody>
      <dsp:txXfrm>
        <a:off x="347767" y="4484688"/>
        <a:ext cx="4315378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B001D-0217-41D3-8451-7AC582D17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716F06-B987-4EA3-A427-C61C0CBA5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F3E66-2E5C-4A28-9C20-3A420055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240C1-3AC1-4BE9-9B5D-D4024A67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84625-5199-45FB-A8DA-A40FFE5A9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53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75A42-B4C0-4C81-9B5A-40BE6DA7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9F3FE-A53F-4BFB-A418-DDA9CBCB3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CC8AE-F335-48FE-A42B-F84A365F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98B8C1-6C51-4471-BF53-67700EE4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050A8E-1676-4A84-94FD-F6887910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3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417F6-B824-4720-BD3E-E6FBB286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B6F67C-24B5-4FDF-ACFF-231D8E03B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658C4-A1C6-4A7A-8827-CE18F2B7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6338F2-0EDB-45B1-AFA3-250D7275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7C1A54-DDA0-4AFB-8A1B-B989DE90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9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30A0E-18AA-4314-B8C4-7E40B3B1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D40CA8-6C39-4808-985B-480EB46F7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1EE39A-4949-4EDA-B0CB-ADC3661FB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FC3B0-FF8C-4995-BD05-9D47295E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020848-F864-447A-8F26-855FAA5F1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62EF10-3EF9-4A5C-86D9-6A191EEC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9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A06D4-77D3-4AD2-9B65-A0EC986B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DA17EA-7056-4931-9EA8-49332CD5B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5B5D3C-4E3A-4FD6-B815-0E5B27AA7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EAB629-08FE-45AF-AECA-69A826BA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6E103-AC33-4017-B611-34829A31D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33C456-4873-4E19-AF23-889A00A0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7A430F-AD8B-4817-9C5A-A7508172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374D35-C6CF-4F6E-A614-9043CF21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20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74189-7307-4B7B-B0D4-EE5353D3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2BC488-06FF-469E-B51C-C67E6634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CF5D15-6E74-4B70-93AF-AF2B2FE6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C0EADF-071A-48F9-A039-A04CADAA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74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11DD1F-2F24-4220-A882-70E48739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58357F-F59F-4FAE-A7F2-15556556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C03256-99C9-41EA-B5EC-62917956D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19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409B1-41AF-4333-B5FC-82A06B9E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2299E-6AC8-405B-8298-F1844C89A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1310D-E240-4F97-AA32-A214401CF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18D19-29CD-4666-9933-7812A034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55D45-128A-4CEE-851D-991934F2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49F768-50E5-4A1F-9CD5-EBB69253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58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20C58-CA01-47B1-8CC8-14AA69D0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2DDDD2-BDCC-4BDD-B1E7-4A1A6549A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EA6433-5A72-4FF5-97B9-DA6F65B10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95BDF5-E8D2-4326-96D6-352D66E9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AAA6C8-91BA-4C8C-97C4-4B87E650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8DCA0F-964C-48ED-A1A3-D3DD1346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106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88AB6-C032-415D-A074-8AC56384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ED1982-57AF-46B8-8310-ECC0EC992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7F6B80-020D-4289-8E48-0F24BD42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AC37E-004B-4A49-BDA7-09CF7518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EC8E54-AF52-4A61-A45D-3454548D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71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018000-4EC1-4AF8-9EF9-796D90BF3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4D7855-F2D7-40DE-B7D4-88509D203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5DE4E-8902-42D2-8A3B-6ADF26DD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2CB0AB-E7EF-41DB-997C-459C636B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529A58-7027-49EA-BFE3-AA3EFFA1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6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9DE57-B1F7-4BEB-A1C0-E9E0FAFD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3045E-48C2-4E19-BD2D-BBC63A2C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B6E45-19B6-4C53-B330-5FAED95C5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17658-1004-44C3-B58F-C8A310BB0992}" type="datetimeFigureOut">
              <a:rPr lang="ru-RU" smtClean="0"/>
              <a:t>23.04.2022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337B58-C241-4D56-9801-AFBFDC2C6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D2884-C87B-42F5-B8CC-93F2E972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4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42. Япония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26952-BAB6-58BE-FCB3-41F9605B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ea typeface="Calibri Light"/>
                <a:cs typeface="Calibri Light"/>
              </a:rPr>
              <a:t>Основные положения конституции</a:t>
            </a:r>
            <a:endParaRPr lang="ru-RU" sz="40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4C5924-13D4-F524-4BA3-B06B136E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Упразднение монархии, император превратился в "символ единства"</a:t>
            </a:r>
          </a:p>
          <a:p>
            <a:r>
              <a:rPr lang="ru-RU" sz="2400" dirty="0">
                <a:cs typeface="Calibri"/>
              </a:rPr>
              <a:t>Народ - носитель власти. Равенства прав между мужчиной и женщиной, гражданские права и свободы</a:t>
            </a:r>
          </a:p>
          <a:p>
            <a:r>
              <a:rPr lang="ru-RU" sz="2400" dirty="0">
                <a:ea typeface="+mn-lt"/>
                <a:cs typeface="+mn-lt"/>
              </a:rPr>
              <a:t>Самым знаменательным нововведением стала 9-я статья Конституции, провозглашавшая отказ японского народа от войны. Существование в стране вооруженных сил не допускалось</a:t>
            </a: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36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ебо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77844F5-654C-6AFF-7001-32F3872DE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64" b="192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F952-3822-41DB-E485-9B5BF26D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Силы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самообороны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Японии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856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B9D3B-F85A-30F7-D660-DA19D2E0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cs typeface="Calibri Light"/>
              </a:rPr>
              <a:t>Экономические реформы после войны</a:t>
            </a:r>
            <a:endParaRPr lang="ru-RU" sz="40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B76C56-984B-485A-9EE7-D53515FE5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Была проведена аграрная реформа, приведшая к отчуждению земли у помещиков и передачи её крестьянам</a:t>
            </a:r>
          </a:p>
          <a:p>
            <a:r>
              <a:rPr lang="ru-RU" sz="2400" dirty="0">
                <a:cs typeface="Calibri"/>
              </a:rPr>
              <a:t>Под влиянием американцев была осуществлена "шоковая терапия" - стремительные экономические реформы на рыночной основе </a:t>
            </a:r>
          </a:p>
          <a:p>
            <a:r>
              <a:rPr lang="ru-RU" sz="2400" dirty="0">
                <a:cs typeface="Calibri"/>
              </a:rPr>
              <a:t>Корейская война 1950-1953 гг. способствовала росту японской экономики </a:t>
            </a:r>
          </a:p>
          <a:p>
            <a:r>
              <a:rPr lang="ru-RU" sz="2400" dirty="0">
                <a:cs typeface="Calibri"/>
              </a:rPr>
              <a:t>К 1957 г. экономика вышла на довоенный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4983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EF5D6-CAB0-57AD-B0D6-36C1AB28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Сан-Францисский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договор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A5CFFB-03FC-AE6F-4CB2-0C72853C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333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361B4E4-0ECF-BE29-AC22-67273864C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7607-6C37-BED3-869D-BC1E7430E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1951 г. -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конференция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Сан-Францисско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369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23E24-7150-2073-E4C2-4C835C4CE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89332-E775-B9FA-AD8E-9AA0291E8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 dirty="0">
                <a:ea typeface="+mn-lt"/>
                <a:cs typeface="+mn-lt"/>
              </a:rPr>
              <a:t>Договор прекратил состояние войны между подписавшими его союзниками и Японией</a:t>
            </a:r>
          </a:p>
          <a:p>
            <a:r>
              <a:rPr lang="ru-RU" sz="2200" dirty="0">
                <a:ea typeface="+mn-lt"/>
                <a:cs typeface="+mn-lt"/>
              </a:rPr>
              <a:t>Закрепил порядок выплаты репараций союзникам и компенсаций пострадавшим от японской агрессии странам</a:t>
            </a:r>
          </a:p>
          <a:p>
            <a:r>
              <a:rPr lang="ru-RU" sz="2200" dirty="0">
                <a:ea typeface="+mn-lt"/>
                <a:cs typeface="+mn-lt"/>
              </a:rPr>
              <a:t>Представители Советского Союза, Чехословакии и Польши, участвовавшие в конференции, отказались его подписать</a:t>
            </a:r>
          </a:p>
          <a:p>
            <a:r>
              <a:rPr lang="ru-RU" sz="2200" dirty="0">
                <a:ea typeface="+mn-lt"/>
                <a:cs typeface="+mn-lt"/>
              </a:rPr>
              <a:t> Япония признавала утрату своего суверенитета над Тайванем и </a:t>
            </a:r>
            <a:r>
              <a:rPr lang="ru-RU" sz="2200" dirty="0" err="1">
                <a:ea typeface="+mn-lt"/>
                <a:cs typeface="+mn-lt"/>
              </a:rPr>
              <a:t>Пескадорскими</a:t>
            </a:r>
            <a:r>
              <a:rPr lang="ru-RU" sz="2200" dirty="0">
                <a:ea typeface="+mn-lt"/>
                <a:cs typeface="+mn-lt"/>
              </a:rPr>
              <a:t> островами, </a:t>
            </a:r>
            <a:r>
              <a:rPr lang="ru-RU" sz="2200" dirty="0" err="1">
                <a:ea typeface="+mn-lt"/>
                <a:cs typeface="+mn-lt"/>
              </a:rPr>
              <a:t>Парасельскими</a:t>
            </a:r>
            <a:r>
              <a:rPr lang="ru-RU" sz="2200" dirty="0">
                <a:ea typeface="+mn-lt"/>
                <a:cs typeface="+mn-lt"/>
              </a:rPr>
              <a:t> островами и островами Спратли, над Кореей, отказалась от «всех прав, правооснований и претензий на Курильские острова и на ту часть острова Сахалин</a:t>
            </a:r>
          </a:p>
        </p:txBody>
      </p:sp>
    </p:spTree>
    <p:extLst>
      <p:ext uri="{BB962C8B-B14F-4D97-AF65-F5344CB8AC3E}">
        <p14:creationId xmlns:p14="http://schemas.microsoft.com/office/powerpoint/2010/main" val="1838302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345BB-52DF-6AB2-3332-A88D53F7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 err="1"/>
              <a:t>Договор</a:t>
            </a:r>
            <a:r>
              <a:rPr lang="en-US" sz="4600" dirty="0"/>
              <a:t> </a:t>
            </a:r>
            <a:r>
              <a:rPr lang="en-US" sz="4600" dirty="0" err="1"/>
              <a:t>безопасности</a:t>
            </a:r>
            <a:r>
              <a:rPr lang="en-US" sz="4600" dirty="0"/>
              <a:t> 1951 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9DD5B3-F366-CB67-C8E4-16526B5D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Договор</a:t>
            </a:r>
            <a:r>
              <a:rPr lang="en-US" sz="2400" dirty="0"/>
              <a:t> </a:t>
            </a:r>
            <a:r>
              <a:rPr lang="en-US" sz="2400" dirty="0" err="1"/>
              <a:t>между</a:t>
            </a:r>
            <a:r>
              <a:rPr lang="en-US" sz="2400" dirty="0"/>
              <a:t> США и </a:t>
            </a:r>
            <a:r>
              <a:rPr lang="en-US" sz="2400" dirty="0" err="1"/>
              <a:t>Японией</a:t>
            </a:r>
            <a:r>
              <a:rPr lang="en-US" sz="2400" dirty="0"/>
              <a:t> о </a:t>
            </a:r>
            <a:r>
              <a:rPr lang="en-US" sz="2400" dirty="0" err="1"/>
              <a:t>сохранении</a:t>
            </a:r>
            <a:r>
              <a:rPr lang="en-US" sz="2400" dirty="0"/>
              <a:t> </a:t>
            </a:r>
            <a:r>
              <a:rPr lang="en-US" sz="2400" dirty="0" err="1"/>
              <a:t>американских</a:t>
            </a:r>
            <a:r>
              <a:rPr lang="en-US" sz="2400" dirty="0"/>
              <a:t> </a:t>
            </a:r>
            <a:r>
              <a:rPr lang="en-US" sz="2400" dirty="0" err="1"/>
              <a:t>войск</a:t>
            </a:r>
            <a:r>
              <a:rPr lang="en-US" sz="2400" dirty="0"/>
              <a:t> в </a:t>
            </a:r>
            <a:r>
              <a:rPr lang="en-US" sz="2400" dirty="0" err="1"/>
              <a:t>стране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E36F5457-89B9-B73C-0CDA-BD49F08E9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64" r="19889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8715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901A3-FD65-D8FD-D038-938087B25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Экономическое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развитие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F66C76-6321-A4A7-B729-0A76F3F75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57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83FC7-011F-E7C2-1BB6-EB25C34B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157E5-1E01-FA95-6294-40AAB2716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ea typeface="+mn-lt"/>
                <a:cs typeface="+mn-lt"/>
              </a:rPr>
              <a:t>Развитие японской экономики в послевоенный период было исключительно успешным. За 15 лет (1958—1973) ВНП Японии увеличился в 6,5 раза, а объем промышленного производства — в 10 раз</a:t>
            </a:r>
          </a:p>
          <a:p>
            <a:r>
              <a:rPr lang="ru-RU" sz="2400" dirty="0">
                <a:ea typeface="+mn-lt"/>
                <a:cs typeface="+mn-lt"/>
              </a:rPr>
              <a:t>К концу 1960-х гг. страна заняла второе место в мире по объему промышленного производства, а в начале 1970-х — и по объему ВНП</a:t>
            </a: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94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9ABC95F-A5A5-36E6-32BA-8DEC39002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58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9B0C-F58F-978F-2AE9-75A4DC19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356C05-B470-698E-ED9F-FD3323DCA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885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F6C8F-013E-237A-5263-F800204A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cs typeface="Calibri Light"/>
              </a:rPr>
              <a:t>Причины экономического успеха</a:t>
            </a:r>
            <a:endParaRPr lang="ru-RU" sz="40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02C38D-AC67-BE2A-7A8F-464426CB1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 dirty="0">
                <a:ea typeface="+mn-lt"/>
                <a:cs typeface="+mn-lt"/>
              </a:rPr>
              <a:t>Регулирующая роль государства в социально-экономической сфере, госконтроль над экспортом-импортом капитала; протекционизм в торговой сфере, всяческое поощрение импорта современных западных технологий</a:t>
            </a:r>
          </a:p>
          <a:p>
            <a:r>
              <a:rPr lang="ru-RU" sz="2200" dirty="0">
                <a:ea typeface="+mn-lt"/>
                <a:cs typeface="+mn-lt"/>
              </a:rPr>
              <a:t>Труд японца оплачивался в 3—5 раз меньше, чем труд американского рабочего. Япония широко использовала научно-технические достижения стран Запада</a:t>
            </a:r>
          </a:p>
          <a:p>
            <a:r>
              <a:rPr lang="ru-RU" sz="2200" dirty="0">
                <a:ea typeface="+mn-lt"/>
                <a:cs typeface="+mn-lt"/>
              </a:rPr>
              <a:t>Немаловажную роль сыграли конфуцианские добродетели японцев, а также наличие одной из лучших в мире систем образования и профориентации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93317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2F534AFD-0B9C-929A-AAD3-5B857633F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61" b="175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36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D38E9-46AB-3389-45A2-C2832F5B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Политическое развитие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A91943-B14C-8542-AA8C-303556813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287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20D6B-5660-753C-63D8-C4DFCA7F6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B6C11-7479-B9AC-0B8B-CF89BC748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Многопартийная парламентская демократия </a:t>
            </a:r>
            <a:r>
              <a:rPr lang="ru-RU" sz="2000">
                <a:ea typeface="+mn-lt"/>
                <a:cs typeface="+mn-lt"/>
              </a:rPr>
              <a:t>с сохранением императора в качестве номинального главы государства</a:t>
            </a:r>
            <a:endParaRPr lang="ru-RU" sz="2000">
              <a:cs typeface="Calibri"/>
            </a:endParaRPr>
          </a:p>
          <a:p>
            <a:r>
              <a:rPr lang="ru-RU" sz="2000">
                <a:ea typeface="+mn-lt"/>
                <a:cs typeface="+mn-lt"/>
              </a:rPr>
              <a:t>В январе 1989 г. 125-м императором Японии стал 55-летний Акихито. В 2019 г. на престол взошел принц Нарухито</a:t>
            </a:r>
            <a:endParaRPr lang="ru-RU" sz="2000">
              <a:cs typeface="Calibri"/>
            </a:endParaRPr>
          </a:p>
          <a:p>
            <a:r>
              <a:rPr lang="ru-RU" sz="2000">
                <a:ea typeface="+mn-lt"/>
                <a:cs typeface="+mn-lt"/>
              </a:rPr>
              <a:t>В 1955 г. была создана Либеральнодемократическая партия (ЛДП). Она представляла интересы монополистического капитала, но использовала лозунг создания «государства всеобщего благоденствия»</a:t>
            </a:r>
          </a:p>
          <a:p>
            <a:r>
              <a:rPr lang="ru-RU" sz="2000">
                <a:ea typeface="+mn-lt"/>
                <a:cs typeface="+mn-lt"/>
              </a:rPr>
              <a:t>Крупнейшим оппонентом ЛДП в начале ХХI в. стала центристская Демократическая партия, находившаяся у власти с 2009 по 2012 г. Второй по численности оппозиционной партией была Партия чистой политики (Комэйто), созданная одной из буддийских групп</a:t>
            </a:r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765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7DECA-5C8D-FAD3-88F9-50F959E7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Император Акихито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988319FD-BC24-0410-9D28-C5D4C4E45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45876"/>
            <a:ext cx="7214616" cy="53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00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тена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0054B5F1-6856-2A75-AF00-785B2C3AD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B27A1-3846-CED2-5B6A-07E3BA38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Император Нарухито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937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DFE56-BDF3-9B81-9FC7-96F355136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Современная Япония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EC6CE5-6B14-8016-5B51-42A0659C6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30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80DB0-561B-7AE3-2D40-8A0B2827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3B2DB1-49F2-2056-1ADB-955778AA1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 90-е гг. Японию охватило серьезный экономический кризис</a:t>
            </a:r>
          </a:p>
          <a:p>
            <a:r>
              <a:rPr lang="ru-RU" sz="2400">
                <a:ea typeface="+mn-lt"/>
                <a:cs typeface="+mn-lt"/>
              </a:rPr>
              <a:t>Кризисные явления выявили серьезные проблемы: отставание в социальной сфере, снижение конкурентоспособности японских товаров на мировом рынке, рост доли пенсионеров в обществе, резкое повышение цен на недвижимость</a:t>
            </a:r>
          </a:p>
          <a:p>
            <a:r>
              <a:rPr lang="ru-RU" sz="2400">
                <a:ea typeface="+mn-lt"/>
                <a:cs typeface="+mn-lt"/>
              </a:rPr>
              <a:t>Во внешней политике Япония направила все усилия на налаживание дипломатических отношений с соседями. Основой современной внешней политики остается союз с США, которые сохраняют в Японии свои военные базы</a:t>
            </a:r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570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цветно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968E317F-49CE-19E9-DB04-C20CCADE1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73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23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сцена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3577FF93-5E09-1F2B-603F-2CC30F9D8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87" b="815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72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DD819-F61F-F10B-3ACB-26A4959E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accent5"/>
                </a:solidFill>
                <a:ea typeface="Calibri Light"/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795ED53-345F-4094-A8A9-FF5C5AA7FC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900577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4240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5C1CB-DAFF-FFA1-7784-F55F84DE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D35E55-E9FA-8EAF-B5E6-FEC677B03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516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D045E-1BF5-1066-F5C7-61A87BAD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7C1F19-07CF-FE3D-9DCE-1EC488E46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209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01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8F066-EDD7-DDE5-8445-518A59AF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Послевоенная Япония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2D315D-CCEC-ACD1-54DF-A5043BA0A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700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9AD72-C4FD-1CE3-FB87-1C882C427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2 сентября 1945 г. - капитуляция Японии</a:t>
            </a:r>
          </a:p>
        </p:txBody>
      </p:sp>
      <p:sp>
        <p:nvSpPr>
          <p:cNvPr id="36" name="Freeform: Shape 2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09DA65F-6F5C-4C8D-803E-16AF59CCE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18" r="1176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1261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EA31E-71E4-8025-82F2-AA0DA02A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Дуглас Макартур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9266D3-E02F-A5B8-6155-D8EEC40BA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американский полководец, обладатель высшего звания — генерал армии. Принял капитуляцию Японии 2 сентября 1945 года от имени американского правительства. Руководитель оккупационной администрации в Японии</a:t>
            </a:r>
          </a:p>
        </p:txBody>
      </p:sp>
      <p:pic>
        <p:nvPicPr>
          <p:cNvPr id="5" name="Рисунок 5" descr="Изображение выглядит как текст, человек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30787466-683D-47F5-2BBD-D5599E957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98" r="2" b="399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646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57567-6696-54AF-9FE3-47E4B6E5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ea typeface="Calibri Light"/>
                <a:cs typeface="Calibri Light"/>
              </a:rPr>
              <a:t>Послевоенные преобразования</a:t>
            </a:r>
            <a:endParaRPr lang="ru-RU" sz="40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37543-143C-57FD-3512-9AEB48E9D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ea typeface="+mn-lt"/>
                <a:cs typeface="+mn-lt"/>
              </a:rPr>
              <a:t>В стране были ликвидированы политическая полиция и жандармерия, военное и морское министерства, а также министерство внутренних дел, выпущены на свободу политические заключенные</a:t>
            </a:r>
          </a:p>
          <a:p>
            <a:r>
              <a:rPr lang="ru-RU" sz="2400" dirty="0">
                <a:ea typeface="+mn-lt"/>
                <a:cs typeface="+mn-lt"/>
              </a:rPr>
              <a:t>Чистка государственного аппарата, средств массовой информации и сферы образования от лиц, сотрудничавших с милитаристами</a:t>
            </a:r>
          </a:p>
          <a:p>
            <a:r>
              <a:rPr lang="ru-RU" sz="2400" dirty="0">
                <a:ea typeface="+mn-lt"/>
                <a:cs typeface="+mn-lt"/>
              </a:rPr>
              <a:t>Крупные монополии (дзайбацу) были распущены, раздроблены на десятки более мелких компаний, их операции поставлены под американский контроль</a:t>
            </a:r>
            <a:endParaRPr lang="ru-RU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36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емля, внешний, скала, каменистый&#10;&#10;Автоматически созданное описание">
            <a:extLst>
              <a:ext uri="{FF2B5EF4-FFF2-40B4-BE49-F238E27FC236}">
                <a16:creationId xmlns:a16="http://schemas.microsoft.com/office/drawing/2014/main" id="{3978B7BD-6AC8-EE8B-C287-6B490D459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84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9E113-5668-490E-D390-1DA7DCBB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ru-RU" sz="2800" dirty="0">
                <a:ea typeface="Calibri Light"/>
                <a:cs typeface="Calibri Light"/>
              </a:rPr>
              <a:t>Последствия бомбардировки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8AC374-921E-CCBD-B2C9-37172F754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416457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F909033-3D9D-59B3-01E7-2B459BA00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8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0F267-C169-60EE-C592-5CAA1BDB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мая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1947 г. -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новая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конституция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Японии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929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Тема Office</vt:lpstr>
      <vt:lpstr>§ 42. Япония</vt:lpstr>
      <vt:lpstr>Проверка д/з</vt:lpstr>
      <vt:lpstr>План урока</vt:lpstr>
      <vt:lpstr>1. Послевоенная Япония</vt:lpstr>
      <vt:lpstr>2 сентября 1945 г. - капитуляция Японии</vt:lpstr>
      <vt:lpstr>Дуглас Макартур</vt:lpstr>
      <vt:lpstr>Послевоенные преобразования</vt:lpstr>
      <vt:lpstr>Последствия бомбардировки</vt:lpstr>
      <vt:lpstr>3 мая 1947 г. - новая конституция Японии</vt:lpstr>
      <vt:lpstr>Основные положения конституции</vt:lpstr>
      <vt:lpstr>Силы самообороны Японии</vt:lpstr>
      <vt:lpstr>Экономические реформы после войны</vt:lpstr>
      <vt:lpstr>2. Сан-Францисский договор</vt:lpstr>
      <vt:lpstr>1951 г. - конференция в Сан-Францисско</vt:lpstr>
      <vt:lpstr>Основные положения</vt:lpstr>
      <vt:lpstr>Договор безопасности 1951 г.</vt:lpstr>
      <vt:lpstr>3. Экономическое развитие</vt:lpstr>
      <vt:lpstr>Основные положения</vt:lpstr>
      <vt:lpstr>Презентация PowerPoint</vt:lpstr>
      <vt:lpstr>Причины экономического успеха</vt:lpstr>
      <vt:lpstr>Презентация PowerPoint</vt:lpstr>
      <vt:lpstr>4. Политическое развитие</vt:lpstr>
      <vt:lpstr>Основные положения</vt:lpstr>
      <vt:lpstr>Император Акихито</vt:lpstr>
      <vt:lpstr>Император Нарухито</vt:lpstr>
      <vt:lpstr>5. Современная Япония</vt:lpstr>
      <vt:lpstr>Основные положения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42. Япония</dc:title>
  <dc:creator/>
  <cp:lastModifiedBy/>
  <cp:revision>175</cp:revision>
  <dcterms:created xsi:type="dcterms:W3CDTF">2022-04-23T15:11:11Z</dcterms:created>
  <dcterms:modified xsi:type="dcterms:W3CDTF">2022-04-23T18:03:45Z</dcterms:modified>
</cp:coreProperties>
</file>