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A6CA3-6721-4A16-A608-495B1BB09B6A}" v="91" dt="2022-08-09T12:34:47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11FA6CA3-6721-4A16-A608-495B1BB09B6A}"/>
    <pc:docChg chg="undo custSel addSld delSld modSld">
      <pc:chgData name="Roman Zhigalov" userId="1f97e9fdf7779aa5" providerId="LiveId" clId="{11FA6CA3-6721-4A16-A608-495B1BB09B6A}" dt="2022-08-09T12:34:47.051" v="812"/>
      <pc:docMkLst>
        <pc:docMk/>
      </pc:docMkLst>
      <pc:sldChg chg="modSp new mod">
        <pc:chgData name="Roman Zhigalov" userId="1f97e9fdf7779aa5" providerId="LiveId" clId="{11FA6CA3-6721-4A16-A608-495B1BB09B6A}" dt="2022-08-09T11:25:54.839" v="1"/>
        <pc:sldMkLst>
          <pc:docMk/>
          <pc:sldMk cId="319369727" sldId="256"/>
        </pc:sldMkLst>
        <pc:spChg chg="mod">
          <ac:chgData name="Roman Zhigalov" userId="1f97e9fdf7779aa5" providerId="LiveId" clId="{11FA6CA3-6721-4A16-A608-495B1BB09B6A}" dt="2022-08-09T11:25:54.839" v="1"/>
          <ac:spMkLst>
            <pc:docMk/>
            <pc:sldMk cId="319369727" sldId="256"/>
            <ac:spMk id="2" creationId="{76C47103-2E4A-F497-7820-66FA7C19CB82}"/>
          </ac:spMkLst>
        </pc:spChg>
      </pc:sldChg>
      <pc:sldChg chg="modSp new mod">
        <pc:chgData name="Roman Zhigalov" userId="1f97e9fdf7779aa5" providerId="LiveId" clId="{11FA6CA3-6721-4A16-A608-495B1BB09B6A}" dt="2022-08-09T11:26:05.339" v="19" actId="122"/>
        <pc:sldMkLst>
          <pc:docMk/>
          <pc:sldMk cId="490004469" sldId="257"/>
        </pc:sldMkLst>
        <pc:spChg chg="mod">
          <ac:chgData name="Roman Zhigalov" userId="1f97e9fdf7779aa5" providerId="LiveId" clId="{11FA6CA3-6721-4A16-A608-495B1BB09B6A}" dt="2022-08-09T11:26:05.339" v="19" actId="122"/>
          <ac:spMkLst>
            <pc:docMk/>
            <pc:sldMk cId="490004469" sldId="257"/>
            <ac:spMk id="2" creationId="{275A43B6-1E97-77E8-689F-BDFA918ECCC3}"/>
          </ac:spMkLst>
        </pc:spChg>
      </pc:sldChg>
      <pc:sldChg chg="addSp delSp modSp new mod setBg">
        <pc:chgData name="Roman Zhigalov" userId="1f97e9fdf7779aa5" providerId="LiveId" clId="{11FA6CA3-6721-4A16-A608-495B1BB09B6A}" dt="2022-08-09T11:36:14.530" v="50" actId="26606"/>
        <pc:sldMkLst>
          <pc:docMk/>
          <pc:sldMk cId="3340413475" sldId="258"/>
        </pc:sldMkLst>
        <pc:spChg chg="mod">
          <ac:chgData name="Roman Zhigalov" userId="1f97e9fdf7779aa5" providerId="LiveId" clId="{11FA6CA3-6721-4A16-A608-495B1BB09B6A}" dt="2022-08-09T11:36:14.530" v="50" actId="26606"/>
          <ac:spMkLst>
            <pc:docMk/>
            <pc:sldMk cId="3340413475" sldId="258"/>
            <ac:spMk id="2" creationId="{F62569C3-B962-F8BD-E603-2ABCE698EB17}"/>
          </ac:spMkLst>
        </pc:spChg>
        <pc:spChg chg="add del mod">
          <ac:chgData name="Roman Zhigalov" userId="1f97e9fdf7779aa5" providerId="LiveId" clId="{11FA6CA3-6721-4A16-A608-495B1BB09B6A}" dt="2022-08-09T11:36:14.530" v="50" actId="26606"/>
          <ac:spMkLst>
            <pc:docMk/>
            <pc:sldMk cId="3340413475" sldId="258"/>
            <ac:spMk id="3" creationId="{FADA6EDC-8C71-9808-DC1D-E05C6E90B886}"/>
          </ac:spMkLst>
        </pc:spChg>
        <pc:spChg chg="add del">
          <ac:chgData name="Roman Zhigalov" userId="1f97e9fdf7779aa5" providerId="LiveId" clId="{11FA6CA3-6721-4A16-A608-495B1BB09B6A}" dt="2022-08-09T11:36:13.120" v="47" actId="26606"/>
          <ac:spMkLst>
            <pc:docMk/>
            <pc:sldMk cId="3340413475" sldId="258"/>
            <ac:spMk id="9" creationId="{46C2E80F-49A6-4372-B103-219D417A55ED}"/>
          </ac:spMkLst>
        </pc:spChg>
        <pc:spChg chg="add del">
          <ac:chgData name="Roman Zhigalov" userId="1f97e9fdf7779aa5" providerId="LiveId" clId="{11FA6CA3-6721-4A16-A608-495B1BB09B6A}" dt="2022-08-09T11:36:14.460" v="49" actId="26606"/>
          <ac:spMkLst>
            <pc:docMk/>
            <pc:sldMk cId="3340413475" sldId="258"/>
            <ac:spMk id="11" creationId="{FADA6EDC-8C71-9808-DC1D-E05C6E90B886}"/>
          </ac:spMkLst>
        </pc:spChg>
        <pc:spChg chg="add">
          <ac:chgData name="Roman Zhigalov" userId="1f97e9fdf7779aa5" providerId="LiveId" clId="{11FA6CA3-6721-4A16-A608-495B1BB09B6A}" dt="2022-08-09T11:36:14.530" v="50" actId="26606"/>
          <ac:spMkLst>
            <pc:docMk/>
            <pc:sldMk cId="3340413475" sldId="258"/>
            <ac:spMk id="15" creationId="{46C2E80F-49A6-4372-B103-219D417A55ED}"/>
          </ac:spMkLst>
        </pc:spChg>
        <pc:graphicFrameChg chg="add del">
          <ac:chgData name="Roman Zhigalov" userId="1f97e9fdf7779aa5" providerId="LiveId" clId="{11FA6CA3-6721-4A16-A608-495B1BB09B6A}" dt="2022-08-09T11:36:13.120" v="47" actId="26606"/>
          <ac:graphicFrameMkLst>
            <pc:docMk/>
            <pc:sldMk cId="3340413475" sldId="258"/>
            <ac:graphicFrameMk id="5" creationId="{8EBD10E5-24E8-A945-F3C4-DBEEC5157A6C}"/>
          </ac:graphicFrameMkLst>
        </pc:graphicFrameChg>
        <pc:graphicFrameChg chg="add">
          <ac:chgData name="Roman Zhigalov" userId="1f97e9fdf7779aa5" providerId="LiveId" clId="{11FA6CA3-6721-4A16-A608-495B1BB09B6A}" dt="2022-08-09T11:36:14.530" v="50" actId="26606"/>
          <ac:graphicFrameMkLst>
            <pc:docMk/>
            <pc:sldMk cId="3340413475" sldId="258"/>
            <ac:graphicFrameMk id="16" creationId="{8EBD10E5-24E8-A945-F3C4-DBEEC5157A6C}"/>
          </ac:graphicFrameMkLst>
        </pc:graphicFrameChg>
        <pc:picChg chg="add del">
          <ac:chgData name="Roman Zhigalov" userId="1f97e9fdf7779aa5" providerId="LiveId" clId="{11FA6CA3-6721-4A16-A608-495B1BB09B6A}" dt="2022-08-09T11:36:14.460" v="49" actId="26606"/>
          <ac:picMkLst>
            <pc:docMk/>
            <pc:sldMk cId="3340413475" sldId="258"/>
            <ac:picMk id="12" creationId="{B5B67CD8-63BF-3930-BC06-53B093C88CC4}"/>
          </ac:picMkLst>
        </pc:picChg>
        <pc:cxnChg chg="add del">
          <ac:chgData name="Roman Zhigalov" userId="1f97e9fdf7779aa5" providerId="LiveId" clId="{11FA6CA3-6721-4A16-A608-495B1BB09B6A}" dt="2022-08-09T11:36:14.460" v="49" actId="26606"/>
          <ac:cxnSpMkLst>
            <pc:docMk/>
            <pc:sldMk cId="3340413475" sldId="258"/>
            <ac:cxnSpMk id="13" creationId="{A7F400EE-A8A5-48AF-B4D6-291B52C6F0B0}"/>
          </ac:cxnSpMkLst>
        </pc:cxnChg>
      </pc:sldChg>
      <pc:sldChg chg="addSp modSp new mod setBg">
        <pc:chgData name="Roman Zhigalov" userId="1f97e9fdf7779aa5" providerId="LiveId" clId="{11FA6CA3-6721-4A16-A608-495B1BB09B6A}" dt="2022-08-09T12:03:10.035" v="100" actId="26606"/>
        <pc:sldMkLst>
          <pc:docMk/>
          <pc:sldMk cId="850728810" sldId="259"/>
        </pc:sldMkLst>
        <pc:spChg chg="mod">
          <ac:chgData name="Roman Zhigalov" userId="1f97e9fdf7779aa5" providerId="LiveId" clId="{11FA6CA3-6721-4A16-A608-495B1BB09B6A}" dt="2022-08-09T12:03:10.035" v="100" actId="26606"/>
          <ac:spMkLst>
            <pc:docMk/>
            <pc:sldMk cId="850728810" sldId="259"/>
            <ac:spMk id="2" creationId="{C8B94DFC-6225-6B9B-4F90-9F49C3D8DB3C}"/>
          </ac:spMkLst>
        </pc:spChg>
        <pc:spChg chg="mod">
          <ac:chgData name="Roman Zhigalov" userId="1f97e9fdf7779aa5" providerId="LiveId" clId="{11FA6CA3-6721-4A16-A608-495B1BB09B6A}" dt="2022-08-09T12:03:10.035" v="100" actId="26606"/>
          <ac:spMkLst>
            <pc:docMk/>
            <pc:sldMk cId="850728810" sldId="259"/>
            <ac:spMk id="3" creationId="{BAA77CDE-105D-6CA2-62D1-44B09FA257CB}"/>
          </ac:spMkLst>
        </pc:spChg>
        <pc:spChg chg="add">
          <ac:chgData name="Roman Zhigalov" userId="1f97e9fdf7779aa5" providerId="LiveId" clId="{11FA6CA3-6721-4A16-A608-495B1BB09B6A}" dt="2022-08-09T12:03:10.035" v="100" actId="26606"/>
          <ac:spMkLst>
            <pc:docMk/>
            <pc:sldMk cId="850728810" sldId="259"/>
            <ac:spMk id="8" creationId="{4522B21E-B2B9-4C72-9A71-C87EFD137480}"/>
          </ac:spMkLst>
        </pc:spChg>
        <pc:spChg chg="add">
          <ac:chgData name="Roman Zhigalov" userId="1f97e9fdf7779aa5" providerId="LiveId" clId="{11FA6CA3-6721-4A16-A608-495B1BB09B6A}" dt="2022-08-09T12:03:10.035" v="100" actId="26606"/>
          <ac:spMkLst>
            <pc:docMk/>
            <pc:sldMk cId="850728810" sldId="259"/>
            <ac:spMk id="10" creationId="{5EB7D2A2-F448-44D4-938C-DC84CBCB3B1E}"/>
          </ac:spMkLst>
        </pc:spChg>
        <pc:spChg chg="add">
          <ac:chgData name="Roman Zhigalov" userId="1f97e9fdf7779aa5" providerId="LiveId" clId="{11FA6CA3-6721-4A16-A608-495B1BB09B6A}" dt="2022-08-09T12:03:10.035" v="100" actId="26606"/>
          <ac:spMkLst>
            <pc:docMk/>
            <pc:sldMk cId="850728810" sldId="259"/>
            <ac:spMk id="12" creationId="{871AEA07-1E14-44B4-8E55-64EF049CD66F}"/>
          </ac:spMkLst>
        </pc:spChg>
        <pc:cxnChg chg="add">
          <ac:chgData name="Roman Zhigalov" userId="1f97e9fdf7779aa5" providerId="LiveId" clId="{11FA6CA3-6721-4A16-A608-495B1BB09B6A}" dt="2022-08-09T12:03:10.035" v="100" actId="26606"/>
          <ac:cxnSpMkLst>
            <pc:docMk/>
            <pc:sldMk cId="850728810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11FA6CA3-6721-4A16-A608-495B1BB09B6A}" dt="2022-08-09T12:05:03.775" v="131" actId="27614"/>
        <pc:sldMkLst>
          <pc:docMk/>
          <pc:sldMk cId="120942102" sldId="260"/>
        </pc:sldMkLst>
        <pc:spChg chg="mod">
          <ac:chgData name="Roman Zhigalov" userId="1f97e9fdf7779aa5" providerId="LiveId" clId="{11FA6CA3-6721-4A16-A608-495B1BB09B6A}" dt="2022-08-09T12:05:01.330" v="130" actId="26606"/>
          <ac:spMkLst>
            <pc:docMk/>
            <pc:sldMk cId="120942102" sldId="260"/>
            <ac:spMk id="2" creationId="{D0E4B9DE-E24A-E612-C209-6D8377805CE7}"/>
          </ac:spMkLst>
        </pc:spChg>
        <pc:spChg chg="del">
          <ac:chgData name="Roman Zhigalov" userId="1f97e9fdf7779aa5" providerId="LiveId" clId="{11FA6CA3-6721-4A16-A608-495B1BB09B6A}" dt="2022-08-09T12:04:46.105" v="121"/>
          <ac:spMkLst>
            <pc:docMk/>
            <pc:sldMk cId="120942102" sldId="260"/>
            <ac:spMk id="3" creationId="{71311DE3-122F-EB53-0F41-74EF979BB886}"/>
          </ac:spMkLst>
        </pc:spChg>
        <pc:spChg chg="mod">
          <ac:chgData name="Roman Zhigalov" userId="1f97e9fdf7779aa5" providerId="LiveId" clId="{11FA6CA3-6721-4A16-A608-495B1BB09B6A}" dt="2022-08-09T12:05:01.330" v="130" actId="26606"/>
          <ac:spMkLst>
            <pc:docMk/>
            <pc:sldMk cId="120942102" sldId="260"/>
            <ac:spMk id="4" creationId="{D18EE77B-0B56-2BD4-53EA-0F02F790722F}"/>
          </ac:spMkLst>
        </pc:spChg>
        <pc:spChg chg="add del">
          <ac:chgData name="Roman Zhigalov" userId="1f97e9fdf7779aa5" providerId="LiveId" clId="{11FA6CA3-6721-4A16-A608-495B1BB09B6A}" dt="2022-08-09T12:04:51.515" v="123" actId="26606"/>
          <ac:spMkLst>
            <pc:docMk/>
            <pc:sldMk cId="120942102" sldId="260"/>
            <ac:spMk id="1031" creationId="{47942995-B07F-4636-9A06-C6A104B260A8}"/>
          </ac:spMkLst>
        </pc:spChg>
        <pc:spChg chg="add del">
          <ac:chgData name="Roman Zhigalov" userId="1f97e9fdf7779aa5" providerId="LiveId" clId="{11FA6CA3-6721-4A16-A608-495B1BB09B6A}" dt="2022-08-09T12:04:52.395" v="125" actId="26606"/>
          <ac:spMkLst>
            <pc:docMk/>
            <pc:sldMk cId="120942102" sldId="260"/>
            <ac:spMk id="1037" creationId="{90F533E9-6690-41A8-A372-4C6C622D028D}"/>
          </ac:spMkLst>
        </pc:spChg>
        <pc:spChg chg="add del">
          <ac:chgData name="Roman Zhigalov" userId="1f97e9fdf7779aa5" providerId="LiveId" clId="{11FA6CA3-6721-4A16-A608-495B1BB09B6A}" dt="2022-08-09T12:04:51.515" v="123" actId="26606"/>
          <ac:spMkLst>
            <pc:docMk/>
            <pc:sldMk cId="120942102" sldId="260"/>
            <ac:spMk id="1038" creationId="{B81933D1-5615-42C7-9C0B-4EB7105CCE2D}"/>
          </ac:spMkLst>
        </pc:spChg>
        <pc:spChg chg="add del">
          <ac:chgData name="Roman Zhigalov" userId="1f97e9fdf7779aa5" providerId="LiveId" clId="{11FA6CA3-6721-4A16-A608-495B1BB09B6A}" dt="2022-08-09T12:04:51.515" v="123" actId="26606"/>
          <ac:spMkLst>
            <pc:docMk/>
            <pc:sldMk cId="120942102" sldId="260"/>
            <ac:spMk id="1040" creationId="{19C9EAEA-39D0-4B0E-A0EB-51E7B26740B1}"/>
          </ac:spMkLst>
        </pc:spChg>
        <pc:spChg chg="add del">
          <ac:chgData name="Roman Zhigalov" userId="1f97e9fdf7779aa5" providerId="LiveId" clId="{11FA6CA3-6721-4A16-A608-495B1BB09B6A}" dt="2022-08-09T12:04:52.395" v="125" actId="26606"/>
          <ac:spMkLst>
            <pc:docMk/>
            <pc:sldMk cId="120942102" sldId="260"/>
            <ac:spMk id="1042" creationId="{BA79A7CF-01AF-4178-9369-94E0C90EB046}"/>
          </ac:spMkLst>
        </pc:spChg>
        <pc:spChg chg="add del">
          <ac:chgData name="Roman Zhigalov" userId="1f97e9fdf7779aa5" providerId="LiveId" clId="{11FA6CA3-6721-4A16-A608-495B1BB09B6A}" dt="2022-08-09T12:04:52.395" v="125" actId="26606"/>
          <ac:spMkLst>
            <pc:docMk/>
            <pc:sldMk cId="120942102" sldId="260"/>
            <ac:spMk id="1043" creationId="{99413ED5-9ED4-4772-BCE4-2BCAE6B12E35}"/>
          </ac:spMkLst>
        </pc:spChg>
        <pc:spChg chg="add del">
          <ac:chgData name="Roman Zhigalov" userId="1f97e9fdf7779aa5" providerId="LiveId" clId="{11FA6CA3-6721-4A16-A608-495B1BB09B6A}" dt="2022-08-09T12:04:52.395" v="125" actId="26606"/>
          <ac:spMkLst>
            <pc:docMk/>
            <pc:sldMk cId="120942102" sldId="260"/>
            <ac:spMk id="1044" creationId="{04357C93-F0CB-4A1C-8F77-4E9063789819}"/>
          </ac:spMkLst>
        </pc:spChg>
        <pc:spChg chg="add del">
          <ac:chgData name="Roman Zhigalov" userId="1f97e9fdf7779aa5" providerId="LiveId" clId="{11FA6CA3-6721-4A16-A608-495B1BB09B6A}" dt="2022-08-09T12:04:56.985" v="127" actId="26606"/>
          <ac:spMkLst>
            <pc:docMk/>
            <pc:sldMk cId="120942102" sldId="260"/>
            <ac:spMk id="1046" creationId="{47942995-B07F-4636-9A06-C6A104B260A8}"/>
          </ac:spMkLst>
        </pc:spChg>
        <pc:spChg chg="add del">
          <ac:chgData name="Roman Zhigalov" userId="1f97e9fdf7779aa5" providerId="LiveId" clId="{11FA6CA3-6721-4A16-A608-495B1BB09B6A}" dt="2022-08-09T12:04:56.985" v="127" actId="26606"/>
          <ac:spMkLst>
            <pc:docMk/>
            <pc:sldMk cId="120942102" sldId="260"/>
            <ac:spMk id="1048" creationId="{B81933D1-5615-42C7-9C0B-4EB7105CCE2D}"/>
          </ac:spMkLst>
        </pc:spChg>
        <pc:spChg chg="add del">
          <ac:chgData name="Roman Zhigalov" userId="1f97e9fdf7779aa5" providerId="LiveId" clId="{11FA6CA3-6721-4A16-A608-495B1BB09B6A}" dt="2022-08-09T12:04:56.985" v="127" actId="26606"/>
          <ac:spMkLst>
            <pc:docMk/>
            <pc:sldMk cId="120942102" sldId="260"/>
            <ac:spMk id="1049" creationId="{19C9EAEA-39D0-4B0E-A0EB-51E7B26740B1}"/>
          </ac:spMkLst>
        </pc:spChg>
        <pc:spChg chg="add del">
          <ac:chgData name="Roman Zhigalov" userId="1f97e9fdf7779aa5" providerId="LiveId" clId="{11FA6CA3-6721-4A16-A608-495B1BB09B6A}" dt="2022-08-09T12:05:01.315" v="129" actId="26606"/>
          <ac:spMkLst>
            <pc:docMk/>
            <pc:sldMk cId="120942102" sldId="260"/>
            <ac:spMk id="1051" creationId="{ECC07320-C2CA-4E29-8481-9D9E143C7788}"/>
          </ac:spMkLst>
        </pc:spChg>
        <pc:spChg chg="add del">
          <ac:chgData name="Roman Zhigalov" userId="1f97e9fdf7779aa5" providerId="LiveId" clId="{11FA6CA3-6721-4A16-A608-495B1BB09B6A}" dt="2022-08-09T12:05:01.315" v="129" actId="26606"/>
          <ac:spMkLst>
            <pc:docMk/>
            <pc:sldMk cId="120942102" sldId="260"/>
            <ac:spMk id="1052" creationId="{726D3CBF-1D48-413A-86DA-BED534942C81}"/>
          </ac:spMkLst>
        </pc:spChg>
        <pc:spChg chg="add">
          <ac:chgData name="Roman Zhigalov" userId="1f97e9fdf7779aa5" providerId="LiveId" clId="{11FA6CA3-6721-4A16-A608-495B1BB09B6A}" dt="2022-08-09T12:05:01.330" v="130" actId="26606"/>
          <ac:spMkLst>
            <pc:docMk/>
            <pc:sldMk cId="120942102" sldId="260"/>
            <ac:spMk id="1055" creationId="{47942995-B07F-4636-9A06-C6A104B260A8}"/>
          </ac:spMkLst>
        </pc:spChg>
        <pc:spChg chg="add">
          <ac:chgData name="Roman Zhigalov" userId="1f97e9fdf7779aa5" providerId="LiveId" clId="{11FA6CA3-6721-4A16-A608-495B1BB09B6A}" dt="2022-08-09T12:05:01.330" v="130" actId="26606"/>
          <ac:spMkLst>
            <pc:docMk/>
            <pc:sldMk cId="120942102" sldId="260"/>
            <ac:spMk id="1057" creationId="{B81933D1-5615-42C7-9C0B-4EB7105CCE2D}"/>
          </ac:spMkLst>
        </pc:spChg>
        <pc:spChg chg="add">
          <ac:chgData name="Roman Zhigalov" userId="1f97e9fdf7779aa5" providerId="LiveId" clId="{11FA6CA3-6721-4A16-A608-495B1BB09B6A}" dt="2022-08-09T12:05:01.330" v="130" actId="26606"/>
          <ac:spMkLst>
            <pc:docMk/>
            <pc:sldMk cId="120942102" sldId="260"/>
            <ac:spMk id="1058" creationId="{19C9EAEA-39D0-4B0E-A0EB-51E7B26740B1}"/>
          </ac:spMkLst>
        </pc:spChg>
        <pc:grpChg chg="add del">
          <ac:chgData name="Roman Zhigalov" userId="1f97e9fdf7779aa5" providerId="LiveId" clId="{11FA6CA3-6721-4A16-A608-495B1BB09B6A}" dt="2022-08-09T12:04:51.515" v="123" actId="26606"/>
          <ac:grpSpMkLst>
            <pc:docMk/>
            <pc:sldMk cId="120942102" sldId="260"/>
            <ac:grpSpMk id="1033" creationId="{032D8612-31EB-44CF-A1D0-14FD4C705424}"/>
          </ac:grpSpMkLst>
        </pc:grpChg>
        <pc:grpChg chg="add del">
          <ac:chgData name="Roman Zhigalov" userId="1f97e9fdf7779aa5" providerId="LiveId" clId="{11FA6CA3-6721-4A16-A608-495B1BB09B6A}" dt="2022-08-09T12:04:56.985" v="127" actId="26606"/>
          <ac:grpSpMkLst>
            <pc:docMk/>
            <pc:sldMk cId="120942102" sldId="260"/>
            <ac:grpSpMk id="1047" creationId="{032D8612-31EB-44CF-A1D0-14FD4C705424}"/>
          </ac:grpSpMkLst>
        </pc:grpChg>
        <pc:grpChg chg="add">
          <ac:chgData name="Roman Zhigalov" userId="1f97e9fdf7779aa5" providerId="LiveId" clId="{11FA6CA3-6721-4A16-A608-495B1BB09B6A}" dt="2022-08-09T12:05:01.330" v="130" actId="26606"/>
          <ac:grpSpMkLst>
            <pc:docMk/>
            <pc:sldMk cId="120942102" sldId="260"/>
            <ac:grpSpMk id="1056" creationId="{032D8612-31EB-44CF-A1D0-14FD4C705424}"/>
          </ac:grpSpMkLst>
        </pc:grpChg>
        <pc:picChg chg="add mod">
          <ac:chgData name="Roman Zhigalov" userId="1f97e9fdf7779aa5" providerId="LiveId" clId="{11FA6CA3-6721-4A16-A608-495B1BB09B6A}" dt="2022-08-09T12:05:03.775" v="131" actId="27614"/>
          <ac:picMkLst>
            <pc:docMk/>
            <pc:sldMk cId="120942102" sldId="260"/>
            <ac:picMk id="1026" creationId="{B6CD20EB-525D-18ED-20A7-959F7544AF22}"/>
          </ac:picMkLst>
        </pc:picChg>
        <pc:cxnChg chg="add del">
          <ac:chgData name="Roman Zhigalov" userId="1f97e9fdf7779aa5" providerId="LiveId" clId="{11FA6CA3-6721-4A16-A608-495B1BB09B6A}" dt="2022-08-09T12:05:01.315" v="129" actId="26606"/>
          <ac:cxnSpMkLst>
            <pc:docMk/>
            <pc:sldMk cId="120942102" sldId="260"/>
            <ac:cxnSpMk id="1053" creationId="{F02A64E5-C20B-47CF-8CCC-D62830964E1D}"/>
          </ac:cxnSpMkLst>
        </pc:cxnChg>
      </pc:sldChg>
      <pc:sldChg chg="addSp delSp modSp new mod setBg">
        <pc:chgData name="Roman Zhigalov" userId="1f97e9fdf7779aa5" providerId="LiveId" clId="{11FA6CA3-6721-4A16-A608-495B1BB09B6A}" dt="2022-08-09T12:06:55.565" v="172" actId="26606"/>
        <pc:sldMkLst>
          <pc:docMk/>
          <pc:sldMk cId="2634502098" sldId="261"/>
        </pc:sldMkLst>
        <pc:spChg chg="mod">
          <ac:chgData name="Roman Zhigalov" userId="1f97e9fdf7779aa5" providerId="LiveId" clId="{11FA6CA3-6721-4A16-A608-495B1BB09B6A}" dt="2022-08-09T12:06:55.565" v="172" actId="26606"/>
          <ac:spMkLst>
            <pc:docMk/>
            <pc:sldMk cId="2634502098" sldId="261"/>
            <ac:spMk id="2" creationId="{BD281973-112D-BC82-FF90-8555FF340413}"/>
          </ac:spMkLst>
        </pc:spChg>
        <pc:spChg chg="del">
          <ac:chgData name="Roman Zhigalov" userId="1f97e9fdf7779aa5" providerId="LiveId" clId="{11FA6CA3-6721-4A16-A608-495B1BB09B6A}" dt="2022-08-09T12:06:38.235" v="133" actId="22"/>
          <ac:spMkLst>
            <pc:docMk/>
            <pc:sldMk cId="2634502098" sldId="261"/>
            <ac:spMk id="3" creationId="{5ED43035-92DC-0988-8125-1F5821B15640}"/>
          </ac:spMkLst>
        </pc:spChg>
        <pc:spChg chg="add del">
          <ac:chgData name="Roman Zhigalov" userId="1f97e9fdf7779aa5" providerId="LiveId" clId="{11FA6CA3-6721-4A16-A608-495B1BB09B6A}" dt="2022-08-09T12:06:54.185" v="167" actId="26606"/>
          <ac:spMkLst>
            <pc:docMk/>
            <pc:sldMk cId="2634502098" sldId="261"/>
            <ac:spMk id="12" creationId="{7F57BEA8-497D-4AA8-8A18-BDCD696B25FE}"/>
          </ac:spMkLst>
        </pc:spChg>
        <pc:spChg chg="add del">
          <ac:chgData name="Roman Zhigalov" userId="1f97e9fdf7779aa5" providerId="LiveId" clId="{11FA6CA3-6721-4A16-A608-495B1BB09B6A}" dt="2022-08-09T12:06:54.735" v="169" actId="26606"/>
          <ac:spMkLst>
            <pc:docMk/>
            <pc:sldMk cId="2634502098" sldId="261"/>
            <ac:spMk id="18" creationId="{823AC064-BC96-4F32-8AE1-B2FD38754823}"/>
          </ac:spMkLst>
        </pc:spChg>
        <pc:spChg chg="add del">
          <ac:chgData name="Roman Zhigalov" userId="1f97e9fdf7779aa5" providerId="LiveId" clId="{11FA6CA3-6721-4A16-A608-495B1BB09B6A}" dt="2022-08-09T12:06:55.555" v="171" actId="26606"/>
          <ac:spMkLst>
            <pc:docMk/>
            <pc:sldMk cId="2634502098" sldId="261"/>
            <ac:spMk id="22" creationId="{7F57BEA8-497D-4AA8-8A18-BDCD696B25FE}"/>
          </ac:spMkLst>
        </pc:spChg>
        <pc:spChg chg="add">
          <ac:chgData name="Roman Zhigalov" userId="1f97e9fdf7779aa5" providerId="LiveId" clId="{11FA6CA3-6721-4A16-A608-495B1BB09B6A}" dt="2022-08-09T12:06:55.565" v="172" actId="26606"/>
          <ac:spMkLst>
            <pc:docMk/>
            <pc:sldMk cId="2634502098" sldId="261"/>
            <ac:spMk id="26" creationId="{823AC064-BC96-4F32-8AE1-B2FD38754823}"/>
          </ac:spMkLst>
        </pc:spChg>
        <pc:picChg chg="add mod ord">
          <ac:chgData name="Roman Zhigalov" userId="1f97e9fdf7779aa5" providerId="LiveId" clId="{11FA6CA3-6721-4A16-A608-495B1BB09B6A}" dt="2022-08-09T12:06:55.565" v="172" actId="26606"/>
          <ac:picMkLst>
            <pc:docMk/>
            <pc:sldMk cId="2634502098" sldId="261"/>
            <ac:picMk id="5" creationId="{FE844EB1-2907-E34B-64DF-AD11DB1554F5}"/>
          </ac:picMkLst>
        </pc:picChg>
        <pc:cxnChg chg="add del">
          <ac:chgData name="Roman Zhigalov" userId="1f97e9fdf7779aa5" providerId="LiveId" clId="{11FA6CA3-6721-4A16-A608-495B1BB09B6A}" dt="2022-08-09T12:06:54.185" v="167" actId="26606"/>
          <ac:cxnSpMkLst>
            <pc:docMk/>
            <pc:sldMk cId="2634502098" sldId="261"/>
            <ac:cxnSpMk id="10" creationId="{D2E961F1-4A28-4A5F-BBD4-6E400E5E6C75}"/>
          </ac:cxnSpMkLst>
        </pc:cxnChg>
        <pc:cxnChg chg="add del">
          <ac:chgData name="Roman Zhigalov" userId="1f97e9fdf7779aa5" providerId="LiveId" clId="{11FA6CA3-6721-4A16-A608-495B1BB09B6A}" dt="2022-08-09T12:06:54.185" v="167" actId="26606"/>
          <ac:cxnSpMkLst>
            <pc:docMk/>
            <pc:sldMk cId="2634502098" sldId="261"/>
            <ac:cxnSpMk id="14" creationId="{A82415D3-DDE5-4D63-8CB3-23A5EC581B27}"/>
          </ac:cxnSpMkLst>
        </pc:cxnChg>
        <pc:cxnChg chg="add del">
          <ac:chgData name="Roman Zhigalov" userId="1f97e9fdf7779aa5" providerId="LiveId" clId="{11FA6CA3-6721-4A16-A608-495B1BB09B6A}" dt="2022-08-09T12:06:54.185" v="167" actId="26606"/>
          <ac:cxnSpMkLst>
            <pc:docMk/>
            <pc:sldMk cId="2634502098" sldId="261"/>
            <ac:cxnSpMk id="16" creationId="{AD7193FB-6AE6-4B3B-8F89-56B55DD63B4D}"/>
          </ac:cxnSpMkLst>
        </pc:cxnChg>
        <pc:cxnChg chg="add del">
          <ac:chgData name="Roman Zhigalov" userId="1f97e9fdf7779aa5" providerId="LiveId" clId="{11FA6CA3-6721-4A16-A608-495B1BB09B6A}" dt="2022-08-09T12:06:54.735" v="169" actId="26606"/>
          <ac:cxnSpMkLst>
            <pc:docMk/>
            <pc:sldMk cId="2634502098" sldId="261"/>
            <ac:cxnSpMk id="19" creationId="{7E7C77BC-7138-40B1-A15B-20F57A494629}"/>
          </ac:cxnSpMkLst>
        </pc:cxnChg>
        <pc:cxnChg chg="add del">
          <ac:chgData name="Roman Zhigalov" userId="1f97e9fdf7779aa5" providerId="LiveId" clId="{11FA6CA3-6721-4A16-A608-495B1BB09B6A}" dt="2022-08-09T12:06:55.555" v="171" actId="26606"/>
          <ac:cxnSpMkLst>
            <pc:docMk/>
            <pc:sldMk cId="2634502098" sldId="261"/>
            <ac:cxnSpMk id="21" creationId="{D2E961F1-4A28-4A5F-BBD4-6E400E5E6C75}"/>
          </ac:cxnSpMkLst>
        </pc:cxnChg>
        <pc:cxnChg chg="add del">
          <ac:chgData name="Roman Zhigalov" userId="1f97e9fdf7779aa5" providerId="LiveId" clId="{11FA6CA3-6721-4A16-A608-495B1BB09B6A}" dt="2022-08-09T12:06:55.555" v="171" actId="26606"/>
          <ac:cxnSpMkLst>
            <pc:docMk/>
            <pc:sldMk cId="2634502098" sldId="261"/>
            <ac:cxnSpMk id="23" creationId="{A82415D3-DDE5-4D63-8CB3-23A5EC581B27}"/>
          </ac:cxnSpMkLst>
        </pc:cxnChg>
        <pc:cxnChg chg="add del">
          <ac:chgData name="Roman Zhigalov" userId="1f97e9fdf7779aa5" providerId="LiveId" clId="{11FA6CA3-6721-4A16-A608-495B1BB09B6A}" dt="2022-08-09T12:06:55.555" v="171" actId="26606"/>
          <ac:cxnSpMkLst>
            <pc:docMk/>
            <pc:sldMk cId="2634502098" sldId="261"/>
            <ac:cxnSpMk id="24" creationId="{AD7193FB-6AE6-4B3B-8F89-56B55DD63B4D}"/>
          </ac:cxnSpMkLst>
        </pc:cxnChg>
        <pc:cxnChg chg="add">
          <ac:chgData name="Roman Zhigalov" userId="1f97e9fdf7779aa5" providerId="LiveId" clId="{11FA6CA3-6721-4A16-A608-495B1BB09B6A}" dt="2022-08-09T12:06:55.565" v="172" actId="26606"/>
          <ac:cxnSpMkLst>
            <pc:docMk/>
            <pc:sldMk cId="2634502098" sldId="261"/>
            <ac:cxnSpMk id="27" creationId="{7E7C77BC-7138-40B1-A15B-20F57A494629}"/>
          </ac:cxnSpMkLst>
        </pc:cxnChg>
      </pc:sldChg>
      <pc:sldChg chg="addSp delSp modSp new mod setBg">
        <pc:chgData name="Roman Zhigalov" userId="1f97e9fdf7779aa5" providerId="LiveId" clId="{11FA6CA3-6721-4A16-A608-495B1BB09B6A}" dt="2022-08-09T12:09:18.675" v="186" actId="27614"/>
        <pc:sldMkLst>
          <pc:docMk/>
          <pc:sldMk cId="3723567772" sldId="262"/>
        </pc:sldMkLst>
        <pc:spChg chg="mod">
          <ac:chgData name="Roman Zhigalov" userId="1f97e9fdf7779aa5" providerId="LiveId" clId="{11FA6CA3-6721-4A16-A608-495B1BB09B6A}" dt="2022-08-09T12:09:15.320" v="185" actId="26606"/>
          <ac:spMkLst>
            <pc:docMk/>
            <pc:sldMk cId="3723567772" sldId="262"/>
            <ac:spMk id="2" creationId="{E0A83640-5B4B-8200-82C5-5F7302978EF8}"/>
          </ac:spMkLst>
        </pc:spChg>
        <pc:spChg chg="del">
          <ac:chgData name="Roman Zhigalov" userId="1f97e9fdf7779aa5" providerId="LiveId" clId="{11FA6CA3-6721-4A16-A608-495B1BB09B6A}" dt="2022-08-09T12:09:11.485" v="184"/>
          <ac:spMkLst>
            <pc:docMk/>
            <pc:sldMk cId="3723567772" sldId="262"/>
            <ac:spMk id="3" creationId="{3DC50A0E-B6D7-53F6-0C16-788D1F9B4713}"/>
          </ac:spMkLst>
        </pc:spChg>
        <pc:spChg chg="mod">
          <ac:chgData name="Roman Zhigalov" userId="1f97e9fdf7779aa5" providerId="LiveId" clId="{11FA6CA3-6721-4A16-A608-495B1BB09B6A}" dt="2022-08-09T12:09:15.320" v="185" actId="26606"/>
          <ac:spMkLst>
            <pc:docMk/>
            <pc:sldMk cId="3723567772" sldId="262"/>
            <ac:spMk id="4" creationId="{4614B659-C961-2134-2224-F752D62F1143}"/>
          </ac:spMkLst>
        </pc:spChg>
        <pc:spChg chg="add">
          <ac:chgData name="Roman Zhigalov" userId="1f97e9fdf7779aa5" providerId="LiveId" clId="{11FA6CA3-6721-4A16-A608-495B1BB09B6A}" dt="2022-08-09T12:09:15.320" v="185" actId="26606"/>
          <ac:spMkLst>
            <pc:docMk/>
            <pc:sldMk cId="3723567772" sldId="262"/>
            <ac:spMk id="2055" creationId="{201CC55D-ED54-4C5C-95E6-10947BD1103B}"/>
          </ac:spMkLst>
        </pc:spChg>
        <pc:spChg chg="add">
          <ac:chgData name="Roman Zhigalov" userId="1f97e9fdf7779aa5" providerId="LiveId" clId="{11FA6CA3-6721-4A16-A608-495B1BB09B6A}" dt="2022-08-09T12:09:15.320" v="185" actId="26606"/>
          <ac:spMkLst>
            <pc:docMk/>
            <pc:sldMk cId="3723567772" sldId="262"/>
            <ac:spMk id="2061" creationId="{3873B707-463F-40B0-8227-E8CC6C67EB25}"/>
          </ac:spMkLst>
        </pc:spChg>
        <pc:spChg chg="add">
          <ac:chgData name="Roman Zhigalov" userId="1f97e9fdf7779aa5" providerId="LiveId" clId="{11FA6CA3-6721-4A16-A608-495B1BB09B6A}" dt="2022-08-09T12:09:15.320" v="185" actId="26606"/>
          <ac:spMkLst>
            <pc:docMk/>
            <pc:sldMk cId="3723567772" sldId="262"/>
            <ac:spMk id="2063" creationId="{C13237C8-E62C-4F0D-A318-BD6FB6C2D138}"/>
          </ac:spMkLst>
        </pc:spChg>
        <pc:spChg chg="add">
          <ac:chgData name="Roman Zhigalov" userId="1f97e9fdf7779aa5" providerId="LiveId" clId="{11FA6CA3-6721-4A16-A608-495B1BB09B6A}" dt="2022-08-09T12:09:15.320" v="185" actId="26606"/>
          <ac:spMkLst>
            <pc:docMk/>
            <pc:sldMk cId="3723567772" sldId="262"/>
            <ac:spMk id="2065" creationId="{19C9EAEA-39D0-4B0E-A0EB-51E7B26740B1}"/>
          </ac:spMkLst>
        </pc:spChg>
        <pc:grpChg chg="add">
          <ac:chgData name="Roman Zhigalov" userId="1f97e9fdf7779aa5" providerId="LiveId" clId="{11FA6CA3-6721-4A16-A608-495B1BB09B6A}" dt="2022-08-09T12:09:15.320" v="185" actId="26606"/>
          <ac:grpSpMkLst>
            <pc:docMk/>
            <pc:sldMk cId="3723567772" sldId="262"/>
            <ac:grpSpMk id="2057" creationId="{1DE889C7-FAD6-4397-98E2-05D503484459}"/>
          </ac:grpSpMkLst>
        </pc:grpChg>
        <pc:picChg chg="add mod">
          <ac:chgData name="Roman Zhigalov" userId="1f97e9fdf7779aa5" providerId="LiveId" clId="{11FA6CA3-6721-4A16-A608-495B1BB09B6A}" dt="2022-08-09T12:09:18.675" v="186" actId="27614"/>
          <ac:picMkLst>
            <pc:docMk/>
            <pc:sldMk cId="3723567772" sldId="262"/>
            <ac:picMk id="2050" creationId="{325DC0A1-B290-C4E3-EFD5-7A34387F3AC0}"/>
          </ac:picMkLst>
        </pc:picChg>
      </pc:sldChg>
      <pc:sldChg chg="addSp modSp new mod setBg">
        <pc:chgData name="Roman Zhigalov" userId="1f97e9fdf7779aa5" providerId="LiveId" clId="{11FA6CA3-6721-4A16-A608-495B1BB09B6A}" dt="2022-08-09T12:12:36.834" v="361" actId="20577"/>
        <pc:sldMkLst>
          <pc:docMk/>
          <pc:sldMk cId="3961809264" sldId="263"/>
        </pc:sldMkLst>
        <pc:spChg chg="mod">
          <ac:chgData name="Roman Zhigalov" userId="1f97e9fdf7779aa5" providerId="LiveId" clId="{11FA6CA3-6721-4A16-A608-495B1BB09B6A}" dt="2022-08-09T12:12:27.594" v="359" actId="26606"/>
          <ac:spMkLst>
            <pc:docMk/>
            <pc:sldMk cId="3961809264" sldId="263"/>
            <ac:spMk id="2" creationId="{C8933C17-30E7-F9A6-7CCA-7BE6FCE5B5FB}"/>
          </ac:spMkLst>
        </pc:spChg>
        <pc:spChg chg="mod">
          <ac:chgData name="Roman Zhigalov" userId="1f97e9fdf7779aa5" providerId="LiveId" clId="{11FA6CA3-6721-4A16-A608-495B1BB09B6A}" dt="2022-08-09T12:12:36.834" v="361" actId="20577"/>
          <ac:spMkLst>
            <pc:docMk/>
            <pc:sldMk cId="3961809264" sldId="263"/>
            <ac:spMk id="3" creationId="{AB165269-B618-E76F-A598-51B2EF31CF86}"/>
          </ac:spMkLst>
        </pc:spChg>
        <pc:spChg chg="add">
          <ac:chgData name="Roman Zhigalov" userId="1f97e9fdf7779aa5" providerId="LiveId" clId="{11FA6CA3-6721-4A16-A608-495B1BB09B6A}" dt="2022-08-09T12:12:27.594" v="359" actId="26606"/>
          <ac:spMkLst>
            <pc:docMk/>
            <pc:sldMk cId="3961809264" sldId="263"/>
            <ac:spMk id="8" creationId="{B6CDA21F-E7AF-4C75-8395-33F58D5B0E45}"/>
          </ac:spMkLst>
        </pc:spChg>
        <pc:spChg chg="add">
          <ac:chgData name="Roman Zhigalov" userId="1f97e9fdf7779aa5" providerId="LiveId" clId="{11FA6CA3-6721-4A16-A608-495B1BB09B6A}" dt="2022-08-09T12:12:27.594" v="359" actId="26606"/>
          <ac:spMkLst>
            <pc:docMk/>
            <pc:sldMk cId="3961809264" sldId="263"/>
            <ac:spMk id="15" creationId="{D5B0017B-2ECA-49AF-B397-DC140825DF8D}"/>
          </ac:spMkLst>
        </pc:spChg>
        <pc:grpChg chg="add">
          <ac:chgData name="Roman Zhigalov" userId="1f97e9fdf7779aa5" providerId="LiveId" clId="{11FA6CA3-6721-4A16-A608-495B1BB09B6A}" dt="2022-08-09T12:12:27.594" v="359" actId="26606"/>
          <ac:grpSpMkLst>
            <pc:docMk/>
            <pc:sldMk cId="3961809264" sldId="263"/>
            <ac:grpSpMk id="10" creationId="{AE1C45F0-260A-458C-96ED-C1F6D2151219}"/>
          </ac:grpSpMkLst>
        </pc:grpChg>
        <pc:cxnChg chg="add">
          <ac:chgData name="Roman Zhigalov" userId="1f97e9fdf7779aa5" providerId="LiveId" clId="{11FA6CA3-6721-4A16-A608-495B1BB09B6A}" dt="2022-08-09T12:12:27.594" v="359" actId="26606"/>
          <ac:cxnSpMkLst>
            <pc:docMk/>
            <pc:sldMk cId="3961809264" sldId="263"/>
            <ac:cxnSpMk id="17" creationId="{6CF1BAF6-AD41-4082-B212-8A1F9A2E8779}"/>
          </ac:cxnSpMkLst>
        </pc:cxnChg>
      </pc:sldChg>
      <pc:sldChg chg="addSp delSp modSp new mod">
        <pc:chgData name="Roman Zhigalov" userId="1f97e9fdf7779aa5" providerId="LiveId" clId="{11FA6CA3-6721-4A16-A608-495B1BB09B6A}" dt="2022-08-09T12:11:53.817" v="337" actId="14100"/>
        <pc:sldMkLst>
          <pc:docMk/>
          <pc:sldMk cId="1791254882" sldId="264"/>
        </pc:sldMkLst>
        <pc:spChg chg="mod">
          <ac:chgData name="Roman Zhigalov" userId="1f97e9fdf7779aa5" providerId="LiveId" clId="{11FA6CA3-6721-4A16-A608-495B1BB09B6A}" dt="2022-08-09T12:11:46.630" v="335" actId="113"/>
          <ac:spMkLst>
            <pc:docMk/>
            <pc:sldMk cId="1791254882" sldId="264"/>
            <ac:spMk id="2" creationId="{FB8EF9D3-8BF2-1F51-B2BA-448C481AF191}"/>
          </ac:spMkLst>
        </pc:spChg>
        <pc:spChg chg="del">
          <ac:chgData name="Roman Zhigalov" userId="1f97e9fdf7779aa5" providerId="LiveId" clId="{11FA6CA3-6721-4A16-A608-495B1BB09B6A}" dt="2022-08-09T12:11:00.890" v="263" actId="1032"/>
          <ac:spMkLst>
            <pc:docMk/>
            <pc:sldMk cId="1791254882" sldId="264"/>
            <ac:spMk id="3" creationId="{526320EF-AB58-9AE7-BED9-CC58B3050F3B}"/>
          </ac:spMkLst>
        </pc:spChg>
        <pc:spChg chg="mod">
          <ac:chgData name="Roman Zhigalov" userId="1f97e9fdf7779aa5" providerId="LiveId" clId="{11FA6CA3-6721-4A16-A608-495B1BB09B6A}" dt="2022-08-09T12:10:18.726" v="260"/>
          <ac:spMkLst>
            <pc:docMk/>
            <pc:sldMk cId="1791254882" sldId="264"/>
            <ac:spMk id="4" creationId="{522B24BB-39C9-2284-E3D9-8EEB34051FF3}"/>
          </ac:spMkLst>
        </pc:spChg>
        <pc:graphicFrameChg chg="add mod modGraphic">
          <ac:chgData name="Roman Zhigalov" userId="1f97e9fdf7779aa5" providerId="LiveId" clId="{11FA6CA3-6721-4A16-A608-495B1BB09B6A}" dt="2022-08-09T12:11:53.817" v="337" actId="14100"/>
          <ac:graphicFrameMkLst>
            <pc:docMk/>
            <pc:sldMk cId="1791254882" sldId="264"/>
            <ac:graphicFrameMk id="6" creationId="{BC62E129-2F32-10BC-F38F-499DB425D88E}"/>
          </ac:graphicFrameMkLst>
        </pc:graphicFrameChg>
        <pc:picChg chg="add del mod">
          <ac:chgData name="Roman Zhigalov" userId="1f97e9fdf7779aa5" providerId="LiveId" clId="{11FA6CA3-6721-4A16-A608-495B1BB09B6A}" dt="2022-08-09T12:10:52.990" v="262" actId="478"/>
          <ac:picMkLst>
            <pc:docMk/>
            <pc:sldMk cId="1791254882" sldId="264"/>
            <ac:picMk id="5" creationId="{9A46ED3C-5C7A-6F4A-BA83-D3E6B73BDF90}"/>
          </ac:picMkLst>
        </pc:picChg>
      </pc:sldChg>
      <pc:sldChg chg="addSp modSp new mod setBg">
        <pc:chgData name="Roman Zhigalov" userId="1f97e9fdf7779aa5" providerId="LiveId" clId="{11FA6CA3-6721-4A16-A608-495B1BB09B6A}" dt="2022-08-09T12:13:21.664" v="393" actId="26606"/>
        <pc:sldMkLst>
          <pc:docMk/>
          <pc:sldMk cId="32758014" sldId="265"/>
        </pc:sldMkLst>
        <pc:spChg chg="mod">
          <ac:chgData name="Roman Zhigalov" userId="1f97e9fdf7779aa5" providerId="LiveId" clId="{11FA6CA3-6721-4A16-A608-495B1BB09B6A}" dt="2022-08-09T12:13:21.664" v="393" actId="26606"/>
          <ac:spMkLst>
            <pc:docMk/>
            <pc:sldMk cId="32758014" sldId="265"/>
            <ac:spMk id="2" creationId="{7E966B14-BD14-6935-E3D8-DFD1BB62ADAC}"/>
          </ac:spMkLst>
        </pc:spChg>
        <pc:spChg chg="mod">
          <ac:chgData name="Roman Zhigalov" userId="1f97e9fdf7779aa5" providerId="LiveId" clId="{11FA6CA3-6721-4A16-A608-495B1BB09B6A}" dt="2022-08-09T12:13:21.664" v="393" actId="26606"/>
          <ac:spMkLst>
            <pc:docMk/>
            <pc:sldMk cId="32758014" sldId="265"/>
            <ac:spMk id="3" creationId="{69254147-73E9-2846-D7E8-E3149F051337}"/>
          </ac:spMkLst>
        </pc:spChg>
        <pc:spChg chg="add">
          <ac:chgData name="Roman Zhigalov" userId="1f97e9fdf7779aa5" providerId="LiveId" clId="{11FA6CA3-6721-4A16-A608-495B1BB09B6A}" dt="2022-08-09T12:13:21.664" v="393" actId="26606"/>
          <ac:spMkLst>
            <pc:docMk/>
            <pc:sldMk cId="32758014" sldId="265"/>
            <ac:spMk id="8" creationId="{4522B21E-B2B9-4C72-9A71-C87EFD137480}"/>
          </ac:spMkLst>
        </pc:spChg>
        <pc:spChg chg="add">
          <ac:chgData name="Roman Zhigalov" userId="1f97e9fdf7779aa5" providerId="LiveId" clId="{11FA6CA3-6721-4A16-A608-495B1BB09B6A}" dt="2022-08-09T12:13:21.664" v="393" actId="26606"/>
          <ac:spMkLst>
            <pc:docMk/>
            <pc:sldMk cId="32758014" sldId="265"/>
            <ac:spMk id="10" creationId="{5EB7D2A2-F448-44D4-938C-DC84CBCB3B1E}"/>
          </ac:spMkLst>
        </pc:spChg>
        <pc:spChg chg="add">
          <ac:chgData name="Roman Zhigalov" userId="1f97e9fdf7779aa5" providerId="LiveId" clId="{11FA6CA3-6721-4A16-A608-495B1BB09B6A}" dt="2022-08-09T12:13:21.664" v="393" actId="26606"/>
          <ac:spMkLst>
            <pc:docMk/>
            <pc:sldMk cId="32758014" sldId="265"/>
            <ac:spMk id="12" creationId="{871AEA07-1E14-44B4-8E55-64EF049CD66F}"/>
          </ac:spMkLst>
        </pc:spChg>
        <pc:cxnChg chg="add">
          <ac:chgData name="Roman Zhigalov" userId="1f97e9fdf7779aa5" providerId="LiveId" clId="{11FA6CA3-6721-4A16-A608-495B1BB09B6A}" dt="2022-08-09T12:13:21.664" v="393" actId="26606"/>
          <ac:cxnSpMkLst>
            <pc:docMk/>
            <pc:sldMk cId="32758014" sldId="265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11FA6CA3-6721-4A16-A608-495B1BB09B6A}" dt="2022-08-09T12:14:48.484" v="399" actId="26606"/>
        <pc:sldMkLst>
          <pc:docMk/>
          <pc:sldMk cId="1426184442" sldId="266"/>
        </pc:sldMkLst>
        <pc:spChg chg="mod">
          <ac:chgData name="Roman Zhigalov" userId="1f97e9fdf7779aa5" providerId="LiveId" clId="{11FA6CA3-6721-4A16-A608-495B1BB09B6A}" dt="2022-08-09T12:14:48.484" v="399" actId="26606"/>
          <ac:spMkLst>
            <pc:docMk/>
            <pc:sldMk cId="1426184442" sldId="266"/>
            <ac:spMk id="2" creationId="{7F349B0C-4D32-B278-B300-004881005B81}"/>
          </ac:spMkLst>
        </pc:spChg>
        <pc:spChg chg="mod">
          <ac:chgData name="Roman Zhigalov" userId="1f97e9fdf7779aa5" providerId="LiveId" clId="{11FA6CA3-6721-4A16-A608-495B1BB09B6A}" dt="2022-08-09T12:14:48.484" v="399" actId="26606"/>
          <ac:spMkLst>
            <pc:docMk/>
            <pc:sldMk cId="1426184442" sldId="266"/>
            <ac:spMk id="3" creationId="{A8BCD05A-088C-CC60-E13C-F910FF6C916E}"/>
          </ac:spMkLst>
        </pc:spChg>
        <pc:spChg chg="add">
          <ac:chgData name="Roman Zhigalov" userId="1f97e9fdf7779aa5" providerId="LiveId" clId="{11FA6CA3-6721-4A16-A608-495B1BB09B6A}" dt="2022-08-09T12:14:48.484" v="399" actId="26606"/>
          <ac:spMkLst>
            <pc:docMk/>
            <pc:sldMk cId="1426184442" sldId="266"/>
            <ac:spMk id="8" creationId="{4522B21E-B2B9-4C72-9A71-C87EFD137480}"/>
          </ac:spMkLst>
        </pc:spChg>
        <pc:spChg chg="add">
          <ac:chgData name="Roman Zhigalov" userId="1f97e9fdf7779aa5" providerId="LiveId" clId="{11FA6CA3-6721-4A16-A608-495B1BB09B6A}" dt="2022-08-09T12:14:48.484" v="399" actId="26606"/>
          <ac:spMkLst>
            <pc:docMk/>
            <pc:sldMk cId="1426184442" sldId="266"/>
            <ac:spMk id="10" creationId="{5EB7D2A2-F448-44D4-938C-DC84CBCB3B1E}"/>
          </ac:spMkLst>
        </pc:spChg>
        <pc:spChg chg="add">
          <ac:chgData name="Roman Zhigalov" userId="1f97e9fdf7779aa5" providerId="LiveId" clId="{11FA6CA3-6721-4A16-A608-495B1BB09B6A}" dt="2022-08-09T12:14:48.484" v="399" actId="26606"/>
          <ac:spMkLst>
            <pc:docMk/>
            <pc:sldMk cId="1426184442" sldId="266"/>
            <ac:spMk id="12" creationId="{871AEA07-1E14-44B4-8E55-64EF049CD66F}"/>
          </ac:spMkLst>
        </pc:spChg>
        <pc:cxnChg chg="add">
          <ac:chgData name="Roman Zhigalov" userId="1f97e9fdf7779aa5" providerId="LiveId" clId="{11FA6CA3-6721-4A16-A608-495B1BB09B6A}" dt="2022-08-09T12:14:48.484" v="399" actId="26606"/>
          <ac:cxnSpMkLst>
            <pc:docMk/>
            <pc:sldMk cId="1426184442" sldId="266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11FA6CA3-6721-4A16-A608-495B1BB09B6A}" dt="2022-08-09T12:15:33.214" v="444" actId="26606"/>
        <pc:sldMkLst>
          <pc:docMk/>
          <pc:sldMk cId="2316588364" sldId="267"/>
        </pc:sldMkLst>
        <pc:spChg chg="mod">
          <ac:chgData name="Roman Zhigalov" userId="1f97e9fdf7779aa5" providerId="LiveId" clId="{11FA6CA3-6721-4A16-A608-495B1BB09B6A}" dt="2022-08-09T12:15:33.214" v="444" actId="26606"/>
          <ac:spMkLst>
            <pc:docMk/>
            <pc:sldMk cId="2316588364" sldId="267"/>
            <ac:spMk id="2" creationId="{0B0DCB42-F9A6-40C8-71CC-EE12A8B2BB3B}"/>
          </ac:spMkLst>
        </pc:spChg>
        <pc:spChg chg="del mod">
          <ac:chgData name="Roman Zhigalov" userId="1f97e9fdf7779aa5" providerId="LiveId" clId="{11FA6CA3-6721-4A16-A608-495B1BB09B6A}" dt="2022-08-09T12:15:33.214" v="444" actId="26606"/>
          <ac:spMkLst>
            <pc:docMk/>
            <pc:sldMk cId="2316588364" sldId="267"/>
            <ac:spMk id="3" creationId="{3F3A5B79-5E9F-66B2-D62E-290EE8B3CC35}"/>
          </ac:spMkLst>
        </pc:spChg>
        <pc:spChg chg="add">
          <ac:chgData name="Roman Zhigalov" userId="1f97e9fdf7779aa5" providerId="LiveId" clId="{11FA6CA3-6721-4A16-A608-495B1BB09B6A}" dt="2022-08-09T12:15:33.214" v="444" actId="26606"/>
          <ac:spMkLst>
            <pc:docMk/>
            <pc:sldMk cId="2316588364" sldId="267"/>
            <ac:spMk id="9" creationId="{56E9B3E6-E277-4D68-BA48-9CB43FFBD6E2}"/>
          </ac:spMkLst>
        </pc:spChg>
        <pc:spChg chg="add">
          <ac:chgData name="Roman Zhigalov" userId="1f97e9fdf7779aa5" providerId="LiveId" clId="{11FA6CA3-6721-4A16-A608-495B1BB09B6A}" dt="2022-08-09T12:15:33.214" v="444" actId="26606"/>
          <ac:spMkLst>
            <pc:docMk/>
            <pc:sldMk cId="2316588364" sldId="267"/>
            <ac:spMk id="16" creationId="{D5B0017B-2ECA-49AF-B397-DC140825DF8D}"/>
          </ac:spMkLst>
        </pc:spChg>
        <pc:grpChg chg="add">
          <ac:chgData name="Roman Zhigalov" userId="1f97e9fdf7779aa5" providerId="LiveId" clId="{11FA6CA3-6721-4A16-A608-495B1BB09B6A}" dt="2022-08-09T12:15:33.214" v="444" actId="26606"/>
          <ac:grpSpMkLst>
            <pc:docMk/>
            <pc:sldMk cId="2316588364" sldId="267"/>
            <ac:grpSpMk id="11" creationId="{AE1C45F0-260A-458C-96ED-C1F6D2151219}"/>
          </ac:grpSpMkLst>
        </pc:grpChg>
        <pc:graphicFrameChg chg="add">
          <ac:chgData name="Roman Zhigalov" userId="1f97e9fdf7779aa5" providerId="LiveId" clId="{11FA6CA3-6721-4A16-A608-495B1BB09B6A}" dt="2022-08-09T12:15:33.214" v="444" actId="26606"/>
          <ac:graphicFrameMkLst>
            <pc:docMk/>
            <pc:sldMk cId="2316588364" sldId="267"/>
            <ac:graphicFrameMk id="5" creationId="{9D7F62E0-6E32-041A-B8E0-00BFF6B6BCDD}"/>
          </ac:graphicFrameMkLst>
        </pc:graphicFrameChg>
        <pc:cxnChg chg="add">
          <ac:chgData name="Roman Zhigalov" userId="1f97e9fdf7779aa5" providerId="LiveId" clId="{11FA6CA3-6721-4A16-A608-495B1BB09B6A}" dt="2022-08-09T12:15:33.214" v="444" actId="26606"/>
          <ac:cxnSpMkLst>
            <pc:docMk/>
            <pc:sldMk cId="2316588364" sldId="267"/>
            <ac:cxnSpMk id="18" creationId="{6CF1BAF6-AD41-4082-B212-8A1F9A2E8779}"/>
          </ac:cxnSpMkLst>
        </pc:cxnChg>
      </pc:sldChg>
      <pc:sldChg chg="addSp delSp modSp new mod setBg">
        <pc:chgData name="Roman Zhigalov" userId="1f97e9fdf7779aa5" providerId="LiveId" clId="{11FA6CA3-6721-4A16-A608-495B1BB09B6A}" dt="2022-08-09T12:16:36.142" v="464" actId="27614"/>
        <pc:sldMkLst>
          <pc:docMk/>
          <pc:sldMk cId="919879078" sldId="268"/>
        </pc:sldMkLst>
        <pc:spChg chg="mod ord">
          <ac:chgData name="Roman Zhigalov" userId="1f97e9fdf7779aa5" providerId="LiveId" clId="{11FA6CA3-6721-4A16-A608-495B1BB09B6A}" dt="2022-08-09T12:16:30.607" v="463" actId="26606"/>
          <ac:spMkLst>
            <pc:docMk/>
            <pc:sldMk cId="919879078" sldId="268"/>
            <ac:spMk id="2" creationId="{F6A30BA7-E2AE-652C-9E74-EA8B19AD0071}"/>
          </ac:spMkLst>
        </pc:spChg>
        <pc:spChg chg="del">
          <ac:chgData name="Roman Zhigalov" userId="1f97e9fdf7779aa5" providerId="LiveId" clId="{11FA6CA3-6721-4A16-A608-495B1BB09B6A}" dt="2022-08-09T12:16:22.722" v="446"/>
          <ac:spMkLst>
            <pc:docMk/>
            <pc:sldMk cId="919879078" sldId="268"/>
            <ac:spMk id="3" creationId="{CC3A77F4-3D77-BF9D-4E5D-DD8AD4FBF93A}"/>
          </ac:spMkLst>
        </pc:spChg>
        <pc:spChg chg="add">
          <ac:chgData name="Roman Zhigalov" userId="1f97e9fdf7779aa5" providerId="LiveId" clId="{11FA6CA3-6721-4A16-A608-495B1BB09B6A}" dt="2022-08-09T12:16:30.607" v="463" actId="26606"/>
          <ac:spMkLst>
            <pc:docMk/>
            <pc:sldMk cId="919879078" sldId="268"/>
            <ac:spMk id="3079" creationId="{37C89E4B-3C9F-44B9-8B86-D9E3D112D8EC}"/>
          </ac:spMkLst>
        </pc:spChg>
        <pc:picChg chg="add mod">
          <ac:chgData name="Roman Zhigalov" userId="1f97e9fdf7779aa5" providerId="LiveId" clId="{11FA6CA3-6721-4A16-A608-495B1BB09B6A}" dt="2022-08-09T12:16:36.142" v="464" actId="27614"/>
          <ac:picMkLst>
            <pc:docMk/>
            <pc:sldMk cId="919879078" sldId="268"/>
            <ac:picMk id="3074" creationId="{B31D2A0D-6CE8-2462-9711-64F0927AD296}"/>
          </ac:picMkLst>
        </pc:picChg>
        <pc:cxnChg chg="add">
          <ac:chgData name="Roman Zhigalov" userId="1f97e9fdf7779aa5" providerId="LiveId" clId="{11FA6CA3-6721-4A16-A608-495B1BB09B6A}" dt="2022-08-09T12:16:30.607" v="463" actId="26606"/>
          <ac:cxnSpMkLst>
            <pc:docMk/>
            <pc:sldMk cId="919879078" sldId="268"/>
            <ac:cxnSpMk id="3081" creationId="{AA2EAA10-076F-46BD-8F0F-B9A2FB77A85C}"/>
          </ac:cxnSpMkLst>
        </pc:cxnChg>
        <pc:cxnChg chg="add">
          <ac:chgData name="Roman Zhigalov" userId="1f97e9fdf7779aa5" providerId="LiveId" clId="{11FA6CA3-6721-4A16-A608-495B1BB09B6A}" dt="2022-08-09T12:16:30.607" v="463" actId="26606"/>
          <ac:cxnSpMkLst>
            <pc:docMk/>
            <pc:sldMk cId="919879078" sldId="268"/>
            <ac:cxnSpMk id="3083" creationId="{D891E407-403B-4764-86C9-33A56D3BCAA3}"/>
          </ac:cxnSpMkLst>
        </pc:cxnChg>
      </pc:sldChg>
      <pc:sldChg chg="addSp delSp modSp new mod setBg">
        <pc:chgData name="Roman Zhigalov" userId="1f97e9fdf7779aa5" providerId="LiveId" clId="{11FA6CA3-6721-4A16-A608-495B1BB09B6A}" dt="2022-08-09T12:17:22.087" v="516" actId="26606"/>
        <pc:sldMkLst>
          <pc:docMk/>
          <pc:sldMk cId="1148467237" sldId="269"/>
        </pc:sldMkLst>
        <pc:spChg chg="mod ord">
          <ac:chgData name="Roman Zhigalov" userId="1f97e9fdf7779aa5" providerId="LiveId" clId="{11FA6CA3-6721-4A16-A608-495B1BB09B6A}" dt="2022-08-09T12:17:22.087" v="516" actId="26606"/>
          <ac:spMkLst>
            <pc:docMk/>
            <pc:sldMk cId="1148467237" sldId="269"/>
            <ac:spMk id="2" creationId="{14672442-5FEB-99B8-2562-E758663E6097}"/>
          </ac:spMkLst>
        </pc:spChg>
        <pc:spChg chg="del">
          <ac:chgData name="Roman Zhigalov" userId="1f97e9fdf7779aa5" providerId="LiveId" clId="{11FA6CA3-6721-4A16-A608-495B1BB09B6A}" dt="2022-08-09T12:16:55.632" v="466" actId="22"/>
          <ac:spMkLst>
            <pc:docMk/>
            <pc:sldMk cId="1148467237" sldId="269"/>
            <ac:spMk id="3" creationId="{6946F04D-A728-04EA-39E8-72026D803FD2}"/>
          </ac:spMkLst>
        </pc:spChg>
        <pc:spChg chg="add del">
          <ac:chgData name="Roman Zhigalov" userId="1f97e9fdf7779aa5" providerId="LiveId" clId="{11FA6CA3-6721-4A16-A608-495B1BB09B6A}" dt="2022-08-09T12:17:07.542" v="509" actId="26606"/>
          <ac:spMkLst>
            <pc:docMk/>
            <pc:sldMk cId="1148467237" sldId="269"/>
            <ac:spMk id="10" creationId="{37C89E4B-3C9F-44B9-8B86-D9E3D112D8EC}"/>
          </ac:spMkLst>
        </pc:spChg>
        <pc:spChg chg="add del">
          <ac:chgData name="Roman Zhigalov" userId="1f97e9fdf7779aa5" providerId="LiveId" clId="{11FA6CA3-6721-4A16-A608-495B1BB09B6A}" dt="2022-08-09T12:17:22.087" v="516" actId="26606"/>
          <ac:spMkLst>
            <pc:docMk/>
            <pc:sldMk cId="1148467237" sldId="269"/>
            <ac:spMk id="16" creationId="{6753252F-4873-4F63-801D-CC719279A7D5}"/>
          </ac:spMkLst>
        </pc:spChg>
        <pc:spChg chg="add del">
          <ac:chgData name="Roman Zhigalov" userId="1f97e9fdf7779aa5" providerId="LiveId" clId="{11FA6CA3-6721-4A16-A608-495B1BB09B6A}" dt="2022-08-09T12:17:22.087" v="516" actId="26606"/>
          <ac:spMkLst>
            <pc:docMk/>
            <pc:sldMk cId="1148467237" sldId="269"/>
            <ac:spMk id="17" creationId="{047C8CCB-F95D-4249-92DD-651249D3535A}"/>
          </ac:spMkLst>
        </pc:spChg>
        <pc:spChg chg="add del">
          <ac:chgData name="Roman Zhigalov" userId="1f97e9fdf7779aa5" providerId="LiveId" clId="{11FA6CA3-6721-4A16-A608-495B1BB09B6A}" dt="2022-08-09T12:17:22.087" v="516" actId="26606"/>
          <ac:spMkLst>
            <pc:docMk/>
            <pc:sldMk cId="1148467237" sldId="269"/>
            <ac:spMk id="22" creationId="{1707FC24-6981-43D9-B525-C7832BA22463}"/>
          </ac:spMkLst>
        </pc:spChg>
        <pc:picChg chg="add mod ord">
          <ac:chgData name="Roman Zhigalov" userId="1f97e9fdf7779aa5" providerId="LiveId" clId="{11FA6CA3-6721-4A16-A608-495B1BB09B6A}" dt="2022-08-09T12:17:22.087" v="516" actId="26606"/>
          <ac:picMkLst>
            <pc:docMk/>
            <pc:sldMk cId="1148467237" sldId="269"/>
            <ac:picMk id="5" creationId="{971CE0A2-380B-60C8-6C0B-B6ABA548E804}"/>
          </ac:picMkLst>
        </pc:picChg>
        <pc:cxnChg chg="add del">
          <ac:chgData name="Roman Zhigalov" userId="1f97e9fdf7779aa5" providerId="LiveId" clId="{11FA6CA3-6721-4A16-A608-495B1BB09B6A}" dt="2022-08-09T12:17:07.542" v="509" actId="26606"/>
          <ac:cxnSpMkLst>
            <pc:docMk/>
            <pc:sldMk cId="1148467237" sldId="269"/>
            <ac:cxnSpMk id="12" creationId="{AA2EAA10-076F-46BD-8F0F-B9A2FB77A85C}"/>
          </ac:cxnSpMkLst>
        </pc:cxnChg>
        <pc:cxnChg chg="add del">
          <ac:chgData name="Roman Zhigalov" userId="1f97e9fdf7779aa5" providerId="LiveId" clId="{11FA6CA3-6721-4A16-A608-495B1BB09B6A}" dt="2022-08-09T12:17:07.542" v="509" actId="26606"/>
          <ac:cxnSpMkLst>
            <pc:docMk/>
            <pc:sldMk cId="1148467237" sldId="269"/>
            <ac:cxnSpMk id="14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11FA6CA3-6721-4A16-A608-495B1BB09B6A}" dt="2022-08-09T12:19:01.346" v="538" actId="26606"/>
        <pc:sldMkLst>
          <pc:docMk/>
          <pc:sldMk cId="1670133663" sldId="270"/>
        </pc:sldMkLst>
        <pc:spChg chg="del mod ord">
          <ac:chgData name="Roman Zhigalov" userId="1f97e9fdf7779aa5" providerId="LiveId" clId="{11FA6CA3-6721-4A16-A608-495B1BB09B6A}" dt="2022-08-09T12:18:30.785" v="518" actId="700"/>
          <ac:spMkLst>
            <pc:docMk/>
            <pc:sldMk cId="1670133663" sldId="270"/>
            <ac:spMk id="2" creationId="{D35CFF59-71BD-4317-89CA-E92E9F68B8E6}"/>
          </ac:spMkLst>
        </pc:spChg>
        <pc:spChg chg="del mod ord">
          <ac:chgData name="Roman Zhigalov" userId="1f97e9fdf7779aa5" providerId="LiveId" clId="{11FA6CA3-6721-4A16-A608-495B1BB09B6A}" dt="2022-08-09T12:18:30.785" v="518" actId="700"/>
          <ac:spMkLst>
            <pc:docMk/>
            <pc:sldMk cId="1670133663" sldId="270"/>
            <ac:spMk id="3" creationId="{BA77FD25-C24A-09A6-2888-F339D2CE23CA}"/>
          </ac:spMkLst>
        </pc:spChg>
        <pc:spChg chg="add mod ord">
          <ac:chgData name="Roman Zhigalov" userId="1f97e9fdf7779aa5" providerId="LiveId" clId="{11FA6CA3-6721-4A16-A608-495B1BB09B6A}" dt="2022-08-09T12:19:01.346" v="538" actId="26606"/>
          <ac:spMkLst>
            <pc:docMk/>
            <pc:sldMk cId="1670133663" sldId="270"/>
            <ac:spMk id="4" creationId="{D86A6B5E-4E50-9D9B-8EDE-3DA2054F7EDC}"/>
          </ac:spMkLst>
        </pc:spChg>
        <pc:spChg chg="add del mod ord">
          <ac:chgData name="Roman Zhigalov" userId="1f97e9fdf7779aa5" providerId="LiveId" clId="{11FA6CA3-6721-4A16-A608-495B1BB09B6A}" dt="2022-08-09T12:18:44.350" v="532"/>
          <ac:spMkLst>
            <pc:docMk/>
            <pc:sldMk cId="1670133663" sldId="270"/>
            <ac:spMk id="5" creationId="{E1E067D2-416E-C73E-67AA-612E9ED089D6}"/>
          </ac:spMkLst>
        </pc:spChg>
        <pc:spChg chg="add mod ord">
          <ac:chgData name="Roman Zhigalov" userId="1f97e9fdf7779aa5" providerId="LiveId" clId="{11FA6CA3-6721-4A16-A608-495B1BB09B6A}" dt="2022-08-09T12:19:01.346" v="538" actId="26606"/>
          <ac:spMkLst>
            <pc:docMk/>
            <pc:sldMk cId="1670133663" sldId="270"/>
            <ac:spMk id="6" creationId="{2D884B20-1736-8FA3-153F-1B1F5543B00A}"/>
          </ac:spMkLst>
        </pc:spChg>
        <pc:spChg chg="add del">
          <ac:chgData name="Roman Zhigalov" userId="1f97e9fdf7779aa5" providerId="LiveId" clId="{11FA6CA3-6721-4A16-A608-495B1BB09B6A}" dt="2022-08-09T12:19:01.336" v="537" actId="26606"/>
          <ac:spMkLst>
            <pc:docMk/>
            <pc:sldMk cId="1670133663" sldId="270"/>
            <ac:spMk id="4103" creationId="{5E39A796-BE83-48B1-B33F-35C4A32AAB57}"/>
          </ac:spMkLst>
        </pc:spChg>
        <pc:spChg chg="add del">
          <ac:chgData name="Roman Zhigalov" userId="1f97e9fdf7779aa5" providerId="LiveId" clId="{11FA6CA3-6721-4A16-A608-495B1BB09B6A}" dt="2022-08-09T12:19:01.336" v="537" actId="26606"/>
          <ac:spMkLst>
            <pc:docMk/>
            <pc:sldMk cId="1670133663" sldId="270"/>
            <ac:spMk id="4105" creationId="{72F84B47-E267-4194-8194-831DB7B5547F}"/>
          </ac:spMkLst>
        </pc:spChg>
        <pc:spChg chg="add">
          <ac:chgData name="Roman Zhigalov" userId="1f97e9fdf7779aa5" providerId="LiveId" clId="{11FA6CA3-6721-4A16-A608-495B1BB09B6A}" dt="2022-08-09T12:19:01.346" v="538" actId="26606"/>
          <ac:spMkLst>
            <pc:docMk/>
            <pc:sldMk cId="1670133663" sldId="270"/>
            <ac:spMk id="4107" creationId="{55222F96-971A-4F90-B841-6BAB416C7AC1}"/>
          </ac:spMkLst>
        </pc:spChg>
        <pc:spChg chg="add">
          <ac:chgData name="Roman Zhigalov" userId="1f97e9fdf7779aa5" providerId="LiveId" clId="{11FA6CA3-6721-4A16-A608-495B1BB09B6A}" dt="2022-08-09T12:19:01.346" v="538" actId="26606"/>
          <ac:spMkLst>
            <pc:docMk/>
            <pc:sldMk cId="1670133663" sldId="270"/>
            <ac:spMk id="4108" creationId="{DBC6133C-0615-4CE4-9132-37E609A9BDFA}"/>
          </ac:spMkLst>
        </pc:spChg>
        <pc:spChg chg="add">
          <ac:chgData name="Roman Zhigalov" userId="1f97e9fdf7779aa5" providerId="LiveId" clId="{11FA6CA3-6721-4A16-A608-495B1BB09B6A}" dt="2022-08-09T12:19:01.346" v="538" actId="26606"/>
          <ac:spMkLst>
            <pc:docMk/>
            <pc:sldMk cId="1670133663" sldId="270"/>
            <ac:spMk id="4109" creationId="{08980754-6F4B-43C9-B9BE-127B6BED6586}"/>
          </ac:spMkLst>
        </pc:spChg>
        <pc:spChg chg="add">
          <ac:chgData name="Roman Zhigalov" userId="1f97e9fdf7779aa5" providerId="LiveId" clId="{11FA6CA3-6721-4A16-A608-495B1BB09B6A}" dt="2022-08-09T12:19:01.346" v="538" actId="26606"/>
          <ac:spMkLst>
            <pc:docMk/>
            <pc:sldMk cId="1670133663" sldId="270"/>
            <ac:spMk id="4110" creationId="{169CC832-2974-4E8D-90ED-3E2941BA7336}"/>
          </ac:spMkLst>
        </pc:spChg>
        <pc:spChg chg="add">
          <ac:chgData name="Roman Zhigalov" userId="1f97e9fdf7779aa5" providerId="LiveId" clId="{11FA6CA3-6721-4A16-A608-495B1BB09B6A}" dt="2022-08-09T12:19:01.346" v="538" actId="26606"/>
          <ac:spMkLst>
            <pc:docMk/>
            <pc:sldMk cId="1670133663" sldId="270"/>
            <ac:spMk id="4111" creationId="{2C1BBA94-3F40-40AA-8BB9-E69E25E537C1}"/>
          </ac:spMkLst>
        </pc:spChg>
        <pc:picChg chg="add mod">
          <ac:chgData name="Roman Zhigalov" userId="1f97e9fdf7779aa5" providerId="LiveId" clId="{11FA6CA3-6721-4A16-A608-495B1BB09B6A}" dt="2022-08-09T12:19:01.346" v="538" actId="26606"/>
          <ac:picMkLst>
            <pc:docMk/>
            <pc:sldMk cId="1670133663" sldId="270"/>
            <ac:picMk id="4098" creationId="{8918D11F-C39B-3FFD-105A-83F399D49767}"/>
          </ac:picMkLst>
        </pc:picChg>
      </pc:sldChg>
      <pc:sldChg chg="addSp delSp modSp new mod setBg">
        <pc:chgData name="Roman Zhigalov" userId="1f97e9fdf7779aa5" providerId="LiveId" clId="{11FA6CA3-6721-4A16-A608-495B1BB09B6A}" dt="2022-08-09T12:19:28.170" v="550" actId="26606"/>
        <pc:sldMkLst>
          <pc:docMk/>
          <pc:sldMk cId="2009580648" sldId="271"/>
        </pc:sldMkLst>
        <pc:spChg chg="mod">
          <ac:chgData name="Roman Zhigalov" userId="1f97e9fdf7779aa5" providerId="LiveId" clId="{11FA6CA3-6721-4A16-A608-495B1BB09B6A}" dt="2022-08-09T12:19:28.170" v="550" actId="26606"/>
          <ac:spMkLst>
            <pc:docMk/>
            <pc:sldMk cId="2009580648" sldId="271"/>
            <ac:spMk id="2" creationId="{C39B016F-D8F9-D532-9941-B1C4F47253FE}"/>
          </ac:spMkLst>
        </pc:spChg>
        <pc:spChg chg="del">
          <ac:chgData name="Roman Zhigalov" userId="1f97e9fdf7779aa5" providerId="LiveId" clId="{11FA6CA3-6721-4A16-A608-495B1BB09B6A}" dt="2022-08-09T12:19:15.025" v="540"/>
          <ac:spMkLst>
            <pc:docMk/>
            <pc:sldMk cId="2009580648" sldId="271"/>
            <ac:spMk id="3" creationId="{85DFB946-E807-97BB-E85C-C8FD23253222}"/>
          </ac:spMkLst>
        </pc:spChg>
        <pc:spChg chg="mod">
          <ac:chgData name="Roman Zhigalov" userId="1f97e9fdf7779aa5" providerId="LiveId" clId="{11FA6CA3-6721-4A16-A608-495B1BB09B6A}" dt="2022-08-09T12:19:28.170" v="550" actId="26606"/>
          <ac:spMkLst>
            <pc:docMk/>
            <pc:sldMk cId="2009580648" sldId="271"/>
            <ac:spMk id="4" creationId="{99F30128-61DD-1308-93C2-8D1397F56CFF}"/>
          </ac:spMkLst>
        </pc:spChg>
        <pc:spChg chg="add">
          <ac:chgData name="Roman Zhigalov" userId="1f97e9fdf7779aa5" providerId="LiveId" clId="{11FA6CA3-6721-4A16-A608-495B1BB09B6A}" dt="2022-08-09T12:19:28.170" v="550" actId="26606"/>
          <ac:spMkLst>
            <pc:docMk/>
            <pc:sldMk cId="2009580648" sldId="271"/>
            <ac:spMk id="5127" creationId="{DBC6133C-0615-4CE4-9132-37E609A9BDFA}"/>
          </ac:spMkLst>
        </pc:spChg>
        <pc:spChg chg="add">
          <ac:chgData name="Roman Zhigalov" userId="1f97e9fdf7779aa5" providerId="LiveId" clId="{11FA6CA3-6721-4A16-A608-495B1BB09B6A}" dt="2022-08-09T12:19:28.170" v="550" actId="26606"/>
          <ac:spMkLst>
            <pc:docMk/>
            <pc:sldMk cId="2009580648" sldId="271"/>
            <ac:spMk id="5129" creationId="{169CC832-2974-4E8D-90ED-3E2941BA7336}"/>
          </ac:spMkLst>
        </pc:spChg>
        <pc:spChg chg="add">
          <ac:chgData name="Roman Zhigalov" userId="1f97e9fdf7779aa5" providerId="LiveId" clId="{11FA6CA3-6721-4A16-A608-495B1BB09B6A}" dt="2022-08-09T12:19:28.170" v="550" actId="26606"/>
          <ac:spMkLst>
            <pc:docMk/>
            <pc:sldMk cId="2009580648" sldId="271"/>
            <ac:spMk id="5131" creationId="{55222F96-971A-4F90-B841-6BAB416C7AC1}"/>
          </ac:spMkLst>
        </pc:spChg>
        <pc:spChg chg="add">
          <ac:chgData name="Roman Zhigalov" userId="1f97e9fdf7779aa5" providerId="LiveId" clId="{11FA6CA3-6721-4A16-A608-495B1BB09B6A}" dt="2022-08-09T12:19:28.170" v="550" actId="26606"/>
          <ac:spMkLst>
            <pc:docMk/>
            <pc:sldMk cId="2009580648" sldId="271"/>
            <ac:spMk id="5133" creationId="{08980754-6F4B-43C9-B9BE-127B6BED6586}"/>
          </ac:spMkLst>
        </pc:spChg>
        <pc:spChg chg="add">
          <ac:chgData name="Roman Zhigalov" userId="1f97e9fdf7779aa5" providerId="LiveId" clId="{11FA6CA3-6721-4A16-A608-495B1BB09B6A}" dt="2022-08-09T12:19:28.170" v="550" actId="26606"/>
          <ac:spMkLst>
            <pc:docMk/>
            <pc:sldMk cId="2009580648" sldId="271"/>
            <ac:spMk id="5135" creationId="{2C1BBA94-3F40-40AA-8BB9-E69E25E537C1}"/>
          </ac:spMkLst>
        </pc:spChg>
        <pc:picChg chg="add mod">
          <ac:chgData name="Roman Zhigalov" userId="1f97e9fdf7779aa5" providerId="LiveId" clId="{11FA6CA3-6721-4A16-A608-495B1BB09B6A}" dt="2022-08-09T12:19:28.170" v="550" actId="26606"/>
          <ac:picMkLst>
            <pc:docMk/>
            <pc:sldMk cId="2009580648" sldId="271"/>
            <ac:picMk id="5122" creationId="{40B70671-8CE1-BA9B-81AB-03C2B4F64529}"/>
          </ac:picMkLst>
        </pc:picChg>
      </pc:sldChg>
      <pc:sldChg chg="addSp delSp modSp new mod setBg">
        <pc:chgData name="Roman Zhigalov" userId="1f97e9fdf7779aa5" providerId="LiveId" clId="{11FA6CA3-6721-4A16-A608-495B1BB09B6A}" dt="2022-08-09T12:19:59.795" v="564" actId="26606"/>
        <pc:sldMkLst>
          <pc:docMk/>
          <pc:sldMk cId="1665783835" sldId="272"/>
        </pc:sldMkLst>
        <pc:spChg chg="mod">
          <ac:chgData name="Roman Zhigalov" userId="1f97e9fdf7779aa5" providerId="LiveId" clId="{11FA6CA3-6721-4A16-A608-495B1BB09B6A}" dt="2022-08-09T12:19:59.795" v="564" actId="26606"/>
          <ac:spMkLst>
            <pc:docMk/>
            <pc:sldMk cId="1665783835" sldId="272"/>
            <ac:spMk id="2" creationId="{D9A9860B-880A-FDE6-D48E-9D66871CB7F7}"/>
          </ac:spMkLst>
        </pc:spChg>
        <pc:spChg chg="del">
          <ac:chgData name="Roman Zhigalov" userId="1f97e9fdf7779aa5" providerId="LiveId" clId="{11FA6CA3-6721-4A16-A608-495B1BB09B6A}" dt="2022-08-09T12:19:57.295" v="563"/>
          <ac:spMkLst>
            <pc:docMk/>
            <pc:sldMk cId="1665783835" sldId="272"/>
            <ac:spMk id="3" creationId="{B84CA389-1833-91BC-0816-4E4FC89080CC}"/>
          </ac:spMkLst>
        </pc:spChg>
        <pc:spChg chg="mod">
          <ac:chgData name="Roman Zhigalov" userId="1f97e9fdf7779aa5" providerId="LiveId" clId="{11FA6CA3-6721-4A16-A608-495B1BB09B6A}" dt="2022-08-09T12:19:59.795" v="564" actId="26606"/>
          <ac:spMkLst>
            <pc:docMk/>
            <pc:sldMk cId="1665783835" sldId="272"/>
            <ac:spMk id="4" creationId="{43285DEE-34E3-873B-3867-D0A9AB0D81F9}"/>
          </ac:spMkLst>
        </pc:spChg>
        <pc:spChg chg="add">
          <ac:chgData name="Roman Zhigalov" userId="1f97e9fdf7779aa5" providerId="LiveId" clId="{11FA6CA3-6721-4A16-A608-495B1BB09B6A}" dt="2022-08-09T12:19:59.795" v="564" actId="26606"/>
          <ac:spMkLst>
            <pc:docMk/>
            <pc:sldMk cId="1665783835" sldId="272"/>
            <ac:spMk id="6151" creationId="{DBC6133C-0615-4CE4-9132-37E609A9BDFA}"/>
          </ac:spMkLst>
        </pc:spChg>
        <pc:spChg chg="add">
          <ac:chgData name="Roman Zhigalov" userId="1f97e9fdf7779aa5" providerId="LiveId" clId="{11FA6CA3-6721-4A16-A608-495B1BB09B6A}" dt="2022-08-09T12:19:59.795" v="564" actId="26606"/>
          <ac:spMkLst>
            <pc:docMk/>
            <pc:sldMk cId="1665783835" sldId="272"/>
            <ac:spMk id="6153" creationId="{169CC832-2974-4E8D-90ED-3E2941BA7336}"/>
          </ac:spMkLst>
        </pc:spChg>
        <pc:spChg chg="add">
          <ac:chgData name="Roman Zhigalov" userId="1f97e9fdf7779aa5" providerId="LiveId" clId="{11FA6CA3-6721-4A16-A608-495B1BB09B6A}" dt="2022-08-09T12:19:59.795" v="564" actId="26606"/>
          <ac:spMkLst>
            <pc:docMk/>
            <pc:sldMk cId="1665783835" sldId="272"/>
            <ac:spMk id="6155" creationId="{55222F96-971A-4F90-B841-6BAB416C7AC1}"/>
          </ac:spMkLst>
        </pc:spChg>
        <pc:spChg chg="add">
          <ac:chgData name="Roman Zhigalov" userId="1f97e9fdf7779aa5" providerId="LiveId" clId="{11FA6CA3-6721-4A16-A608-495B1BB09B6A}" dt="2022-08-09T12:19:59.795" v="564" actId="26606"/>
          <ac:spMkLst>
            <pc:docMk/>
            <pc:sldMk cId="1665783835" sldId="272"/>
            <ac:spMk id="6157" creationId="{08980754-6F4B-43C9-B9BE-127B6BED6586}"/>
          </ac:spMkLst>
        </pc:spChg>
        <pc:spChg chg="add">
          <ac:chgData name="Roman Zhigalov" userId="1f97e9fdf7779aa5" providerId="LiveId" clId="{11FA6CA3-6721-4A16-A608-495B1BB09B6A}" dt="2022-08-09T12:19:59.795" v="564" actId="26606"/>
          <ac:spMkLst>
            <pc:docMk/>
            <pc:sldMk cId="1665783835" sldId="272"/>
            <ac:spMk id="6159" creationId="{2C1BBA94-3F40-40AA-8BB9-E69E25E537C1}"/>
          </ac:spMkLst>
        </pc:spChg>
        <pc:picChg chg="add mod">
          <ac:chgData name="Roman Zhigalov" userId="1f97e9fdf7779aa5" providerId="LiveId" clId="{11FA6CA3-6721-4A16-A608-495B1BB09B6A}" dt="2022-08-09T12:19:59.795" v="564" actId="26606"/>
          <ac:picMkLst>
            <pc:docMk/>
            <pc:sldMk cId="1665783835" sldId="272"/>
            <ac:picMk id="6146" creationId="{67B06D80-9E7E-5E2B-05D6-CD4DAE800A2C}"/>
          </ac:picMkLst>
        </pc:picChg>
      </pc:sldChg>
      <pc:sldChg chg="addSp delSp modSp new mod setBg">
        <pc:chgData name="Roman Zhigalov" userId="1f97e9fdf7779aa5" providerId="LiveId" clId="{11FA6CA3-6721-4A16-A608-495B1BB09B6A}" dt="2022-08-09T12:20:24.545" v="579" actId="26606"/>
        <pc:sldMkLst>
          <pc:docMk/>
          <pc:sldMk cId="318465020" sldId="273"/>
        </pc:sldMkLst>
        <pc:spChg chg="mod">
          <ac:chgData name="Roman Zhigalov" userId="1f97e9fdf7779aa5" providerId="LiveId" clId="{11FA6CA3-6721-4A16-A608-495B1BB09B6A}" dt="2022-08-09T12:20:24.545" v="579" actId="26606"/>
          <ac:spMkLst>
            <pc:docMk/>
            <pc:sldMk cId="318465020" sldId="273"/>
            <ac:spMk id="2" creationId="{530C219B-EF71-EFD8-F08A-F7E739A8F9E1}"/>
          </ac:spMkLst>
        </pc:spChg>
        <pc:spChg chg="del">
          <ac:chgData name="Roman Zhigalov" userId="1f97e9fdf7779aa5" providerId="LiveId" clId="{11FA6CA3-6721-4A16-A608-495B1BB09B6A}" dt="2022-08-09T12:20:11.425" v="566"/>
          <ac:spMkLst>
            <pc:docMk/>
            <pc:sldMk cId="318465020" sldId="273"/>
            <ac:spMk id="3" creationId="{97C3989A-4C19-80FD-8857-48558500A8BE}"/>
          </ac:spMkLst>
        </pc:spChg>
        <pc:spChg chg="mod">
          <ac:chgData name="Roman Zhigalov" userId="1f97e9fdf7779aa5" providerId="LiveId" clId="{11FA6CA3-6721-4A16-A608-495B1BB09B6A}" dt="2022-08-09T12:20:24.545" v="579" actId="26606"/>
          <ac:spMkLst>
            <pc:docMk/>
            <pc:sldMk cId="318465020" sldId="273"/>
            <ac:spMk id="4" creationId="{61C38A83-F5A9-94A9-0AFD-801C1B51D373}"/>
          </ac:spMkLst>
        </pc:spChg>
        <pc:spChg chg="add">
          <ac:chgData name="Roman Zhigalov" userId="1f97e9fdf7779aa5" providerId="LiveId" clId="{11FA6CA3-6721-4A16-A608-495B1BB09B6A}" dt="2022-08-09T12:20:24.545" v="579" actId="26606"/>
          <ac:spMkLst>
            <pc:docMk/>
            <pc:sldMk cId="318465020" sldId="273"/>
            <ac:spMk id="7175" creationId="{DBC6133C-0615-4CE4-9132-37E609A9BDFA}"/>
          </ac:spMkLst>
        </pc:spChg>
        <pc:spChg chg="add">
          <ac:chgData name="Roman Zhigalov" userId="1f97e9fdf7779aa5" providerId="LiveId" clId="{11FA6CA3-6721-4A16-A608-495B1BB09B6A}" dt="2022-08-09T12:20:24.545" v="579" actId="26606"/>
          <ac:spMkLst>
            <pc:docMk/>
            <pc:sldMk cId="318465020" sldId="273"/>
            <ac:spMk id="7177" creationId="{169CC832-2974-4E8D-90ED-3E2941BA7336}"/>
          </ac:spMkLst>
        </pc:spChg>
        <pc:spChg chg="add">
          <ac:chgData name="Roman Zhigalov" userId="1f97e9fdf7779aa5" providerId="LiveId" clId="{11FA6CA3-6721-4A16-A608-495B1BB09B6A}" dt="2022-08-09T12:20:24.545" v="579" actId="26606"/>
          <ac:spMkLst>
            <pc:docMk/>
            <pc:sldMk cId="318465020" sldId="273"/>
            <ac:spMk id="7179" creationId="{55222F96-971A-4F90-B841-6BAB416C7AC1}"/>
          </ac:spMkLst>
        </pc:spChg>
        <pc:spChg chg="add">
          <ac:chgData name="Roman Zhigalov" userId="1f97e9fdf7779aa5" providerId="LiveId" clId="{11FA6CA3-6721-4A16-A608-495B1BB09B6A}" dt="2022-08-09T12:20:24.545" v="579" actId="26606"/>
          <ac:spMkLst>
            <pc:docMk/>
            <pc:sldMk cId="318465020" sldId="273"/>
            <ac:spMk id="7181" creationId="{08980754-6F4B-43C9-B9BE-127B6BED6586}"/>
          </ac:spMkLst>
        </pc:spChg>
        <pc:spChg chg="add">
          <ac:chgData name="Roman Zhigalov" userId="1f97e9fdf7779aa5" providerId="LiveId" clId="{11FA6CA3-6721-4A16-A608-495B1BB09B6A}" dt="2022-08-09T12:20:24.545" v="579" actId="26606"/>
          <ac:spMkLst>
            <pc:docMk/>
            <pc:sldMk cId="318465020" sldId="273"/>
            <ac:spMk id="7183" creationId="{2C1BBA94-3F40-40AA-8BB9-E69E25E537C1}"/>
          </ac:spMkLst>
        </pc:spChg>
        <pc:picChg chg="add mod">
          <ac:chgData name="Roman Zhigalov" userId="1f97e9fdf7779aa5" providerId="LiveId" clId="{11FA6CA3-6721-4A16-A608-495B1BB09B6A}" dt="2022-08-09T12:20:24.545" v="579" actId="26606"/>
          <ac:picMkLst>
            <pc:docMk/>
            <pc:sldMk cId="318465020" sldId="273"/>
            <ac:picMk id="7170" creationId="{03B60BFD-39F8-58F9-39F3-90DDE58D4522}"/>
          </ac:picMkLst>
        </pc:picChg>
      </pc:sldChg>
      <pc:sldChg chg="addSp delSp modSp new mod setBg">
        <pc:chgData name="Roman Zhigalov" userId="1f97e9fdf7779aa5" providerId="LiveId" clId="{11FA6CA3-6721-4A16-A608-495B1BB09B6A}" dt="2022-08-09T12:21:09.401" v="589" actId="26606"/>
        <pc:sldMkLst>
          <pc:docMk/>
          <pc:sldMk cId="3106491479" sldId="274"/>
        </pc:sldMkLst>
        <pc:spChg chg="mod">
          <ac:chgData name="Roman Zhigalov" userId="1f97e9fdf7779aa5" providerId="LiveId" clId="{11FA6CA3-6721-4A16-A608-495B1BB09B6A}" dt="2022-08-09T12:21:09.401" v="589" actId="26606"/>
          <ac:spMkLst>
            <pc:docMk/>
            <pc:sldMk cId="3106491479" sldId="274"/>
            <ac:spMk id="2" creationId="{1770AB15-7D7C-203D-C93B-5DB4DC84A84F}"/>
          </ac:spMkLst>
        </pc:spChg>
        <pc:spChg chg="del">
          <ac:chgData name="Roman Zhigalov" userId="1f97e9fdf7779aa5" providerId="LiveId" clId="{11FA6CA3-6721-4A16-A608-495B1BB09B6A}" dt="2022-08-09T12:20:50.746" v="581"/>
          <ac:spMkLst>
            <pc:docMk/>
            <pc:sldMk cId="3106491479" sldId="274"/>
            <ac:spMk id="3" creationId="{1D3ED14E-7A0E-E0C0-6E6B-DC0C1A2BA5C1}"/>
          </ac:spMkLst>
        </pc:spChg>
        <pc:spChg chg="mod">
          <ac:chgData name="Roman Zhigalov" userId="1f97e9fdf7779aa5" providerId="LiveId" clId="{11FA6CA3-6721-4A16-A608-495B1BB09B6A}" dt="2022-08-09T12:21:09.401" v="589" actId="26606"/>
          <ac:spMkLst>
            <pc:docMk/>
            <pc:sldMk cId="3106491479" sldId="274"/>
            <ac:spMk id="4" creationId="{2B98FEF2-4DFC-D1B5-F730-769951B9A9D2}"/>
          </ac:spMkLst>
        </pc:spChg>
        <pc:spChg chg="add">
          <ac:chgData name="Roman Zhigalov" userId="1f97e9fdf7779aa5" providerId="LiveId" clId="{11FA6CA3-6721-4A16-A608-495B1BB09B6A}" dt="2022-08-09T12:21:09.401" v="589" actId="26606"/>
          <ac:spMkLst>
            <pc:docMk/>
            <pc:sldMk cId="3106491479" sldId="274"/>
            <ac:spMk id="8199" creationId="{DBC6133C-0615-4CE4-9132-37E609A9BDFA}"/>
          </ac:spMkLst>
        </pc:spChg>
        <pc:spChg chg="add">
          <ac:chgData name="Roman Zhigalov" userId="1f97e9fdf7779aa5" providerId="LiveId" clId="{11FA6CA3-6721-4A16-A608-495B1BB09B6A}" dt="2022-08-09T12:21:09.401" v="589" actId="26606"/>
          <ac:spMkLst>
            <pc:docMk/>
            <pc:sldMk cId="3106491479" sldId="274"/>
            <ac:spMk id="8201" creationId="{169CC832-2974-4E8D-90ED-3E2941BA7336}"/>
          </ac:spMkLst>
        </pc:spChg>
        <pc:spChg chg="add">
          <ac:chgData name="Roman Zhigalov" userId="1f97e9fdf7779aa5" providerId="LiveId" clId="{11FA6CA3-6721-4A16-A608-495B1BB09B6A}" dt="2022-08-09T12:21:09.401" v="589" actId="26606"/>
          <ac:spMkLst>
            <pc:docMk/>
            <pc:sldMk cId="3106491479" sldId="274"/>
            <ac:spMk id="8203" creationId="{55222F96-971A-4F90-B841-6BAB416C7AC1}"/>
          </ac:spMkLst>
        </pc:spChg>
        <pc:spChg chg="add">
          <ac:chgData name="Roman Zhigalov" userId="1f97e9fdf7779aa5" providerId="LiveId" clId="{11FA6CA3-6721-4A16-A608-495B1BB09B6A}" dt="2022-08-09T12:21:09.401" v="589" actId="26606"/>
          <ac:spMkLst>
            <pc:docMk/>
            <pc:sldMk cId="3106491479" sldId="274"/>
            <ac:spMk id="8205" creationId="{08980754-6F4B-43C9-B9BE-127B6BED6586}"/>
          </ac:spMkLst>
        </pc:spChg>
        <pc:spChg chg="add">
          <ac:chgData name="Roman Zhigalov" userId="1f97e9fdf7779aa5" providerId="LiveId" clId="{11FA6CA3-6721-4A16-A608-495B1BB09B6A}" dt="2022-08-09T12:21:09.401" v="589" actId="26606"/>
          <ac:spMkLst>
            <pc:docMk/>
            <pc:sldMk cId="3106491479" sldId="274"/>
            <ac:spMk id="8207" creationId="{2C1BBA94-3F40-40AA-8BB9-E69E25E537C1}"/>
          </ac:spMkLst>
        </pc:spChg>
        <pc:picChg chg="add mod">
          <ac:chgData name="Roman Zhigalov" userId="1f97e9fdf7779aa5" providerId="LiveId" clId="{11FA6CA3-6721-4A16-A608-495B1BB09B6A}" dt="2022-08-09T12:21:09.401" v="589" actId="26606"/>
          <ac:picMkLst>
            <pc:docMk/>
            <pc:sldMk cId="3106491479" sldId="274"/>
            <ac:picMk id="8194" creationId="{4E160855-6E75-9619-26EF-51D161CB9E7C}"/>
          </ac:picMkLst>
        </pc:picChg>
      </pc:sldChg>
      <pc:sldChg chg="addSp delSp modSp new mod setBg">
        <pc:chgData name="Roman Zhigalov" userId="1f97e9fdf7779aa5" providerId="LiveId" clId="{11FA6CA3-6721-4A16-A608-495B1BB09B6A}" dt="2022-08-09T12:22:07.070" v="598" actId="26606"/>
        <pc:sldMkLst>
          <pc:docMk/>
          <pc:sldMk cId="10119274" sldId="275"/>
        </pc:sldMkLst>
        <pc:spChg chg="mod">
          <ac:chgData name="Roman Zhigalov" userId="1f97e9fdf7779aa5" providerId="LiveId" clId="{11FA6CA3-6721-4A16-A608-495B1BB09B6A}" dt="2022-08-09T12:22:07.070" v="598" actId="26606"/>
          <ac:spMkLst>
            <pc:docMk/>
            <pc:sldMk cId="10119274" sldId="275"/>
            <ac:spMk id="2" creationId="{AE9D47D5-32E9-99CE-5F71-7BB11879E3DA}"/>
          </ac:spMkLst>
        </pc:spChg>
        <pc:spChg chg="del">
          <ac:chgData name="Roman Zhigalov" userId="1f97e9fdf7779aa5" providerId="LiveId" clId="{11FA6CA3-6721-4A16-A608-495B1BB09B6A}" dt="2022-08-09T12:21:51.435" v="591"/>
          <ac:spMkLst>
            <pc:docMk/>
            <pc:sldMk cId="10119274" sldId="275"/>
            <ac:spMk id="3" creationId="{953E3D70-204D-0291-DCD0-36FE2D742B13}"/>
          </ac:spMkLst>
        </pc:spChg>
        <pc:spChg chg="mod">
          <ac:chgData name="Roman Zhigalov" userId="1f97e9fdf7779aa5" providerId="LiveId" clId="{11FA6CA3-6721-4A16-A608-495B1BB09B6A}" dt="2022-08-09T12:22:07.070" v="598" actId="26606"/>
          <ac:spMkLst>
            <pc:docMk/>
            <pc:sldMk cId="10119274" sldId="275"/>
            <ac:spMk id="4" creationId="{42E7B4DE-CB7E-9A46-24A1-36B917AF3E52}"/>
          </ac:spMkLst>
        </pc:spChg>
        <pc:spChg chg="add">
          <ac:chgData name="Roman Zhigalov" userId="1f97e9fdf7779aa5" providerId="LiveId" clId="{11FA6CA3-6721-4A16-A608-495B1BB09B6A}" dt="2022-08-09T12:22:07.070" v="598" actId="26606"/>
          <ac:spMkLst>
            <pc:docMk/>
            <pc:sldMk cId="10119274" sldId="275"/>
            <ac:spMk id="9223" creationId="{DBC6133C-0615-4CE4-9132-37E609A9BDFA}"/>
          </ac:spMkLst>
        </pc:spChg>
        <pc:spChg chg="add">
          <ac:chgData name="Roman Zhigalov" userId="1f97e9fdf7779aa5" providerId="LiveId" clId="{11FA6CA3-6721-4A16-A608-495B1BB09B6A}" dt="2022-08-09T12:22:07.070" v="598" actId="26606"/>
          <ac:spMkLst>
            <pc:docMk/>
            <pc:sldMk cId="10119274" sldId="275"/>
            <ac:spMk id="9225" creationId="{169CC832-2974-4E8D-90ED-3E2941BA7336}"/>
          </ac:spMkLst>
        </pc:spChg>
        <pc:spChg chg="add">
          <ac:chgData name="Roman Zhigalov" userId="1f97e9fdf7779aa5" providerId="LiveId" clId="{11FA6CA3-6721-4A16-A608-495B1BB09B6A}" dt="2022-08-09T12:22:07.070" v="598" actId="26606"/>
          <ac:spMkLst>
            <pc:docMk/>
            <pc:sldMk cId="10119274" sldId="275"/>
            <ac:spMk id="9227" creationId="{55222F96-971A-4F90-B841-6BAB416C7AC1}"/>
          </ac:spMkLst>
        </pc:spChg>
        <pc:spChg chg="add">
          <ac:chgData name="Roman Zhigalov" userId="1f97e9fdf7779aa5" providerId="LiveId" clId="{11FA6CA3-6721-4A16-A608-495B1BB09B6A}" dt="2022-08-09T12:22:07.070" v="598" actId="26606"/>
          <ac:spMkLst>
            <pc:docMk/>
            <pc:sldMk cId="10119274" sldId="275"/>
            <ac:spMk id="9229" creationId="{08980754-6F4B-43C9-B9BE-127B6BED6586}"/>
          </ac:spMkLst>
        </pc:spChg>
        <pc:spChg chg="add">
          <ac:chgData name="Roman Zhigalov" userId="1f97e9fdf7779aa5" providerId="LiveId" clId="{11FA6CA3-6721-4A16-A608-495B1BB09B6A}" dt="2022-08-09T12:22:07.070" v="598" actId="26606"/>
          <ac:spMkLst>
            <pc:docMk/>
            <pc:sldMk cId="10119274" sldId="275"/>
            <ac:spMk id="9231" creationId="{2C1BBA94-3F40-40AA-8BB9-E69E25E537C1}"/>
          </ac:spMkLst>
        </pc:spChg>
        <pc:picChg chg="add mod">
          <ac:chgData name="Roman Zhigalov" userId="1f97e9fdf7779aa5" providerId="LiveId" clId="{11FA6CA3-6721-4A16-A608-495B1BB09B6A}" dt="2022-08-09T12:22:07.070" v="598" actId="26606"/>
          <ac:picMkLst>
            <pc:docMk/>
            <pc:sldMk cId="10119274" sldId="275"/>
            <ac:picMk id="9218" creationId="{0B3868A5-E68C-1EC2-59C5-336FE64EA5BB}"/>
          </ac:picMkLst>
        </pc:picChg>
      </pc:sldChg>
      <pc:sldChg chg="addSp modSp new mod setBg">
        <pc:chgData name="Roman Zhigalov" userId="1f97e9fdf7779aa5" providerId="LiveId" clId="{11FA6CA3-6721-4A16-A608-495B1BB09B6A}" dt="2022-08-09T12:22:22.835" v="631" actId="26606"/>
        <pc:sldMkLst>
          <pc:docMk/>
          <pc:sldMk cId="4035977756" sldId="276"/>
        </pc:sldMkLst>
        <pc:spChg chg="mod">
          <ac:chgData name="Roman Zhigalov" userId="1f97e9fdf7779aa5" providerId="LiveId" clId="{11FA6CA3-6721-4A16-A608-495B1BB09B6A}" dt="2022-08-09T12:22:22.835" v="631" actId="26606"/>
          <ac:spMkLst>
            <pc:docMk/>
            <pc:sldMk cId="4035977756" sldId="276"/>
            <ac:spMk id="2" creationId="{EB9C78A6-6C80-B6D8-D418-B0CDEFB8756E}"/>
          </ac:spMkLst>
        </pc:spChg>
        <pc:spChg chg="mod">
          <ac:chgData name="Roman Zhigalov" userId="1f97e9fdf7779aa5" providerId="LiveId" clId="{11FA6CA3-6721-4A16-A608-495B1BB09B6A}" dt="2022-08-09T12:22:22.835" v="631" actId="26606"/>
          <ac:spMkLst>
            <pc:docMk/>
            <pc:sldMk cId="4035977756" sldId="276"/>
            <ac:spMk id="3" creationId="{548DD90B-EE99-EC78-F481-05464E1D167F}"/>
          </ac:spMkLst>
        </pc:spChg>
        <pc:spChg chg="add">
          <ac:chgData name="Roman Zhigalov" userId="1f97e9fdf7779aa5" providerId="LiveId" clId="{11FA6CA3-6721-4A16-A608-495B1BB09B6A}" dt="2022-08-09T12:22:22.835" v="631" actId="26606"/>
          <ac:spMkLst>
            <pc:docMk/>
            <pc:sldMk cId="4035977756" sldId="276"/>
            <ac:spMk id="8" creationId="{4522B21E-B2B9-4C72-9A71-C87EFD137480}"/>
          </ac:spMkLst>
        </pc:spChg>
        <pc:spChg chg="add">
          <ac:chgData name="Roman Zhigalov" userId="1f97e9fdf7779aa5" providerId="LiveId" clId="{11FA6CA3-6721-4A16-A608-495B1BB09B6A}" dt="2022-08-09T12:22:22.835" v="631" actId="26606"/>
          <ac:spMkLst>
            <pc:docMk/>
            <pc:sldMk cId="4035977756" sldId="276"/>
            <ac:spMk id="10" creationId="{5EB7D2A2-F448-44D4-938C-DC84CBCB3B1E}"/>
          </ac:spMkLst>
        </pc:spChg>
        <pc:spChg chg="add">
          <ac:chgData name="Roman Zhigalov" userId="1f97e9fdf7779aa5" providerId="LiveId" clId="{11FA6CA3-6721-4A16-A608-495B1BB09B6A}" dt="2022-08-09T12:22:22.835" v="631" actId="26606"/>
          <ac:spMkLst>
            <pc:docMk/>
            <pc:sldMk cId="4035977756" sldId="276"/>
            <ac:spMk id="12" creationId="{871AEA07-1E14-44B4-8E55-64EF049CD66F}"/>
          </ac:spMkLst>
        </pc:spChg>
        <pc:cxnChg chg="add">
          <ac:chgData name="Roman Zhigalov" userId="1f97e9fdf7779aa5" providerId="LiveId" clId="{11FA6CA3-6721-4A16-A608-495B1BB09B6A}" dt="2022-08-09T12:22:22.835" v="631" actId="26606"/>
          <ac:cxnSpMkLst>
            <pc:docMk/>
            <pc:sldMk cId="4035977756" sldId="276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11FA6CA3-6721-4A16-A608-495B1BB09B6A}" dt="2022-08-09T12:26:15.591" v="670" actId="26606"/>
        <pc:sldMkLst>
          <pc:docMk/>
          <pc:sldMk cId="761988666" sldId="277"/>
        </pc:sldMkLst>
        <pc:spChg chg="mod">
          <ac:chgData name="Roman Zhigalov" userId="1f97e9fdf7779aa5" providerId="LiveId" clId="{11FA6CA3-6721-4A16-A608-495B1BB09B6A}" dt="2022-08-09T12:26:15.591" v="670" actId="26606"/>
          <ac:spMkLst>
            <pc:docMk/>
            <pc:sldMk cId="761988666" sldId="277"/>
            <ac:spMk id="2" creationId="{F88AFA90-7E9D-0EC3-E652-8FE5DC41CE72}"/>
          </ac:spMkLst>
        </pc:spChg>
        <pc:spChg chg="mod">
          <ac:chgData name="Roman Zhigalov" userId="1f97e9fdf7779aa5" providerId="LiveId" clId="{11FA6CA3-6721-4A16-A608-495B1BB09B6A}" dt="2022-08-09T12:26:15.591" v="670" actId="26606"/>
          <ac:spMkLst>
            <pc:docMk/>
            <pc:sldMk cId="761988666" sldId="277"/>
            <ac:spMk id="3" creationId="{DEB8E425-7892-5E4A-382E-F981B07612A0}"/>
          </ac:spMkLst>
        </pc:spChg>
        <pc:spChg chg="add">
          <ac:chgData name="Roman Zhigalov" userId="1f97e9fdf7779aa5" providerId="LiveId" clId="{11FA6CA3-6721-4A16-A608-495B1BB09B6A}" dt="2022-08-09T12:26:15.591" v="670" actId="26606"/>
          <ac:spMkLst>
            <pc:docMk/>
            <pc:sldMk cId="761988666" sldId="277"/>
            <ac:spMk id="8" creationId="{DBF61EA3-B236-439E-9C0B-340980D56BEE}"/>
          </ac:spMkLst>
        </pc:spChg>
        <pc:spChg chg="add">
          <ac:chgData name="Roman Zhigalov" userId="1f97e9fdf7779aa5" providerId="LiveId" clId="{11FA6CA3-6721-4A16-A608-495B1BB09B6A}" dt="2022-08-09T12:26:15.591" v="670" actId="26606"/>
          <ac:spMkLst>
            <pc:docMk/>
            <pc:sldMk cId="761988666" sldId="277"/>
            <ac:spMk id="14" creationId="{E659831F-0D9A-4C63-9EBB-8435B85A440F}"/>
          </ac:spMkLst>
        </pc:spChg>
        <pc:grpChg chg="add">
          <ac:chgData name="Roman Zhigalov" userId="1f97e9fdf7779aa5" providerId="LiveId" clId="{11FA6CA3-6721-4A16-A608-495B1BB09B6A}" dt="2022-08-09T12:26:15.591" v="670" actId="26606"/>
          <ac:grpSpMkLst>
            <pc:docMk/>
            <pc:sldMk cId="761988666" sldId="277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11FA6CA3-6721-4A16-A608-495B1BB09B6A}" dt="2022-08-09T12:26:59.411" v="698" actId="26606"/>
        <pc:sldMkLst>
          <pc:docMk/>
          <pc:sldMk cId="2408510371" sldId="278"/>
        </pc:sldMkLst>
        <pc:spChg chg="mod">
          <ac:chgData name="Roman Zhigalov" userId="1f97e9fdf7779aa5" providerId="LiveId" clId="{11FA6CA3-6721-4A16-A608-495B1BB09B6A}" dt="2022-08-09T12:26:59.411" v="698" actId="26606"/>
          <ac:spMkLst>
            <pc:docMk/>
            <pc:sldMk cId="2408510371" sldId="278"/>
            <ac:spMk id="2" creationId="{9F837251-D9EA-5D79-6234-421A628E8DA6}"/>
          </ac:spMkLst>
        </pc:spChg>
        <pc:spChg chg="del">
          <ac:chgData name="Roman Zhigalov" userId="1f97e9fdf7779aa5" providerId="LiveId" clId="{11FA6CA3-6721-4A16-A608-495B1BB09B6A}" dt="2022-08-09T12:26:54.621" v="697" actId="22"/>
          <ac:spMkLst>
            <pc:docMk/>
            <pc:sldMk cId="2408510371" sldId="278"/>
            <ac:spMk id="3" creationId="{DB8A999D-9968-E2D6-17AF-BF92555C0689}"/>
          </ac:spMkLst>
        </pc:spChg>
        <pc:spChg chg="add">
          <ac:chgData name="Roman Zhigalov" userId="1f97e9fdf7779aa5" providerId="LiveId" clId="{11FA6CA3-6721-4A16-A608-495B1BB09B6A}" dt="2022-08-09T12:26:59.411" v="698" actId="26606"/>
          <ac:spMkLst>
            <pc:docMk/>
            <pc:sldMk cId="2408510371" sldId="278"/>
            <ac:spMk id="10" creationId="{BA79A7CF-01AF-4178-9369-94E0C90EB046}"/>
          </ac:spMkLst>
        </pc:spChg>
        <pc:spChg chg="add">
          <ac:chgData name="Roman Zhigalov" userId="1f97e9fdf7779aa5" providerId="LiveId" clId="{11FA6CA3-6721-4A16-A608-495B1BB09B6A}" dt="2022-08-09T12:26:59.411" v="698" actId="26606"/>
          <ac:spMkLst>
            <pc:docMk/>
            <pc:sldMk cId="2408510371" sldId="278"/>
            <ac:spMk id="12" creationId="{99413ED5-9ED4-4772-BCE4-2BCAE6B12E35}"/>
          </ac:spMkLst>
        </pc:spChg>
        <pc:spChg chg="add">
          <ac:chgData name="Roman Zhigalov" userId="1f97e9fdf7779aa5" providerId="LiveId" clId="{11FA6CA3-6721-4A16-A608-495B1BB09B6A}" dt="2022-08-09T12:26:59.411" v="698" actId="26606"/>
          <ac:spMkLst>
            <pc:docMk/>
            <pc:sldMk cId="2408510371" sldId="278"/>
            <ac:spMk id="14" creationId="{04357C93-F0CB-4A1C-8F77-4E9063789819}"/>
          </ac:spMkLst>
        </pc:spChg>
        <pc:spChg chg="add">
          <ac:chgData name="Roman Zhigalov" userId="1f97e9fdf7779aa5" providerId="LiveId" clId="{11FA6CA3-6721-4A16-A608-495B1BB09B6A}" dt="2022-08-09T12:26:59.411" v="698" actId="26606"/>
          <ac:spMkLst>
            <pc:docMk/>
            <pc:sldMk cId="2408510371" sldId="278"/>
            <ac:spMk id="16" creationId="{90F533E9-6690-41A8-A372-4C6C622D028D}"/>
          </ac:spMkLst>
        </pc:spChg>
        <pc:picChg chg="add mod ord">
          <ac:chgData name="Roman Zhigalov" userId="1f97e9fdf7779aa5" providerId="LiveId" clId="{11FA6CA3-6721-4A16-A608-495B1BB09B6A}" dt="2022-08-09T12:26:59.411" v="698" actId="26606"/>
          <ac:picMkLst>
            <pc:docMk/>
            <pc:sldMk cId="2408510371" sldId="278"/>
            <ac:picMk id="5" creationId="{55A0757A-CB29-8879-B795-5AC009DAC760}"/>
          </ac:picMkLst>
        </pc:picChg>
      </pc:sldChg>
      <pc:sldChg chg="addSp delSp modSp new mod setBg">
        <pc:chgData name="Roman Zhigalov" userId="1f97e9fdf7779aa5" providerId="LiveId" clId="{11FA6CA3-6721-4A16-A608-495B1BB09B6A}" dt="2022-08-09T12:28:25.286" v="732" actId="27614"/>
        <pc:sldMkLst>
          <pc:docMk/>
          <pc:sldMk cId="1568578388" sldId="279"/>
        </pc:sldMkLst>
        <pc:spChg chg="mod ord">
          <ac:chgData name="Roman Zhigalov" userId="1f97e9fdf7779aa5" providerId="LiveId" clId="{11FA6CA3-6721-4A16-A608-495B1BB09B6A}" dt="2022-08-09T12:28:21.781" v="731" actId="26606"/>
          <ac:spMkLst>
            <pc:docMk/>
            <pc:sldMk cId="1568578388" sldId="279"/>
            <ac:spMk id="2" creationId="{F1E26EFB-D9F7-D88F-5500-E780373DEA8A}"/>
          </ac:spMkLst>
        </pc:spChg>
        <pc:spChg chg="del">
          <ac:chgData name="Roman Zhigalov" userId="1f97e9fdf7779aa5" providerId="LiveId" clId="{11FA6CA3-6721-4A16-A608-495B1BB09B6A}" dt="2022-08-09T12:28:13.331" v="730"/>
          <ac:spMkLst>
            <pc:docMk/>
            <pc:sldMk cId="1568578388" sldId="279"/>
            <ac:spMk id="3" creationId="{3888853A-5A73-A74C-355A-2EE7990D53B6}"/>
          </ac:spMkLst>
        </pc:spChg>
        <pc:spChg chg="add">
          <ac:chgData name="Roman Zhigalov" userId="1f97e9fdf7779aa5" providerId="LiveId" clId="{11FA6CA3-6721-4A16-A608-495B1BB09B6A}" dt="2022-08-09T12:28:21.781" v="731" actId="26606"/>
          <ac:spMkLst>
            <pc:docMk/>
            <pc:sldMk cId="1568578388" sldId="279"/>
            <ac:spMk id="10247" creationId="{37C89E4B-3C9F-44B9-8B86-D9E3D112D8EC}"/>
          </ac:spMkLst>
        </pc:spChg>
        <pc:picChg chg="add mod">
          <ac:chgData name="Roman Zhigalov" userId="1f97e9fdf7779aa5" providerId="LiveId" clId="{11FA6CA3-6721-4A16-A608-495B1BB09B6A}" dt="2022-08-09T12:28:25.286" v="732" actId="27614"/>
          <ac:picMkLst>
            <pc:docMk/>
            <pc:sldMk cId="1568578388" sldId="279"/>
            <ac:picMk id="10242" creationId="{B6761680-FAF5-8097-39F8-7C1D91D0D8D0}"/>
          </ac:picMkLst>
        </pc:picChg>
        <pc:cxnChg chg="add">
          <ac:chgData name="Roman Zhigalov" userId="1f97e9fdf7779aa5" providerId="LiveId" clId="{11FA6CA3-6721-4A16-A608-495B1BB09B6A}" dt="2022-08-09T12:28:21.781" v="731" actId="26606"/>
          <ac:cxnSpMkLst>
            <pc:docMk/>
            <pc:sldMk cId="1568578388" sldId="279"/>
            <ac:cxnSpMk id="10249" creationId="{AA2EAA10-076F-46BD-8F0F-B9A2FB77A85C}"/>
          </ac:cxnSpMkLst>
        </pc:cxnChg>
        <pc:cxnChg chg="add">
          <ac:chgData name="Roman Zhigalov" userId="1f97e9fdf7779aa5" providerId="LiveId" clId="{11FA6CA3-6721-4A16-A608-495B1BB09B6A}" dt="2022-08-09T12:28:21.781" v="731" actId="26606"/>
          <ac:cxnSpMkLst>
            <pc:docMk/>
            <pc:sldMk cId="1568578388" sldId="279"/>
            <ac:cxnSpMk id="10251" creationId="{D891E407-403B-4764-86C9-33A56D3BCAA3}"/>
          </ac:cxnSpMkLst>
        </pc:cxnChg>
      </pc:sldChg>
      <pc:sldChg chg="new add del">
        <pc:chgData name="Roman Zhigalov" userId="1f97e9fdf7779aa5" providerId="LiveId" clId="{11FA6CA3-6721-4A16-A608-495B1BB09B6A}" dt="2022-08-09T12:29:16.942" v="743" actId="47"/>
        <pc:sldMkLst>
          <pc:docMk/>
          <pc:sldMk cId="1037947899" sldId="280"/>
        </pc:sldMkLst>
      </pc:sldChg>
      <pc:sldChg chg="addSp delSp modSp new mod setBg">
        <pc:chgData name="Roman Zhigalov" userId="1f97e9fdf7779aa5" providerId="LiveId" clId="{11FA6CA3-6721-4A16-A608-495B1BB09B6A}" dt="2022-08-09T12:29:42.392" v="747" actId="27614"/>
        <pc:sldMkLst>
          <pc:docMk/>
          <pc:sldMk cId="2787015247" sldId="281"/>
        </pc:sldMkLst>
        <pc:spChg chg="del mod">
          <ac:chgData name="Roman Zhigalov" userId="1f97e9fdf7779aa5" providerId="LiveId" clId="{11FA6CA3-6721-4A16-A608-495B1BB09B6A}" dt="2022-08-09T12:29:39.401" v="746" actId="26606"/>
          <ac:spMkLst>
            <pc:docMk/>
            <pc:sldMk cId="2787015247" sldId="281"/>
            <ac:spMk id="2" creationId="{C687BA75-71EB-C8EA-C344-51CA9AB4B32F}"/>
          </ac:spMkLst>
        </pc:spChg>
        <pc:spChg chg="del">
          <ac:chgData name="Roman Zhigalov" userId="1f97e9fdf7779aa5" providerId="LiveId" clId="{11FA6CA3-6721-4A16-A608-495B1BB09B6A}" dt="2022-08-09T12:29:05.191" v="740"/>
          <ac:spMkLst>
            <pc:docMk/>
            <pc:sldMk cId="2787015247" sldId="281"/>
            <ac:spMk id="3" creationId="{E6DA2E28-9E96-B9AA-56B0-FE915283D3DE}"/>
          </ac:spMkLst>
        </pc:spChg>
        <pc:spChg chg="add del mod">
          <ac:chgData name="Roman Zhigalov" userId="1f97e9fdf7779aa5" providerId="LiveId" clId="{11FA6CA3-6721-4A16-A608-495B1BB09B6A}" dt="2022-08-09T12:29:34.771" v="745"/>
          <ac:spMkLst>
            <pc:docMk/>
            <pc:sldMk cId="2787015247" sldId="281"/>
            <ac:spMk id="4" creationId="{E4EB17F0-3F7B-9268-2F2B-B078073A75D7}"/>
          </ac:spMkLst>
        </pc:spChg>
        <pc:spChg chg="add">
          <ac:chgData name="Roman Zhigalov" userId="1f97e9fdf7779aa5" providerId="LiveId" clId="{11FA6CA3-6721-4A16-A608-495B1BB09B6A}" dt="2022-08-09T12:29:39.401" v="746" actId="26606"/>
          <ac:spMkLst>
            <pc:docMk/>
            <pc:sldMk cId="2787015247" sldId="281"/>
            <ac:spMk id="11273" creationId="{42A4FC2C-047E-45A5-965D-8E1E3BF09BC6}"/>
          </ac:spMkLst>
        </pc:spChg>
        <pc:picChg chg="add del mod">
          <ac:chgData name="Roman Zhigalov" userId="1f97e9fdf7779aa5" providerId="LiveId" clId="{11FA6CA3-6721-4A16-A608-495B1BB09B6A}" dt="2022-08-09T12:29:18.252" v="744" actId="478"/>
          <ac:picMkLst>
            <pc:docMk/>
            <pc:sldMk cId="2787015247" sldId="281"/>
            <ac:picMk id="11266" creationId="{3F417EBD-1201-112A-5A9D-17E5CCE0C1F7}"/>
          </ac:picMkLst>
        </pc:picChg>
        <pc:picChg chg="add mod">
          <ac:chgData name="Roman Zhigalov" userId="1f97e9fdf7779aa5" providerId="LiveId" clId="{11FA6CA3-6721-4A16-A608-495B1BB09B6A}" dt="2022-08-09T12:29:42.392" v="747" actId="27614"/>
          <ac:picMkLst>
            <pc:docMk/>
            <pc:sldMk cId="2787015247" sldId="281"/>
            <ac:picMk id="11268" creationId="{0C6B01CE-2BE6-8454-71C6-1C2D8CF22AD7}"/>
          </ac:picMkLst>
        </pc:picChg>
      </pc:sldChg>
      <pc:sldChg chg="addSp delSp modSp new mod setBg setClrOvrMap">
        <pc:chgData name="Roman Zhigalov" userId="1f97e9fdf7779aa5" providerId="LiveId" clId="{11FA6CA3-6721-4A16-A608-495B1BB09B6A}" dt="2022-08-09T12:31:24.702" v="755" actId="27614"/>
        <pc:sldMkLst>
          <pc:docMk/>
          <pc:sldMk cId="2953149372" sldId="282"/>
        </pc:sldMkLst>
        <pc:spChg chg="mod ord">
          <ac:chgData name="Roman Zhigalov" userId="1f97e9fdf7779aa5" providerId="LiveId" clId="{11FA6CA3-6721-4A16-A608-495B1BB09B6A}" dt="2022-08-09T12:31:20.016" v="754" actId="26606"/>
          <ac:spMkLst>
            <pc:docMk/>
            <pc:sldMk cId="2953149372" sldId="282"/>
            <ac:spMk id="2" creationId="{89FF8514-2944-3E7C-97A0-7C192A33283C}"/>
          </ac:spMkLst>
        </pc:spChg>
        <pc:spChg chg="del">
          <ac:chgData name="Roman Zhigalov" userId="1f97e9fdf7779aa5" providerId="LiveId" clId="{11FA6CA3-6721-4A16-A608-495B1BB09B6A}" dt="2022-08-09T12:31:10.512" v="749"/>
          <ac:spMkLst>
            <pc:docMk/>
            <pc:sldMk cId="2953149372" sldId="282"/>
            <ac:spMk id="3" creationId="{EED0C182-0E5B-1589-F27C-41BF3D8A4839}"/>
          </ac:spMkLst>
        </pc:spChg>
        <pc:spChg chg="add del">
          <ac:chgData name="Roman Zhigalov" userId="1f97e9fdf7779aa5" providerId="LiveId" clId="{11FA6CA3-6721-4A16-A608-495B1BB09B6A}" dt="2022-08-09T12:31:19.991" v="753" actId="26606"/>
          <ac:spMkLst>
            <pc:docMk/>
            <pc:sldMk cId="2953149372" sldId="282"/>
            <ac:spMk id="12295" creationId="{37C89E4B-3C9F-44B9-8B86-D9E3D112D8EC}"/>
          </ac:spMkLst>
        </pc:spChg>
        <pc:spChg chg="add">
          <ac:chgData name="Roman Zhigalov" userId="1f97e9fdf7779aa5" providerId="LiveId" clId="{11FA6CA3-6721-4A16-A608-495B1BB09B6A}" dt="2022-08-09T12:31:20.016" v="754" actId="26606"/>
          <ac:spMkLst>
            <pc:docMk/>
            <pc:sldMk cId="2953149372" sldId="282"/>
            <ac:spMk id="12301" creationId="{08C9B587-E65E-4B52-B37C-ABEBB6E87928}"/>
          </ac:spMkLst>
        </pc:spChg>
        <pc:spChg chg="add">
          <ac:chgData name="Roman Zhigalov" userId="1f97e9fdf7779aa5" providerId="LiveId" clId="{11FA6CA3-6721-4A16-A608-495B1BB09B6A}" dt="2022-08-09T12:31:20.016" v="754" actId="26606"/>
          <ac:spMkLst>
            <pc:docMk/>
            <pc:sldMk cId="2953149372" sldId="282"/>
            <ac:spMk id="12302" creationId="{526E0BFB-CDF1-4990-8C11-AC849311E0A8}"/>
          </ac:spMkLst>
        </pc:spChg>
        <pc:spChg chg="add">
          <ac:chgData name="Roman Zhigalov" userId="1f97e9fdf7779aa5" providerId="LiveId" clId="{11FA6CA3-6721-4A16-A608-495B1BB09B6A}" dt="2022-08-09T12:31:20.016" v="754" actId="26606"/>
          <ac:spMkLst>
            <pc:docMk/>
            <pc:sldMk cId="2953149372" sldId="282"/>
            <ac:spMk id="12303" creationId="{6069A1F8-9BEB-4786-9694-FC48B2D75D21}"/>
          </ac:spMkLst>
        </pc:spChg>
        <pc:spChg chg="add">
          <ac:chgData name="Roman Zhigalov" userId="1f97e9fdf7779aa5" providerId="LiveId" clId="{11FA6CA3-6721-4A16-A608-495B1BB09B6A}" dt="2022-08-09T12:31:20.016" v="754" actId="26606"/>
          <ac:spMkLst>
            <pc:docMk/>
            <pc:sldMk cId="2953149372" sldId="282"/>
            <ac:spMk id="12304" creationId="{AF2F604E-43BE-4DC3-B983-E071523364F8}"/>
          </ac:spMkLst>
        </pc:spChg>
        <pc:picChg chg="add mod">
          <ac:chgData name="Roman Zhigalov" userId="1f97e9fdf7779aa5" providerId="LiveId" clId="{11FA6CA3-6721-4A16-A608-495B1BB09B6A}" dt="2022-08-09T12:31:24.702" v="755" actId="27614"/>
          <ac:picMkLst>
            <pc:docMk/>
            <pc:sldMk cId="2953149372" sldId="282"/>
            <ac:picMk id="12290" creationId="{EAB40A5E-4F27-1874-6059-15249299078F}"/>
          </ac:picMkLst>
        </pc:picChg>
        <pc:cxnChg chg="add del">
          <ac:chgData name="Roman Zhigalov" userId="1f97e9fdf7779aa5" providerId="LiveId" clId="{11FA6CA3-6721-4A16-A608-495B1BB09B6A}" dt="2022-08-09T12:31:19.991" v="753" actId="26606"/>
          <ac:cxnSpMkLst>
            <pc:docMk/>
            <pc:sldMk cId="2953149372" sldId="282"/>
            <ac:cxnSpMk id="12297" creationId="{AA2EAA10-076F-46BD-8F0F-B9A2FB77A85C}"/>
          </ac:cxnSpMkLst>
        </pc:cxnChg>
        <pc:cxnChg chg="add del">
          <ac:chgData name="Roman Zhigalov" userId="1f97e9fdf7779aa5" providerId="LiveId" clId="{11FA6CA3-6721-4A16-A608-495B1BB09B6A}" dt="2022-08-09T12:31:19.991" v="753" actId="26606"/>
          <ac:cxnSpMkLst>
            <pc:docMk/>
            <pc:sldMk cId="2953149372" sldId="282"/>
            <ac:cxnSpMk id="12299" creationId="{D891E407-403B-4764-86C9-33A56D3BCAA3}"/>
          </ac:cxnSpMkLst>
        </pc:cxnChg>
      </pc:sldChg>
      <pc:sldChg chg="addSp delSp modSp new mod setBg">
        <pc:chgData name="Roman Zhigalov" userId="1f97e9fdf7779aa5" providerId="LiveId" clId="{11FA6CA3-6721-4A16-A608-495B1BB09B6A}" dt="2022-08-09T12:32:08.762" v="763" actId="27614"/>
        <pc:sldMkLst>
          <pc:docMk/>
          <pc:sldMk cId="1584994612" sldId="283"/>
        </pc:sldMkLst>
        <pc:spChg chg="add del">
          <ac:chgData name="Roman Zhigalov" userId="1f97e9fdf7779aa5" providerId="LiveId" clId="{11FA6CA3-6721-4A16-A608-495B1BB09B6A}" dt="2022-08-09T12:32:05.072" v="762" actId="26606"/>
          <ac:spMkLst>
            <pc:docMk/>
            <pc:sldMk cId="1584994612" sldId="283"/>
            <ac:spMk id="2" creationId="{DF55BE10-477F-EC3A-62C6-57C22E1DD45A}"/>
          </ac:spMkLst>
        </pc:spChg>
        <pc:spChg chg="add del">
          <ac:chgData name="Roman Zhigalov" userId="1f97e9fdf7779aa5" providerId="LiveId" clId="{11FA6CA3-6721-4A16-A608-495B1BB09B6A}" dt="2022-08-09T12:32:01.821" v="761"/>
          <ac:spMkLst>
            <pc:docMk/>
            <pc:sldMk cId="1584994612" sldId="283"/>
            <ac:spMk id="3" creationId="{A2CFD817-4715-0399-5222-48A8923E814B}"/>
          </ac:spMkLst>
        </pc:spChg>
        <pc:spChg chg="add del">
          <ac:chgData name="Roman Zhigalov" userId="1f97e9fdf7779aa5" providerId="LiveId" clId="{11FA6CA3-6721-4A16-A608-495B1BB09B6A}" dt="2022-08-09T12:31:52.361" v="759" actId="26606"/>
          <ac:spMkLst>
            <pc:docMk/>
            <pc:sldMk cId="1584994612" sldId="283"/>
            <ac:spMk id="13319" creationId="{42A4FC2C-047E-45A5-965D-8E1E3BF09BC6}"/>
          </ac:spMkLst>
        </pc:spChg>
        <pc:spChg chg="add">
          <ac:chgData name="Roman Zhigalov" userId="1f97e9fdf7779aa5" providerId="LiveId" clId="{11FA6CA3-6721-4A16-A608-495B1BB09B6A}" dt="2022-08-09T12:32:05.072" v="762" actId="26606"/>
          <ac:spMkLst>
            <pc:docMk/>
            <pc:sldMk cId="1584994612" sldId="283"/>
            <ac:spMk id="13321" creationId="{42A4FC2C-047E-45A5-965D-8E1E3BF09BC6}"/>
          </ac:spMkLst>
        </pc:spChg>
        <pc:picChg chg="add del mod">
          <ac:chgData name="Roman Zhigalov" userId="1f97e9fdf7779aa5" providerId="LiveId" clId="{11FA6CA3-6721-4A16-A608-495B1BB09B6A}" dt="2022-08-09T12:31:52.952" v="760"/>
          <ac:picMkLst>
            <pc:docMk/>
            <pc:sldMk cId="1584994612" sldId="283"/>
            <ac:picMk id="13314" creationId="{D952F793-1CF0-CD89-63F3-F77715DA527B}"/>
          </ac:picMkLst>
        </pc:picChg>
        <pc:picChg chg="add mod">
          <ac:chgData name="Roman Zhigalov" userId="1f97e9fdf7779aa5" providerId="LiveId" clId="{11FA6CA3-6721-4A16-A608-495B1BB09B6A}" dt="2022-08-09T12:32:08.762" v="763" actId="27614"/>
          <ac:picMkLst>
            <pc:docMk/>
            <pc:sldMk cId="1584994612" sldId="283"/>
            <ac:picMk id="13316" creationId="{B8984DE0-4284-00B0-DBF6-9841978974D7}"/>
          </ac:picMkLst>
        </pc:picChg>
      </pc:sldChg>
      <pc:sldChg chg="addSp delSp modSp new mod setBg">
        <pc:chgData name="Roman Zhigalov" userId="1f97e9fdf7779aa5" providerId="LiveId" clId="{11FA6CA3-6721-4A16-A608-495B1BB09B6A}" dt="2022-08-09T12:33:19.876" v="767" actId="27614"/>
        <pc:sldMkLst>
          <pc:docMk/>
          <pc:sldMk cId="3710012354" sldId="284"/>
        </pc:sldMkLst>
        <pc:spChg chg="del">
          <ac:chgData name="Roman Zhigalov" userId="1f97e9fdf7779aa5" providerId="LiveId" clId="{11FA6CA3-6721-4A16-A608-495B1BB09B6A}" dt="2022-08-09T12:33:16.636" v="766" actId="26606"/>
          <ac:spMkLst>
            <pc:docMk/>
            <pc:sldMk cId="3710012354" sldId="284"/>
            <ac:spMk id="2" creationId="{A6919C0B-BF63-AADA-C54B-B802ED372B0F}"/>
          </ac:spMkLst>
        </pc:spChg>
        <pc:spChg chg="del">
          <ac:chgData name="Roman Zhigalov" userId="1f97e9fdf7779aa5" providerId="LiveId" clId="{11FA6CA3-6721-4A16-A608-495B1BB09B6A}" dt="2022-08-09T12:33:11.656" v="765"/>
          <ac:spMkLst>
            <pc:docMk/>
            <pc:sldMk cId="3710012354" sldId="284"/>
            <ac:spMk id="3" creationId="{9B505977-4883-4EE8-75A5-28B9A2A814C8}"/>
          </ac:spMkLst>
        </pc:spChg>
        <pc:spChg chg="add">
          <ac:chgData name="Roman Zhigalov" userId="1f97e9fdf7779aa5" providerId="LiveId" clId="{11FA6CA3-6721-4A16-A608-495B1BB09B6A}" dt="2022-08-09T12:33:16.636" v="766" actId="26606"/>
          <ac:spMkLst>
            <pc:docMk/>
            <pc:sldMk cId="3710012354" sldId="284"/>
            <ac:spMk id="14343" creationId="{42A4FC2C-047E-45A5-965D-8E1E3BF09BC6}"/>
          </ac:spMkLst>
        </pc:spChg>
        <pc:picChg chg="add mod">
          <ac:chgData name="Roman Zhigalov" userId="1f97e9fdf7779aa5" providerId="LiveId" clId="{11FA6CA3-6721-4A16-A608-495B1BB09B6A}" dt="2022-08-09T12:33:19.876" v="767" actId="27614"/>
          <ac:picMkLst>
            <pc:docMk/>
            <pc:sldMk cId="3710012354" sldId="284"/>
            <ac:picMk id="14338" creationId="{5A4D087F-0D21-C107-D2A2-0A3713E3FB90}"/>
          </ac:picMkLst>
        </pc:picChg>
      </pc:sldChg>
      <pc:sldChg chg="addSp delSp modSp new mod setBg">
        <pc:chgData name="Roman Zhigalov" userId="1f97e9fdf7779aa5" providerId="LiveId" clId="{11FA6CA3-6721-4A16-A608-495B1BB09B6A}" dt="2022-08-09T12:33:54.436" v="770" actId="26606"/>
        <pc:sldMkLst>
          <pc:docMk/>
          <pc:sldMk cId="1036938269" sldId="285"/>
        </pc:sldMkLst>
        <pc:spChg chg="del">
          <ac:chgData name="Roman Zhigalov" userId="1f97e9fdf7779aa5" providerId="LiveId" clId="{11FA6CA3-6721-4A16-A608-495B1BB09B6A}" dt="2022-08-09T12:33:54.436" v="770" actId="26606"/>
          <ac:spMkLst>
            <pc:docMk/>
            <pc:sldMk cId="1036938269" sldId="285"/>
            <ac:spMk id="2" creationId="{814640F3-26B2-DF0B-7597-317164527C53}"/>
          </ac:spMkLst>
        </pc:spChg>
        <pc:spChg chg="del">
          <ac:chgData name="Roman Zhigalov" userId="1f97e9fdf7779aa5" providerId="LiveId" clId="{11FA6CA3-6721-4A16-A608-495B1BB09B6A}" dt="2022-08-09T12:33:48.886" v="769"/>
          <ac:spMkLst>
            <pc:docMk/>
            <pc:sldMk cId="1036938269" sldId="285"/>
            <ac:spMk id="3" creationId="{67C5EA17-E64C-58E6-9676-351E50155493}"/>
          </ac:spMkLst>
        </pc:spChg>
        <pc:spChg chg="add">
          <ac:chgData name="Roman Zhigalov" userId="1f97e9fdf7779aa5" providerId="LiveId" clId="{11FA6CA3-6721-4A16-A608-495B1BB09B6A}" dt="2022-08-09T12:33:54.436" v="770" actId="26606"/>
          <ac:spMkLst>
            <pc:docMk/>
            <pc:sldMk cId="1036938269" sldId="285"/>
            <ac:spMk id="15367" creationId="{42A4FC2C-047E-45A5-965D-8E1E3BF09BC6}"/>
          </ac:spMkLst>
        </pc:spChg>
        <pc:picChg chg="add mod">
          <ac:chgData name="Roman Zhigalov" userId="1f97e9fdf7779aa5" providerId="LiveId" clId="{11FA6CA3-6721-4A16-A608-495B1BB09B6A}" dt="2022-08-09T12:33:54.436" v="770" actId="26606"/>
          <ac:picMkLst>
            <pc:docMk/>
            <pc:sldMk cId="1036938269" sldId="285"/>
            <ac:picMk id="15362" creationId="{A211C0C4-44D9-E1C8-6711-A62E807DAABA}"/>
          </ac:picMkLst>
        </pc:picChg>
      </pc:sldChg>
      <pc:sldChg chg="modSp new mod">
        <pc:chgData name="Roman Zhigalov" userId="1f97e9fdf7779aa5" providerId="LiveId" clId="{11FA6CA3-6721-4A16-A608-495B1BB09B6A}" dt="2022-08-09T12:34:06.422" v="793" actId="122"/>
        <pc:sldMkLst>
          <pc:docMk/>
          <pc:sldMk cId="3008327271" sldId="286"/>
        </pc:sldMkLst>
        <pc:spChg chg="mod">
          <ac:chgData name="Roman Zhigalov" userId="1f97e9fdf7779aa5" providerId="LiveId" clId="{11FA6CA3-6721-4A16-A608-495B1BB09B6A}" dt="2022-08-09T12:34:06.422" v="793" actId="122"/>
          <ac:spMkLst>
            <pc:docMk/>
            <pc:sldMk cId="3008327271" sldId="286"/>
            <ac:spMk id="2" creationId="{4EE28BA3-8663-5EE6-D088-5425BF79CBE5}"/>
          </ac:spMkLst>
        </pc:spChg>
      </pc:sldChg>
      <pc:sldChg chg="modSp new mod">
        <pc:chgData name="Roman Zhigalov" userId="1f97e9fdf7779aa5" providerId="LiveId" clId="{11FA6CA3-6721-4A16-A608-495B1BB09B6A}" dt="2022-08-09T12:34:10.886" v="811" actId="122"/>
        <pc:sldMkLst>
          <pc:docMk/>
          <pc:sldMk cId="4141180807" sldId="287"/>
        </pc:sldMkLst>
        <pc:spChg chg="mod">
          <ac:chgData name="Roman Zhigalov" userId="1f97e9fdf7779aa5" providerId="LiveId" clId="{11FA6CA3-6721-4A16-A608-495B1BB09B6A}" dt="2022-08-09T12:34:10.886" v="811" actId="122"/>
          <ac:spMkLst>
            <pc:docMk/>
            <pc:sldMk cId="4141180807" sldId="287"/>
            <ac:spMk id="2" creationId="{FC246BD3-38F5-42DA-E7FF-129C6A0C3786}"/>
          </ac:spMkLst>
        </pc:spChg>
      </pc:sldChg>
      <pc:sldChg chg="add">
        <pc:chgData name="Roman Zhigalov" userId="1f97e9fdf7779aa5" providerId="LiveId" clId="{11FA6CA3-6721-4A16-A608-495B1BB09B6A}" dt="2022-08-09T12:34:47.051" v="812"/>
        <pc:sldMkLst>
          <pc:docMk/>
          <pc:sldMk cId="1167347719" sldId="29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10941-4FED-429D-81E9-071B3FBBF5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82EEABB-BE69-49CA-8B9C-751396302149}">
      <dgm:prSet/>
      <dgm:spPr/>
      <dgm:t>
        <a:bodyPr/>
        <a:lstStyle/>
        <a:p>
          <a:r>
            <a:rPr lang="ru-RU"/>
            <a:t>Понятие философии и её структура</a:t>
          </a:r>
          <a:endParaRPr lang="en-US"/>
        </a:p>
      </dgm:t>
    </dgm:pt>
    <dgm:pt modelId="{3254DE7F-CB97-4D64-AD11-CB41049C9EED}" type="parTrans" cxnId="{81A20E21-D116-4718-B034-C486F9DFEBF9}">
      <dgm:prSet/>
      <dgm:spPr/>
      <dgm:t>
        <a:bodyPr/>
        <a:lstStyle/>
        <a:p>
          <a:endParaRPr lang="en-US"/>
        </a:p>
      </dgm:t>
    </dgm:pt>
    <dgm:pt modelId="{B7886E19-640B-482E-8D40-E9A972C0C212}" type="sibTrans" cxnId="{81A20E21-D116-4718-B034-C486F9DFEBF9}">
      <dgm:prSet/>
      <dgm:spPr/>
      <dgm:t>
        <a:bodyPr/>
        <a:lstStyle/>
        <a:p>
          <a:endParaRPr lang="en-US"/>
        </a:p>
      </dgm:t>
    </dgm:pt>
    <dgm:pt modelId="{12CA5400-BD52-4B6A-BBB4-157F789EF624}">
      <dgm:prSet/>
      <dgm:spPr/>
      <dgm:t>
        <a:bodyPr/>
        <a:lstStyle/>
        <a:p>
          <a:r>
            <a:rPr lang="ru-RU" dirty="0"/>
            <a:t>Историческая динамика философии</a:t>
          </a:r>
          <a:endParaRPr lang="en-US" dirty="0"/>
        </a:p>
      </dgm:t>
    </dgm:pt>
    <dgm:pt modelId="{26B31019-DDBE-416C-83CF-2FB3D38B77A8}" type="parTrans" cxnId="{53254F77-42EB-42AC-AB7B-414CF030895C}">
      <dgm:prSet/>
      <dgm:spPr/>
      <dgm:t>
        <a:bodyPr/>
        <a:lstStyle/>
        <a:p>
          <a:endParaRPr lang="en-US"/>
        </a:p>
      </dgm:t>
    </dgm:pt>
    <dgm:pt modelId="{5F38D762-49F4-4FCC-BE65-6CEA49D0483B}" type="sibTrans" cxnId="{53254F77-42EB-42AC-AB7B-414CF030895C}">
      <dgm:prSet/>
      <dgm:spPr/>
      <dgm:t>
        <a:bodyPr/>
        <a:lstStyle/>
        <a:p>
          <a:endParaRPr lang="en-US"/>
        </a:p>
      </dgm:t>
    </dgm:pt>
    <dgm:pt modelId="{B28C5F39-7AB9-4BDF-8DE1-3F1E9BC1C62A}">
      <dgm:prSet/>
      <dgm:spPr/>
      <dgm:t>
        <a:bodyPr/>
        <a:lstStyle/>
        <a:p>
          <a:r>
            <a:rPr lang="ru-RU"/>
            <a:t>Философия в системе культуры</a:t>
          </a:r>
          <a:endParaRPr lang="en-US"/>
        </a:p>
      </dgm:t>
    </dgm:pt>
    <dgm:pt modelId="{3A72F45C-60F3-44AC-BDA7-75207790CB9A}" type="parTrans" cxnId="{CB77C860-DF60-440A-BEDE-A627D1C9FCB0}">
      <dgm:prSet/>
      <dgm:spPr/>
      <dgm:t>
        <a:bodyPr/>
        <a:lstStyle/>
        <a:p>
          <a:endParaRPr lang="en-US"/>
        </a:p>
      </dgm:t>
    </dgm:pt>
    <dgm:pt modelId="{7BAA5068-A73B-4779-8DC3-5B1658AB259A}" type="sibTrans" cxnId="{CB77C860-DF60-440A-BEDE-A627D1C9FCB0}">
      <dgm:prSet/>
      <dgm:spPr/>
      <dgm:t>
        <a:bodyPr/>
        <a:lstStyle/>
        <a:p>
          <a:endParaRPr lang="en-US"/>
        </a:p>
      </dgm:t>
    </dgm:pt>
    <dgm:pt modelId="{2E4AF351-C6F4-428F-ADDD-D24FE789332B}" type="pres">
      <dgm:prSet presAssocID="{CC410941-4FED-429D-81E9-071B3FBBF59E}" presName="root" presStyleCnt="0">
        <dgm:presLayoutVars>
          <dgm:dir/>
          <dgm:resizeHandles val="exact"/>
        </dgm:presLayoutVars>
      </dgm:prSet>
      <dgm:spPr/>
    </dgm:pt>
    <dgm:pt modelId="{6C3E2DF5-EB48-4B36-BD73-9837747C5A6A}" type="pres">
      <dgm:prSet presAssocID="{082EEABB-BE69-49CA-8B9C-751396302149}" presName="compNode" presStyleCnt="0"/>
      <dgm:spPr/>
    </dgm:pt>
    <dgm:pt modelId="{5610D403-7E3B-4C43-AC4A-4988AFE04464}" type="pres">
      <dgm:prSet presAssocID="{082EEABB-BE69-49CA-8B9C-751396302149}" presName="bgRect" presStyleLbl="bgShp" presStyleIdx="0" presStyleCnt="3"/>
      <dgm:spPr/>
    </dgm:pt>
    <dgm:pt modelId="{9E0C26A0-7245-4E30-B2CB-E64BFA3066E3}" type="pres">
      <dgm:prSet presAssocID="{082EEABB-BE69-49CA-8B9C-7513963021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6873AAC-F03A-46B6-8276-8F28E2132326}" type="pres">
      <dgm:prSet presAssocID="{082EEABB-BE69-49CA-8B9C-751396302149}" presName="spaceRect" presStyleCnt="0"/>
      <dgm:spPr/>
    </dgm:pt>
    <dgm:pt modelId="{D3F6A917-F3E6-4AAF-842B-71066731E728}" type="pres">
      <dgm:prSet presAssocID="{082EEABB-BE69-49CA-8B9C-751396302149}" presName="parTx" presStyleLbl="revTx" presStyleIdx="0" presStyleCnt="3">
        <dgm:presLayoutVars>
          <dgm:chMax val="0"/>
          <dgm:chPref val="0"/>
        </dgm:presLayoutVars>
      </dgm:prSet>
      <dgm:spPr/>
    </dgm:pt>
    <dgm:pt modelId="{CFABA6E7-8161-4A41-99B0-37AF47401B1C}" type="pres">
      <dgm:prSet presAssocID="{B7886E19-640B-482E-8D40-E9A972C0C212}" presName="sibTrans" presStyleCnt="0"/>
      <dgm:spPr/>
    </dgm:pt>
    <dgm:pt modelId="{AA2FD84E-0085-49F9-9B19-4D38946FD676}" type="pres">
      <dgm:prSet presAssocID="{12CA5400-BD52-4B6A-BBB4-157F789EF624}" presName="compNode" presStyleCnt="0"/>
      <dgm:spPr/>
    </dgm:pt>
    <dgm:pt modelId="{A1624CE6-F637-4536-A5ED-37DDC48E1612}" type="pres">
      <dgm:prSet presAssocID="{12CA5400-BD52-4B6A-BBB4-157F789EF624}" presName="bgRect" presStyleLbl="bgShp" presStyleIdx="1" presStyleCnt="3"/>
      <dgm:spPr/>
    </dgm:pt>
    <dgm:pt modelId="{2C7A097D-0FCF-4602-9131-9145EECEB8EE}" type="pres">
      <dgm:prSet presAssocID="{12CA5400-BD52-4B6A-BBB4-157F789EF6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F9BEB51B-887C-4554-909F-55A0C350E804}" type="pres">
      <dgm:prSet presAssocID="{12CA5400-BD52-4B6A-BBB4-157F789EF624}" presName="spaceRect" presStyleCnt="0"/>
      <dgm:spPr/>
    </dgm:pt>
    <dgm:pt modelId="{31C7E799-F2BD-4F59-B317-026C6683D685}" type="pres">
      <dgm:prSet presAssocID="{12CA5400-BD52-4B6A-BBB4-157F789EF624}" presName="parTx" presStyleLbl="revTx" presStyleIdx="1" presStyleCnt="3">
        <dgm:presLayoutVars>
          <dgm:chMax val="0"/>
          <dgm:chPref val="0"/>
        </dgm:presLayoutVars>
      </dgm:prSet>
      <dgm:spPr/>
    </dgm:pt>
    <dgm:pt modelId="{76581C15-5A2F-4B13-B55E-ABC467EDF5F8}" type="pres">
      <dgm:prSet presAssocID="{5F38D762-49F4-4FCC-BE65-6CEA49D0483B}" presName="sibTrans" presStyleCnt="0"/>
      <dgm:spPr/>
    </dgm:pt>
    <dgm:pt modelId="{7536FC97-0C26-4582-A0B8-D2049CE3E1F1}" type="pres">
      <dgm:prSet presAssocID="{B28C5F39-7AB9-4BDF-8DE1-3F1E9BC1C62A}" presName="compNode" presStyleCnt="0"/>
      <dgm:spPr/>
    </dgm:pt>
    <dgm:pt modelId="{2713316D-6833-45F8-A75D-68A39609A5A6}" type="pres">
      <dgm:prSet presAssocID="{B28C5F39-7AB9-4BDF-8DE1-3F1E9BC1C62A}" presName="bgRect" presStyleLbl="bgShp" presStyleIdx="2" presStyleCnt="3"/>
      <dgm:spPr/>
    </dgm:pt>
    <dgm:pt modelId="{32DB6341-1D5D-486F-803D-08425678AD3E}" type="pres">
      <dgm:prSet presAssocID="{B28C5F39-7AB9-4BDF-8DE1-3F1E9BC1C6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B8E00EF-B3EF-4D18-B9EB-73F83B78B19D}" type="pres">
      <dgm:prSet presAssocID="{B28C5F39-7AB9-4BDF-8DE1-3F1E9BC1C62A}" presName="spaceRect" presStyleCnt="0"/>
      <dgm:spPr/>
    </dgm:pt>
    <dgm:pt modelId="{1C63A7ED-19CC-47E8-B48C-32DCD0E8B806}" type="pres">
      <dgm:prSet presAssocID="{B28C5F39-7AB9-4BDF-8DE1-3F1E9BC1C62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1A20E21-D116-4718-B034-C486F9DFEBF9}" srcId="{CC410941-4FED-429D-81E9-071B3FBBF59E}" destId="{082EEABB-BE69-49CA-8B9C-751396302149}" srcOrd="0" destOrd="0" parTransId="{3254DE7F-CB97-4D64-AD11-CB41049C9EED}" sibTransId="{B7886E19-640B-482E-8D40-E9A972C0C212}"/>
    <dgm:cxn modelId="{CB77C860-DF60-440A-BEDE-A627D1C9FCB0}" srcId="{CC410941-4FED-429D-81E9-071B3FBBF59E}" destId="{B28C5F39-7AB9-4BDF-8DE1-3F1E9BC1C62A}" srcOrd="2" destOrd="0" parTransId="{3A72F45C-60F3-44AC-BDA7-75207790CB9A}" sibTransId="{7BAA5068-A73B-4779-8DC3-5B1658AB259A}"/>
    <dgm:cxn modelId="{F0CBDB66-E329-44C7-A4D1-081C5AC40961}" type="presOf" srcId="{12CA5400-BD52-4B6A-BBB4-157F789EF624}" destId="{31C7E799-F2BD-4F59-B317-026C6683D685}" srcOrd="0" destOrd="0" presId="urn:microsoft.com/office/officeart/2018/2/layout/IconVerticalSolidList"/>
    <dgm:cxn modelId="{53254F77-42EB-42AC-AB7B-414CF030895C}" srcId="{CC410941-4FED-429D-81E9-071B3FBBF59E}" destId="{12CA5400-BD52-4B6A-BBB4-157F789EF624}" srcOrd="1" destOrd="0" parTransId="{26B31019-DDBE-416C-83CF-2FB3D38B77A8}" sibTransId="{5F38D762-49F4-4FCC-BE65-6CEA49D0483B}"/>
    <dgm:cxn modelId="{095AB190-C535-43F3-BE74-4FF7812FCF6B}" type="presOf" srcId="{082EEABB-BE69-49CA-8B9C-751396302149}" destId="{D3F6A917-F3E6-4AAF-842B-71066731E728}" srcOrd="0" destOrd="0" presId="urn:microsoft.com/office/officeart/2018/2/layout/IconVerticalSolidList"/>
    <dgm:cxn modelId="{9876E79B-A134-4153-A61F-A68E32CFEAAA}" type="presOf" srcId="{B28C5F39-7AB9-4BDF-8DE1-3F1E9BC1C62A}" destId="{1C63A7ED-19CC-47E8-B48C-32DCD0E8B806}" srcOrd="0" destOrd="0" presId="urn:microsoft.com/office/officeart/2018/2/layout/IconVerticalSolidList"/>
    <dgm:cxn modelId="{1DB2CCC1-AAD3-4B92-B9C6-C5D7A8860A8D}" type="presOf" srcId="{CC410941-4FED-429D-81E9-071B3FBBF59E}" destId="{2E4AF351-C6F4-428F-ADDD-D24FE789332B}" srcOrd="0" destOrd="0" presId="urn:microsoft.com/office/officeart/2018/2/layout/IconVerticalSolidList"/>
    <dgm:cxn modelId="{952D6DEA-0F53-4FB3-B29A-F3BD4A1AA953}" type="presParOf" srcId="{2E4AF351-C6F4-428F-ADDD-D24FE789332B}" destId="{6C3E2DF5-EB48-4B36-BD73-9837747C5A6A}" srcOrd="0" destOrd="0" presId="urn:microsoft.com/office/officeart/2018/2/layout/IconVerticalSolidList"/>
    <dgm:cxn modelId="{9E8A4F61-9DD1-4466-9153-7432F485450F}" type="presParOf" srcId="{6C3E2DF5-EB48-4B36-BD73-9837747C5A6A}" destId="{5610D403-7E3B-4C43-AC4A-4988AFE04464}" srcOrd="0" destOrd="0" presId="urn:microsoft.com/office/officeart/2018/2/layout/IconVerticalSolidList"/>
    <dgm:cxn modelId="{61507B22-ABCD-47F7-BFFC-77993EBD1D95}" type="presParOf" srcId="{6C3E2DF5-EB48-4B36-BD73-9837747C5A6A}" destId="{9E0C26A0-7245-4E30-B2CB-E64BFA3066E3}" srcOrd="1" destOrd="0" presId="urn:microsoft.com/office/officeart/2018/2/layout/IconVerticalSolidList"/>
    <dgm:cxn modelId="{0388FDC2-11BA-4255-8150-5B2670B0598D}" type="presParOf" srcId="{6C3E2DF5-EB48-4B36-BD73-9837747C5A6A}" destId="{86873AAC-F03A-46B6-8276-8F28E2132326}" srcOrd="2" destOrd="0" presId="urn:microsoft.com/office/officeart/2018/2/layout/IconVerticalSolidList"/>
    <dgm:cxn modelId="{57323D99-9DCE-4BFF-AE7D-F1A65241D672}" type="presParOf" srcId="{6C3E2DF5-EB48-4B36-BD73-9837747C5A6A}" destId="{D3F6A917-F3E6-4AAF-842B-71066731E728}" srcOrd="3" destOrd="0" presId="urn:microsoft.com/office/officeart/2018/2/layout/IconVerticalSolidList"/>
    <dgm:cxn modelId="{0D0ED242-65BE-40EC-8479-D81EEF8FA8B3}" type="presParOf" srcId="{2E4AF351-C6F4-428F-ADDD-D24FE789332B}" destId="{CFABA6E7-8161-4A41-99B0-37AF47401B1C}" srcOrd="1" destOrd="0" presId="urn:microsoft.com/office/officeart/2018/2/layout/IconVerticalSolidList"/>
    <dgm:cxn modelId="{FA552351-8AE0-4C44-8024-6BC0307C7685}" type="presParOf" srcId="{2E4AF351-C6F4-428F-ADDD-D24FE789332B}" destId="{AA2FD84E-0085-49F9-9B19-4D38946FD676}" srcOrd="2" destOrd="0" presId="urn:microsoft.com/office/officeart/2018/2/layout/IconVerticalSolidList"/>
    <dgm:cxn modelId="{7DCDACA0-6267-429F-80CF-42CFE7F0D95A}" type="presParOf" srcId="{AA2FD84E-0085-49F9-9B19-4D38946FD676}" destId="{A1624CE6-F637-4536-A5ED-37DDC48E1612}" srcOrd="0" destOrd="0" presId="urn:microsoft.com/office/officeart/2018/2/layout/IconVerticalSolidList"/>
    <dgm:cxn modelId="{C0CC06AF-C5B9-43AD-B23C-192EC62BBDC2}" type="presParOf" srcId="{AA2FD84E-0085-49F9-9B19-4D38946FD676}" destId="{2C7A097D-0FCF-4602-9131-9145EECEB8EE}" srcOrd="1" destOrd="0" presId="urn:microsoft.com/office/officeart/2018/2/layout/IconVerticalSolidList"/>
    <dgm:cxn modelId="{E6A209D3-B631-400C-80D5-DF12812C0C25}" type="presParOf" srcId="{AA2FD84E-0085-49F9-9B19-4D38946FD676}" destId="{F9BEB51B-887C-4554-909F-55A0C350E804}" srcOrd="2" destOrd="0" presId="urn:microsoft.com/office/officeart/2018/2/layout/IconVerticalSolidList"/>
    <dgm:cxn modelId="{49C54A85-2D55-4E12-A252-CAA4A4998A9F}" type="presParOf" srcId="{AA2FD84E-0085-49F9-9B19-4D38946FD676}" destId="{31C7E799-F2BD-4F59-B317-026C6683D685}" srcOrd="3" destOrd="0" presId="urn:microsoft.com/office/officeart/2018/2/layout/IconVerticalSolidList"/>
    <dgm:cxn modelId="{753F8E9F-9542-4F80-8EB9-943C159979B9}" type="presParOf" srcId="{2E4AF351-C6F4-428F-ADDD-D24FE789332B}" destId="{76581C15-5A2F-4B13-B55E-ABC467EDF5F8}" srcOrd="3" destOrd="0" presId="urn:microsoft.com/office/officeart/2018/2/layout/IconVerticalSolidList"/>
    <dgm:cxn modelId="{1887BFF7-A67E-4AF6-B792-DB89B880A20C}" type="presParOf" srcId="{2E4AF351-C6F4-428F-ADDD-D24FE789332B}" destId="{7536FC97-0C26-4582-A0B8-D2049CE3E1F1}" srcOrd="4" destOrd="0" presId="urn:microsoft.com/office/officeart/2018/2/layout/IconVerticalSolidList"/>
    <dgm:cxn modelId="{5F7246EB-A5F7-4685-8EB4-F14DDBF23532}" type="presParOf" srcId="{7536FC97-0C26-4582-A0B8-D2049CE3E1F1}" destId="{2713316D-6833-45F8-A75D-68A39609A5A6}" srcOrd="0" destOrd="0" presId="urn:microsoft.com/office/officeart/2018/2/layout/IconVerticalSolidList"/>
    <dgm:cxn modelId="{D84431FD-2C6C-4E1D-90F1-A45A0E5101B3}" type="presParOf" srcId="{7536FC97-0C26-4582-A0B8-D2049CE3E1F1}" destId="{32DB6341-1D5D-486F-803D-08425678AD3E}" srcOrd="1" destOrd="0" presId="urn:microsoft.com/office/officeart/2018/2/layout/IconVerticalSolidList"/>
    <dgm:cxn modelId="{F7F32C46-7A54-43BB-985C-704433290614}" type="presParOf" srcId="{7536FC97-0C26-4582-A0B8-D2049CE3E1F1}" destId="{2B8E00EF-B3EF-4D18-B9EB-73F83B78B19D}" srcOrd="2" destOrd="0" presId="urn:microsoft.com/office/officeart/2018/2/layout/IconVerticalSolidList"/>
    <dgm:cxn modelId="{9EFF5CAA-9D13-40C1-87F2-A96B7A4FBD8A}" type="presParOf" srcId="{7536FC97-0C26-4582-A0B8-D2049CE3E1F1}" destId="{1C63A7ED-19CC-47E8-B48C-32DCD0E8B8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EEF87-DF84-45CB-B263-DFF184A6B9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D62A2B-5884-417F-BD74-80EAD3E2F844}">
      <dgm:prSet phldrT="[Текст]"/>
      <dgm:spPr/>
      <dgm:t>
        <a:bodyPr/>
        <a:lstStyle/>
        <a:p>
          <a:r>
            <a:rPr lang="ru-RU" dirty="0"/>
            <a:t>Бытие</a:t>
          </a:r>
        </a:p>
      </dgm:t>
    </dgm:pt>
    <dgm:pt modelId="{DC50B018-DEB1-485D-8007-F5936112F588}" type="parTrans" cxnId="{F05CFC62-B648-4B2E-8387-34E88AAE3606}">
      <dgm:prSet/>
      <dgm:spPr/>
      <dgm:t>
        <a:bodyPr/>
        <a:lstStyle/>
        <a:p>
          <a:endParaRPr lang="ru-RU"/>
        </a:p>
      </dgm:t>
    </dgm:pt>
    <dgm:pt modelId="{8968214D-482A-4459-B359-5C210D06BDF0}" type="sibTrans" cxnId="{F05CFC62-B648-4B2E-8387-34E88AAE3606}">
      <dgm:prSet/>
      <dgm:spPr/>
      <dgm:t>
        <a:bodyPr/>
        <a:lstStyle/>
        <a:p>
          <a:endParaRPr lang="ru-RU"/>
        </a:p>
      </dgm:t>
    </dgm:pt>
    <dgm:pt modelId="{AE16BDE0-9B0D-4770-996E-002647F2BFE8}">
      <dgm:prSet phldrT="[Текст]"/>
      <dgm:spPr/>
      <dgm:t>
        <a:bodyPr/>
        <a:lstStyle/>
        <a:p>
          <a:r>
            <a:rPr lang="ru-RU" dirty="0"/>
            <a:t>Субстанция</a:t>
          </a:r>
        </a:p>
      </dgm:t>
    </dgm:pt>
    <dgm:pt modelId="{BFA254BA-0DF0-4B2C-BC15-CF6706DB8859}" type="parTrans" cxnId="{97CBAC80-4F11-4B44-B438-AC349E4ECE64}">
      <dgm:prSet/>
      <dgm:spPr/>
      <dgm:t>
        <a:bodyPr/>
        <a:lstStyle/>
        <a:p>
          <a:endParaRPr lang="ru-RU"/>
        </a:p>
      </dgm:t>
    </dgm:pt>
    <dgm:pt modelId="{A1C98B25-4904-451D-B569-18B3B52BC3BB}" type="sibTrans" cxnId="{97CBAC80-4F11-4B44-B438-AC349E4ECE64}">
      <dgm:prSet/>
      <dgm:spPr/>
      <dgm:t>
        <a:bodyPr/>
        <a:lstStyle/>
        <a:p>
          <a:endParaRPr lang="ru-RU"/>
        </a:p>
      </dgm:t>
    </dgm:pt>
    <dgm:pt modelId="{171F6966-707B-430F-9DDE-4D34A5E4DF72}">
      <dgm:prSet phldrT="[Текст]"/>
      <dgm:spPr/>
      <dgm:t>
        <a:bodyPr/>
        <a:lstStyle/>
        <a:p>
          <a:r>
            <a:rPr lang="ru-RU" dirty="0"/>
            <a:t>Материя</a:t>
          </a:r>
        </a:p>
      </dgm:t>
    </dgm:pt>
    <dgm:pt modelId="{A3EAD618-5C23-4D2E-B051-877DAD858AE5}" type="parTrans" cxnId="{52F32EF6-0169-4C8F-800A-31CA996616C2}">
      <dgm:prSet/>
      <dgm:spPr/>
      <dgm:t>
        <a:bodyPr/>
        <a:lstStyle/>
        <a:p>
          <a:endParaRPr lang="ru-RU"/>
        </a:p>
      </dgm:t>
    </dgm:pt>
    <dgm:pt modelId="{00616990-05EA-43FB-81B6-868910CD4AFA}" type="sibTrans" cxnId="{52F32EF6-0169-4C8F-800A-31CA996616C2}">
      <dgm:prSet/>
      <dgm:spPr/>
      <dgm:t>
        <a:bodyPr/>
        <a:lstStyle/>
        <a:p>
          <a:endParaRPr lang="ru-RU"/>
        </a:p>
      </dgm:t>
    </dgm:pt>
    <dgm:pt modelId="{E558EBAB-3F20-46AB-98B6-32AF2B97A4CA}">
      <dgm:prSet/>
      <dgm:spPr/>
      <dgm:t>
        <a:bodyPr/>
        <a:lstStyle/>
        <a:p>
          <a:r>
            <a:rPr lang="ru-RU" dirty="0"/>
            <a:t>Пространство</a:t>
          </a:r>
        </a:p>
      </dgm:t>
    </dgm:pt>
    <dgm:pt modelId="{51BF5F1D-8F71-43A1-908C-C2DDA186B998}" type="parTrans" cxnId="{6988F099-9AD6-4F9D-B877-906571A428BC}">
      <dgm:prSet/>
      <dgm:spPr/>
      <dgm:t>
        <a:bodyPr/>
        <a:lstStyle/>
        <a:p>
          <a:endParaRPr lang="ru-RU"/>
        </a:p>
      </dgm:t>
    </dgm:pt>
    <dgm:pt modelId="{BE2EC1E9-7A38-4FAC-8122-2E9529FDBD35}" type="sibTrans" cxnId="{6988F099-9AD6-4F9D-B877-906571A428BC}">
      <dgm:prSet/>
      <dgm:spPr/>
      <dgm:t>
        <a:bodyPr/>
        <a:lstStyle/>
        <a:p>
          <a:endParaRPr lang="ru-RU"/>
        </a:p>
      </dgm:t>
    </dgm:pt>
    <dgm:pt modelId="{AFF8EAD5-AD01-4DE3-82F7-46AA3E19B96B}">
      <dgm:prSet/>
      <dgm:spPr/>
      <dgm:t>
        <a:bodyPr/>
        <a:lstStyle/>
        <a:p>
          <a:r>
            <a:rPr lang="ru-RU" dirty="0"/>
            <a:t>Время</a:t>
          </a:r>
        </a:p>
      </dgm:t>
    </dgm:pt>
    <dgm:pt modelId="{E9CA242A-675B-4B99-915D-483568A7F23B}" type="parTrans" cxnId="{6F876750-4C88-45D7-B899-7638C1675606}">
      <dgm:prSet/>
      <dgm:spPr/>
      <dgm:t>
        <a:bodyPr/>
        <a:lstStyle/>
        <a:p>
          <a:endParaRPr lang="ru-RU"/>
        </a:p>
      </dgm:t>
    </dgm:pt>
    <dgm:pt modelId="{11DD4D87-A018-4FFD-AB2B-F561FE639DDB}" type="sibTrans" cxnId="{6F876750-4C88-45D7-B899-7638C1675606}">
      <dgm:prSet/>
      <dgm:spPr/>
      <dgm:t>
        <a:bodyPr/>
        <a:lstStyle/>
        <a:p>
          <a:endParaRPr lang="ru-RU"/>
        </a:p>
      </dgm:t>
    </dgm:pt>
    <dgm:pt modelId="{CD489547-6D94-4331-881B-0E9731E624C4}">
      <dgm:prSet/>
      <dgm:spPr/>
      <dgm:t>
        <a:bodyPr/>
        <a:lstStyle/>
        <a:p>
          <a:r>
            <a:rPr lang="ru-RU" dirty="0"/>
            <a:t>Движение</a:t>
          </a:r>
        </a:p>
      </dgm:t>
    </dgm:pt>
    <dgm:pt modelId="{7E705F69-4C36-42FE-92BE-726B21155763}" type="parTrans" cxnId="{AE2C5AFE-99FD-4648-BF6A-79D64E40561F}">
      <dgm:prSet/>
      <dgm:spPr/>
      <dgm:t>
        <a:bodyPr/>
        <a:lstStyle/>
        <a:p>
          <a:endParaRPr lang="ru-RU"/>
        </a:p>
      </dgm:t>
    </dgm:pt>
    <dgm:pt modelId="{AE52064B-A3A2-49DB-8FC1-7D41996581B0}" type="sibTrans" cxnId="{AE2C5AFE-99FD-4648-BF6A-79D64E40561F}">
      <dgm:prSet/>
      <dgm:spPr/>
      <dgm:t>
        <a:bodyPr/>
        <a:lstStyle/>
        <a:p>
          <a:endParaRPr lang="ru-RU"/>
        </a:p>
      </dgm:t>
    </dgm:pt>
    <dgm:pt modelId="{77D43FA7-D707-40EA-891C-4B0EB1A308E0}">
      <dgm:prSet/>
      <dgm:spPr/>
      <dgm:t>
        <a:bodyPr/>
        <a:lstStyle/>
        <a:p>
          <a:r>
            <a:rPr lang="ru-RU" dirty="0"/>
            <a:t>Истина</a:t>
          </a:r>
        </a:p>
      </dgm:t>
    </dgm:pt>
    <dgm:pt modelId="{C7A13270-80E0-4784-BC7E-A9B1F97F1F7C}" type="parTrans" cxnId="{C570155D-4231-41B2-BDE4-BB5A78FD898B}">
      <dgm:prSet/>
      <dgm:spPr/>
      <dgm:t>
        <a:bodyPr/>
        <a:lstStyle/>
        <a:p>
          <a:endParaRPr lang="ru-RU"/>
        </a:p>
      </dgm:t>
    </dgm:pt>
    <dgm:pt modelId="{083E000B-4568-4E72-81FA-493F4B408394}" type="sibTrans" cxnId="{C570155D-4231-41B2-BDE4-BB5A78FD898B}">
      <dgm:prSet/>
      <dgm:spPr/>
      <dgm:t>
        <a:bodyPr/>
        <a:lstStyle/>
        <a:p>
          <a:endParaRPr lang="ru-RU"/>
        </a:p>
      </dgm:t>
    </dgm:pt>
    <dgm:pt modelId="{704AB3F9-0A27-454D-A73F-8B30CCBF21DF}" type="pres">
      <dgm:prSet presAssocID="{A28EEF87-DF84-45CB-B263-DFF184A6B9D0}" presName="linear" presStyleCnt="0">
        <dgm:presLayoutVars>
          <dgm:dir/>
          <dgm:animLvl val="lvl"/>
          <dgm:resizeHandles val="exact"/>
        </dgm:presLayoutVars>
      </dgm:prSet>
      <dgm:spPr/>
    </dgm:pt>
    <dgm:pt modelId="{F8979336-039E-4337-83DB-F932B2C90C72}" type="pres">
      <dgm:prSet presAssocID="{06D62A2B-5884-417F-BD74-80EAD3E2F844}" presName="parentLin" presStyleCnt="0"/>
      <dgm:spPr/>
    </dgm:pt>
    <dgm:pt modelId="{1AFB79FB-6CE4-4632-8B48-E52BA6559890}" type="pres">
      <dgm:prSet presAssocID="{06D62A2B-5884-417F-BD74-80EAD3E2F844}" presName="parentLeftMargin" presStyleLbl="node1" presStyleIdx="0" presStyleCnt="7"/>
      <dgm:spPr/>
    </dgm:pt>
    <dgm:pt modelId="{9AE94D87-A094-448E-A3C2-B1BFBD56EEE0}" type="pres">
      <dgm:prSet presAssocID="{06D62A2B-5884-417F-BD74-80EAD3E2F84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83D9802-7B9C-40DB-A765-7215CCB887B3}" type="pres">
      <dgm:prSet presAssocID="{06D62A2B-5884-417F-BD74-80EAD3E2F844}" presName="negativeSpace" presStyleCnt="0"/>
      <dgm:spPr/>
    </dgm:pt>
    <dgm:pt modelId="{21527CE4-87DB-4DA6-9DFE-6712F4795E20}" type="pres">
      <dgm:prSet presAssocID="{06D62A2B-5884-417F-BD74-80EAD3E2F844}" presName="childText" presStyleLbl="conFgAcc1" presStyleIdx="0" presStyleCnt="7">
        <dgm:presLayoutVars>
          <dgm:bulletEnabled val="1"/>
        </dgm:presLayoutVars>
      </dgm:prSet>
      <dgm:spPr/>
    </dgm:pt>
    <dgm:pt modelId="{080A949E-38BF-462D-AF6D-FAB60B1D9A41}" type="pres">
      <dgm:prSet presAssocID="{8968214D-482A-4459-B359-5C210D06BDF0}" presName="spaceBetweenRectangles" presStyleCnt="0"/>
      <dgm:spPr/>
    </dgm:pt>
    <dgm:pt modelId="{96699070-A31A-41EC-8B16-AB71F575BADC}" type="pres">
      <dgm:prSet presAssocID="{AE16BDE0-9B0D-4770-996E-002647F2BFE8}" presName="parentLin" presStyleCnt="0"/>
      <dgm:spPr/>
    </dgm:pt>
    <dgm:pt modelId="{4AA91514-D035-4908-B647-F7060C651B91}" type="pres">
      <dgm:prSet presAssocID="{AE16BDE0-9B0D-4770-996E-002647F2BFE8}" presName="parentLeftMargin" presStyleLbl="node1" presStyleIdx="0" presStyleCnt="7"/>
      <dgm:spPr/>
    </dgm:pt>
    <dgm:pt modelId="{6BFA1224-52E8-4F52-80CE-076C11FA776B}" type="pres">
      <dgm:prSet presAssocID="{AE16BDE0-9B0D-4770-996E-002647F2BFE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93ED147-17E4-4D59-9108-518D4FD54742}" type="pres">
      <dgm:prSet presAssocID="{AE16BDE0-9B0D-4770-996E-002647F2BFE8}" presName="negativeSpace" presStyleCnt="0"/>
      <dgm:spPr/>
    </dgm:pt>
    <dgm:pt modelId="{762FDA25-AF2E-4BAF-A466-394CF9B4E893}" type="pres">
      <dgm:prSet presAssocID="{AE16BDE0-9B0D-4770-996E-002647F2BFE8}" presName="childText" presStyleLbl="conFgAcc1" presStyleIdx="1" presStyleCnt="7">
        <dgm:presLayoutVars>
          <dgm:bulletEnabled val="1"/>
        </dgm:presLayoutVars>
      </dgm:prSet>
      <dgm:spPr/>
    </dgm:pt>
    <dgm:pt modelId="{581C19C0-D1D3-4A21-B2AF-DACFBA09565B}" type="pres">
      <dgm:prSet presAssocID="{A1C98B25-4904-451D-B569-18B3B52BC3BB}" presName="spaceBetweenRectangles" presStyleCnt="0"/>
      <dgm:spPr/>
    </dgm:pt>
    <dgm:pt modelId="{D68598E3-6D18-4A0A-A46D-32D4045D6849}" type="pres">
      <dgm:prSet presAssocID="{171F6966-707B-430F-9DDE-4D34A5E4DF72}" presName="parentLin" presStyleCnt="0"/>
      <dgm:spPr/>
    </dgm:pt>
    <dgm:pt modelId="{617628F4-0DF7-4A2D-89C1-E4D06486F006}" type="pres">
      <dgm:prSet presAssocID="{171F6966-707B-430F-9DDE-4D34A5E4DF72}" presName="parentLeftMargin" presStyleLbl="node1" presStyleIdx="1" presStyleCnt="7"/>
      <dgm:spPr/>
    </dgm:pt>
    <dgm:pt modelId="{B50AEFF2-E67E-49F1-B7FF-8CB62171C1EF}" type="pres">
      <dgm:prSet presAssocID="{171F6966-707B-430F-9DDE-4D34A5E4DF7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A011913-CC60-4798-8FF3-001E8D94630F}" type="pres">
      <dgm:prSet presAssocID="{171F6966-707B-430F-9DDE-4D34A5E4DF72}" presName="negativeSpace" presStyleCnt="0"/>
      <dgm:spPr/>
    </dgm:pt>
    <dgm:pt modelId="{A9D9DE04-53EE-470B-A832-EE0E383602C4}" type="pres">
      <dgm:prSet presAssocID="{171F6966-707B-430F-9DDE-4D34A5E4DF72}" presName="childText" presStyleLbl="conFgAcc1" presStyleIdx="2" presStyleCnt="7">
        <dgm:presLayoutVars>
          <dgm:bulletEnabled val="1"/>
        </dgm:presLayoutVars>
      </dgm:prSet>
      <dgm:spPr/>
    </dgm:pt>
    <dgm:pt modelId="{E54D6520-BE44-4AD4-8817-03CE04D49D8B}" type="pres">
      <dgm:prSet presAssocID="{00616990-05EA-43FB-81B6-868910CD4AFA}" presName="spaceBetweenRectangles" presStyleCnt="0"/>
      <dgm:spPr/>
    </dgm:pt>
    <dgm:pt modelId="{76E69759-6E2D-4BCE-923A-BA8D626851E6}" type="pres">
      <dgm:prSet presAssocID="{E558EBAB-3F20-46AB-98B6-32AF2B97A4CA}" presName="parentLin" presStyleCnt="0"/>
      <dgm:spPr/>
    </dgm:pt>
    <dgm:pt modelId="{86B9F32F-329B-4442-99AF-885AE02D2EB5}" type="pres">
      <dgm:prSet presAssocID="{E558EBAB-3F20-46AB-98B6-32AF2B97A4CA}" presName="parentLeftMargin" presStyleLbl="node1" presStyleIdx="2" presStyleCnt="7"/>
      <dgm:spPr/>
    </dgm:pt>
    <dgm:pt modelId="{136AEF13-EF24-499B-8B51-A1C22BD68E74}" type="pres">
      <dgm:prSet presAssocID="{E558EBAB-3F20-46AB-98B6-32AF2B97A4C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886C069-3BA7-4194-8275-3D1856B451CE}" type="pres">
      <dgm:prSet presAssocID="{E558EBAB-3F20-46AB-98B6-32AF2B97A4CA}" presName="negativeSpace" presStyleCnt="0"/>
      <dgm:spPr/>
    </dgm:pt>
    <dgm:pt modelId="{B8EC7068-50DA-4909-B7B8-9C674BAACFD8}" type="pres">
      <dgm:prSet presAssocID="{E558EBAB-3F20-46AB-98B6-32AF2B97A4CA}" presName="childText" presStyleLbl="conFgAcc1" presStyleIdx="3" presStyleCnt="7">
        <dgm:presLayoutVars>
          <dgm:bulletEnabled val="1"/>
        </dgm:presLayoutVars>
      </dgm:prSet>
      <dgm:spPr/>
    </dgm:pt>
    <dgm:pt modelId="{1459B39E-CBD8-4E79-8FA6-9C275DA41992}" type="pres">
      <dgm:prSet presAssocID="{BE2EC1E9-7A38-4FAC-8122-2E9529FDBD35}" presName="spaceBetweenRectangles" presStyleCnt="0"/>
      <dgm:spPr/>
    </dgm:pt>
    <dgm:pt modelId="{B13ADA22-E41D-45F3-82C6-D9885DD2097F}" type="pres">
      <dgm:prSet presAssocID="{AFF8EAD5-AD01-4DE3-82F7-46AA3E19B96B}" presName="parentLin" presStyleCnt="0"/>
      <dgm:spPr/>
    </dgm:pt>
    <dgm:pt modelId="{45C8AA24-73FD-4046-A802-373E9378DD7B}" type="pres">
      <dgm:prSet presAssocID="{AFF8EAD5-AD01-4DE3-82F7-46AA3E19B96B}" presName="parentLeftMargin" presStyleLbl="node1" presStyleIdx="3" presStyleCnt="7"/>
      <dgm:spPr/>
    </dgm:pt>
    <dgm:pt modelId="{E8A01062-DF5C-4C3D-95D7-CA1E43B46833}" type="pres">
      <dgm:prSet presAssocID="{AFF8EAD5-AD01-4DE3-82F7-46AA3E19B96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6F31DE0-35D0-49FC-83CD-34067AD32051}" type="pres">
      <dgm:prSet presAssocID="{AFF8EAD5-AD01-4DE3-82F7-46AA3E19B96B}" presName="negativeSpace" presStyleCnt="0"/>
      <dgm:spPr/>
    </dgm:pt>
    <dgm:pt modelId="{27E0F857-274A-40F5-87D9-D11D956C0C85}" type="pres">
      <dgm:prSet presAssocID="{AFF8EAD5-AD01-4DE3-82F7-46AA3E19B96B}" presName="childText" presStyleLbl="conFgAcc1" presStyleIdx="4" presStyleCnt="7">
        <dgm:presLayoutVars>
          <dgm:bulletEnabled val="1"/>
        </dgm:presLayoutVars>
      </dgm:prSet>
      <dgm:spPr/>
    </dgm:pt>
    <dgm:pt modelId="{7B635824-8FA4-4A12-B8C3-2DEBF4EAAC4B}" type="pres">
      <dgm:prSet presAssocID="{11DD4D87-A018-4FFD-AB2B-F561FE639DDB}" presName="spaceBetweenRectangles" presStyleCnt="0"/>
      <dgm:spPr/>
    </dgm:pt>
    <dgm:pt modelId="{A6F7563F-1528-4FCF-A68E-512371454811}" type="pres">
      <dgm:prSet presAssocID="{CD489547-6D94-4331-881B-0E9731E624C4}" presName="parentLin" presStyleCnt="0"/>
      <dgm:spPr/>
    </dgm:pt>
    <dgm:pt modelId="{F60F94A0-59FF-4D80-9263-BAAB3E8596DC}" type="pres">
      <dgm:prSet presAssocID="{CD489547-6D94-4331-881B-0E9731E624C4}" presName="parentLeftMargin" presStyleLbl="node1" presStyleIdx="4" presStyleCnt="7"/>
      <dgm:spPr/>
    </dgm:pt>
    <dgm:pt modelId="{8A7AE725-8161-4E37-AE7E-E1761BA61446}" type="pres">
      <dgm:prSet presAssocID="{CD489547-6D94-4331-881B-0E9731E624C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BB4DA2D-8E90-4BDE-BE0A-DE9BBEC03918}" type="pres">
      <dgm:prSet presAssocID="{CD489547-6D94-4331-881B-0E9731E624C4}" presName="negativeSpace" presStyleCnt="0"/>
      <dgm:spPr/>
    </dgm:pt>
    <dgm:pt modelId="{1730C208-76CB-4681-9049-BE092BAF510E}" type="pres">
      <dgm:prSet presAssocID="{CD489547-6D94-4331-881B-0E9731E624C4}" presName="childText" presStyleLbl="conFgAcc1" presStyleIdx="5" presStyleCnt="7">
        <dgm:presLayoutVars>
          <dgm:bulletEnabled val="1"/>
        </dgm:presLayoutVars>
      </dgm:prSet>
      <dgm:spPr/>
    </dgm:pt>
    <dgm:pt modelId="{1DD96CD0-00E6-40ED-80B4-F579B7D02CA5}" type="pres">
      <dgm:prSet presAssocID="{AE52064B-A3A2-49DB-8FC1-7D41996581B0}" presName="spaceBetweenRectangles" presStyleCnt="0"/>
      <dgm:spPr/>
    </dgm:pt>
    <dgm:pt modelId="{805B47C1-7973-4B5D-9C99-F84278E65442}" type="pres">
      <dgm:prSet presAssocID="{77D43FA7-D707-40EA-891C-4B0EB1A308E0}" presName="parentLin" presStyleCnt="0"/>
      <dgm:spPr/>
    </dgm:pt>
    <dgm:pt modelId="{3F9885F2-0AA3-4C1C-B507-7A8E56D49DEB}" type="pres">
      <dgm:prSet presAssocID="{77D43FA7-D707-40EA-891C-4B0EB1A308E0}" presName="parentLeftMargin" presStyleLbl="node1" presStyleIdx="5" presStyleCnt="7"/>
      <dgm:spPr/>
    </dgm:pt>
    <dgm:pt modelId="{0CE135D6-8838-49BB-A595-B2F630B31EDB}" type="pres">
      <dgm:prSet presAssocID="{77D43FA7-D707-40EA-891C-4B0EB1A308E0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30095CB5-C001-4AF5-9C7B-829A06C14277}" type="pres">
      <dgm:prSet presAssocID="{77D43FA7-D707-40EA-891C-4B0EB1A308E0}" presName="negativeSpace" presStyleCnt="0"/>
      <dgm:spPr/>
    </dgm:pt>
    <dgm:pt modelId="{881E339E-8B3D-4202-8E6D-59B47201D5B4}" type="pres">
      <dgm:prSet presAssocID="{77D43FA7-D707-40EA-891C-4B0EB1A308E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CE6E605-B45A-460B-8DD1-214093B725BF}" type="presOf" srcId="{AE16BDE0-9B0D-4770-996E-002647F2BFE8}" destId="{6BFA1224-52E8-4F52-80CE-076C11FA776B}" srcOrd="1" destOrd="0" presId="urn:microsoft.com/office/officeart/2005/8/layout/list1"/>
    <dgm:cxn modelId="{C197F609-5FC4-48D5-8276-2D637678F4BE}" type="presOf" srcId="{AE16BDE0-9B0D-4770-996E-002647F2BFE8}" destId="{4AA91514-D035-4908-B647-F7060C651B91}" srcOrd="0" destOrd="0" presId="urn:microsoft.com/office/officeart/2005/8/layout/list1"/>
    <dgm:cxn modelId="{DC8AF432-52FC-4946-A81A-EE798362B593}" type="presOf" srcId="{171F6966-707B-430F-9DDE-4D34A5E4DF72}" destId="{B50AEFF2-E67E-49F1-B7FF-8CB62171C1EF}" srcOrd="1" destOrd="0" presId="urn:microsoft.com/office/officeart/2005/8/layout/list1"/>
    <dgm:cxn modelId="{5EE0AE3A-6294-4D7D-8299-01A76E76096F}" type="presOf" srcId="{77D43FA7-D707-40EA-891C-4B0EB1A308E0}" destId="{0CE135D6-8838-49BB-A595-B2F630B31EDB}" srcOrd="1" destOrd="0" presId="urn:microsoft.com/office/officeart/2005/8/layout/list1"/>
    <dgm:cxn modelId="{C570155D-4231-41B2-BDE4-BB5A78FD898B}" srcId="{A28EEF87-DF84-45CB-B263-DFF184A6B9D0}" destId="{77D43FA7-D707-40EA-891C-4B0EB1A308E0}" srcOrd="6" destOrd="0" parTransId="{C7A13270-80E0-4784-BC7E-A9B1F97F1F7C}" sibTransId="{083E000B-4568-4E72-81FA-493F4B408394}"/>
    <dgm:cxn modelId="{F05CFC62-B648-4B2E-8387-34E88AAE3606}" srcId="{A28EEF87-DF84-45CB-B263-DFF184A6B9D0}" destId="{06D62A2B-5884-417F-BD74-80EAD3E2F844}" srcOrd="0" destOrd="0" parTransId="{DC50B018-DEB1-485D-8007-F5936112F588}" sibTransId="{8968214D-482A-4459-B359-5C210D06BDF0}"/>
    <dgm:cxn modelId="{3E4AE463-0524-4EDE-B548-E326835A4640}" type="presOf" srcId="{06D62A2B-5884-417F-BD74-80EAD3E2F844}" destId="{9AE94D87-A094-448E-A3C2-B1BFBD56EEE0}" srcOrd="1" destOrd="0" presId="urn:microsoft.com/office/officeart/2005/8/layout/list1"/>
    <dgm:cxn modelId="{6F876750-4C88-45D7-B899-7638C1675606}" srcId="{A28EEF87-DF84-45CB-B263-DFF184A6B9D0}" destId="{AFF8EAD5-AD01-4DE3-82F7-46AA3E19B96B}" srcOrd="4" destOrd="0" parTransId="{E9CA242A-675B-4B99-915D-483568A7F23B}" sibTransId="{11DD4D87-A018-4FFD-AB2B-F561FE639DDB}"/>
    <dgm:cxn modelId="{F8FB3D73-7EE1-46DC-89CE-6D5ACD21D1BC}" type="presOf" srcId="{CD489547-6D94-4331-881B-0E9731E624C4}" destId="{8A7AE725-8161-4E37-AE7E-E1761BA61446}" srcOrd="1" destOrd="0" presId="urn:microsoft.com/office/officeart/2005/8/layout/list1"/>
    <dgm:cxn modelId="{5A326856-6B02-490E-ACC2-324D181152DE}" type="presOf" srcId="{77D43FA7-D707-40EA-891C-4B0EB1A308E0}" destId="{3F9885F2-0AA3-4C1C-B507-7A8E56D49DEB}" srcOrd="0" destOrd="0" presId="urn:microsoft.com/office/officeart/2005/8/layout/list1"/>
    <dgm:cxn modelId="{97CBAC80-4F11-4B44-B438-AC349E4ECE64}" srcId="{A28EEF87-DF84-45CB-B263-DFF184A6B9D0}" destId="{AE16BDE0-9B0D-4770-996E-002647F2BFE8}" srcOrd="1" destOrd="0" parTransId="{BFA254BA-0DF0-4B2C-BC15-CF6706DB8859}" sibTransId="{A1C98B25-4904-451D-B569-18B3B52BC3BB}"/>
    <dgm:cxn modelId="{3E08AD8D-AAEB-4E40-A6F1-C7CE932BA3B4}" type="presOf" srcId="{AFF8EAD5-AD01-4DE3-82F7-46AA3E19B96B}" destId="{E8A01062-DF5C-4C3D-95D7-CA1E43B46833}" srcOrd="1" destOrd="0" presId="urn:microsoft.com/office/officeart/2005/8/layout/list1"/>
    <dgm:cxn modelId="{6988F099-9AD6-4F9D-B877-906571A428BC}" srcId="{A28EEF87-DF84-45CB-B263-DFF184A6B9D0}" destId="{E558EBAB-3F20-46AB-98B6-32AF2B97A4CA}" srcOrd="3" destOrd="0" parTransId="{51BF5F1D-8F71-43A1-908C-C2DDA186B998}" sibTransId="{BE2EC1E9-7A38-4FAC-8122-2E9529FDBD35}"/>
    <dgm:cxn modelId="{1165739B-63B9-4C04-B09C-7895203A09A4}" type="presOf" srcId="{171F6966-707B-430F-9DDE-4D34A5E4DF72}" destId="{617628F4-0DF7-4A2D-89C1-E4D06486F006}" srcOrd="0" destOrd="0" presId="urn:microsoft.com/office/officeart/2005/8/layout/list1"/>
    <dgm:cxn modelId="{DD0C2DA2-A7FA-4C5B-A44B-FA68DE4F8CCA}" type="presOf" srcId="{AFF8EAD5-AD01-4DE3-82F7-46AA3E19B96B}" destId="{45C8AA24-73FD-4046-A802-373E9378DD7B}" srcOrd="0" destOrd="0" presId="urn:microsoft.com/office/officeart/2005/8/layout/list1"/>
    <dgm:cxn modelId="{6E4D68A6-6A20-4D1D-BF92-B506D49D6CC2}" type="presOf" srcId="{A28EEF87-DF84-45CB-B263-DFF184A6B9D0}" destId="{704AB3F9-0A27-454D-A73F-8B30CCBF21DF}" srcOrd="0" destOrd="0" presId="urn:microsoft.com/office/officeart/2005/8/layout/list1"/>
    <dgm:cxn modelId="{CB6753BD-BBCD-47DE-8ECE-6ED79CAFDDF5}" type="presOf" srcId="{E558EBAB-3F20-46AB-98B6-32AF2B97A4CA}" destId="{136AEF13-EF24-499B-8B51-A1C22BD68E74}" srcOrd="1" destOrd="0" presId="urn:microsoft.com/office/officeart/2005/8/layout/list1"/>
    <dgm:cxn modelId="{7DAE21D5-21D7-4FAD-956F-B018AA3729AE}" type="presOf" srcId="{CD489547-6D94-4331-881B-0E9731E624C4}" destId="{F60F94A0-59FF-4D80-9263-BAAB3E8596DC}" srcOrd="0" destOrd="0" presId="urn:microsoft.com/office/officeart/2005/8/layout/list1"/>
    <dgm:cxn modelId="{FCDBDDDF-FD81-47BE-BE74-CDB202C8FA58}" type="presOf" srcId="{E558EBAB-3F20-46AB-98B6-32AF2B97A4CA}" destId="{86B9F32F-329B-4442-99AF-885AE02D2EB5}" srcOrd="0" destOrd="0" presId="urn:microsoft.com/office/officeart/2005/8/layout/list1"/>
    <dgm:cxn modelId="{52F32EF6-0169-4C8F-800A-31CA996616C2}" srcId="{A28EEF87-DF84-45CB-B263-DFF184A6B9D0}" destId="{171F6966-707B-430F-9DDE-4D34A5E4DF72}" srcOrd="2" destOrd="0" parTransId="{A3EAD618-5C23-4D2E-B051-877DAD858AE5}" sibTransId="{00616990-05EA-43FB-81B6-868910CD4AFA}"/>
    <dgm:cxn modelId="{AB7F4FFE-3879-4E96-B4F4-8A9C529408C5}" type="presOf" srcId="{06D62A2B-5884-417F-BD74-80EAD3E2F844}" destId="{1AFB79FB-6CE4-4632-8B48-E52BA6559890}" srcOrd="0" destOrd="0" presId="urn:microsoft.com/office/officeart/2005/8/layout/list1"/>
    <dgm:cxn modelId="{AE2C5AFE-99FD-4648-BF6A-79D64E40561F}" srcId="{A28EEF87-DF84-45CB-B263-DFF184A6B9D0}" destId="{CD489547-6D94-4331-881B-0E9731E624C4}" srcOrd="5" destOrd="0" parTransId="{7E705F69-4C36-42FE-92BE-726B21155763}" sibTransId="{AE52064B-A3A2-49DB-8FC1-7D41996581B0}"/>
    <dgm:cxn modelId="{589438A1-DF6C-49FA-B6BE-715AE5FB945E}" type="presParOf" srcId="{704AB3F9-0A27-454D-A73F-8B30CCBF21DF}" destId="{F8979336-039E-4337-83DB-F932B2C90C72}" srcOrd="0" destOrd="0" presId="urn:microsoft.com/office/officeart/2005/8/layout/list1"/>
    <dgm:cxn modelId="{2B0B66E7-C8D7-4224-9DB1-6B0196F363DC}" type="presParOf" srcId="{F8979336-039E-4337-83DB-F932B2C90C72}" destId="{1AFB79FB-6CE4-4632-8B48-E52BA6559890}" srcOrd="0" destOrd="0" presId="urn:microsoft.com/office/officeart/2005/8/layout/list1"/>
    <dgm:cxn modelId="{C296B79C-9E4D-49B1-A9AB-F3279F030891}" type="presParOf" srcId="{F8979336-039E-4337-83DB-F932B2C90C72}" destId="{9AE94D87-A094-448E-A3C2-B1BFBD56EEE0}" srcOrd="1" destOrd="0" presId="urn:microsoft.com/office/officeart/2005/8/layout/list1"/>
    <dgm:cxn modelId="{A5285469-8FC3-4440-9171-62379065892A}" type="presParOf" srcId="{704AB3F9-0A27-454D-A73F-8B30CCBF21DF}" destId="{E83D9802-7B9C-40DB-A765-7215CCB887B3}" srcOrd="1" destOrd="0" presId="urn:microsoft.com/office/officeart/2005/8/layout/list1"/>
    <dgm:cxn modelId="{C34B73E5-A36F-4E40-8CAF-7B682C013455}" type="presParOf" srcId="{704AB3F9-0A27-454D-A73F-8B30CCBF21DF}" destId="{21527CE4-87DB-4DA6-9DFE-6712F4795E20}" srcOrd="2" destOrd="0" presId="urn:microsoft.com/office/officeart/2005/8/layout/list1"/>
    <dgm:cxn modelId="{B7F8CB6F-8CA4-4F42-9A1F-1CECEAC3DB34}" type="presParOf" srcId="{704AB3F9-0A27-454D-A73F-8B30CCBF21DF}" destId="{080A949E-38BF-462D-AF6D-FAB60B1D9A41}" srcOrd="3" destOrd="0" presId="urn:microsoft.com/office/officeart/2005/8/layout/list1"/>
    <dgm:cxn modelId="{3A65C8C4-3A05-462A-A2D6-7394C37221D2}" type="presParOf" srcId="{704AB3F9-0A27-454D-A73F-8B30CCBF21DF}" destId="{96699070-A31A-41EC-8B16-AB71F575BADC}" srcOrd="4" destOrd="0" presId="urn:microsoft.com/office/officeart/2005/8/layout/list1"/>
    <dgm:cxn modelId="{4BF2C726-A8CC-4400-BDDD-CE97F9100263}" type="presParOf" srcId="{96699070-A31A-41EC-8B16-AB71F575BADC}" destId="{4AA91514-D035-4908-B647-F7060C651B91}" srcOrd="0" destOrd="0" presId="urn:microsoft.com/office/officeart/2005/8/layout/list1"/>
    <dgm:cxn modelId="{02D2CD91-7B53-4B3E-8EF9-8E04A3152E7D}" type="presParOf" srcId="{96699070-A31A-41EC-8B16-AB71F575BADC}" destId="{6BFA1224-52E8-4F52-80CE-076C11FA776B}" srcOrd="1" destOrd="0" presId="urn:microsoft.com/office/officeart/2005/8/layout/list1"/>
    <dgm:cxn modelId="{827424C6-3E0A-4BAD-9B3E-447221A21FB5}" type="presParOf" srcId="{704AB3F9-0A27-454D-A73F-8B30CCBF21DF}" destId="{993ED147-17E4-4D59-9108-518D4FD54742}" srcOrd="5" destOrd="0" presId="urn:microsoft.com/office/officeart/2005/8/layout/list1"/>
    <dgm:cxn modelId="{4C122A7F-8F6A-4D48-B9FF-C835E1B60BA2}" type="presParOf" srcId="{704AB3F9-0A27-454D-A73F-8B30CCBF21DF}" destId="{762FDA25-AF2E-4BAF-A466-394CF9B4E893}" srcOrd="6" destOrd="0" presId="urn:microsoft.com/office/officeart/2005/8/layout/list1"/>
    <dgm:cxn modelId="{E0C341B3-B086-4D01-BD59-F5D912E0F382}" type="presParOf" srcId="{704AB3F9-0A27-454D-A73F-8B30CCBF21DF}" destId="{581C19C0-D1D3-4A21-B2AF-DACFBA09565B}" srcOrd="7" destOrd="0" presId="urn:microsoft.com/office/officeart/2005/8/layout/list1"/>
    <dgm:cxn modelId="{CE426EF6-C1CD-4FE7-A2A0-8E0D7A220411}" type="presParOf" srcId="{704AB3F9-0A27-454D-A73F-8B30CCBF21DF}" destId="{D68598E3-6D18-4A0A-A46D-32D4045D6849}" srcOrd="8" destOrd="0" presId="urn:microsoft.com/office/officeart/2005/8/layout/list1"/>
    <dgm:cxn modelId="{1B654D52-B6F1-4BCC-B03B-10F2CD7FAFC1}" type="presParOf" srcId="{D68598E3-6D18-4A0A-A46D-32D4045D6849}" destId="{617628F4-0DF7-4A2D-89C1-E4D06486F006}" srcOrd="0" destOrd="0" presId="urn:microsoft.com/office/officeart/2005/8/layout/list1"/>
    <dgm:cxn modelId="{11293749-5C07-4C5E-8167-287C4DC11492}" type="presParOf" srcId="{D68598E3-6D18-4A0A-A46D-32D4045D6849}" destId="{B50AEFF2-E67E-49F1-B7FF-8CB62171C1EF}" srcOrd="1" destOrd="0" presId="urn:microsoft.com/office/officeart/2005/8/layout/list1"/>
    <dgm:cxn modelId="{2A5E7132-D222-451A-A6FE-23D159DF00E0}" type="presParOf" srcId="{704AB3F9-0A27-454D-A73F-8B30CCBF21DF}" destId="{7A011913-CC60-4798-8FF3-001E8D94630F}" srcOrd="9" destOrd="0" presId="urn:microsoft.com/office/officeart/2005/8/layout/list1"/>
    <dgm:cxn modelId="{63881A30-B06F-4243-8775-C18D314FF66E}" type="presParOf" srcId="{704AB3F9-0A27-454D-A73F-8B30CCBF21DF}" destId="{A9D9DE04-53EE-470B-A832-EE0E383602C4}" srcOrd="10" destOrd="0" presId="urn:microsoft.com/office/officeart/2005/8/layout/list1"/>
    <dgm:cxn modelId="{054E3CE1-4C9C-4639-A14E-BF58CF79678F}" type="presParOf" srcId="{704AB3F9-0A27-454D-A73F-8B30CCBF21DF}" destId="{E54D6520-BE44-4AD4-8817-03CE04D49D8B}" srcOrd="11" destOrd="0" presId="urn:microsoft.com/office/officeart/2005/8/layout/list1"/>
    <dgm:cxn modelId="{9D7B8275-BF35-4537-A302-6BEFDF75A67D}" type="presParOf" srcId="{704AB3F9-0A27-454D-A73F-8B30CCBF21DF}" destId="{76E69759-6E2D-4BCE-923A-BA8D626851E6}" srcOrd="12" destOrd="0" presId="urn:microsoft.com/office/officeart/2005/8/layout/list1"/>
    <dgm:cxn modelId="{9A7AD709-F413-4950-9FFB-AE873F2505CE}" type="presParOf" srcId="{76E69759-6E2D-4BCE-923A-BA8D626851E6}" destId="{86B9F32F-329B-4442-99AF-885AE02D2EB5}" srcOrd="0" destOrd="0" presId="urn:microsoft.com/office/officeart/2005/8/layout/list1"/>
    <dgm:cxn modelId="{B5B3B6A9-B710-4D69-8410-075CC21F920E}" type="presParOf" srcId="{76E69759-6E2D-4BCE-923A-BA8D626851E6}" destId="{136AEF13-EF24-499B-8B51-A1C22BD68E74}" srcOrd="1" destOrd="0" presId="urn:microsoft.com/office/officeart/2005/8/layout/list1"/>
    <dgm:cxn modelId="{B67A465B-8D0E-453C-A754-023EC95BF32F}" type="presParOf" srcId="{704AB3F9-0A27-454D-A73F-8B30CCBF21DF}" destId="{2886C069-3BA7-4194-8275-3D1856B451CE}" srcOrd="13" destOrd="0" presId="urn:microsoft.com/office/officeart/2005/8/layout/list1"/>
    <dgm:cxn modelId="{D52E0EFD-992C-459A-9C28-7A16078D597F}" type="presParOf" srcId="{704AB3F9-0A27-454D-A73F-8B30CCBF21DF}" destId="{B8EC7068-50DA-4909-B7B8-9C674BAACFD8}" srcOrd="14" destOrd="0" presId="urn:microsoft.com/office/officeart/2005/8/layout/list1"/>
    <dgm:cxn modelId="{12FB2443-DFA1-4D22-AC0A-46223710182E}" type="presParOf" srcId="{704AB3F9-0A27-454D-A73F-8B30CCBF21DF}" destId="{1459B39E-CBD8-4E79-8FA6-9C275DA41992}" srcOrd="15" destOrd="0" presId="urn:microsoft.com/office/officeart/2005/8/layout/list1"/>
    <dgm:cxn modelId="{FB5A1D5F-E291-4C3E-A145-4F5612321194}" type="presParOf" srcId="{704AB3F9-0A27-454D-A73F-8B30CCBF21DF}" destId="{B13ADA22-E41D-45F3-82C6-D9885DD2097F}" srcOrd="16" destOrd="0" presId="urn:microsoft.com/office/officeart/2005/8/layout/list1"/>
    <dgm:cxn modelId="{CA4C1A45-134F-4B2E-A185-29DA8CBAD387}" type="presParOf" srcId="{B13ADA22-E41D-45F3-82C6-D9885DD2097F}" destId="{45C8AA24-73FD-4046-A802-373E9378DD7B}" srcOrd="0" destOrd="0" presId="urn:microsoft.com/office/officeart/2005/8/layout/list1"/>
    <dgm:cxn modelId="{D7826F17-12F5-4391-830D-0F88F3FABF37}" type="presParOf" srcId="{B13ADA22-E41D-45F3-82C6-D9885DD2097F}" destId="{E8A01062-DF5C-4C3D-95D7-CA1E43B46833}" srcOrd="1" destOrd="0" presId="urn:microsoft.com/office/officeart/2005/8/layout/list1"/>
    <dgm:cxn modelId="{53F38A7F-CF31-4D55-A956-0CDAE86EB180}" type="presParOf" srcId="{704AB3F9-0A27-454D-A73F-8B30CCBF21DF}" destId="{D6F31DE0-35D0-49FC-83CD-34067AD32051}" srcOrd="17" destOrd="0" presId="urn:microsoft.com/office/officeart/2005/8/layout/list1"/>
    <dgm:cxn modelId="{5C08BDB5-8FFF-4795-BA85-59D687849163}" type="presParOf" srcId="{704AB3F9-0A27-454D-A73F-8B30CCBF21DF}" destId="{27E0F857-274A-40F5-87D9-D11D956C0C85}" srcOrd="18" destOrd="0" presId="urn:microsoft.com/office/officeart/2005/8/layout/list1"/>
    <dgm:cxn modelId="{D73E0E46-5DFA-419D-A8CA-A9123080CF61}" type="presParOf" srcId="{704AB3F9-0A27-454D-A73F-8B30CCBF21DF}" destId="{7B635824-8FA4-4A12-B8C3-2DEBF4EAAC4B}" srcOrd="19" destOrd="0" presId="urn:microsoft.com/office/officeart/2005/8/layout/list1"/>
    <dgm:cxn modelId="{167D7DC1-E2B2-4253-9616-3DA804A76128}" type="presParOf" srcId="{704AB3F9-0A27-454D-A73F-8B30CCBF21DF}" destId="{A6F7563F-1528-4FCF-A68E-512371454811}" srcOrd="20" destOrd="0" presId="urn:microsoft.com/office/officeart/2005/8/layout/list1"/>
    <dgm:cxn modelId="{820E3A94-3502-4742-A7F9-2B2BD1C7077E}" type="presParOf" srcId="{A6F7563F-1528-4FCF-A68E-512371454811}" destId="{F60F94A0-59FF-4D80-9263-BAAB3E8596DC}" srcOrd="0" destOrd="0" presId="urn:microsoft.com/office/officeart/2005/8/layout/list1"/>
    <dgm:cxn modelId="{DFE001CC-A3CB-460D-B3FB-8371FC1FD173}" type="presParOf" srcId="{A6F7563F-1528-4FCF-A68E-512371454811}" destId="{8A7AE725-8161-4E37-AE7E-E1761BA61446}" srcOrd="1" destOrd="0" presId="urn:microsoft.com/office/officeart/2005/8/layout/list1"/>
    <dgm:cxn modelId="{D5CA495D-02DF-43F9-96CE-63AE7EE49940}" type="presParOf" srcId="{704AB3F9-0A27-454D-A73F-8B30CCBF21DF}" destId="{BBB4DA2D-8E90-4BDE-BE0A-DE9BBEC03918}" srcOrd="21" destOrd="0" presId="urn:microsoft.com/office/officeart/2005/8/layout/list1"/>
    <dgm:cxn modelId="{70E4C25B-FC62-4579-8922-4CA0E704589D}" type="presParOf" srcId="{704AB3F9-0A27-454D-A73F-8B30CCBF21DF}" destId="{1730C208-76CB-4681-9049-BE092BAF510E}" srcOrd="22" destOrd="0" presId="urn:microsoft.com/office/officeart/2005/8/layout/list1"/>
    <dgm:cxn modelId="{B8C4F688-D969-408D-8C7A-28D140B0EFB1}" type="presParOf" srcId="{704AB3F9-0A27-454D-A73F-8B30CCBF21DF}" destId="{1DD96CD0-00E6-40ED-80B4-F579B7D02CA5}" srcOrd="23" destOrd="0" presId="urn:microsoft.com/office/officeart/2005/8/layout/list1"/>
    <dgm:cxn modelId="{323F251E-5633-479F-933A-E3C8113FB58E}" type="presParOf" srcId="{704AB3F9-0A27-454D-A73F-8B30CCBF21DF}" destId="{805B47C1-7973-4B5D-9C99-F84278E65442}" srcOrd="24" destOrd="0" presId="urn:microsoft.com/office/officeart/2005/8/layout/list1"/>
    <dgm:cxn modelId="{47616832-3F1F-4023-B216-B7C71C61B016}" type="presParOf" srcId="{805B47C1-7973-4B5D-9C99-F84278E65442}" destId="{3F9885F2-0AA3-4C1C-B507-7A8E56D49DEB}" srcOrd="0" destOrd="0" presId="urn:microsoft.com/office/officeart/2005/8/layout/list1"/>
    <dgm:cxn modelId="{AB2CE728-10BE-4170-A6C6-BF17EE1BBEE0}" type="presParOf" srcId="{805B47C1-7973-4B5D-9C99-F84278E65442}" destId="{0CE135D6-8838-49BB-A595-B2F630B31EDB}" srcOrd="1" destOrd="0" presId="urn:microsoft.com/office/officeart/2005/8/layout/list1"/>
    <dgm:cxn modelId="{1A5C11D8-EBF7-43E2-828B-3307F4A11F66}" type="presParOf" srcId="{704AB3F9-0A27-454D-A73F-8B30CCBF21DF}" destId="{30095CB5-C001-4AF5-9C7B-829A06C14277}" srcOrd="25" destOrd="0" presId="urn:microsoft.com/office/officeart/2005/8/layout/list1"/>
    <dgm:cxn modelId="{6B213421-795E-44B6-A959-D4CAE3127E13}" type="presParOf" srcId="{704AB3F9-0A27-454D-A73F-8B30CCBF21DF}" destId="{881E339E-8B3D-4202-8E6D-59B47201D5B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A19152-31E6-4D0E-889F-2AD3388E055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E224482-D29D-430A-9864-10BAB34F0005}">
      <dgm:prSet/>
      <dgm:spPr/>
      <dgm:t>
        <a:bodyPr/>
        <a:lstStyle/>
        <a:p>
          <a:r>
            <a:rPr lang="ru-RU"/>
            <a:t>во-первых, формирование философских учений, школ и направлений во многом зависит от общего уровня развития общества, его культурной традиции; </a:t>
          </a:r>
          <a:endParaRPr lang="en-US"/>
        </a:p>
      </dgm:t>
    </dgm:pt>
    <dgm:pt modelId="{68452A3B-B39A-49CD-A347-1F3410657871}" type="parTrans" cxnId="{E0A3B04C-1262-4F03-A786-399D43D4612A}">
      <dgm:prSet/>
      <dgm:spPr/>
      <dgm:t>
        <a:bodyPr/>
        <a:lstStyle/>
        <a:p>
          <a:endParaRPr lang="en-US"/>
        </a:p>
      </dgm:t>
    </dgm:pt>
    <dgm:pt modelId="{AD8FB6E4-1DAF-487F-9A6C-C30C9DCA3DB5}" type="sibTrans" cxnId="{E0A3B04C-1262-4F03-A786-399D43D4612A}">
      <dgm:prSet/>
      <dgm:spPr/>
      <dgm:t>
        <a:bodyPr/>
        <a:lstStyle/>
        <a:p>
          <a:endParaRPr lang="en-US"/>
        </a:p>
      </dgm:t>
    </dgm:pt>
    <dgm:pt modelId="{40E2FA0E-3960-4A16-92D8-E5DC357C2016}">
      <dgm:prSet/>
      <dgm:spPr/>
      <dgm:t>
        <a:bodyPr/>
        <a:lstStyle/>
        <a:p>
          <a:r>
            <a:rPr lang="ru-RU"/>
            <a:t>во-вторых, сложившиеся философские учения содержательно влияют друг на друга</a:t>
          </a:r>
          <a:endParaRPr lang="en-US"/>
        </a:p>
      </dgm:t>
    </dgm:pt>
    <dgm:pt modelId="{BDCD9998-CD7F-407E-ABB2-A2F4B9B676B1}" type="parTrans" cxnId="{6205DAE4-128E-4675-A849-140178D3C622}">
      <dgm:prSet/>
      <dgm:spPr/>
      <dgm:t>
        <a:bodyPr/>
        <a:lstStyle/>
        <a:p>
          <a:endParaRPr lang="en-US"/>
        </a:p>
      </dgm:t>
    </dgm:pt>
    <dgm:pt modelId="{9B814638-A97E-410E-B167-76FECF6C8D75}" type="sibTrans" cxnId="{6205DAE4-128E-4675-A849-140178D3C622}">
      <dgm:prSet/>
      <dgm:spPr/>
      <dgm:t>
        <a:bodyPr/>
        <a:lstStyle/>
        <a:p>
          <a:endParaRPr lang="en-US"/>
        </a:p>
      </dgm:t>
    </dgm:pt>
    <dgm:pt modelId="{8F70BE8E-44BB-4885-8277-EF3C280333DA}" type="pres">
      <dgm:prSet presAssocID="{5FA19152-31E6-4D0E-889F-2AD3388E05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8881A9-7DAD-4611-B8F8-6B7448899B99}" type="pres">
      <dgm:prSet presAssocID="{6E224482-D29D-430A-9864-10BAB34F0005}" presName="hierRoot1" presStyleCnt="0"/>
      <dgm:spPr/>
    </dgm:pt>
    <dgm:pt modelId="{21D1BE79-6C30-4C9D-9E3D-C8D40E8EDBDA}" type="pres">
      <dgm:prSet presAssocID="{6E224482-D29D-430A-9864-10BAB34F0005}" presName="composite" presStyleCnt="0"/>
      <dgm:spPr/>
    </dgm:pt>
    <dgm:pt modelId="{415A50FE-B83B-4D5B-A40B-B8949BBADD34}" type="pres">
      <dgm:prSet presAssocID="{6E224482-D29D-430A-9864-10BAB34F0005}" presName="background" presStyleLbl="node0" presStyleIdx="0" presStyleCnt="2"/>
      <dgm:spPr/>
    </dgm:pt>
    <dgm:pt modelId="{ACE9BD81-8BF5-48D6-B007-F88E644B433C}" type="pres">
      <dgm:prSet presAssocID="{6E224482-D29D-430A-9864-10BAB34F0005}" presName="text" presStyleLbl="fgAcc0" presStyleIdx="0" presStyleCnt="2">
        <dgm:presLayoutVars>
          <dgm:chPref val="3"/>
        </dgm:presLayoutVars>
      </dgm:prSet>
      <dgm:spPr/>
    </dgm:pt>
    <dgm:pt modelId="{7E9B4699-9FD8-4AC4-87ED-9750DD92871C}" type="pres">
      <dgm:prSet presAssocID="{6E224482-D29D-430A-9864-10BAB34F0005}" presName="hierChild2" presStyleCnt="0"/>
      <dgm:spPr/>
    </dgm:pt>
    <dgm:pt modelId="{209FA5E7-2675-4361-9D0F-11AFE802CCE9}" type="pres">
      <dgm:prSet presAssocID="{40E2FA0E-3960-4A16-92D8-E5DC357C2016}" presName="hierRoot1" presStyleCnt="0"/>
      <dgm:spPr/>
    </dgm:pt>
    <dgm:pt modelId="{58682D21-6481-4C20-A68D-1E8C77C908A5}" type="pres">
      <dgm:prSet presAssocID="{40E2FA0E-3960-4A16-92D8-E5DC357C2016}" presName="composite" presStyleCnt="0"/>
      <dgm:spPr/>
    </dgm:pt>
    <dgm:pt modelId="{0E54F3DB-BF37-41F9-AEB6-00EE5634B19F}" type="pres">
      <dgm:prSet presAssocID="{40E2FA0E-3960-4A16-92D8-E5DC357C2016}" presName="background" presStyleLbl="node0" presStyleIdx="1" presStyleCnt="2"/>
      <dgm:spPr/>
    </dgm:pt>
    <dgm:pt modelId="{17D1E1AA-0283-4322-B552-FFAE04465A27}" type="pres">
      <dgm:prSet presAssocID="{40E2FA0E-3960-4A16-92D8-E5DC357C2016}" presName="text" presStyleLbl="fgAcc0" presStyleIdx="1" presStyleCnt="2">
        <dgm:presLayoutVars>
          <dgm:chPref val="3"/>
        </dgm:presLayoutVars>
      </dgm:prSet>
      <dgm:spPr/>
    </dgm:pt>
    <dgm:pt modelId="{1B64ECCE-141D-48B8-8860-E0300E76120C}" type="pres">
      <dgm:prSet presAssocID="{40E2FA0E-3960-4A16-92D8-E5DC357C2016}" presName="hierChild2" presStyleCnt="0"/>
      <dgm:spPr/>
    </dgm:pt>
  </dgm:ptLst>
  <dgm:cxnLst>
    <dgm:cxn modelId="{65C9EF35-C6ED-4CA0-851C-61CB7D5DF145}" type="presOf" srcId="{6E224482-D29D-430A-9864-10BAB34F0005}" destId="{ACE9BD81-8BF5-48D6-B007-F88E644B433C}" srcOrd="0" destOrd="0" presId="urn:microsoft.com/office/officeart/2005/8/layout/hierarchy1"/>
    <dgm:cxn modelId="{2D57585D-222D-427B-938B-A550D9D8FE4C}" type="presOf" srcId="{40E2FA0E-3960-4A16-92D8-E5DC357C2016}" destId="{17D1E1AA-0283-4322-B552-FFAE04465A27}" srcOrd="0" destOrd="0" presId="urn:microsoft.com/office/officeart/2005/8/layout/hierarchy1"/>
    <dgm:cxn modelId="{E0A3B04C-1262-4F03-A786-399D43D4612A}" srcId="{5FA19152-31E6-4D0E-889F-2AD3388E055B}" destId="{6E224482-D29D-430A-9864-10BAB34F0005}" srcOrd="0" destOrd="0" parTransId="{68452A3B-B39A-49CD-A347-1F3410657871}" sibTransId="{AD8FB6E4-1DAF-487F-9A6C-C30C9DCA3DB5}"/>
    <dgm:cxn modelId="{6205DAE4-128E-4675-A849-140178D3C622}" srcId="{5FA19152-31E6-4D0E-889F-2AD3388E055B}" destId="{40E2FA0E-3960-4A16-92D8-E5DC357C2016}" srcOrd="1" destOrd="0" parTransId="{BDCD9998-CD7F-407E-ABB2-A2F4B9B676B1}" sibTransId="{9B814638-A97E-410E-B167-76FECF6C8D75}"/>
    <dgm:cxn modelId="{750818FB-33BD-45F5-A4F5-C69990509AA9}" type="presOf" srcId="{5FA19152-31E6-4D0E-889F-2AD3388E055B}" destId="{8F70BE8E-44BB-4885-8277-EF3C280333DA}" srcOrd="0" destOrd="0" presId="urn:microsoft.com/office/officeart/2005/8/layout/hierarchy1"/>
    <dgm:cxn modelId="{A34359C8-4F16-4E34-8F2A-46D547197B4C}" type="presParOf" srcId="{8F70BE8E-44BB-4885-8277-EF3C280333DA}" destId="{068881A9-7DAD-4611-B8F8-6B7448899B99}" srcOrd="0" destOrd="0" presId="urn:microsoft.com/office/officeart/2005/8/layout/hierarchy1"/>
    <dgm:cxn modelId="{9A4A6AA1-6493-42FC-A4BC-4E207ECF2099}" type="presParOf" srcId="{068881A9-7DAD-4611-B8F8-6B7448899B99}" destId="{21D1BE79-6C30-4C9D-9E3D-C8D40E8EDBDA}" srcOrd="0" destOrd="0" presId="urn:microsoft.com/office/officeart/2005/8/layout/hierarchy1"/>
    <dgm:cxn modelId="{539E6A4E-CF44-4D77-A9BB-C84303060046}" type="presParOf" srcId="{21D1BE79-6C30-4C9D-9E3D-C8D40E8EDBDA}" destId="{415A50FE-B83B-4D5B-A40B-B8949BBADD34}" srcOrd="0" destOrd="0" presId="urn:microsoft.com/office/officeart/2005/8/layout/hierarchy1"/>
    <dgm:cxn modelId="{D5D4AB13-1E98-4638-A61D-3FCC696EE97C}" type="presParOf" srcId="{21D1BE79-6C30-4C9D-9E3D-C8D40E8EDBDA}" destId="{ACE9BD81-8BF5-48D6-B007-F88E644B433C}" srcOrd="1" destOrd="0" presId="urn:microsoft.com/office/officeart/2005/8/layout/hierarchy1"/>
    <dgm:cxn modelId="{BC7B4C4A-78E3-4AB9-B7AC-5A7F349CF1F3}" type="presParOf" srcId="{068881A9-7DAD-4611-B8F8-6B7448899B99}" destId="{7E9B4699-9FD8-4AC4-87ED-9750DD92871C}" srcOrd="1" destOrd="0" presId="urn:microsoft.com/office/officeart/2005/8/layout/hierarchy1"/>
    <dgm:cxn modelId="{2FF0B498-1624-40E1-B742-5A2C168F9E22}" type="presParOf" srcId="{8F70BE8E-44BB-4885-8277-EF3C280333DA}" destId="{209FA5E7-2675-4361-9D0F-11AFE802CCE9}" srcOrd="1" destOrd="0" presId="urn:microsoft.com/office/officeart/2005/8/layout/hierarchy1"/>
    <dgm:cxn modelId="{F5BE2AC9-6403-4107-8CCA-6FB9290FEADD}" type="presParOf" srcId="{209FA5E7-2675-4361-9D0F-11AFE802CCE9}" destId="{58682D21-6481-4C20-A68D-1E8C77C908A5}" srcOrd="0" destOrd="0" presId="urn:microsoft.com/office/officeart/2005/8/layout/hierarchy1"/>
    <dgm:cxn modelId="{993CE0FD-7F14-4D67-B66B-7308EFD7A0EE}" type="presParOf" srcId="{58682D21-6481-4C20-A68D-1E8C77C908A5}" destId="{0E54F3DB-BF37-41F9-AEB6-00EE5634B19F}" srcOrd="0" destOrd="0" presId="urn:microsoft.com/office/officeart/2005/8/layout/hierarchy1"/>
    <dgm:cxn modelId="{DC971A7F-F072-474B-ACBF-19D89C9F240E}" type="presParOf" srcId="{58682D21-6481-4C20-A68D-1E8C77C908A5}" destId="{17D1E1AA-0283-4322-B552-FFAE04465A27}" srcOrd="1" destOrd="0" presId="urn:microsoft.com/office/officeart/2005/8/layout/hierarchy1"/>
    <dgm:cxn modelId="{F285FA11-CACB-4CBA-A0AE-7E025A686FB6}" type="presParOf" srcId="{209FA5E7-2675-4361-9D0F-11AFE802CCE9}" destId="{1B64ECCE-141D-48B8-8860-E0300E7612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0D403-7E3B-4C43-AC4A-4988AFE0446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C26A0-7245-4E30-B2CB-E64BFA3066E3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6A917-F3E6-4AAF-842B-71066731E728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Понятие философии и её структура</a:t>
          </a:r>
          <a:endParaRPr lang="en-US" sz="2500" kern="1200"/>
        </a:p>
      </dsp:txBody>
      <dsp:txXfrm>
        <a:off x="1941716" y="718"/>
        <a:ext cx="4571887" cy="1681139"/>
      </dsp:txXfrm>
    </dsp:sp>
    <dsp:sp modelId="{A1624CE6-F637-4536-A5ED-37DDC48E1612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A097D-0FCF-4602-9131-9145EECEB8EE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7E799-F2BD-4F59-B317-026C6683D685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Историческая динамика философии</a:t>
          </a:r>
          <a:endParaRPr lang="en-US" sz="2500" kern="1200" dirty="0"/>
        </a:p>
      </dsp:txBody>
      <dsp:txXfrm>
        <a:off x="1941716" y="2102143"/>
        <a:ext cx="4571887" cy="1681139"/>
      </dsp:txXfrm>
    </dsp:sp>
    <dsp:sp modelId="{2713316D-6833-45F8-A75D-68A39609A5A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B6341-1D5D-486F-803D-08425678AD3E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3A7ED-19CC-47E8-B48C-32DCD0E8B80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Философия в системе культуры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27CE4-87DB-4DA6-9DFE-6712F4795E20}">
      <dsp:nvSpPr>
        <dsp:cNvPr id="0" name=""/>
        <dsp:cNvSpPr/>
      </dsp:nvSpPr>
      <dsp:spPr>
        <a:xfrm>
          <a:off x="0" y="288289"/>
          <a:ext cx="658018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94D87-A094-448E-A3C2-B1BFBD56EEE0}">
      <dsp:nvSpPr>
        <dsp:cNvPr id="0" name=""/>
        <dsp:cNvSpPr/>
      </dsp:nvSpPr>
      <dsp:spPr>
        <a:xfrm>
          <a:off x="329009" y="22609"/>
          <a:ext cx="460613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1" tIns="0" rIns="1741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Бытие</a:t>
          </a:r>
        </a:p>
      </dsp:txBody>
      <dsp:txXfrm>
        <a:off x="354948" y="48548"/>
        <a:ext cx="4554252" cy="479482"/>
      </dsp:txXfrm>
    </dsp:sp>
    <dsp:sp modelId="{762FDA25-AF2E-4BAF-A466-394CF9B4E893}">
      <dsp:nvSpPr>
        <dsp:cNvPr id="0" name=""/>
        <dsp:cNvSpPr/>
      </dsp:nvSpPr>
      <dsp:spPr>
        <a:xfrm>
          <a:off x="0" y="1104769"/>
          <a:ext cx="658018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A1224-52E8-4F52-80CE-076C11FA776B}">
      <dsp:nvSpPr>
        <dsp:cNvPr id="0" name=""/>
        <dsp:cNvSpPr/>
      </dsp:nvSpPr>
      <dsp:spPr>
        <a:xfrm>
          <a:off x="329009" y="839089"/>
          <a:ext cx="460613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1" tIns="0" rIns="1741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Субстанция</a:t>
          </a:r>
        </a:p>
      </dsp:txBody>
      <dsp:txXfrm>
        <a:off x="354948" y="865028"/>
        <a:ext cx="4554252" cy="479482"/>
      </dsp:txXfrm>
    </dsp:sp>
    <dsp:sp modelId="{A9D9DE04-53EE-470B-A832-EE0E383602C4}">
      <dsp:nvSpPr>
        <dsp:cNvPr id="0" name=""/>
        <dsp:cNvSpPr/>
      </dsp:nvSpPr>
      <dsp:spPr>
        <a:xfrm>
          <a:off x="0" y="1921249"/>
          <a:ext cx="658018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AEFF2-E67E-49F1-B7FF-8CB62171C1EF}">
      <dsp:nvSpPr>
        <dsp:cNvPr id="0" name=""/>
        <dsp:cNvSpPr/>
      </dsp:nvSpPr>
      <dsp:spPr>
        <a:xfrm>
          <a:off x="329009" y="1655570"/>
          <a:ext cx="460613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1" tIns="0" rIns="1741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Материя</a:t>
          </a:r>
        </a:p>
      </dsp:txBody>
      <dsp:txXfrm>
        <a:off x="354948" y="1681509"/>
        <a:ext cx="4554252" cy="479482"/>
      </dsp:txXfrm>
    </dsp:sp>
    <dsp:sp modelId="{B8EC7068-50DA-4909-B7B8-9C674BAACFD8}">
      <dsp:nvSpPr>
        <dsp:cNvPr id="0" name=""/>
        <dsp:cNvSpPr/>
      </dsp:nvSpPr>
      <dsp:spPr>
        <a:xfrm>
          <a:off x="0" y="2737730"/>
          <a:ext cx="658018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AEF13-EF24-499B-8B51-A1C22BD68E74}">
      <dsp:nvSpPr>
        <dsp:cNvPr id="0" name=""/>
        <dsp:cNvSpPr/>
      </dsp:nvSpPr>
      <dsp:spPr>
        <a:xfrm>
          <a:off x="329009" y="2472050"/>
          <a:ext cx="460613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1" tIns="0" rIns="1741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Пространство</a:t>
          </a:r>
        </a:p>
      </dsp:txBody>
      <dsp:txXfrm>
        <a:off x="354948" y="2497989"/>
        <a:ext cx="4554252" cy="479482"/>
      </dsp:txXfrm>
    </dsp:sp>
    <dsp:sp modelId="{27E0F857-274A-40F5-87D9-D11D956C0C85}">
      <dsp:nvSpPr>
        <dsp:cNvPr id="0" name=""/>
        <dsp:cNvSpPr/>
      </dsp:nvSpPr>
      <dsp:spPr>
        <a:xfrm>
          <a:off x="0" y="3554210"/>
          <a:ext cx="658018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01062-DF5C-4C3D-95D7-CA1E43B46833}">
      <dsp:nvSpPr>
        <dsp:cNvPr id="0" name=""/>
        <dsp:cNvSpPr/>
      </dsp:nvSpPr>
      <dsp:spPr>
        <a:xfrm>
          <a:off x="329009" y="3288530"/>
          <a:ext cx="460613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1" tIns="0" rIns="1741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Время</a:t>
          </a:r>
        </a:p>
      </dsp:txBody>
      <dsp:txXfrm>
        <a:off x="354948" y="3314469"/>
        <a:ext cx="4554252" cy="479482"/>
      </dsp:txXfrm>
    </dsp:sp>
    <dsp:sp modelId="{1730C208-76CB-4681-9049-BE092BAF510E}">
      <dsp:nvSpPr>
        <dsp:cNvPr id="0" name=""/>
        <dsp:cNvSpPr/>
      </dsp:nvSpPr>
      <dsp:spPr>
        <a:xfrm>
          <a:off x="0" y="4370690"/>
          <a:ext cx="658018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AE725-8161-4E37-AE7E-E1761BA61446}">
      <dsp:nvSpPr>
        <dsp:cNvPr id="0" name=""/>
        <dsp:cNvSpPr/>
      </dsp:nvSpPr>
      <dsp:spPr>
        <a:xfrm>
          <a:off x="329009" y="4105010"/>
          <a:ext cx="460613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1" tIns="0" rIns="1741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Движение</a:t>
          </a:r>
        </a:p>
      </dsp:txBody>
      <dsp:txXfrm>
        <a:off x="354948" y="4130949"/>
        <a:ext cx="4554252" cy="479482"/>
      </dsp:txXfrm>
    </dsp:sp>
    <dsp:sp modelId="{881E339E-8B3D-4202-8E6D-59B47201D5B4}">
      <dsp:nvSpPr>
        <dsp:cNvPr id="0" name=""/>
        <dsp:cNvSpPr/>
      </dsp:nvSpPr>
      <dsp:spPr>
        <a:xfrm>
          <a:off x="0" y="5187170"/>
          <a:ext cx="658018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135D6-8838-49BB-A595-B2F630B31EDB}">
      <dsp:nvSpPr>
        <dsp:cNvPr id="0" name=""/>
        <dsp:cNvSpPr/>
      </dsp:nvSpPr>
      <dsp:spPr>
        <a:xfrm>
          <a:off x="329009" y="4921490"/>
          <a:ext cx="460613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01" tIns="0" rIns="1741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Истина</a:t>
          </a:r>
        </a:p>
      </dsp:txBody>
      <dsp:txXfrm>
        <a:off x="354948" y="4947429"/>
        <a:ext cx="455425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A50FE-B83B-4D5B-A40B-B8949BBADD34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9BD81-8BF5-48D6-B007-F88E644B433C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во-первых, формирование философских учений, школ и направлений во многом зависит от общего уровня развития общества, его культурной традиции; </a:t>
          </a:r>
          <a:endParaRPr lang="en-US" sz="2600" kern="1200"/>
        </a:p>
      </dsp:txBody>
      <dsp:txXfrm>
        <a:off x="696297" y="538547"/>
        <a:ext cx="4171627" cy="2590157"/>
      </dsp:txXfrm>
    </dsp:sp>
    <dsp:sp modelId="{0E54F3DB-BF37-41F9-AEB6-00EE5634B19F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1E1AA-0283-4322-B552-FFAE04465A27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во-вторых, сложившиеся философские учения содержательно влияют друг на друга</a:t>
          </a:r>
          <a:endParaRPr lang="en-US" sz="2600" kern="120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67CBA-1E79-45CB-BB8F-05EDDE4FEDDA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80338-8181-40FF-84FD-D2D999AC4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2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80338-8181-40FF-84FD-D2D999AC43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3CCC5-079F-2905-B4C0-0BEC36334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39B164-84CA-E5C4-2405-B0D8C78A7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E0AA88-5944-BF4A-98A7-18AFAE8C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930-7C7D-4E89-8D85-36CFB2920F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C0B3A-296E-7A05-EA46-93F53E16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556A6-E182-83F9-6A78-A3D3EFC7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2A05-D524-418E-9DC8-4512CE35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5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42D87-92DE-A7CA-0008-B97F0F3F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144A4D-7231-C7B6-49B4-6AC22267C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C0DBF-1512-CD59-01F6-CEBC21A2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930-7C7D-4E89-8D85-36CFB2920F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1396A6-0E32-D09A-E318-3A5E3599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31113-ECA9-C09F-0B82-D786EAFC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2A05-D524-418E-9DC8-4512CE35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3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BE2CB6-B1A6-B112-BC5F-A98148354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611B4-27C4-3CCA-AD1D-F8915C491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2CFD2-F9AF-E498-A094-8BADAC28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930-7C7D-4E89-8D85-36CFB2920F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EDB30-25D0-1EA3-4A28-6437BB56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8C00B-8669-25E6-02D9-B8E0423B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2A05-D524-418E-9DC8-4512CE35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1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A174E-D8DC-3146-809E-41EF2E1F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1E362-C6FC-427F-79E5-AC8554A24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CDA77B-08EC-B146-B07E-005216F8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930-7C7D-4E89-8D85-36CFB2920F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3F33A-7FFC-704B-F5B3-EAD4BCED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C1346B-1868-4FD3-9238-48348DB8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2A05-D524-418E-9DC8-4512CE35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6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16711-7A0E-1BB8-0CA4-A2A44B93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636419-DA33-8181-BA6B-DC9660CA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8C946-0CF2-B1C4-D4CF-E7CD1A29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930-7C7D-4E89-8D85-36CFB2920F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9462C-D287-190F-A4E2-4C5C09C6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12B43-FC23-870E-67B6-75F6448A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2A05-D524-418E-9DC8-4512CE35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D6B08-B7EF-BBAE-F90C-58B39658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08F214-CFCA-DEE1-CC23-D967822DF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3CF30-8F9A-FD3D-6CBB-2EE530D06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AC95E0-2CCE-8898-51F1-7595C966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930-7C7D-4E89-8D85-36CFB2920F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AF5F93-667A-56C6-A499-47245546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3EB44-D273-D68B-DD8B-24495D6D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2A05-D524-418E-9DC8-4512CE35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3302B-B09E-757B-EEB5-C623502D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FE1EA2-DA37-4E5B-8B27-D8A8D0152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63B6DD-C1C7-34E2-8F04-CE3B069C0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243738-128B-DC09-DDD4-913859360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BDB8DF-1F12-0C46-617B-695A3C49F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C2F4F7-2030-99DC-41C3-787D477F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930-7C7D-4E89-8D85-36CFB2920F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DCC004-5659-2564-1E7B-824323DC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EEBB4F-79A3-5DBA-AFD7-3A9DDE60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2A05-D524-418E-9DC8-4512CE35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2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57B3A-6CE8-09AC-BF8D-BBBCC230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BDC44-5A5A-94D7-7B31-D011CD90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930-7C7D-4E89-8D85-36CFB2920F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8AFE4B-20B0-7711-E410-2D7CAC5E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D4F9F4-E39E-9C6C-F98A-1D042744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2A05-D524-418E-9DC8-4512CE35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D67E81-B3A5-B7DD-D149-4BFBCE7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930-7C7D-4E89-8D85-36CFB2920F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8B03D-89D6-CCBE-3153-E9A984FE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CB5D4E-3594-D16B-3A57-C078536F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2A05-D524-418E-9DC8-4512CE35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3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C203B-A87A-E6B5-A5DD-398F36DD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FE6CCE-5FA3-D90D-3FC6-5B39FD5E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BF001A-4460-7000-CB1F-5AE881563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FD2544-49C0-33D9-EA34-903D9A44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930-7C7D-4E89-8D85-36CFB2920F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8910D0-5C6E-9040-FAFD-867E8161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E6B9-5B51-80F2-CBEC-572CA9F2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2A05-D524-418E-9DC8-4512CE35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3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FC5DA-961A-C511-DA7C-A9DCD1A1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873546-E4F5-6AE2-8B34-F39C8641C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33E357-9062-2E35-92A9-29BB1CFE2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ECAF0-3793-62B6-7C86-E1F60CA2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930-7C7D-4E89-8D85-36CFB2920F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C1736-E000-CCCC-C47C-6719AEAE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DF1C70-1A81-C698-F4B3-F1618EA6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2A05-D524-418E-9DC8-4512CE35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2034E-4F06-5715-950E-F841C76C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6D8502-38D9-DF60-113A-06A8F095B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27546-893D-981C-801E-20F7B983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F930-7C7D-4E89-8D85-36CFB2920F2E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EB7F2B-E0C5-3578-87C5-75C550792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3BACC-495D-0EE3-A90C-108138DA5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E2A05-D524-418E-9DC8-4512CE35E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0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47103-2E4A-F497-7820-66FA7C19C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21. Философия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8EC9A7-1966-BECC-0179-8EFA5B54A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66B14-BD14-6935-E3D8-DFD1BB62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Зачем нам нужна философия?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254147-73E9-2846-D7E8-E3149F051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49B0C-4D32-B278-B300-00488100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Историческая динамика философии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BCD05A-088C-CC60-E13C-F910FF6C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84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CB42-F9A6-40C8-71CC-EE12A8B2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Особенности истории философии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D7F62E0-6E32-041A-B8E0-00BFF6B6B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65913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58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ображение выглядит как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31D2A0D-6CE8-2462-9711-64F0927AD2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1" b="144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30BA7-E2AE-652C-9E74-EA8B19AD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«Три философа»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7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7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72442-5FEB-99B8-2562-E758663E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Развитие западноевропейской философии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1CE0A2-380B-60C8-6C0B-B6ABA548E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3007" y="124516"/>
            <a:ext cx="6179574" cy="654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6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6A6B5E-4E50-9D9B-8EDE-3DA2054F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Иммануил Кант</a:t>
            </a:r>
          </a:p>
        </p:txBody>
      </p:sp>
      <p:sp>
        <p:nvSpPr>
          <p:cNvPr id="4110" name="Rectangle 410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D884B20-1736-8FA3-153F-1B1F5543B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</a:rPr>
              <a:t> Утверждал, что мы не можем знать, каков мир на самом деле (ноуменальный мир). Мы можем только знать, каким мы воспринимаем мир (феноменальный мир).</a:t>
            </a:r>
            <a:endParaRPr lang="en-US" sz="180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ммануил Кант">
            <a:extLst>
              <a:ext uri="{FF2B5EF4-FFF2-40B4-BE49-F238E27FC236}">
                <a16:creationId xmlns:a16="http://schemas.microsoft.com/office/drawing/2014/main" id="{8918D11F-C39B-3FFD-105A-83F399D497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729685"/>
            <a:ext cx="5628018" cy="31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3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B016F-D8F9-D532-9941-B1C4F472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Конфуций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F30128-61DD-1308-93C2-8D1397F5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 dirty="0" err="1">
                <a:effectLst/>
              </a:rPr>
              <a:t>Он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сосредоточился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на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отношениях</a:t>
            </a:r>
            <a:r>
              <a:rPr lang="en-US" sz="1800" b="0" i="0" dirty="0">
                <a:effectLst/>
              </a:rPr>
              <a:t> и </a:t>
            </a:r>
            <a:r>
              <a:rPr lang="en-US" sz="1800" b="0" i="0" dirty="0" err="1">
                <a:effectLst/>
              </a:rPr>
              <a:t>на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том</a:t>
            </a:r>
            <a:r>
              <a:rPr lang="en-US" sz="1800" b="0" i="0" dirty="0">
                <a:effectLst/>
              </a:rPr>
              <a:t>, </a:t>
            </a:r>
            <a:r>
              <a:rPr lang="en-US" sz="1800" b="0" i="0" dirty="0" err="1">
                <a:effectLst/>
              </a:rPr>
              <a:t>насколько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семья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была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важна</a:t>
            </a:r>
            <a:r>
              <a:rPr lang="en-US" sz="1800" b="0" i="0" dirty="0">
                <a:effectLst/>
              </a:rPr>
              <a:t> и </a:t>
            </a:r>
            <a:r>
              <a:rPr lang="en-US" sz="1800" b="0" i="0" dirty="0" err="1">
                <a:effectLst/>
              </a:rPr>
              <a:t>необходима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обществу</a:t>
            </a:r>
            <a:r>
              <a:rPr lang="en-US" sz="1800" b="0" i="0" dirty="0">
                <a:effectLst/>
              </a:rPr>
              <a:t>. </a:t>
            </a:r>
            <a:r>
              <a:rPr lang="en-US" sz="1800" b="0" i="0" dirty="0" err="1">
                <a:effectLst/>
              </a:rPr>
              <a:t>Его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взгляды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сформировали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позже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китайскую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мысль</a:t>
            </a:r>
            <a:r>
              <a:rPr lang="en-US" sz="1800" b="0" i="0" dirty="0">
                <a:effectLst/>
              </a:rPr>
              <a:t> и </a:t>
            </a:r>
            <a:r>
              <a:rPr lang="en-US" sz="1800" b="0" i="0" dirty="0" err="1">
                <a:effectLst/>
              </a:rPr>
              <a:t>привели</a:t>
            </a:r>
            <a:r>
              <a:rPr lang="en-US" sz="1800" b="0" i="0" dirty="0">
                <a:effectLst/>
              </a:rPr>
              <a:t> к </a:t>
            </a:r>
            <a:r>
              <a:rPr lang="en-US" sz="1800" b="0" i="0" dirty="0" err="1">
                <a:effectLst/>
              </a:rPr>
              <a:t>тому</a:t>
            </a:r>
            <a:r>
              <a:rPr lang="en-US" sz="1800" b="0" i="0" dirty="0">
                <a:effectLst/>
              </a:rPr>
              <a:t>, </a:t>
            </a:r>
            <a:r>
              <a:rPr lang="en-US" sz="1800" b="0" i="0" dirty="0" err="1">
                <a:effectLst/>
              </a:rPr>
              <a:t>что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теперь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называют</a:t>
            </a:r>
            <a:r>
              <a:rPr lang="en-US" sz="1800" b="0" i="0" dirty="0">
                <a:effectLst/>
              </a:rPr>
              <a:t> </a:t>
            </a:r>
            <a:r>
              <a:rPr lang="en-US" sz="1800" b="0" i="0" dirty="0" err="1">
                <a:effectLst/>
              </a:rPr>
              <a:t>конфуцианством</a:t>
            </a:r>
            <a:r>
              <a:rPr lang="en-US" sz="1800" b="0" i="0" dirty="0">
                <a:effectLst/>
              </a:rPr>
              <a:t>.</a:t>
            </a:r>
            <a:endParaRPr lang="en-US" sz="1800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Конфуций">
            <a:extLst>
              <a:ext uri="{FF2B5EF4-FFF2-40B4-BE49-F238E27FC236}">
                <a16:creationId xmlns:a16="http://schemas.microsoft.com/office/drawing/2014/main" id="{40B70671-8CE1-BA9B-81AB-03C2B4F645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8756" y="650494"/>
            <a:ext cx="5545981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8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860B-880A-FDE6-D48E-9D66871C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Дэвид Хьюм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85DEE-34E3-873B-3867-D0A9AB0D8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</a:rPr>
              <a:t>Он утверждал, что наши убеждения исходят не из нашего разума, а скорее из наших чувств и представлений о том, каким должен быть мир</a:t>
            </a:r>
            <a:endParaRPr lang="en-US" sz="180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Дэвид Хьюм">
            <a:extLst>
              <a:ext uri="{FF2B5EF4-FFF2-40B4-BE49-F238E27FC236}">
                <a16:creationId xmlns:a16="http://schemas.microsoft.com/office/drawing/2014/main" id="{67B06D80-9E7E-5E2B-05D6-CD4DAE800A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434214"/>
            <a:ext cx="5628018" cy="37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8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C219B-EF71-EFD8-F08A-F7E739A8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Рене Декарт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C38A83-F5A9-94A9-0AFD-801C1B51D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</a:rPr>
              <a:t>Декарт, считающийся “отцом современной философии”, знаменит своим утверждением: “Я думаю, следовательно, я существую”.</a:t>
            </a:r>
            <a:endParaRPr lang="en-US" sz="180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Рене Декарт">
            <a:extLst>
              <a:ext uri="{FF2B5EF4-FFF2-40B4-BE49-F238E27FC236}">
                <a16:creationId xmlns:a16="http://schemas.microsoft.com/office/drawing/2014/main" id="{03B60BFD-39F8-58F9-39F3-90DDE58D45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504" y="650494"/>
            <a:ext cx="4352486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0AB15-7D7C-203D-C93B-5DB4DC84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Лаоцзы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98FEF2-4DFC-D1B5-F730-769951B9A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</a:rPr>
              <a:t>Лаоцзы основал даосизм. Эта система убеждений фокусируется на” Дао “(что означает”путь»). В основном, это включает «действие через бездействие».</a:t>
            </a:r>
            <a:endParaRPr lang="en-US" sz="180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Лаоцзы">
            <a:extLst>
              <a:ext uri="{FF2B5EF4-FFF2-40B4-BE49-F238E27FC236}">
                <a16:creationId xmlns:a16="http://schemas.microsoft.com/office/drawing/2014/main" id="{4E160855-6E75-9619-26EF-51D161CB9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785965"/>
            <a:ext cx="5628018" cy="30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9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A43B6-1E97-77E8-689F-BDFA918E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F471AF-D6D5-C938-B72D-063F9A39D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04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D47D5-32E9-99CE-5F71-7BB11879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Будда</a:t>
            </a: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E7B4DE-CB7E-9A46-24A1-36B917AF3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</a:rPr>
              <a:t>Возможно, самый известный индийский философ. Будда пришел к выводу, что все человеческие страдания вызваны стремлением к постоянству в мире, где нет ничего постоянного</a:t>
            </a:r>
            <a:endParaRPr lang="en-US" sz="180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Сиддхартха Гаутама Будда">
            <a:extLst>
              <a:ext uri="{FF2B5EF4-FFF2-40B4-BE49-F238E27FC236}">
                <a16:creationId xmlns:a16="http://schemas.microsoft.com/office/drawing/2014/main" id="{0B3868A5-E68C-1EC2-59C5-336FE64EA5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638230"/>
            <a:ext cx="5628018" cy="33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C78A6-6C80-B6D8-D418-B0CDEFB8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Философия в системе культуры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8DD90B-EE99-EC78-F481-05464E1D1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77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AFA90-7E9D-0EC3-E652-8FE5DC41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Философия это…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8E425-7892-5E4A-382E-F981B076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Строит свои системы мирообъяснения на рациональной основе</a:t>
            </a:r>
          </a:p>
          <a:p>
            <a:r>
              <a:rPr lang="ru-RU" sz="2400"/>
              <a:t>Все философские рассуждения строго следуют логике, опираются на открыто оговорённые принципы и используют термины с чётко определённым содержанием</a:t>
            </a:r>
          </a:p>
          <a:p>
            <a:r>
              <a:rPr lang="ru-RU" sz="2400"/>
              <a:t>Философское мышление отличается внутренней свободой</a:t>
            </a:r>
          </a:p>
          <a:p>
            <a:r>
              <a:rPr lang="ru-RU" sz="2400"/>
              <a:t>Философские учения, с одной стороны, могут опираться на научные знания и обобщать их, с другой — предлагать учёным методологию изучения окружающей природной и социальной реальности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761988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37251-D9EA-5D79-6234-421A628E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Вечные и роковые вопросы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A0757A-CB29-8879-B795-5AC009DAC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875309"/>
            <a:ext cx="7608304" cy="51783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10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зображение выглядит как внешний, вода, пляж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B6761680-FAF5-8097-39F8-7C1D91D0D8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1" b="35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26EFB-D9F7-D88F-5500-E780373D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Цитаты – это жизнь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578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8" name="Picture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6B01CE-2BE6-8454-71C6-1C2D8CF22A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" b="530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15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2" name="Rectangle 12294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Изображение выглядит как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EAB40A5E-4F27-1874-6059-1524929907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9091" r="-1" b="-1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3" name="Rectangle 12296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8514-2944-3E7C-97A0-7C192A33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0" i="0">
                <a:effectLst/>
              </a:rPr>
              <a:t>"Кто полон желаний и надежд, тот уже живет в будущем" (Л. Шеффер).</a:t>
            </a:r>
            <a:br>
              <a:rPr lang="en-US" sz="3700" b="0" i="0">
                <a:effectLst/>
              </a:rPr>
            </a:br>
            <a:endParaRPr lang="en-US" sz="3700"/>
          </a:p>
        </p:txBody>
      </p:sp>
      <p:sp>
        <p:nvSpPr>
          <p:cNvPr id="12304" name="Rectangle 1229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149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6" name="Picture 4" descr="Изображение выглядит как текст, природа, гора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B8984DE0-4284-00B0-DBF6-9841978974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8" b="2173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94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Изображение выглядит как текст, природа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5A4D087F-0D21-C107-D2A2-0A3713E3FB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12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211C0C4-44D9-E1C8-6711-A62E807DAA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3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569C3-B962-F8BD-E603-2ABCE698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8EBD10E5-24E8-A945-F3C4-DBEEC5157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14392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413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28BA3-8663-5EE6-D088-5425BF79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3B6B0-CB99-7B11-4051-65BD65337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27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46BD3-38F5-42DA-E7FF-129C6A0C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34BB0E-47A0-B5F0-E1E0-5F3ABE97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80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94DFC-6225-6B9B-4F90-9F49C3D8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Понятие философии и её структуа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A77CDE-105D-6CA2-62D1-44B09FA25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72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B9DE-E24A-E612-C209-6D837780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Мировоззрение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8EE77B-0B56-2BD4-53EA-0F02F7907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представлениях о мире, человеке и его месте в нём</a:t>
            </a:r>
          </a:p>
        </p:txBody>
      </p:sp>
      <p:grpSp>
        <p:nvGrpSpPr>
          <p:cNvPr id="1056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7" name="Rectangle 10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Изображение выглядит как текст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B6CD20EB-525D-18ED-20A7-959F7544AF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551983"/>
            <a:ext cx="5536001" cy="36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81973-112D-BC82-FF90-8555FF34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Древнегреческие философы</a:t>
            </a:r>
          </a:p>
        </p:txBody>
      </p:sp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844EB1-2907-E34B-64DF-AD11DB155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129110"/>
            <a:ext cx="11496821" cy="27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0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83640-5B4B-8200-82C5-5F730297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Философия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4B659-C961-2134-2224-F752D62F1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(др.-греч. φιλοσοφία — любовь к мудрости) — это форма теоретического мышления, которая оперирует абстрактными понятиями и формирует систему знаний о наиболее общих и фундаментальных характеристиках реальности и способах её познания человеком.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здание, внешний, скульптура, статуя&#10;&#10;Автоматически созданное описание">
            <a:extLst>
              <a:ext uri="{FF2B5EF4-FFF2-40B4-BE49-F238E27FC236}">
                <a16:creationId xmlns:a16="http://schemas.microsoft.com/office/drawing/2014/main" id="{325DC0A1-B290-C4E3-EFD5-7A34387F3A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4" r="8787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6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F9D3-8BF2-1F51-B2BA-448C481A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Категории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C62E129-2F32-10BC-F38F-499DB425D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464408"/>
              </p:ext>
            </p:extLst>
          </p:nvPr>
        </p:nvGraphicFramePr>
        <p:xfrm>
          <a:off x="4772025" y="457201"/>
          <a:ext cx="6580187" cy="566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522B24BB-39C9-2284-E3D9-8EEB34051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Предельно общие, фундаментальные понятия философии</a:t>
            </a:r>
          </a:p>
        </p:txBody>
      </p:sp>
    </p:spTree>
    <p:extLst>
      <p:ext uri="{BB962C8B-B14F-4D97-AF65-F5344CB8AC3E}">
        <p14:creationId xmlns:p14="http://schemas.microsoft.com/office/powerpoint/2010/main" val="179125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33C17-30E7-F9A6-7CCA-7BE6FCE5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Структура философии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65269-B618-E76F-A598-51B2EF31C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онтология (учение о бытии)</a:t>
            </a:r>
          </a:p>
          <a:p>
            <a:r>
              <a:rPr lang="ru-RU" sz="2400" dirty="0"/>
              <a:t> гносеология (учение о познании)</a:t>
            </a:r>
          </a:p>
          <a:p>
            <a:r>
              <a:rPr lang="ru-RU" sz="2400" dirty="0"/>
              <a:t>антропология (учение о человеке)</a:t>
            </a:r>
          </a:p>
          <a:p>
            <a:r>
              <a:rPr lang="ru-RU" sz="2400" dirty="0"/>
              <a:t>социальная философия, философия культуры, а также этика (учение о морали)</a:t>
            </a:r>
          </a:p>
          <a:p>
            <a:r>
              <a:rPr lang="ru-RU" sz="2400" dirty="0"/>
              <a:t>эстетика (философия искусства, или учение о прекрасном)</a:t>
            </a:r>
          </a:p>
          <a:p>
            <a:r>
              <a:rPr lang="ru-RU" sz="2400" dirty="0"/>
              <a:t>религиоведение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09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476</Words>
  <Application>Microsoft Office PowerPoint</Application>
  <PresentationFormat>Широкоэкранный</PresentationFormat>
  <Paragraphs>60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§ 21. Философия</vt:lpstr>
      <vt:lpstr>Проверка д/з</vt:lpstr>
      <vt:lpstr>План урока</vt:lpstr>
      <vt:lpstr>1. Понятие философии и её структуа</vt:lpstr>
      <vt:lpstr>Мировоззрение </vt:lpstr>
      <vt:lpstr>Древнегреческие философы</vt:lpstr>
      <vt:lpstr>Философия</vt:lpstr>
      <vt:lpstr>Категории</vt:lpstr>
      <vt:lpstr>Структура философии</vt:lpstr>
      <vt:lpstr>Зачем нам нужна философия?</vt:lpstr>
      <vt:lpstr>2. Историческая динамика философии  </vt:lpstr>
      <vt:lpstr>Особенности истории философии</vt:lpstr>
      <vt:lpstr>«Три философа»</vt:lpstr>
      <vt:lpstr>Развитие западноевропейской философии</vt:lpstr>
      <vt:lpstr>Иммануил Кант</vt:lpstr>
      <vt:lpstr>Конфуций</vt:lpstr>
      <vt:lpstr>Дэвид Хьюм</vt:lpstr>
      <vt:lpstr>Рене Декарт</vt:lpstr>
      <vt:lpstr>Лаоцзы</vt:lpstr>
      <vt:lpstr>Будда</vt:lpstr>
      <vt:lpstr>3. Философия в системе культуры</vt:lpstr>
      <vt:lpstr>Философия это…</vt:lpstr>
      <vt:lpstr>Вечные и роковые вопросы </vt:lpstr>
      <vt:lpstr>Цитаты – это жизнь</vt:lpstr>
      <vt:lpstr>Презентация PowerPoint</vt:lpstr>
      <vt:lpstr>"Кто полон желаний и надежд, тот уже живет в будущем" (Л. Шеффер). </vt:lpstr>
      <vt:lpstr>Презентация PowerPoint</vt:lpstr>
      <vt:lpstr>Презентация PowerPoint</vt:lpstr>
      <vt:lpstr>Презентация PowerPoint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Жигалов</dc:creator>
  <cp:lastModifiedBy>Роман Жигалов</cp:lastModifiedBy>
  <cp:revision>1</cp:revision>
  <dcterms:created xsi:type="dcterms:W3CDTF">2022-08-09T10:53:00Z</dcterms:created>
  <dcterms:modified xsi:type="dcterms:W3CDTF">2022-08-09T12:34:57Z</dcterms:modified>
</cp:coreProperties>
</file>