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741A22-4460-4776-9909-FC2C1F87F024}" v="2304" dt="2021-12-11T15:29:36.571"/>
    <p1510:client id="{E03881CB-0BB1-4623-BBD4-B47C78E2CB1F}" v="1" dt="2021-12-18T18:14:57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E03881CB-0BB1-4623-BBD4-B47C78E2CB1F}"/>
    <pc:docChg chg="addSld">
      <pc:chgData name="Zhigalov Roman" userId="1f97e9fdf7779aa5" providerId="Windows Live" clId="Web-{E03881CB-0BB1-4623-BBD4-B47C78E2CB1F}" dt="2021-12-18T18:14:57.023" v="0"/>
      <pc:docMkLst>
        <pc:docMk/>
      </pc:docMkLst>
      <pc:sldChg chg="add">
        <pc:chgData name="Zhigalov Roman" userId="1f97e9fdf7779aa5" providerId="Windows Live" clId="Web-{E03881CB-0BB1-4623-BBD4-B47C78E2CB1F}" dt="2021-12-18T18:14:57.023" v="0"/>
        <pc:sldMkLst>
          <pc:docMk/>
          <pc:sldMk cId="3538154900" sldId="293"/>
        </pc:sldMkLst>
      </pc:sldChg>
    </pc:docChg>
  </pc:docChgLst>
  <pc:docChgLst>
    <pc:chgData name="Zhigalov Roman" userId="1f97e9fdf7779aa5" providerId="Windows Live" clId="Web-{82741A22-4460-4776-9909-FC2C1F87F024}"/>
    <pc:docChg chg="addSld delSld modSld">
      <pc:chgData name="Zhigalov Roman" userId="1f97e9fdf7779aa5" providerId="Windows Live" clId="Web-{82741A22-4460-4776-9909-FC2C1F87F024}" dt="2021-12-11T15:29:36.571" v="2312" actId="20577"/>
      <pc:docMkLst>
        <pc:docMk/>
      </pc:docMkLst>
      <pc:sldChg chg="modSp">
        <pc:chgData name="Zhigalov Roman" userId="1f97e9fdf7779aa5" providerId="Windows Live" clId="Web-{82741A22-4460-4776-9909-FC2C1F87F024}" dt="2021-12-11T14:43:04.447" v="0" actId="20577"/>
        <pc:sldMkLst>
          <pc:docMk/>
          <pc:sldMk cId="1351651579" sldId="256"/>
        </pc:sldMkLst>
        <pc:spChg chg="mod">
          <ac:chgData name="Zhigalov Roman" userId="1f97e9fdf7779aa5" providerId="Windows Live" clId="Web-{82741A22-4460-4776-9909-FC2C1F87F024}" dt="2021-12-11T14:43:04.447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2741A22-4460-4776-9909-FC2C1F87F024}" dt="2021-12-11T14:43:18.260" v="7" actId="20577"/>
        <pc:sldMkLst>
          <pc:docMk/>
          <pc:sldMk cId="3876057525" sldId="257"/>
        </pc:sldMkLst>
        <pc:spChg chg="mod">
          <ac:chgData name="Zhigalov Roman" userId="1f97e9fdf7779aa5" providerId="Windows Live" clId="Web-{82741A22-4460-4776-9909-FC2C1F87F024}" dt="2021-12-11T14:43:18.260" v="7" actId="20577"/>
          <ac:spMkLst>
            <pc:docMk/>
            <pc:sldMk cId="3876057525" sldId="257"/>
            <ac:spMk id="2" creationId="{9647313C-7DA7-406D-AC78-5D2826C88F63}"/>
          </ac:spMkLst>
        </pc:spChg>
      </pc:sldChg>
      <pc:sldChg chg="addSp modSp new mod setBg">
        <pc:chgData name="Zhigalov Roman" userId="1f97e9fdf7779aa5" providerId="Windows Live" clId="Web-{82741A22-4460-4776-9909-FC2C1F87F024}" dt="2021-12-11T14:43:56.777" v="64"/>
        <pc:sldMkLst>
          <pc:docMk/>
          <pc:sldMk cId="1369558334" sldId="258"/>
        </pc:sldMkLst>
        <pc:spChg chg="mod">
          <ac:chgData name="Zhigalov Roman" userId="1f97e9fdf7779aa5" providerId="Windows Live" clId="Web-{82741A22-4460-4776-9909-FC2C1F87F024}" dt="2021-12-11T14:43:56.777" v="64"/>
          <ac:spMkLst>
            <pc:docMk/>
            <pc:sldMk cId="1369558334" sldId="258"/>
            <ac:spMk id="2" creationId="{E397E321-2C92-445B-9B09-3A298A924C9D}"/>
          </ac:spMkLst>
        </pc:spChg>
        <pc:spChg chg="mod">
          <ac:chgData name="Zhigalov Roman" userId="1f97e9fdf7779aa5" providerId="Windows Live" clId="Web-{82741A22-4460-4776-9909-FC2C1F87F024}" dt="2021-12-11T14:43:56.777" v="64"/>
          <ac:spMkLst>
            <pc:docMk/>
            <pc:sldMk cId="1369558334" sldId="258"/>
            <ac:spMk id="3" creationId="{85A2228F-639F-4E32-8139-4DF74AE55B7D}"/>
          </ac:spMkLst>
        </pc:spChg>
        <pc:spChg chg="add">
          <ac:chgData name="Zhigalov Roman" userId="1f97e9fdf7779aa5" providerId="Windows Live" clId="Web-{82741A22-4460-4776-9909-FC2C1F87F024}" dt="2021-12-11T14:43:56.777" v="64"/>
          <ac:spMkLst>
            <pc:docMk/>
            <pc:sldMk cId="1369558334" sldId="258"/>
            <ac:spMk id="8" creationId="{B6CDA21F-E7AF-4C75-8395-33F58D5B0E45}"/>
          </ac:spMkLst>
        </pc:spChg>
        <pc:spChg chg="add">
          <ac:chgData name="Zhigalov Roman" userId="1f97e9fdf7779aa5" providerId="Windows Live" clId="Web-{82741A22-4460-4776-9909-FC2C1F87F024}" dt="2021-12-11T14:43:56.777" v="64"/>
          <ac:spMkLst>
            <pc:docMk/>
            <pc:sldMk cId="1369558334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82741A22-4460-4776-9909-FC2C1F87F024}" dt="2021-12-11T14:43:56.777" v="64"/>
          <ac:grpSpMkLst>
            <pc:docMk/>
            <pc:sldMk cId="1369558334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82741A22-4460-4776-9909-FC2C1F87F024}" dt="2021-12-11T14:43:56.777" v="64"/>
          <ac:cxnSpMkLst>
            <pc:docMk/>
            <pc:sldMk cId="1369558334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82741A22-4460-4776-9909-FC2C1F87F024}" dt="2021-12-11T14:47:32.392" v="136"/>
        <pc:sldMkLst>
          <pc:docMk/>
          <pc:sldMk cId="3195239381" sldId="259"/>
        </pc:sldMkLst>
        <pc:spChg chg="mod">
          <ac:chgData name="Zhigalov Roman" userId="1f97e9fdf7779aa5" providerId="Windows Live" clId="Web-{82741A22-4460-4776-9909-FC2C1F87F024}" dt="2021-12-11T14:47:32.392" v="136"/>
          <ac:spMkLst>
            <pc:docMk/>
            <pc:sldMk cId="3195239381" sldId="259"/>
            <ac:spMk id="2" creationId="{43B37FBE-DCA2-44F9-8CDC-D32DC95E1C53}"/>
          </ac:spMkLst>
        </pc:spChg>
        <pc:spChg chg="mod">
          <ac:chgData name="Zhigalov Roman" userId="1f97e9fdf7779aa5" providerId="Windows Live" clId="Web-{82741A22-4460-4776-9909-FC2C1F87F024}" dt="2021-12-11T14:47:32.392" v="136"/>
          <ac:spMkLst>
            <pc:docMk/>
            <pc:sldMk cId="3195239381" sldId="259"/>
            <ac:spMk id="3" creationId="{481E4E6F-6B1E-4E30-B139-A6B5701AEF75}"/>
          </ac:spMkLst>
        </pc:spChg>
        <pc:spChg chg="add">
          <ac:chgData name="Zhigalov Roman" userId="1f97e9fdf7779aa5" providerId="Windows Live" clId="Web-{82741A22-4460-4776-9909-FC2C1F87F024}" dt="2021-12-11T14:47:32.392" v="136"/>
          <ac:spMkLst>
            <pc:docMk/>
            <pc:sldMk cId="3195239381" sldId="259"/>
            <ac:spMk id="8" creationId="{4522B21E-B2B9-4C72-9A71-C87EFD137480}"/>
          </ac:spMkLst>
        </pc:spChg>
        <pc:spChg chg="add">
          <ac:chgData name="Zhigalov Roman" userId="1f97e9fdf7779aa5" providerId="Windows Live" clId="Web-{82741A22-4460-4776-9909-FC2C1F87F024}" dt="2021-12-11T14:47:32.392" v="136"/>
          <ac:spMkLst>
            <pc:docMk/>
            <pc:sldMk cId="3195239381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2741A22-4460-4776-9909-FC2C1F87F024}" dt="2021-12-11T14:47:32.392" v="136"/>
          <ac:spMkLst>
            <pc:docMk/>
            <pc:sldMk cId="3195239381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2741A22-4460-4776-9909-FC2C1F87F024}" dt="2021-12-11T14:47:32.392" v="136"/>
          <ac:cxnSpMkLst>
            <pc:docMk/>
            <pc:sldMk cId="3195239381" sldId="259"/>
            <ac:cxnSpMk id="14" creationId="{F7C8EA93-3210-4C62-99E9-153C275E3A87}"/>
          </ac:cxnSpMkLst>
        </pc:cxnChg>
      </pc:sldChg>
      <pc:sldChg chg="addSp delSp modSp new mod setBg addAnim setClrOvrMap">
        <pc:chgData name="Zhigalov Roman" userId="1f97e9fdf7779aa5" providerId="Windows Live" clId="Web-{82741A22-4460-4776-9909-FC2C1F87F024}" dt="2021-12-11T14:47:24.329" v="135"/>
        <pc:sldMkLst>
          <pc:docMk/>
          <pc:sldMk cId="2410759328" sldId="260"/>
        </pc:sldMkLst>
        <pc:spChg chg="mod">
          <ac:chgData name="Zhigalov Roman" userId="1f97e9fdf7779aa5" providerId="Windows Live" clId="Web-{82741A22-4460-4776-9909-FC2C1F87F024}" dt="2021-12-11T14:47:24.329" v="134"/>
          <ac:spMkLst>
            <pc:docMk/>
            <pc:sldMk cId="2410759328" sldId="260"/>
            <ac:spMk id="2" creationId="{B2E5EED7-E988-4FB6-8195-9C7D550DE941}"/>
          </ac:spMkLst>
        </pc:spChg>
        <pc:spChg chg="del">
          <ac:chgData name="Zhigalov Roman" userId="1f97e9fdf7779aa5" providerId="Windows Live" clId="Web-{82741A22-4460-4776-9909-FC2C1F87F024}" dt="2021-12-11T14:47:14.329" v="131"/>
          <ac:spMkLst>
            <pc:docMk/>
            <pc:sldMk cId="2410759328" sldId="260"/>
            <ac:spMk id="3" creationId="{976783A8-77CA-4752-9332-B17964433812}"/>
          </ac:spMkLst>
        </pc:spChg>
        <pc:spChg chg="mod">
          <ac:chgData name="Zhigalov Roman" userId="1f97e9fdf7779aa5" providerId="Windows Live" clId="Web-{82741A22-4460-4776-9909-FC2C1F87F024}" dt="2021-12-11T14:47:24.329" v="134"/>
          <ac:spMkLst>
            <pc:docMk/>
            <pc:sldMk cId="2410759328" sldId="260"/>
            <ac:spMk id="4" creationId="{F645D3C3-E440-4704-AF7B-35E1082BD815}"/>
          </ac:spMkLst>
        </pc:spChg>
        <pc:spChg chg="add">
          <ac:chgData name="Zhigalov Roman" userId="1f97e9fdf7779aa5" providerId="Windows Live" clId="Web-{82741A22-4460-4776-9909-FC2C1F87F024}" dt="2021-12-11T14:47:24.329" v="134"/>
          <ac:spMkLst>
            <pc:docMk/>
            <pc:sldMk cId="2410759328" sldId="260"/>
            <ac:spMk id="7" creationId="{E49CC64F-7275-4E33-961B-0C5CDC439875}"/>
          </ac:spMkLst>
        </pc:spChg>
        <pc:spChg chg="add del">
          <ac:chgData name="Zhigalov Roman" userId="1f97e9fdf7779aa5" providerId="Windows Live" clId="Web-{82741A22-4460-4776-9909-FC2C1F87F024}" dt="2021-12-11T14:47:24.314" v="133"/>
          <ac:spMkLst>
            <pc:docMk/>
            <pc:sldMk cId="2410759328" sldId="260"/>
            <ac:spMk id="10" creationId="{47942995-B07F-4636-9A06-C6A104B260A8}"/>
          </ac:spMkLst>
        </pc:spChg>
        <pc:spChg chg="add del">
          <ac:chgData name="Zhigalov Roman" userId="1f97e9fdf7779aa5" providerId="Windows Live" clId="Web-{82741A22-4460-4776-9909-FC2C1F87F024}" dt="2021-12-11T14:47:24.314" v="133"/>
          <ac:spMkLst>
            <pc:docMk/>
            <pc:sldMk cId="2410759328" sldId="260"/>
            <ac:spMk id="17" creationId="{B81933D1-5615-42C7-9C0B-4EB7105CCE2D}"/>
          </ac:spMkLst>
        </pc:spChg>
        <pc:spChg chg="add del">
          <ac:chgData name="Zhigalov Roman" userId="1f97e9fdf7779aa5" providerId="Windows Live" clId="Web-{82741A22-4460-4776-9909-FC2C1F87F024}" dt="2021-12-11T14:47:24.314" v="133"/>
          <ac:spMkLst>
            <pc:docMk/>
            <pc:sldMk cId="2410759328" sldId="260"/>
            <ac:spMk id="19" creationId="{19C9EAEA-39D0-4B0E-A0EB-51E7B26740B1}"/>
          </ac:spMkLst>
        </pc:spChg>
        <pc:grpChg chg="add del">
          <ac:chgData name="Zhigalov Roman" userId="1f97e9fdf7779aa5" providerId="Windows Live" clId="Web-{82741A22-4460-4776-9909-FC2C1F87F024}" dt="2021-12-11T14:47:24.314" v="133"/>
          <ac:grpSpMkLst>
            <pc:docMk/>
            <pc:sldMk cId="2410759328" sldId="260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82741A22-4460-4776-9909-FC2C1F87F024}" dt="2021-12-11T14:47:24.329" v="134"/>
          <ac:picMkLst>
            <pc:docMk/>
            <pc:sldMk cId="2410759328" sldId="260"/>
            <ac:picMk id="5" creationId="{4868A80E-BABF-4F9C-A57E-E7423AC6F517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4:48:48.160" v="228"/>
        <pc:sldMkLst>
          <pc:docMk/>
          <pc:sldMk cId="3182045026" sldId="261"/>
        </pc:sldMkLst>
        <pc:spChg chg="mod">
          <ac:chgData name="Zhigalov Roman" userId="1f97e9fdf7779aa5" providerId="Windows Live" clId="Web-{82741A22-4460-4776-9909-FC2C1F87F024}" dt="2021-12-11T14:48:48.160" v="228"/>
          <ac:spMkLst>
            <pc:docMk/>
            <pc:sldMk cId="3182045026" sldId="261"/>
            <ac:spMk id="2" creationId="{20DF8F60-C95D-4BF7-9AEB-E02070970070}"/>
          </ac:spMkLst>
        </pc:spChg>
        <pc:spChg chg="mod">
          <ac:chgData name="Zhigalov Roman" userId="1f97e9fdf7779aa5" providerId="Windows Live" clId="Web-{82741A22-4460-4776-9909-FC2C1F87F024}" dt="2021-12-11T14:48:48.160" v="228"/>
          <ac:spMkLst>
            <pc:docMk/>
            <pc:sldMk cId="3182045026" sldId="261"/>
            <ac:spMk id="3" creationId="{7061C445-968A-462C-8A71-AE55F4B3DDA0}"/>
          </ac:spMkLst>
        </pc:spChg>
        <pc:spChg chg="add">
          <ac:chgData name="Zhigalov Roman" userId="1f97e9fdf7779aa5" providerId="Windows Live" clId="Web-{82741A22-4460-4776-9909-FC2C1F87F024}" dt="2021-12-11T14:48:48.160" v="228"/>
          <ac:spMkLst>
            <pc:docMk/>
            <pc:sldMk cId="3182045026" sldId="261"/>
            <ac:spMk id="8" creationId="{6AB33354-5302-409E-90BF-4E7A98AFB5C6}"/>
          </ac:spMkLst>
        </pc:spChg>
        <pc:spChg chg="add">
          <ac:chgData name="Zhigalov Roman" userId="1f97e9fdf7779aa5" providerId="Windows Live" clId="Web-{82741A22-4460-4776-9909-FC2C1F87F024}" dt="2021-12-11T14:48:48.160" v="228"/>
          <ac:spMkLst>
            <pc:docMk/>
            <pc:sldMk cId="3182045026" sldId="261"/>
            <ac:spMk id="14" creationId="{2C1BBA94-3F40-40AA-8BB9-E69E25E537C1}"/>
          </ac:spMkLst>
        </pc:spChg>
        <pc:grpChg chg="add">
          <ac:chgData name="Zhigalov Roman" userId="1f97e9fdf7779aa5" providerId="Windows Live" clId="Web-{82741A22-4460-4776-9909-FC2C1F87F024}" dt="2021-12-11T14:48:48.160" v="228"/>
          <ac:grpSpMkLst>
            <pc:docMk/>
            <pc:sldMk cId="3182045026" sldId="261"/>
            <ac:grpSpMk id="10" creationId="{0C66A8B6-1F6E-4FCC-93B9-B9986B6FD111}"/>
          </ac:grpSpMkLst>
        </pc:grpChg>
      </pc:sldChg>
      <pc:sldChg chg="addSp modSp new mod setBg">
        <pc:chgData name="Zhigalov Roman" userId="1f97e9fdf7779aa5" providerId="Windows Live" clId="Web-{82741A22-4460-4776-9909-FC2C1F87F024}" dt="2021-12-11T14:53:58.700" v="458" actId="20577"/>
        <pc:sldMkLst>
          <pc:docMk/>
          <pc:sldMk cId="3145503487" sldId="262"/>
        </pc:sldMkLst>
        <pc:spChg chg="mod">
          <ac:chgData name="Zhigalov Roman" userId="1f97e9fdf7779aa5" providerId="Windows Live" clId="Web-{82741A22-4460-4776-9909-FC2C1F87F024}" dt="2021-12-11T14:53:16.480" v="456"/>
          <ac:spMkLst>
            <pc:docMk/>
            <pc:sldMk cId="3145503487" sldId="262"/>
            <ac:spMk id="2" creationId="{A804549C-CD02-4F37-BCB8-02FEE0ACE402}"/>
          </ac:spMkLst>
        </pc:spChg>
        <pc:spChg chg="mod">
          <ac:chgData name="Zhigalov Roman" userId="1f97e9fdf7779aa5" providerId="Windows Live" clId="Web-{82741A22-4460-4776-9909-FC2C1F87F024}" dt="2021-12-11T14:53:58.700" v="458" actId="20577"/>
          <ac:spMkLst>
            <pc:docMk/>
            <pc:sldMk cId="3145503487" sldId="262"/>
            <ac:spMk id="3" creationId="{BC825533-81BE-441C-8D4D-E4F4083E610C}"/>
          </ac:spMkLst>
        </pc:spChg>
        <pc:spChg chg="add">
          <ac:chgData name="Zhigalov Roman" userId="1f97e9fdf7779aa5" providerId="Windows Live" clId="Web-{82741A22-4460-4776-9909-FC2C1F87F024}" dt="2021-12-11T14:53:16.480" v="456"/>
          <ac:spMkLst>
            <pc:docMk/>
            <pc:sldMk cId="3145503487" sldId="262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4:53:16.480" v="456"/>
          <ac:spMkLst>
            <pc:docMk/>
            <pc:sldMk cId="3145503487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4:53:16.480" v="456"/>
          <ac:grpSpMkLst>
            <pc:docMk/>
            <pc:sldMk cId="3145503487" sldId="262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4:54:05.090" v="461"/>
        <pc:sldMkLst>
          <pc:docMk/>
          <pc:sldMk cId="289012423" sldId="263"/>
        </pc:sldMkLst>
        <pc:spChg chg="del">
          <ac:chgData name="Zhigalov Roman" userId="1f97e9fdf7779aa5" providerId="Windows Live" clId="Web-{82741A22-4460-4776-9909-FC2C1F87F024}" dt="2021-12-11T14:54:05.090" v="461"/>
          <ac:spMkLst>
            <pc:docMk/>
            <pc:sldMk cId="289012423" sldId="263"/>
            <ac:spMk id="2" creationId="{538938D1-0324-46AB-9347-81390BACB52A}"/>
          </ac:spMkLst>
        </pc:spChg>
        <pc:spChg chg="del">
          <ac:chgData name="Zhigalov Roman" userId="1f97e9fdf7779aa5" providerId="Windows Live" clId="Web-{82741A22-4460-4776-9909-FC2C1F87F024}" dt="2021-12-11T14:54:01.012" v="460"/>
          <ac:spMkLst>
            <pc:docMk/>
            <pc:sldMk cId="289012423" sldId="263"/>
            <ac:spMk id="3" creationId="{72776BD2-FB3E-4068-B46B-C78106CFC7CC}"/>
          </ac:spMkLst>
        </pc:spChg>
        <pc:spChg chg="add">
          <ac:chgData name="Zhigalov Roman" userId="1f97e9fdf7779aa5" providerId="Windows Live" clId="Web-{82741A22-4460-4776-9909-FC2C1F87F024}" dt="2021-12-11T14:54:05.090" v="461"/>
          <ac:spMkLst>
            <pc:docMk/>
            <pc:sldMk cId="289012423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4:54:05.090" v="461"/>
          <ac:picMkLst>
            <pc:docMk/>
            <pc:sldMk cId="289012423" sldId="263"/>
            <ac:picMk id="4" creationId="{38053599-853A-4CBD-AF1A-C01C0E073803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4:54:27.669" v="466"/>
        <pc:sldMkLst>
          <pc:docMk/>
          <pc:sldMk cId="3102507767" sldId="264"/>
        </pc:sldMkLst>
        <pc:spChg chg="del">
          <ac:chgData name="Zhigalov Roman" userId="1f97e9fdf7779aa5" providerId="Windows Live" clId="Web-{82741A22-4460-4776-9909-FC2C1F87F024}" dt="2021-12-11T14:54:27.669" v="466"/>
          <ac:spMkLst>
            <pc:docMk/>
            <pc:sldMk cId="3102507767" sldId="264"/>
            <ac:spMk id="2" creationId="{E7E8CE0B-917C-41A5-9B2F-7EB848D86CF6}"/>
          </ac:spMkLst>
        </pc:spChg>
        <pc:spChg chg="del">
          <ac:chgData name="Zhigalov Roman" userId="1f97e9fdf7779aa5" providerId="Windows Live" clId="Web-{82741A22-4460-4776-9909-FC2C1F87F024}" dt="2021-12-11T14:54:19.903" v="463"/>
          <ac:spMkLst>
            <pc:docMk/>
            <pc:sldMk cId="3102507767" sldId="264"/>
            <ac:spMk id="3" creationId="{93001B6D-0E32-4F2A-9B5D-F5AA68F9BF10}"/>
          </ac:spMkLst>
        </pc:spChg>
        <pc:spChg chg="add">
          <ac:chgData name="Zhigalov Roman" userId="1f97e9fdf7779aa5" providerId="Windows Live" clId="Web-{82741A22-4460-4776-9909-FC2C1F87F024}" dt="2021-12-11T14:54:27.669" v="466"/>
          <ac:spMkLst>
            <pc:docMk/>
            <pc:sldMk cId="3102507767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4:54:27.669" v="466"/>
          <ac:picMkLst>
            <pc:docMk/>
            <pc:sldMk cId="3102507767" sldId="264"/>
            <ac:picMk id="4" creationId="{45C04CCA-38DF-44FA-9B5E-E51081AFABF5}"/>
          </ac:picMkLst>
        </pc:picChg>
        <pc:picChg chg="add del mod">
          <ac:chgData name="Zhigalov Roman" userId="1f97e9fdf7779aa5" providerId="Windows Live" clId="Web-{82741A22-4460-4776-9909-FC2C1F87F024}" dt="2021-12-11T14:54:21.700" v="465"/>
          <ac:picMkLst>
            <pc:docMk/>
            <pc:sldMk cId="3102507767" sldId="264"/>
            <ac:picMk id="5" creationId="{E631D51A-CB0A-4C2C-B7A3-7DEA6EE54AF5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4:56:46.251" v="469"/>
        <pc:sldMkLst>
          <pc:docMk/>
          <pc:sldMk cId="1294110023" sldId="265"/>
        </pc:sldMkLst>
        <pc:spChg chg="del">
          <ac:chgData name="Zhigalov Roman" userId="1f97e9fdf7779aa5" providerId="Windows Live" clId="Web-{82741A22-4460-4776-9909-FC2C1F87F024}" dt="2021-12-11T14:56:46.251" v="469"/>
          <ac:spMkLst>
            <pc:docMk/>
            <pc:sldMk cId="1294110023" sldId="265"/>
            <ac:spMk id="2" creationId="{003A3EC6-B601-4C41-B785-6C1756845974}"/>
          </ac:spMkLst>
        </pc:spChg>
        <pc:spChg chg="del">
          <ac:chgData name="Zhigalov Roman" userId="1f97e9fdf7779aa5" providerId="Windows Live" clId="Web-{82741A22-4460-4776-9909-FC2C1F87F024}" dt="2021-12-11T14:54:43.076" v="468"/>
          <ac:spMkLst>
            <pc:docMk/>
            <pc:sldMk cId="1294110023" sldId="265"/>
            <ac:spMk id="3" creationId="{4263CED5-3FE2-444E-B5BF-49DE8616A996}"/>
          </ac:spMkLst>
        </pc:spChg>
        <pc:spChg chg="add">
          <ac:chgData name="Zhigalov Roman" userId="1f97e9fdf7779aa5" providerId="Windows Live" clId="Web-{82741A22-4460-4776-9909-FC2C1F87F024}" dt="2021-12-11T14:56:46.251" v="469"/>
          <ac:spMkLst>
            <pc:docMk/>
            <pc:sldMk cId="1294110023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4:56:46.251" v="469"/>
          <ac:picMkLst>
            <pc:docMk/>
            <pc:sldMk cId="1294110023" sldId="265"/>
            <ac:picMk id="4" creationId="{0E3708A0-2037-4199-BC85-842BA84B4EB9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4:58:50.629" v="474"/>
        <pc:sldMkLst>
          <pc:docMk/>
          <pc:sldMk cId="762910876" sldId="266"/>
        </pc:sldMkLst>
        <pc:spChg chg="mod">
          <ac:chgData name="Zhigalov Roman" userId="1f97e9fdf7779aa5" providerId="Windows Live" clId="Web-{82741A22-4460-4776-9909-FC2C1F87F024}" dt="2021-12-11T14:58:50.629" v="474"/>
          <ac:spMkLst>
            <pc:docMk/>
            <pc:sldMk cId="762910876" sldId="266"/>
            <ac:spMk id="2" creationId="{D84919A9-F2F3-401E-914D-6D39CE10E7FA}"/>
          </ac:spMkLst>
        </pc:spChg>
        <pc:spChg chg="mod">
          <ac:chgData name="Zhigalov Roman" userId="1f97e9fdf7779aa5" providerId="Windows Live" clId="Web-{82741A22-4460-4776-9909-FC2C1F87F024}" dt="2021-12-11T14:58:50.629" v="474"/>
          <ac:spMkLst>
            <pc:docMk/>
            <pc:sldMk cId="762910876" sldId="266"/>
            <ac:spMk id="3" creationId="{41B55AB2-4461-495E-941D-64A4FDF05CFF}"/>
          </ac:spMkLst>
        </pc:spChg>
        <pc:spChg chg="add">
          <ac:chgData name="Zhigalov Roman" userId="1f97e9fdf7779aa5" providerId="Windows Live" clId="Web-{82741A22-4460-4776-9909-FC2C1F87F024}" dt="2021-12-11T14:58:50.629" v="474"/>
          <ac:spMkLst>
            <pc:docMk/>
            <pc:sldMk cId="762910876" sldId="266"/>
            <ac:spMk id="8" creationId="{4522B21E-B2B9-4C72-9A71-C87EFD137480}"/>
          </ac:spMkLst>
        </pc:spChg>
        <pc:spChg chg="add">
          <ac:chgData name="Zhigalov Roman" userId="1f97e9fdf7779aa5" providerId="Windows Live" clId="Web-{82741A22-4460-4776-9909-FC2C1F87F024}" dt="2021-12-11T14:58:50.629" v="474"/>
          <ac:spMkLst>
            <pc:docMk/>
            <pc:sldMk cId="762910876" sldId="266"/>
            <ac:spMk id="10" creationId="{5EB7D2A2-F448-44D4-938C-DC84CBCB3B1E}"/>
          </ac:spMkLst>
        </pc:spChg>
        <pc:spChg chg="add">
          <ac:chgData name="Zhigalov Roman" userId="1f97e9fdf7779aa5" providerId="Windows Live" clId="Web-{82741A22-4460-4776-9909-FC2C1F87F024}" dt="2021-12-11T14:58:50.629" v="474"/>
          <ac:spMkLst>
            <pc:docMk/>
            <pc:sldMk cId="762910876" sldId="266"/>
            <ac:spMk id="12" creationId="{871AEA07-1E14-44B4-8E55-64EF049CD66F}"/>
          </ac:spMkLst>
        </pc:spChg>
        <pc:cxnChg chg="add">
          <ac:chgData name="Zhigalov Roman" userId="1f97e9fdf7779aa5" providerId="Windows Live" clId="Web-{82741A22-4460-4776-9909-FC2C1F87F024}" dt="2021-12-11T14:58:50.629" v="474"/>
          <ac:cxnSpMkLst>
            <pc:docMk/>
            <pc:sldMk cId="762910876" sldId="266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82741A22-4460-4776-9909-FC2C1F87F024}" dt="2021-12-11T15:01:11.008" v="653"/>
        <pc:sldMkLst>
          <pc:docMk/>
          <pc:sldMk cId="1344777420" sldId="267"/>
        </pc:sldMkLst>
        <pc:spChg chg="mod">
          <ac:chgData name="Zhigalov Roman" userId="1f97e9fdf7779aa5" providerId="Windows Live" clId="Web-{82741A22-4460-4776-9909-FC2C1F87F024}" dt="2021-12-11T15:01:11.008" v="653"/>
          <ac:spMkLst>
            <pc:docMk/>
            <pc:sldMk cId="1344777420" sldId="267"/>
            <ac:spMk id="2" creationId="{3CC122EA-7FFE-4A4A-B4B1-3E08ED9D9310}"/>
          </ac:spMkLst>
        </pc:spChg>
        <pc:spChg chg="mod">
          <ac:chgData name="Zhigalov Roman" userId="1f97e9fdf7779aa5" providerId="Windows Live" clId="Web-{82741A22-4460-4776-9909-FC2C1F87F024}" dt="2021-12-11T15:01:11.008" v="653"/>
          <ac:spMkLst>
            <pc:docMk/>
            <pc:sldMk cId="1344777420" sldId="267"/>
            <ac:spMk id="3" creationId="{44BEB79C-08A8-4354-8611-122E69E48885}"/>
          </ac:spMkLst>
        </pc:spChg>
        <pc:spChg chg="add">
          <ac:chgData name="Zhigalov Roman" userId="1f97e9fdf7779aa5" providerId="Windows Live" clId="Web-{82741A22-4460-4776-9909-FC2C1F87F024}" dt="2021-12-11T15:01:11.008" v="653"/>
          <ac:spMkLst>
            <pc:docMk/>
            <pc:sldMk cId="1344777420" sldId="267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01:11.008" v="653"/>
          <ac:spMkLst>
            <pc:docMk/>
            <pc:sldMk cId="1344777420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01:11.008" v="653"/>
          <ac:grpSpMkLst>
            <pc:docMk/>
            <pc:sldMk cId="1344777420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5:01:39.322" v="683"/>
        <pc:sldMkLst>
          <pc:docMk/>
          <pc:sldMk cId="2815771751" sldId="268"/>
        </pc:sldMkLst>
        <pc:spChg chg="mod ord">
          <ac:chgData name="Zhigalov Roman" userId="1f97e9fdf7779aa5" providerId="Windows Live" clId="Web-{82741A22-4460-4776-9909-FC2C1F87F024}" dt="2021-12-11T15:01:39.322" v="683"/>
          <ac:spMkLst>
            <pc:docMk/>
            <pc:sldMk cId="2815771751" sldId="268"/>
            <ac:spMk id="2" creationId="{11DA74BB-EC71-493C-B9DA-EEB8574C0059}"/>
          </ac:spMkLst>
        </pc:spChg>
        <pc:spChg chg="del">
          <ac:chgData name="Zhigalov Roman" userId="1f97e9fdf7779aa5" providerId="Windows Live" clId="Web-{82741A22-4460-4776-9909-FC2C1F87F024}" dt="2021-12-11T15:01:27.212" v="655"/>
          <ac:spMkLst>
            <pc:docMk/>
            <pc:sldMk cId="2815771751" sldId="268"/>
            <ac:spMk id="3" creationId="{C32DB4C9-D246-49A6-8B78-A88767BE4EB9}"/>
          </ac:spMkLst>
        </pc:spChg>
        <pc:spChg chg="add">
          <ac:chgData name="Zhigalov Roman" userId="1f97e9fdf7779aa5" providerId="Windows Live" clId="Web-{82741A22-4460-4776-9909-FC2C1F87F024}" dt="2021-12-11T15:01:39.322" v="683"/>
          <ac:spMkLst>
            <pc:docMk/>
            <pc:sldMk cId="2815771751" sldId="268"/>
            <ac:spMk id="9" creationId="{37C89E4B-3C9F-44B9-8B86-D9E3D112D8EC}"/>
          </ac:spMkLst>
        </pc:spChg>
        <pc:picChg chg="add mod ord">
          <ac:chgData name="Zhigalov Roman" userId="1f97e9fdf7779aa5" providerId="Windows Live" clId="Web-{82741A22-4460-4776-9909-FC2C1F87F024}" dt="2021-12-11T15:01:39.322" v="683"/>
          <ac:picMkLst>
            <pc:docMk/>
            <pc:sldMk cId="2815771751" sldId="268"/>
            <ac:picMk id="4" creationId="{F5FDB721-CD76-4521-8DA8-6A108733EAA0}"/>
          </ac:picMkLst>
        </pc:picChg>
        <pc:cxnChg chg="add">
          <ac:chgData name="Zhigalov Roman" userId="1f97e9fdf7779aa5" providerId="Windows Live" clId="Web-{82741A22-4460-4776-9909-FC2C1F87F024}" dt="2021-12-11T15:01:39.322" v="683"/>
          <ac:cxnSpMkLst>
            <pc:docMk/>
            <pc:sldMk cId="2815771751" sldId="268"/>
            <ac:cxnSpMk id="11" creationId="{AA2EAA10-076F-46BD-8F0F-B9A2FB77A85C}"/>
          </ac:cxnSpMkLst>
        </pc:cxnChg>
        <pc:cxnChg chg="add">
          <ac:chgData name="Zhigalov Roman" userId="1f97e9fdf7779aa5" providerId="Windows Live" clId="Web-{82741A22-4460-4776-9909-FC2C1F87F024}" dt="2021-12-11T15:01:39.322" v="683"/>
          <ac:cxnSpMkLst>
            <pc:docMk/>
            <pc:sldMk cId="2815771751" sldId="268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82741A22-4460-4776-9909-FC2C1F87F024}" dt="2021-12-11T15:05:00.921" v="952"/>
        <pc:sldMkLst>
          <pc:docMk/>
          <pc:sldMk cId="22403183" sldId="269"/>
        </pc:sldMkLst>
        <pc:spChg chg="mod">
          <ac:chgData name="Zhigalov Roman" userId="1f97e9fdf7779aa5" providerId="Windows Live" clId="Web-{82741A22-4460-4776-9909-FC2C1F87F024}" dt="2021-12-11T15:05:00.921" v="952"/>
          <ac:spMkLst>
            <pc:docMk/>
            <pc:sldMk cId="22403183" sldId="269"/>
            <ac:spMk id="2" creationId="{50B64C86-5419-43D6-8876-544399FAB8A4}"/>
          </ac:spMkLst>
        </pc:spChg>
        <pc:spChg chg="mod">
          <ac:chgData name="Zhigalov Roman" userId="1f97e9fdf7779aa5" providerId="Windows Live" clId="Web-{82741A22-4460-4776-9909-FC2C1F87F024}" dt="2021-12-11T15:05:00.921" v="952"/>
          <ac:spMkLst>
            <pc:docMk/>
            <pc:sldMk cId="22403183" sldId="269"/>
            <ac:spMk id="3" creationId="{38423ACB-BE25-4A22-B7AF-9EDAB7667F11}"/>
          </ac:spMkLst>
        </pc:spChg>
        <pc:spChg chg="add">
          <ac:chgData name="Zhigalov Roman" userId="1f97e9fdf7779aa5" providerId="Windows Live" clId="Web-{82741A22-4460-4776-9909-FC2C1F87F024}" dt="2021-12-11T15:05:00.921" v="952"/>
          <ac:spMkLst>
            <pc:docMk/>
            <pc:sldMk cId="22403183" sldId="269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05:00.921" v="952"/>
          <ac:spMkLst>
            <pc:docMk/>
            <pc:sldMk cId="22403183" sldId="269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05:00.921" v="952"/>
          <ac:grpSpMkLst>
            <pc:docMk/>
            <pc:sldMk cId="22403183" sldId="269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5:06:56.643" v="986"/>
        <pc:sldMkLst>
          <pc:docMk/>
          <pc:sldMk cId="2979203434" sldId="270"/>
        </pc:sldMkLst>
        <pc:spChg chg="mod">
          <ac:chgData name="Zhigalov Roman" userId="1f97e9fdf7779aa5" providerId="Windows Live" clId="Web-{82741A22-4460-4776-9909-FC2C1F87F024}" dt="2021-12-11T15:06:56.643" v="986"/>
          <ac:spMkLst>
            <pc:docMk/>
            <pc:sldMk cId="2979203434" sldId="270"/>
            <ac:spMk id="2" creationId="{DDEBAB90-039B-4D61-81E7-6EBF465A651A}"/>
          </ac:spMkLst>
        </pc:spChg>
        <pc:spChg chg="del">
          <ac:chgData name="Zhigalov Roman" userId="1f97e9fdf7779aa5" providerId="Windows Live" clId="Web-{82741A22-4460-4776-9909-FC2C1F87F024}" dt="2021-12-11T15:06:43.627" v="961"/>
          <ac:spMkLst>
            <pc:docMk/>
            <pc:sldMk cId="2979203434" sldId="270"/>
            <ac:spMk id="3" creationId="{B384E293-397E-4463-A878-5C362B39E3A1}"/>
          </ac:spMkLst>
        </pc:spChg>
        <pc:spChg chg="add">
          <ac:chgData name="Zhigalov Roman" userId="1f97e9fdf7779aa5" providerId="Windows Live" clId="Web-{82741A22-4460-4776-9909-FC2C1F87F024}" dt="2021-12-11T15:06:56.643" v="986"/>
          <ac:spMkLst>
            <pc:docMk/>
            <pc:sldMk cId="2979203434" sldId="270"/>
            <ac:spMk id="6" creationId="{99413ED5-9ED4-4772-BCE4-2BCAE6B12E35}"/>
          </ac:spMkLst>
        </pc:spChg>
        <pc:spChg chg="add">
          <ac:chgData name="Zhigalov Roman" userId="1f97e9fdf7779aa5" providerId="Windows Live" clId="Web-{82741A22-4460-4776-9909-FC2C1F87F024}" dt="2021-12-11T15:06:56.643" v="986"/>
          <ac:spMkLst>
            <pc:docMk/>
            <pc:sldMk cId="2979203434" sldId="270"/>
            <ac:spMk id="7" creationId="{04357C93-F0CB-4A1C-8F77-4E9063789819}"/>
          </ac:spMkLst>
        </pc:spChg>
        <pc:spChg chg="add del">
          <ac:chgData name="Zhigalov Roman" userId="1f97e9fdf7779aa5" providerId="Windows Live" clId="Web-{82741A22-4460-4776-9909-FC2C1F87F024}" dt="2021-12-11T15:06:56.627" v="985"/>
          <ac:spMkLst>
            <pc:docMk/>
            <pc:sldMk cId="2979203434" sldId="270"/>
            <ac:spMk id="8" creationId="{8BBDCD5C-A61B-493A-B677-AD593B997251}"/>
          </ac:spMkLst>
        </pc:spChg>
        <pc:spChg chg="add">
          <ac:chgData name="Zhigalov Roman" userId="1f97e9fdf7779aa5" providerId="Windows Live" clId="Web-{82741A22-4460-4776-9909-FC2C1F87F024}" dt="2021-12-11T15:06:56.643" v="986"/>
          <ac:spMkLst>
            <pc:docMk/>
            <pc:sldMk cId="2979203434" sldId="270"/>
            <ac:spMk id="9" creationId="{BA79A7CF-01AF-4178-9369-94E0C90EB046}"/>
          </ac:spMkLst>
        </pc:spChg>
        <pc:spChg chg="add">
          <ac:chgData name="Zhigalov Roman" userId="1f97e9fdf7779aa5" providerId="Windows Live" clId="Web-{82741A22-4460-4776-9909-FC2C1F87F024}" dt="2021-12-11T15:06:56.643" v="986"/>
          <ac:spMkLst>
            <pc:docMk/>
            <pc:sldMk cId="2979203434" sldId="270"/>
            <ac:spMk id="10" creationId="{90F533E9-6690-41A8-A372-4C6C622D028D}"/>
          </ac:spMkLst>
        </pc:spChg>
        <pc:spChg chg="add del">
          <ac:chgData name="Zhigalov Roman" userId="1f97e9fdf7779aa5" providerId="Windows Live" clId="Web-{82741A22-4460-4776-9909-FC2C1F87F024}" dt="2021-12-11T15:06:56.627" v="985"/>
          <ac:spMkLst>
            <pc:docMk/>
            <pc:sldMk cId="2979203434" sldId="270"/>
            <ac:spMk id="11" creationId="{058A14AF-9FB5-4CC7-BA35-E8E85D3EDF0E}"/>
          </ac:spMkLst>
        </pc:spChg>
        <pc:spChg chg="add del">
          <ac:chgData name="Zhigalov Roman" userId="1f97e9fdf7779aa5" providerId="Windows Live" clId="Web-{82741A22-4460-4776-9909-FC2C1F87F024}" dt="2021-12-11T15:06:56.627" v="985"/>
          <ac:spMkLst>
            <pc:docMk/>
            <pc:sldMk cId="2979203434" sldId="270"/>
            <ac:spMk id="13" creationId="{3A9A4357-BD1D-4622-A4FE-766E6AB8DE84}"/>
          </ac:spMkLst>
        </pc:spChg>
        <pc:spChg chg="add del">
          <ac:chgData name="Zhigalov Roman" userId="1f97e9fdf7779aa5" providerId="Windows Live" clId="Web-{82741A22-4460-4776-9909-FC2C1F87F024}" dt="2021-12-11T15:06:56.627" v="985"/>
          <ac:spMkLst>
            <pc:docMk/>
            <pc:sldMk cId="2979203434" sldId="270"/>
            <ac:spMk id="15" creationId="{E659831F-0D9A-4C63-9EBB-8435B85A440F}"/>
          </ac:spMkLst>
        </pc:spChg>
        <pc:spChg chg="add del">
          <ac:chgData name="Zhigalov Roman" userId="1f97e9fdf7779aa5" providerId="Windows Live" clId="Web-{82741A22-4460-4776-9909-FC2C1F87F024}" dt="2021-12-11T15:06:56.627" v="985"/>
          <ac:spMkLst>
            <pc:docMk/>
            <pc:sldMk cId="2979203434" sldId="270"/>
            <ac:spMk id="17" creationId="{E6995CE5-F890-4ABA-82A2-26507CE8D2A3}"/>
          </ac:spMkLst>
        </pc:spChg>
        <pc:picChg chg="add mod ord">
          <ac:chgData name="Zhigalov Roman" userId="1f97e9fdf7779aa5" providerId="Windows Live" clId="Web-{82741A22-4460-4776-9909-FC2C1F87F024}" dt="2021-12-11T15:06:56.643" v="986"/>
          <ac:picMkLst>
            <pc:docMk/>
            <pc:sldMk cId="2979203434" sldId="270"/>
            <ac:picMk id="4" creationId="{E100C822-C493-4270-BDD1-CD8FC7E9E8F7}"/>
          </ac:picMkLst>
        </pc:picChg>
      </pc:sldChg>
      <pc:sldChg chg="addSp delSp modSp new del mod setBg">
        <pc:chgData name="Zhigalov Roman" userId="1f97e9fdf7779aa5" providerId="Windows Live" clId="Web-{82741A22-4460-4776-9909-FC2C1F87F024}" dt="2021-12-11T15:06:10.766" v="959"/>
        <pc:sldMkLst>
          <pc:docMk/>
          <pc:sldMk cId="3529577467" sldId="270"/>
        </pc:sldMkLst>
        <pc:spChg chg="mod or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2" creationId="{3EFE9498-F18C-4410-A661-9417CCB49A29}"/>
          </ac:spMkLst>
        </pc:spChg>
        <pc:spChg chg="del">
          <ac:chgData name="Zhigalov Roman" userId="1f97e9fdf7779aa5" providerId="Windows Live" clId="Web-{82741A22-4460-4776-9909-FC2C1F87F024}" dt="2021-12-11T15:05:54.735" v="954"/>
          <ac:spMkLst>
            <pc:docMk/>
            <pc:sldMk cId="3529577467" sldId="270"/>
            <ac:spMk id="3" creationId="{14922864-D4BF-4F5F-8E8E-77150EC9B4BA}"/>
          </ac:spMkLst>
        </pc:spChg>
        <pc:spChg chg="ad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6" creationId="{058A14AF-9FB5-4CC7-BA35-E8E85D3EDF0E}"/>
          </ac:spMkLst>
        </pc:spChg>
        <pc:spChg chg="ad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7" creationId="{3A9A4357-BD1D-4622-A4FE-766E6AB8DE84}"/>
          </ac:spMkLst>
        </pc:spChg>
        <pc:spChg chg="ad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8" creationId="{84800D68-D62F-4975-82F6-E26ED7D72BFD}"/>
          </ac:spMkLst>
        </pc:spChg>
        <pc:spChg chg="add del">
          <ac:chgData name="Zhigalov Roman" userId="1f97e9fdf7779aa5" providerId="Windows Live" clId="Web-{82741A22-4460-4776-9909-FC2C1F87F024}" dt="2021-12-11T15:06:05.313" v="957"/>
          <ac:spMkLst>
            <pc:docMk/>
            <pc:sldMk cId="3529577467" sldId="270"/>
            <ac:spMk id="9" creationId="{37C89E4B-3C9F-44B9-8B86-D9E3D112D8EC}"/>
          </ac:spMkLst>
        </pc:spChg>
        <pc:spChg chg="ad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15" creationId="{E659831F-0D9A-4C63-9EBB-8435B85A440F}"/>
          </ac:spMkLst>
        </pc:spChg>
        <pc:spChg chg="add">
          <ac:chgData name="Zhigalov Roman" userId="1f97e9fdf7779aa5" providerId="Windows Live" clId="Web-{82741A22-4460-4776-9909-FC2C1F87F024}" dt="2021-12-11T15:06:05.329" v="958"/>
          <ac:spMkLst>
            <pc:docMk/>
            <pc:sldMk cId="3529577467" sldId="270"/>
            <ac:spMk id="17" creationId="{E6995CE5-F890-4ABA-82A2-26507CE8D2A3}"/>
          </ac:spMkLst>
        </pc:spChg>
        <pc:picChg chg="add mod ord">
          <ac:chgData name="Zhigalov Roman" userId="1f97e9fdf7779aa5" providerId="Windows Live" clId="Web-{82741A22-4460-4776-9909-FC2C1F87F024}" dt="2021-12-11T15:06:05.329" v="958"/>
          <ac:picMkLst>
            <pc:docMk/>
            <pc:sldMk cId="3529577467" sldId="270"/>
            <ac:picMk id="4" creationId="{C4841870-6133-405C-9AFB-4363E4043AA9}"/>
          </ac:picMkLst>
        </pc:picChg>
        <pc:cxnChg chg="add del">
          <ac:chgData name="Zhigalov Roman" userId="1f97e9fdf7779aa5" providerId="Windows Live" clId="Web-{82741A22-4460-4776-9909-FC2C1F87F024}" dt="2021-12-11T15:06:05.313" v="957"/>
          <ac:cxnSpMkLst>
            <pc:docMk/>
            <pc:sldMk cId="3529577467" sldId="270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2741A22-4460-4776-9909-FC2C1F87F024}" dt="2021-12-11T15:06:05.313" v="957"/>
          <ac:cxnSpMkLst>
            <pc:docMk/>
            <pc:sldMk cId="3529577467" sldId="27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82741A22-4460-4776-9909-FC2C1F87F024}" dt="2021-12-11T15:07:27.644" v="993"/>
        <pc:sldMkLst>
          <pc:docMk/>
          <pc:sldMk cId="974813012" sldId="271"/>
        </pc:sldMkLst>
        <pc:spChg chg="mod">
          <ac:chgData name="Zhigalov Roman" userId="1f97e9fdf7779aa5" providerId="Windows Live" clId="Web-{82741A22-4460-4776-9909-FC2C1F87F024}" dt="2021-12-11T15:07:27.644" v="993"/>
          <ac:spMkLst>
            <pc:docMk/>
            <pc:sldMk cId="974813012" sldId="271"/>
            <ac:spMk id="2" creationId="{68CF1456-0BDB-41E3-8229-4B2D7670DF50}"/>
          </ac:spMkLst>
        </pc:spChg>
        <pc:spChg chg="del">
          <ac:chgData name="Zhigalov Roman" userId="1f97e9fdf7779aa5" providerId="Windows Live" clId="Web-{82741A22-4460-4776-9909-FC2C1F87F024}" dt="2021-12-11T15:07:20.753" v="988"/>
          <ac:spMkLst>
            <pc:docMk/>
            <pc:sldMk cId="974813012" sldId="271"/>
            <ac:spMk id="3" creationId="{889A4FF2-3888-40CC-8E4C-D9958AD6190C}"/>
          </ac:spMkLst>
        </pc:spChg>
        <pc:spChg chg="add">
          <ac:chgData name="Zhigalov Roman" userId="1f97e9fdf7779aa5" providerId="Windows Live" clId="Web-{82741A22-4460-4776-9909-FC2C1F87F024}" dt="2021-12-11T15:07:27.644" v="993"/>
          <ac:spMkLst>
            <pc:docMk/>
            <pc:sldMk cId="974813012" sldId="271"/>
            <ac:spMk id="9" creationId="{BA79A7CF-01AF-4178-9369-94E0C90EB046}"/>
          </ac:spMkLst>
        </pc:spChg>
        <pc:spChg chg="add">
          <ac:chgData name="Zhigalov Roman" userId="1f97e9fdf7779aa5" providerId="Windows Live" clId="Web-{82741A22-4460-4776-9909-FC2C1F87F024}" dt="2021-12-11T15:07:27.644" v="993"/>
          <ac:spMkLst>
            <pc:docMk/>
            <pc:sldMk cId="974813012" sldId="271"/>
            <ac:spMk id="11" creationId="{99413ED5-9ED4-4772-BCE4-2BCAE6B12E35}"/>
          </ac:spMkLst>
        </pc:spChg>
        <pc:spChg chg="add">
          <ac:chgData name="Zhigalov Roman" userId="1f97e9fdf7779aa5" providerId="Windows Live" clId="Web-{82741A22-4460-4776-9909-FC2C1F87F024}" dt="2021-12-11T15:07:27.644" v="993"/>
          <ac:spMkLst>
            <pc:docMk/>
            <pc:sldMk cId="974813012" sldId="271"/>
            <ac:spMk id="13" creationId="{04357C93-F0CB-4A1C-8F77-4E9063789819}"/>
          </ac:spMkLst>
        </pc:spChg>
        <pc:spChg chg="add">
          <ac:chgData name="Zhigalov Roman" userId="1f97e9fdf7779aa5" providerId="Windows Live" clId="Web-{82741A22-4460-4776-9909-FC2C1F87F024}" dt="2021-12-11T15:07:27.644" v="993"/>
          <ac:spMkLst>
            <pc:docMk/>
            <pc:sldMk cId="974813012" sldId="271"/>
            <ac:spMk id="15" creationId="{90F533E9-6690-41A8-A372-4C6C622D028D}"/>
          </ac:spMkLst>
        </pc:spChg>
        <pc:picChg chg="add mod ord">
          <ac:chgData name="Zhigalov Roman" userId="1f97e9fdf7779aa5" providerId="Windows Live" clId="Web-{82741A22-4460-4776-9909-FC2C1F87F024}" dt="2021-12-11T15:07:27.644" v="993"/>
          <ac:picMkLst>
            <pc:docMk/>
            <pc:sldMk cId="974813012" sldId="271"/>
            <ac:picMk id="4" creationId="{83BE4F06-DD5E-4F2F-A971-0E2DF95C88F5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5:10:18.633" v="1155"/>
        <pc:sldMkLst>
          <pc:docMk/>
          <pc:sldMk cId="2021530840" sldId="272"/>
        </pc:sldMkLst>
        <pc:spChg chg="mod">
          <ac:chgData name="Zhigalov Roman" userId="1f97e9fdf7779aa5" providerId="Windows Live" clId="Web-{82741A22-4460-4776-9909-FC2C1F87F024}" dt="2021-12-11T15:10:18.633" v="1155"/>
          <ac:spMkLst>
            <pc:docMk/>
            <pc:sldMk cId="2021530840" sldId="272"/>
            <ac:spMk id="2" creationId="{7DB02CC2-CCF9-4664-9444-A5203AF3B5F2}"/>
          </ac:spMkLst>
        </pc:spChg>
        <pc:spChg chg="mod">
          <ac:chgData name="Zhigalov Roman" userId="1f97e9fdf7779aa5" providerId="Windows Live" clId="Web-{82741A22-4460-4776-9909-FC2C1F87F024}" dt="2021-12-11T15:10:18.633" v="1155"/>
          <ac:spMkLst>
            <pc:docMk/>
            <pc:sldMk cId="2021530840" sldId="272"/>
            <ac:spMk id="3" creationId="{096AD8FC-8D54-4ABC-922D-58C5AFAABFDB}"/>
          </ac:spMkLst>
        </pc:spChg>
        <pc:spChg chg="add">
          <ac:chgData name="Zhigalov Roman" userId="1f97e9fdf7779aa5" providerId="Windows Live" clId="Web-{82741A22-4460-4776-9909-FC2C1F87F024}" dt="2021-12-11T15:10:18.633" v="1155"/>
          <ac:spMkLst>
            <pc:docMk/>
            <pc:sldMk cId="2021530840" sldId="272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10:18.633" v="1155"/>
          <ac:spMkLst>
            <pc:docMk/>
            <pc:sldMk cId="2021530840" sldId="272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10:18.633" v="1155"/>
          <ac:grpSpMkLst>
            <pc:docMk/>
            <pc:sldMk cId="2021530840" sldId="272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5:08:15.379" v="1012"/>
        <pc:sldMkLst>
          <pc:docMk/>
          <pc:sldMk cId="1104834992" sldId="273"/>
        </pc:sldMkLst>
        <pc:spChg chg="mod">
          <ac:chgData name="Zhigalov Roman" userId="1f97e9fdf7779aa5" providerId="Windows Live" clId="Web-{82741A22-4460-4776-9909-FC2C1F87F024}" dt="2021-12-11T15:08:15.379" v="1012"/>
          <ac:spMkLst>
            <pc:docMk/>
            <pc:sldMk cId="1104834992" sldId="273"/>
            <ac:spMk id="2" creationId="{CC9CB6BD-9935-4896-9773-7A5A86687F14}"/>
          </ac:spMkLst>
        </pc:spChg>
        <pc:spChg chg="del">
          <ac:chgData name="Zhigalov Roman" userId="1f97e9fdf7779aa5" providerId="Windows Live" clId="Web-{82741A22-4460-4776-9909-FC2C1F87F024}" dt="2021-12-11T15:08:05.348" v="999"/>
          <ac:spMkLst>
            <pc:docMk/>
            <pc:sldMk cId="1104834992" sldId="273"/>
            <ac:spMk id="3" creationId="{9C04CCB4-FA06-4E19-9772-3F4C571147DD}"/>
          </ac:spMkLst>
        </pc:spChg>
        <pc:spChg chg="add">
          <ac:chgData name="Zhigalov Roman" userId="1f97e9fdf7779aa5" providerId="Windows Live" clId="Web-{82741A22-4460-4776-9909-FC2C1F87F024}" dt="2021-12-11T15:08:15.379" v="1012"/>
          <ac:spMkLst>
            <pc:docMk/>
            <pc:sldMk cId="1104834992" sldId="273"/>
            <ac:spMk id="9" creationId="{E45B1D5C-0827-4AF0-8186-11FC5A8B8B92}"/>
          </ac:spMkLst>
        </pc:spChg>
        <pc:spChg chg="add">
          <ac:chgData name="Zhigalov Roman" userId="1f97e9fdf7779aa5" providerId="Windows Live" clId="Web-{82741A22-4460-4776-9909-FC2C1F87F024}" dt="2021-12-11T15:08:15.379" v="1012"/>
          <ac:spMkLst>
            <pc:docMk/>
            <pc:sldMk cId="1104834992" sldId="273"/>
            <ac:spMk id="11" creationId="{99413ED5-9ED4-4772-BCE4-2BCAE6B12E35}"/>
          </ac:spMkLst>
        </pc:spChg>
        <pc:spChg chg="add">
          <ac:chgData name="Zhigalov Roman" userId="1f97e9fdf7779aa5" providerId="Windows Live" clId="Web-{82741A22-4460-4776-9909-FC2C1F87F024}" dt="2021-12-11T15:08:15.379" v="1012"/>
          <ac:spMkLst>
            <pc:docMk/>
            <pc:sldMk cId="1104834992" sldId="273"/>
            <ac:spMk id="13" creationId="{04357C93-F0CB-4A1C-8F77-4E9063789819}"/>
          </ac:spMkLst>
        </pc:spChg>
        <pc:spChg chg="add">
          <ac:chgData name="Zhigalov Roman" userId="1f97e9fdf7779aa5" providerId="Windows Live" clId="Web-{82741A22-4460-4776-9909-FC2C1F87F024}" dt="2021-12-11T15:08:15.379" v="1012"/>
          <ac:spMkLst>
            <pc:docMk/>
            <pc:sldMk cId="1104834992" sldId="273"/>
            <ac:spMk id="15" creationId="{90F533E9-6690-41A8-A372-4C6C622D028D}"/>
          </ac:spMkLst>
        </pc:spChg>
        <pc:picChg chg="add mod ord">
          <ac:chgData name="Zhigalov Roman" userId="1f97e9fdf7779aa5" providerId="Windows Live" clId="Web-{82741A22-4460-4776-9909-FC2C1F87F024}" dt="2021-12-11T15:08:15.379" v="1012"/>
          <ac:picMkLst>
            <pc:docMk/>
            <pc:sldMk cId="1104834992" sldId="273"/>
            <ac:picMk id="4" creationId="{ECB1D740-FA31-46E5-995E-B3D8B24C1B0D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5:10:34.602" v="1166"/>
        <pc:sldMkLst>
          <pc:docMk/>
          <pc:sldMk cId="3150343244" sldId="274"/>
        </pc:sldMkLst>
        <pc:spChg chg="mod">
          <ac:chgData name="Zhigalov Roman" userId="1f97e9fdf7779aa5" providerId="Windows Live" clId="Web-{82741A22-4460-4776-9909-FC2C1F87F024}" dt="2021-12-11T15:10:34.602" v="1166"/>
          <ac:spMkLst>
            <pc:docMk/>
            <pc:sldMk cId="3150343244" sldId="274"/>
            <ac:spMk id="2" creationId="{73819F7E-17B4-43D8-9F57-06DDEA0E553B}"/>
          </ac:spMkLst>
        </pc:spChg>
        <pc:spChg chg="mod">
          <ac:chgData name="Zhigalov Roman" userId="1f97e9fdf7779aa5" providerId="Windows Live" clId="Web-{82741A22-4460-4776-9909-FC2C1F87F024}" dt="2021-12-11T15:10:34.602" v="1166"/>
          <ac:spMkLst>
            <pc:docMk/>
            <pc:sldMk cId="3150343244" sldId="274"/>
            <ac:spMk id="3" creationId="{996AC538-EF4A-4080-B8E1-8B4816F7A9EF}"/>
          </ac:spMkLst>
        </pc:spChg>
        <pc:spChg chg="add">
          <ac:chgData name="Zhigalov Roman" userId="1f97e9fdf7779aa5" providerId="Windows Live" clId="Web-{82741A22-4460-4776-9909-FC2C1F87F024}" dt="2021-12-11T15:10:34.602" v="1166"/>
          <ac:spMkLst>
            <pc:docMk/>
            <pc:sldMk cId="3150343244" sldId="274"/>
            <ac:spMk id="8" creationId="{4522B21E-B2B9-4C72-9A71-C87EFD137480}"/>
          </ac:spMkLst>
        </pc:spChg>
        <pc:spChg chg="add">
          <ac:chgData name="Zhigalov Roman" userId="1f97e9fdf7779aa5" providerId="Windows Live" clId="Web-{82741A22-4460-4776-9909-FC2C1F87F024}" dt="2021-12-11T15:10:34.602" v="1166"/>
          <ac:spMkLst>
            <pc:docMk/>
            <pc:sldMk cId="3150343244" sldId="274"/>
            <ac:spMk id="10" creationId="{5EB7D2A2-F448-44D4-938C-DC84CBCB3B1E}"/>
          </ac:spMkLst>
        </pc:spChg>
        <pc:spChg chg="add">
          <ac:chgData name="Zhigalov Roman" userId="1f97e9fdf7779aa5" providerId="Windows Live" clId="Web-{82741A22-4460-4776-9909-FC2C1F87F024}" dt="2021-12-11T15:10:34.602" v="1166"/>
          <ac:spMkLst>
            <pc:docMk/>
            <pc:sldMk cId="3150343244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82741A22-4460-4776-9909-FC2C1F87F024}" dt="2021-12-11T15:10:34.602" v="1166"/>
          <ac:cxnSpMkLst>
            <pc:docMk/>
            <pc:sldMk cId="3150343244" sldId="274"/>
            <ac:cxnSpMk id="14" creationId="{F7C8EA93-3210-4C62-99E9-153C275E3A87}"/>
          </ac:cxnSpMkLst>
        </pc:cxnChg>
      </pc:sldChg>
      <pc:sldChg chg="addSp modSp new mod setBg modClrScheme chgLayout">
        <pc:chgData name="Zhigalov Roman" userId="1f97e9fdf7779aa5" providerId="Windows Live" clId="Web-{82741A22-4460-4776-9909-FC2C1F87F024}" dt="2021-12-11T15:12:04.526" v="1284"/>
        <pc:sldMkLst>
          <pc:docMk/>
          <pc:sldMk cId="3119882946" sldId="275"/>
        </pc:sldMkLst>
        <pc:spChg chg="mod ord">
          <ac:chgData name="Zhigalov Roman" userId="1f97e9fdf7779aa5" providerId="Windows Live" clId="Web-{82741A22-4460-4776-9909-FC2C1F87F024}" dt="2021-12-11T15:12:04.526" v="1284"/>
          <ac:spMkLst>
            <pc:docMk/>
            <pc:sldMk cId="3119882946" sldId="275"/>
            <ac:spMk id="2" creationId="{EE247748-C473-4A90-BDC4-64D37BBE4563}"/>
          </ac:spMkLst>
        </pc:spChg>
        <pc:spChg chg="mod ord">
          <ac:chgData name="Zhigalov Roman" userId="1f97e9fdf7779aa5" providerId="Windows Live" clId="Web-{82741A22-4460-4776-9909-FC2C1F87F024}" dt="2021-12-11T15:12:04.526" v="1284"/>
          <ac:spMkLst>
            <pc:docMk/>
            <pc:sldMk cId="3119882946" sldId="275"/>
            <ac:spMk id="3" creationId="{4920263F-BC02-4495-B5BD-76B2C9F20C6F}"/>
          </ac:spMkLst>
        </pc:spChg>
        <pc:spChg chg="add">
          <ac:chgData name="Zhigalov Roman" userId="1f97e9fdf7779aa5" providerId="Windows Live" clId="Web-{82741A22-4460-4776-9909-FC2C1F87F024}" dt="2021-12-11T15:12:04.526" v="1284"/>
          <ac:spMkLst>
            <pc:docMk/>
            <pc:sldMk cId="3119882946" sldId="275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12:04.526" v="1284"/>
          <ac:spMkLst>
            <pc:docMk/>
            <pc:sldMk cId="3119882946" sldId="275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12:04.526" v="1284"/>
          <ac:grpSpMkLst>
            <pc:docMk/>
            <pc:sldMk cId="3119882946" sldId="275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5:13:51.826" v="1361" actId="20577"/>
        <pc:sldMkLst>
          <pc:docMk/>
          <pc:sldMk cId="4169640572" sldId="276"/>
        </pc:sldMkLst>
        <pc:spChg chg="mod">
          <ac:chgData name="Zhigalov Roman" userId="1f97e9fdf7779aa5" providerId="Windows Live" clId="Web-{82741A22-4460-4776-9909-FC2C1F87F024}" dt="2021-12-11T15:13:25.685" v="1344"/>
          <ac:spMkLst>
            <pc:docMk/>
            <pc:sldMk cId="4169640572" sldId="276"/>
            <ac:spMk id="2" creationId="{84728B8D-90A3-4DCD-B124-44855C2197EC}"/>
          </ac:spMkLst>
        </pc:spChg>
        <pc:spChg chg="del">
          <ac:chgData name="Zhigalov Roman" userId="1f97e9fdf7779aa5" providerId="Windows Live" clId="Web-{82741A22-4460-4776-9909-FC2C1F87F024}" dt="2021-12-11T15:12:23.105" v="1286"/>
          <ac:spMkLst>
            <pc:docMk/>
            <pc:sldMk cId="4169640572" sldId="276"/>
            <ac:spMk id="3" creationId="{0975376A-DE72-44C4-A036-3B35D852E71A}"/>
          </ac:spMkLst>
        </pc:spChg>
        <pc:spChg chg="mod">
          <ac:chgData name="Zhigalov Roman" userId="1f97e9fdf7779aa5" providerId="Windows Live" clId="Web-{82741A22-4460-4776-9909-FC2C1F87F024}" dt="2021-12-11T15:13:51.826" v="1361" actId="20577"/>
          <ac:spMkLst>
            <pc:docMk/>
            <pc:sldMk cId="4169640572" sldId="276"/>
            <ac:spMk id="4" creationId="{DAC5DD8C-C8C5-49F9-AED5-02BF1E328D00}"/>
          </ac:spMkLst>
        </pc:spChg>
        <pc:spChg chg="add">
          <ac:chgData name="Zhigalov Roman" userId="1f97e9fdf7779aa5" providerId="Windows Live" clId="Web-{82741A22-4460-4776-9909-FC2C1F87F024}" dt="2021-12-11T15:13:25.685" v="1344"/>
          <ac:spMkLst>
            <pc:docMk/>
            <pc:sldMk cId="4169640572" sldId="276"/>
            <ac:spMk id="7" creationId="{058A14AF-9FB5-4CC7-BA35-E8E85D3EDF0E}"/>
          </ac:spMkLst>
        </pc:spChg>
        <pc:spChg chg="add">
          <ac:chgData name="Zhigalov Roman" userId="1f97e9fdf7779aa5" providerId="Windows Live" clId="Web-{82741A22-4460-4776-9909-FC2C1F87F024}" dt="2021-12-11T15:13:25.685" v="1344"/>
          <ac:spMkLst>
            <pc:docMk/>
            <pc:sldMk cId="4169640572" sldId="276"/>
            <ac:spMk id="8" creationId="{3A9A4357-BD1D-4622-A4FE-766E6AB8DE84}"/>
          </ac:spMkLst>
        </pc:spChg>
        <pc:spChg chg="add">
          <ac:chgData name="Zhigalov Roman" userId="1f97e9fdf7779aa5" providerId="Windows Live" clId="Web-{82741A22-4460-4776-9909-FC2C1F87F024}" dt="2021-12-11T15:13:25.685" v="1344"/>
          <ac:spMkLst>
            <pc:docMk/>
            <pc:sldMk cId="4169640572" sldId="276"/>
            <ac:spMk id="9" creationId="{E6995CE5-F890-4ABA-82A2-26507CE8D2A3}"/>
          </ac:spMkLst>
        </pc:spChg>
        <pc:spChg chg="add del">
          <ac:chgData name="Zhigalov Roman" userId="1f97e9fdf7779aa5" providerId="Windows Live" clId="Web-{82741A22-4460-4776-9909-FC2C1F87F024}" dt="2021-12-11T15:13:25.669" v="1343"/>
          <ac:spMkLst>
            <pc:docMk/>
            <pc:sldMk cId="4169640572" sldId="276"/>
            <ac:spMk id="10" creationId="{201CC55D-ED54-4C5C-95E6-10947BD1103B}"/>
          </ac:spMkLst>
        </pc:spChg>
        <pc:spChg chg="add">
          <ac:chgData name="Zhigalov Roman" userId="1f97e9fdf7779aa5" providerId="Windows Live" clId="Web-{82741A22-4460-4776-9909-FC2C1F87F024}" dt="2021-12-11T15:13:25.685" v="1344"/>
          <ac:spMkLst>
            <pc:docMk/>
            <pc:sldMk cId="4169640572" sldId="276"/>
            <ac:spMk id="14" creationId="{E659831F-0D9A-4C63-9EBB-8435B85A440F}"/>
          </ac:spMkLst>
        </pc:spChg>
        <pc:spChg chg="add del">
          <ac:chgData name="Zhigalov Roman" userId="1f97e9fdf7779aa5" providerId="Windows Live" clId="Web-{82741A22-4460-4776-9909-FC2C1F87F024}" dt="2021-12-11T15:13:25.669" v="1343"/>
          <ac:spMkLst>
            <pc:docMk/>
            <pc:sldMk cId="4169640572" sldId="276"/>
            <ac:spMk id="16" creationId="{3873B707-463F-40B0-8227-E8CC6C67EB25}"/>
          </ac:spMkLst>
        </pc:spChg>
        <pc:spChg chg="add del">
          <ac:chgData name="Zhigalov Roman" userId="1f97e9fdf7779aa5" providerId="Windows Live" clId="Web-{82741A22-4460-4776-9909-FC2C1F87F024}" dt="2021-12-11T15:13:25.669" v="1343"/>
          <ac:spMkLst>
            <pc:docMk/>
            <pc:sldMk cId="4169640572" sldId="276"/>
            <ac:spMk id="18" creationId="{C13237C8-E62C-4F0D-A318-BD6FB6C2D138}"/>
          </ac:spMkLst>
        </pc:spChg>
        <pc:spChg chg="add del">
          <ac:chgData name="Zhigalov Roman" userId="1f97e9fdf7779aa5" providerId="Windows Live" clId="Web-{82741A22-4460-4776-9909-FC2C1F87F024}" dt="2021-12-11T15:13:25.669" v="1343"/>
          <ac:spMkLst>
            <pc:docMk/>
            <pc:sldMk cId="4169640572" sldId="276"/>
            <ac:spMk id="20" creationId="{19C9EAEA-39D0-4B0E-A0EB-51E7B26740B1}"/>
          </ac:spMkLst>
        </pc:spChg>
        <pc:grpChg chg="add del">
          <ac:chgData name="Zhigalov Roman" userId="1f97e9fdf7779aa5" providerId="Windows Live" clId="Web-{82741A22-4460-4776-9909-FC2C1F87F024}" dt="2021-12-11T15:13:25.669" v="1343"/>
          <ac:grpSpMkLst>
            <pc:docMk/>
            <pc:sldMk cId="4169640572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82741A22-4460-4776-9909-FC2C1F87F024}" dt="2021-12-11T15:13:25.685" v="1344"/>
          <ac:picMkLst>
            <pc:docMk/>
            <pc:sldMk cId="4169640572" sldId="276"/>
            <ac:picMk id="5" creationId="{25FA5CC6-D305-4597-A2D1-5A9C4877E07A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5:15:40.266" v="1532"/>
        <pc:sldMkLst>
          <pc:docMk/>
          <pc:sldMk cId="1790445212" sldId="277"/>
        </pc:sldMkLst>
        <pc:spChg chg="mo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2" creationId="{9C856FB2-5D2E-4C0D-9552-83FC561799B6}"/>
          </ac:spMkLst>
        </pc:spChg>
        <pc:spChg chg="mo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3" creationId="{017C0D16-A74C-4F78-836B-D31CC5157738}"/>
          </ac:spMkLst>
        </pc:spChg>
        <pc:spChg chg="ad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10" creationId="{058A14AF-9FB5-4CC7-BA35-E8E85D3EDF0E}"/>
          </ac:spMkLst>
        </pc:spChg>
        <pc:spChg chg="ad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12" creationId="{3A9A4357-BD1D-4622-A4FE-766E6AB8DE84}"/>
          </ac:spMkLst>
        </pc:spChg>
        <pc:spChg chg="ad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14" creationId="{E659831F-0D9A-4C63-9EBB-8435B85A440F}"/>
          </ac:spMkLst>
        </pc:spChg>
        <pc:spChg chg="add">
          <ac:chgData name="Zhigalov Roman" userId="1f97e9fdf7779aa5" providerId="Windows Live" clId="Web-{82741A22-4460-4776-9909-FC2C1F87F024}" dt="2021-12-11T15:15:40.266" v="1532"/>
          <ac:spMkLst>
            <pc:docMk/>
            <pc:sldMk cId="1790445212" sldId="277"/>
            <ac:spMk id="16" creationId="{E6995CE5-F890-4ABA-82A2-26507CE8D2A3}"/>
          </ac:spMkLst>
        </pc:spChg>
        <pc:picChg chg="add">
          <ac:chgData name="Zhigalov Roman" userId="1f97e9fdf7779aa5" providerId="Windows Live" clId="Web-{82741A22-4460-4776-9909-FC2C1F87F024}" dt="2021-12-11T15:15:40.266" v="1532"/>
          <ac:picMkLst>
            <pc:docMk/>
            <pc:sldMk cId="1790445212" sldId="277"/>
            <ac:picMk id="7" creationId="{D598642B-4483-430C-BECE-1A06759D6A5F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5:16:34.627" v="1536"/>
        <pc:sldMkLst>
          <pc:docMk/>
          <pc:sldMk cId="325214792" sldId="278"/>
        </pc:sldMkLst>
        <pc:spChg chg="mod ord">
          <ac:chgData name="Zhigalov Roman" userId="1f97e9fdf7779aa5" providerId="Windows Live" clId="Web-{82741A22-4460-4776-9909-FC2C1F87F024}" dt="2021-12-11T15:16:34.627" v="1536"/>
          <ac:spMkLst>
            <pc:docMk/>
            <pc:sldMk cId="325214792" sldId="278"/>
            <ac:spMk id="2" creationId="{4E2684D7-51B6-4358-90DA-D9FFEA4EE4DB}"/>
          </ac:spMkLst>
        </pc:spChg>
        <pc:spChg chg="del">
          <ac:chgData name="Zhigalov Roman" userId="1f97e9fdf7779aa5" providerId="Windows Live" clId="Web-{82741A22-4460-4776-9909-FC2C1F87F024}" dt="2021-12-11T15:16:28.127" v="1534"/>
          <ac:spMkLst>
            <pc:docMk/>
            <pc:sldMk cId="325214792" sldId="278"/>
            <ac:spMk id="3" creationId="{1AD03DBE-91AB-40A5-9CF8-2ED2370C9C0A}"/>
          </ac:spMkLst>
        </pc:spChg>
        <pc:spChg chg="add">
          <ac:chgData name="Zhigalov Roman" userId="1f97e9fdf7779aa5" providerId="Windows Live" clId="Web-{82741A22-4460-4776-9909-FC2C1F87F024}" dt="2021-12-11T15:16:34.627" v="1536"/>
          <ac:spMkLst>
            <pc:docMk/>
            <pc:sldMk cId="325214792" sldId="278"/>
            <ac:spMk id="9" creationId="{37C89E4B-3C9F-44B9-8B86-D9E3D112D8EC}"/>
          </ac:spMkLst>
        </pc:spChg>
        <pc:picChg chg="add mod ord">
          <ac:chgData name="Zhigalov Roman" userId="1f97e9fdf7779aa5" providerId="Windows Live" clId="Web-{82741A22-4460-4776-9909-FC2C1F87F024}" dt="2021-12-11T15:16:34.627" v="1536"/>
          <ac:picMkLst>
            <pc:docMk/>
            <pc:sldMk cId="325214792" sldId="278"/>
            <ac:picMk id="4" creationId="{80DA2F59-C033-4410-82CB-4AD5C66171CB}"/>
          </ac:picMkLst>
        </pc:picChg>
        <pc:cxnChg chg="add">
          <ac:chgData name="Zhigalov Roman" userId="1f97e9fdf7779aa5" providerId="Windows Live" clId="Web-{82741A22-4460-4776-9909-FC2C1F87F024}" dt="2021-12-11T15:16:34.627" v="1536"/>
          <ac:cxnSpMkLst>
            <pc:docMk/>
            <pc:sldMk cId="325214792" sldId="278"/>
            <ac:cxnSpMk id="11" creationId="{AA2EAA10-076F-46BD-8F0F-B9A2FB77A85C}"/>
          </ac:cxnSpMkLst>
        </pc:cxnChg>
        <pc:cxnChg chg="add">
          <ac:chgData name="Zhigalov Roman" userId="1f97e9fdf7779aa5" providerId="Windows Live" clId="Web-{82741A22-4460-4776-9909-FC2C1F87F024}" dt="2021-12-11T15:16:34.627" v="1536"/>
          <ac:cxnSpMkLst>
            <pc:docMk/>
            <pc:sldMk cId="325214792" sldId="27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82741A22-4460-4776-9909-FC2C1F87F024}" dt="2021-12-11T15:17:07.675" v="1550"/>
        <pc:sldMkLst>
          <pc:docMk/>
          <pc:sldMk cId="1442441261" sldId="279"/>
        </pc:sldMkLst>
        <pc:spChg chg="mod ord">
          <ac:chgData name="Zhigalov Roman" userId="1f97e9fdf7779aa5" providerId="Windows Live" clId="Web-{82741A22-4460-4776-9909-FC2C1F87F024}" dt="2021-12-11T15:17:07.675" v="1550"/>
          <ac:spMkLst>
            <pc:docMk/>
            <pc:sldMk cId="1442441261" sldId="279"/>
            <ac:spMk id="2" creationId="{8E0BD19B-6B3D-4190-B320-0C78E25EEE29}"/>
          </ac:spMkLst>
        </pc:spChg>
        <pc:spChg chg="del">
          <ac:chgData name="Zhigalov Roman" userId="1f97e9fdf7779aa5" providerId="Windows Live" clId="Web-{82741A22-4460-4776-9909-FC2C1F87F024}" dt="2021-12-11T15:16:56.050" v="1538"/>
          <ac:spMkLst>
            <pc:docMk/>
            <pc:sldMk cId="1442441261" sldId="279"/>
            <ac:spMk id="3" creationId="{7BD45B92-C3A6-4C02-B9AC-7470861A4A28}"/>
          </ac:spMkLst>
        </pc:spChg>
        <pc:spChg chg="add">
          <ac:chgData name="Zhigalov Roman" userId="1f97e9fdf7779aa5" providerId="Windows Live" clId="Web-{82741A22-4460-4776-9909-FC2C1F87F024}" dt="2021-12-11T15:17:07.675" v="1550"/>
          <ac:spMkLst>
            <pc:docMk/>
            <pc:sldMk cId="1442441261" sldId="279"/>
            <ac:spMk id="6" creationId="{E45B1D5C-0827-4AF0-8186-11FC5A8B8B92}"/>
          </ac:spMkLst>
        </pc:spChg>
        <pc:spChg chg="add">
          <ac:chgData name="Zhigalov Roman" userId="1f97e9fdf7779aa5" providerId="Windows Live" clId="Web-{82741A22-4460-4776-9909-FC2C1F87F024}" dt="2021-12-11T15:17:07.675" v="1550"/>
          <ac:spMkLst>
            <pc:docMk/>
            <pc:sldMk cId="1442441261" sldId="279"/>
            <ac:spMk id="7" creationId="{99413ED5-9ED4-4772-BCE4-2BCAE6B12E35}"/>
          </ac:spMkLst>
        </pc:spChg>
        <pc:spChg chg="add">
          <ac:chgData name="Zhigalov Roman" userId="1f97e9fdf7779aa5" providerId="Windows Live" clId="Web-{82741A22-4460-4776-9909-FC2C1F87F024}" dt="2021-12-11T15:17:07.675" v="1550"/>
          <ac:spMkLst>
            <pc:docMk/>
            <pc:sldMk cId="1442441261" sldId="279"/>
            <ac:spMk id="8" creationId="{04357C93-F0CB-4A1C-8F77-4E9063789819}"/>
          </ac:spMkLst>
        </pc:spChg>
        <pc:spChg chg="add del">
          <ac:chgData name="Zhigalov Roman" userId="1f97e9fdf7779aa5" providerId="Windows Live" clId="Web-{82741A22-4460-4776-9909-FC2C1F87F024}" dt="2021-12-11T15:17:07.675" v="1549"/>
          <ac:spMkLst>
            <pc:docMk/>
            <pc:sldMk cId="1442441261" sldId="279"/>
            <ac:spMk id="9" creationId="{37C89E4B-3C9F-44B9-8B86-D9E3D112D8EC}"/>
          </ac:spMkLst>
        </pc:spChg>
        <pc:spChg chg="add">
          <ac:chgData name="Zhigalov Roman" userId="1f97e9fdf7779aa5" providerId="Windows Live" clId="Web-{82741A22-4460-4776-9909-FC2C1F87F024}" dt="2021-12-11T15:17:07.675" v="1550"/>
          <ac:spMkLst>
            <pc:docMk/>
            <pc:sldMk cId="1442441261" sldId="279"/>
            <ac:spMk id="15" creationId="{90F533E9-6690-41A8-A372-4C6C622D028D}"/>
          </ac:spMkLst>
        </pc:spChg>
        <pc:picChg chg="add mod ord">
          <ac:chgData name="Zhigalov Roman" userId="1f97e9fdf7779aa5" providerId="Windows Live" clId="Web-{82741A22-4460-4776-9909-FC2C1F87F024}" dt="2021-12-11T15:17:07.675" v="1550"/>
          <ac:picMkLst>
            <pc:docMk/>
            <pc:sldMk cId="1442441261" sldId="279"/>
            <ac:picMk id="4" creationId="{7F99B865-7559-42E7-8771-18B97274A710}"/>
          </ac:picMkLst>
        </pc:picChg>
        <pc:cxnChg chg="add del">
          <ac:chgData name="Zhigalov Roman" userId="1f97e9fdf7779aa5" providerId="Windows Live" clId="Web-{82741A22-4460-4776-9909-FC2C1F87F024}" dt="2021-12-11T15:17:07.675" v="1549"/>
          <ac:cxnSpMkLst>
            <pc:docMk/>
            <pc:sldMk cId="1442441261" sldId="279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2741A22-4460-4776-9909-FC2C1F87F024}" dt="2021-12-11T15:17:07.675" v="1549"/>
          <ac:cxnSpMkLst>
            <pc:docMk/>
            <pc:sldMk cId="1442441261" sldId="279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82741A22-4460-4776-9909-FC2C1F87F024}" dt="2021-12-11T15:17:55.505" v="1569"/>
        <pc:sldMkLst>
          <pc:docMk/>
          <pc:sldMk cId="1309195745" sldId="280"/>
        </pc:sldMkLst>
        <pc:spChg chg="add del mod ord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2" creationId="{6E6BEF1D-0E66-4464-96C8-57C0B3B47410}"/>
          </ac:spMkLst>
        </pc:spChg>
        <pc:spChg chg="del">
          <ac:chgData name="Zhigalov Roman" userId="1f97e9fdf7779aa5" providerId="Windows Live" clId="Web-{82741A22-4460-4776-9909-FC2C1F87F024}" dt="2021-12-11T15:17:27.723" v="1552"/>
          <ac:spMkLst>
            <pc:docMk/>
            <pc:sldMk cId="1309195745" sldId="280"/>
            <ac:spMk id="3" creationId="{DF800674-147B-456E-95C2-1C853CF4A7B7}"/>
          </ac:spMkLst>
        </pc:spChg>
        <pc:spChg chg="add del">
          <ac:chgData name="Zhigalov Roman" userId="1f97e9fdf7779aa5" providerId="Windows Live" clId="Web-{82741A22-4460-4776-9909-FC2C1F87F024}" dt="2021-12-11T15:17:37.567" v="1556"/>
          <ac:spMkLst>
            <pc:docMk/>
            <pc:sldMk cId="1309195745" sldId="280"/>
            <ac:spMk id="6" creationId="{37C89E4B-3C9F-44B9-8B86-D9E3D112D8EC}"/>
          </ac:spMkLst>
        </pc:spChg>
        <pc:spChg chg="add del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7" creationId="{73C994B4-9721-4148-9EEC-6793CECDE8DD}"/>
          </ac:spMkLst>
        </pc:spChg>
        <pc:spChg chg="add del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8" creationId="{68D36787-9549-49E8-A705-9880885B77D2}"/>
          </ac:spMkLst>
        </pc:spChg>
        <pc:spChg chg="add del">
          <ac:chgData name="Zhigalov Roman" userId="1f97e9fdf7779aa5" providerId="Windows Live" clId="Web-{82741A22-4460-4776-9909-FC2C1F87F024}" dt="2021-12-11T15:17:33.129" v="1554"/>
          <ac:spMkLst>
            <pc:docMk/>
            <pc:sldMk cId="1309195745" sldId="280"/>
            <ac:spMk id="9" creationId="{42A4FC2C-047E-45A5-965D-8E1E3BF09BC6}"/>
          </ac:spMkLst>
        </pc:spChg>
        <pc:spChg chg="add del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10" creationId="{F9D95E49-763A-4886-B038-82F734740554}"/>
          </ac:spMkLst>
        </pc:spChg>
        <pc:spChg chg="add del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15" creationId="{E43DC68B-54DD-4053-BE4D-615259684357}"/>
          </ac:spMkLst>
        </pc:spChg>
        <pc:spChg chg="add del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17" creationId="{36F31C88-3DEF-4EA8-AE3A-49441413FC54}"/>
          </ac:spMkLst>
        </pc:spChg>
        <pc:spChg chg="add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26" creationId="{BA79A7CF-01AF-4178-9369-94E0C90EB046}"/>
          </ac:spMkLst>
        </pc:spChg>
        <pc:spChg chg="add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28" creationId="{99413ED5-9ED4-4772-BCE4-2BCAE6B12E35}"/>
          </ac:spMkLst>
        </pc:spChg>
        <pc:spChg chg="add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30" creationId="{04357C93-F0CB-4A1C-8F77-4E9063789819}"/>
          </ac:spMkLst>
        </pc:spChg>
        <pc:spChg chg="add">
          <ac:chgData name="Zhigalov Roman" userId="1f97e9fdf7779aa5" providerId="Windows Live" clId="Web-{82741A22-4460-4776-9909-FC2C1F87F024}" dt="2021-12-11T15:17:55.505" v="1569"/>
          <ac:spMkLst>
            <pc:docMk/>
            <pc:sldMk cId="1309195745" sldId="280"/>
            <ac:spMk id="32" creationId="{90F533E9-6690-41A8-A372-4C6C622D028D}"/>
          </ac:spMkLst>
        </pc:spChg>
        <pc:picChg chg="add mod ord">
          <ac:chgData name="Zhigalov Roman" userId="1f97e9fdf7779aa5" providerId="Windows Live" clId="Web-{82741A22-4460-4776-9909-FC2C1F87F024}" dt="2021-12-11T15:17:55.505" v="1569"/>
          <ac:picMkLst>
            <pc:docMk/>
            <pc:sldMk cId="1309195745" sldId="280"/>
            <ac:picMk id="4" creationId="{D2F95964-B7C9-4E4B-839C-93CBBC9688A5}"/>
          </ac:picMkLst>
        </pc:picChg>
        <pc:cxnChg chg="add del">
          <ac:chgData name="Zhigalov Roman" userId="1f97e9fdf7779aa5" providerId="Windows Live" clId="Web-{82741A22-4460-4776-9909-FC2C1F87F024}" dt="2021-12-11T15:17:37.567" v="1556"/>
          <ac:cxnSpMkLst>
            <pc:docMk/>
            <pc:sldMk cId="1309195745" sldId="280"/>
            <ac:cxnSpMk id="11" creationId="{AA2EAA10-076F-46BD-8F0F-B9A2FB77A85C}"/>
          </ac:cxnSpMkLst>
        </pc:cxnChg>
        <pc:cxnChg chg="add del">
          <ac:chgData name="Zhigalov Roman" userId="1f97e9fdf7779aa5" providerId="Windows Live" clId="Web-{82741A22-4460-4776-9909-FC2C1F87F024}" dt="2021-12-11T15:17:37.567" v="1556"/>
          <ac:cxnSpMkLst>
            <pc:docMk/>
            <pc:sldMk cId="1309195745" sldId="280"/>
            <ac:cxnSpMk id="13" creationId="{D891E407-403B-4764-86C9-33A56D3BCAA3}"/>
          </ac:cxnSpMkLst>
        </pc:cxnChg>
        <pc:cxnChg chg="add del">
          <ac:chgData name="Zhigalov Roman" userId="1f97e9fdf7779aa5" providerId="Windows Live" clId="Web-{82741A22-4460-4776-9909-FC2C1F87F024}" dt="2021-12-11T15:17:55.505" v="1569"/>
          <ac:cxnSpMkLst>
            <pc:docMk/>
            <pc:sldMk cId="1309195745" sldId="280"/>
            <ac:cxnSpMk id="19" creationId="{F085D7B9-E066-4923-8CB7-294BF306296A}"/>
          </ac:cxnSpMkLst>
        </pc:cxnChg>
        <pc:cxnChg chg="add del">
          <ac:chgData name="Zhigalov Roman" userId="1f97e9fdf7779aa5" providerId="Windows Live" clId="Web-{82741A22-4460-4776-9909-FC2C1F87F024}" dt="2021-12-11T15:17:55.505" v="1569"/>
          <ac:cxnSpMkLst>
            <pc:docMk/>
            <pc:sldMk cId="1309195745" sldId="280"/>
            <ac:cxnSpMk id="21" creationId="{5EACA08E-D537-41C6-96A5-5900E05D3217}"/>
          </ac:cxnSpMkLst>
        </pc:cxnChg>
      </pc:sldChg>
      <pc:sldChg chg="addSp modSp new mod setBg">
        <pc:chgData name="Zhigalov Roman" userId="1f97e9fdf7779aa5" providerId="Windows Live" clId="Web-{82741A22-4460-4776-9909-FC2C1F87F024}" dt="2021-12-11T15:19:01.006" v="1700"/>
        <pc:sldMkLst>
          <pc:docMk/>
          <pc:sldMk cId="2661654112" sldId="281"/>
        </pc:sldMkLst>
        <pc:spChg chg="mod">
          <ac:chgData name="Zhigalov Roman" userId="1f97e9fdf7779aa5" providerId="Windows Live" clId="Web-{82741A22-4460-4776-9909-FC2C1F87F024}" dt="2021-12-11T15:19:01.006" v="1700"/>
          <ac:spMkLst>
            <pc:docMk/>
            <pc:sldMk cId="2661654112" sldId="281"/>
            <ac:spMk id="2" creationId="{DACE00F8-14D0-4EE9-9F1B-665ED0CB9AC8}"/>
          </ac:spMkLst>
        </pc:spChg>
        <pc:spChg chg="mod">
          <ac:chgData name="Zhigalov Roman" userId="1f97e9fdf7779aa5" providerId="Windows Live" clId="Web-{82741A22-4460-4776-9909-FC2C1F87F024}" dt="2021-12-11T15:19:01.006" v="1700"/>
          <ac:spMkLst>
            <pc:docMk/>
            <pc:sldMk cId="2661654112" sldId="281"/>
            <ac:spMk id="3" creationId="{BA68A327-7980-4A0A-85E4-7367B3CB4369}"/>
          </ac:spMkLst>
        </pc:spChg>
        <pc:spChg chg="add">
          <ac:chgData name="Zhigalov Roman" userId="1f97e9fdf7779aa5" providerId="Windows Live" clId="Web-{82741A22-4460-4776-9909-FC2C1F87F024}" dt="2021-12-11T15:19:01.006" v="1700"/>
          <ac:spMkLst>
            <pc:docMk/>
            <pc:sldMk cId="2661654112" sldId="281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19:01.006" v="1700"/>
          <ac:spMkLst>
            <pc:docMk/>
            <pc:sldMk cId="2661654112" sldId="281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19:01.006" v="1700"/>
          <ac:grpSpMkLst>
            <pc:docMk/>
            <pc:sldMk cId="2661654112" sldId="281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82741A22-4460-4776-9909-FC2C1F87F024}" dt="2021-12-11T15:19:12.382" v="1719"/>
        <pc:sldMkLst>
          <pc:docMk/>
          <pc:sldMk cId="780181914" sldId="282"/>
        </pc:sldMkLst>
        <pc:spChg chg="mod">
          <ac:chgData name="Zhigalov Roman" userId="1f97e9fdf7779aa5" providerId="Windows Live" clId="Web-{82741A22-4460-4776-9909-FC2C1F87F024}" dt="2021-12-11T15:19:12.382" v="1719"/>
          <ac:spMkLst>
            <pc:docMk/>
            <pc:sldMk cId="780181914" sldId="282"/>
            <ac:spMk id="2" creationId="{0C23DBA9-1701-4BEB-8A38-7B8341C788DA}"/>
          </ac:spMkLst>
        </pc:spChg>
        <pc:spChg chg="mod">
          <ac:chgData name="Zhigalov Roman" userId="1f97e9fdf7779aa5" providerId="Windows Live" clId="Web-{82741A22-4460-4776-9909-FC2C1F87F024}" dt="2021-12-11T15:19:12.382" v="1719"/>
          <ac:spMkLst>
            <pc:docMk/>
            <pc:sldMk cId="780181914" sldId="282"/>
            <ac:spMk id="3" creationId="{53A991BD-5607-4CC1-8BAD-28809E40DD84}"/>
          </ac:spMkLst>
        </pc:spChg>
        <pc:spChg chg="add">
          <ac:chgData name="Zhigalov Roman" userId="1f97e9fdf7779aa5" providerId="Windows Live" clId="Web-{82741A22-4460-4776-9909-FC2C1F87F024}" dt="2021-12-11T15:19:12.382" v="1719"/>
          <ac:spMkLst>
            <pc:docMk/>
            <pc:sldMk cId="780181914" sldId="282"/>
            <ac:spMk id="8" creationId="{4522B21E-B2B9-4C72-9A71-C87EFD137480}"/>
          </ac:spMkLst>
        </pc:spChg>
        <pc:spChg chg="add">
          <ac:chgData name="Zhigalov Roman" userId="1f97e9fdf7779aa5" providerId="Windows Live" clId="Web-{82741A22-4460-4776-9909-FC2C1F87F024}" dt="2021-12-11T15:19:12.382" v="1719"/>
          <ac:spMkLst>
            <pc:docMk/>
            <pc:sldMk cId="780181914" sldId="282"/>
            <ac:spMk id="10" creationId="{5EB7D2A2-F448-44D4-938C-DC84CBCB3B1E}"/>
          </ac:spMkLst>
        </pc:spChg>
        <pc:spChg chg="add">
          <ac:chgData name="Zhigalov Roman" userId="1f97e9fdf7779aa5" providerId="Windows Live" clId="Web-{82741A22-4460-4776-9909-FC2C1F87F024}" dt="2021-12-11T15:19:12.382" v="1719"/>
          <ac:spMkLst>
            <pc:docMk/>
            <pc:sldMk cId="780181914" sldId="282"/>
            <ac:spMk id="12" creationId="{871AEA07-1E14-44B4-8E55-64EF049CD66F}"/>
          </ac:spMkLst>
        </pc:spChg>
        <pc:cxnChg chg="add">
          <ac:chgData name="Zhigalov Roman" userId="1f97e9fdf7779aa5" providerId="Windows Live" clId="Web-{82741A22-4460-4776-9909-FC2C1F87F024}" dt="2021-12-11T15:19:12.382" v="1719"/>
          <ac:cxnSpMkLst>
            <pc:docMk/>
            <pc:sldMk cId="780181914" sldId="282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82741A22-4460-4776-9909-FC2C1F87F024}" dt="2021-12-11T15:22:31.575" v="1837"/>
        <pc:sldMkLst>
          <pc:docMk/>
          <pc:sldMk cId="2519108212" sldId="283"/>
        </pc:sldMkLst>
        <pc:spChg chg="mod">
          <ac:chgData name="Zhigalov Roman" userId="1f97e9fdf7779aa5" providerId="Windows Live" clId="Web-{82741A22-4460-4776-9909-FC2C1F87F024}" dt="2021-12-11T15:22:31.575" v="1837"/>
          <ac:spMkLst>
            <pc:docMk/>
            <pc:sldMk cId="2519108212" sldId="283"/>
            <ac:spMk id="2" creationId="{FEDF7940-07DB-421D-986C-9D49A7C380B2}"/>
          </ac:spMkLst>
        </pc:spChg>
        <pc:spChg chg="mod">
          <ac:chgData name="Zhigalov Roman" userId="1f97e9fdf7779aa5" providerId="Windows Live" clId="Web-{82741A22-4460-4776-9909-FC2C1F87F024}" dt="2021-12-11T15:22:31.575" v="1837"/>
          <ac:spMkLst>
            <pc:docMk/>
            <pc:sldMk cId="2519108212" sldId="283"/>
            <ac:spMk id="3" creationId="{74028C74-FB87-4D05-9525-385FF62653E2}"/>
          </ac:spMkLst>
        </pc:spChg>
        <pc:spChg chg="add">
          <ac:chgData name="Zhigalov Roman" userId="1f97e9fdf7779aa5" providerId="Windows Live" clId="Web-{82741A22-4460-4776-9909-FC2C1F87F024}" dt="2021-12-11T15:22:31.575" v="1837"/>
          <ac:spMkLst>
            <pc:docMk/>
            <pc:sldMk cId="2519108212" sldId="283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22:31.575" v="1837"/>
          <ac:spMkLst>
            <pc:docMk/>
            <pc:sldMk cId="2519108212" sldId="283"/>
            <ac:spMk id="9" creationId="{E659831F-0D9A-4C63-9EBB-8435B85A440F}"/>
          </ac:spMkLst>
        </pc:spChg>
        <pc:spChg chg="add del">
          <ac:chgData name="Zhigalov Roman" userId="1f97e9fdf7779aa5" providerId="Windows Live" clId="Web-{82741A22-4460-4776-9909-FC2C1F87F024}" dt="2021-12-11T15:22:31.559" v="1836"/>
          <ac:spMkLst>
            <pc:docMk/>
            <pc:sldMk cId="2519108212" sldId="283"/>
            <ac:spMk id="10" creationId="{9A724DBA-D2D9-471E-8ED7-2015DDD950DF}"/>
          </ac:spMkLst>
        </pc:spChg>
        <pc:spChg chg="add del">
          <ac:chgData name="Zhigalov Roman" userId="1f97e9fdf7779aa5" providerId="Windows Live" clId="Web-{82741A22-4460-4776-9909-FC2C1F87F024}" dt="2021-12-11T15:22:31.559" v="1836"/>
          <ac:spMkLst>
            <pc:docMk/>
            <pc:sldMk cId="2519108212" sldId="283"/>
            <ac:spMk id="12" creationId="{08980754-6F4B-43C9-B9BE-127B6BED6586}"/>
          </ac:spMkLst>
        </pc:spChg>
        <pc:spChg chg="add del">
          <ac:chgData name="Zhigalov Roman" userId="1f97e9fdf7779aa5" providerId="Windows Live" clId="Web-{82741A22-4460-4776-9909-FC2C1F87F024}" dt="2021-12-11T15:22:31.559" v="1836"/>
          <ac:spMkLst>
            <pc:docMk/>
            <pc:sldMk cId="2519108212" sldId="283"/>
            <ac:spMk id="14" creationId="{2C1BBA94-3F40-40AA-8BB9-E69E25E537C1}"/>
          </ac:spMkLst>
        </pc:spChg>
        <pc:spChg chg="add del">
          <ac:chgData name="Zhigalov Roman" userId="1f97e9fdf7779aa5" providerId="Windows Live" clId="Web-{82741A22-4460-4776-9909-FC2C1F87F024}" dt="2021-12-11T15:22:31.559" v="1836"/>
          <ac:spMkLst>
            <pc:docMk/>
            <pc:sldMk cId="2519108212" sldId="283"/>
            <ac:spMk id="16" creationId="{169CC832-2974-4E8D-90ED-3E2941BA7336}"/>
          </ac:spMkLst>
        </pc:spChg>
        <pc:spChg chg="add del">
          <ac:chgData name="Zhigalov Roman" userId="1f97e9fdf7779aa5" providerId="Windows Live" clId="Web-{82741A22-4460-4776-9909-FC2C1F87F024}" dt="2021-12-11T15:22:31.559" v="1836"/>
          <ac:spMkLst>
            <pc:docMk/>
            <pc:sldMk cId="2519108212" sldId="283"/>
            <ac:spMk id="18" creationId="{55222F96-971A-4F90-B841-6BAB416C7AC1}"/>
          </ac:spMkLst>
        </pc:spChg>
        <pc:grpChg chg="add">
          <ac:chgData name="Zhigalov Roman" userId="1f97e9fdf7779aa5" providerId="Windows Live" clId="Web-{82741A22-4460-4776-9909-FC2C1F87F024}" dt="2021-12-11T15:22:31.575" v="1837"/>
          <ac:grpSpMkLst>
            <pc:docMk/>
            <pc:sldMk cId="2519108212" sldId="283"/>
            <ac:grpSpMk id="5" creationId="{28FAF094-D087-493F-8DF9-A486C2D6BBAA}"/>
          </ac:grpSpMkLst>
        </pc:grpChg>
        <pc:picChg chg="add del">
          <ac:chgData name="Zhigalov Roman" userId="1f97e9fdf7779aa5" providerId="Windows Live" clId="Web-{82741A22-4460-4776-9909-FC2C1F87F024}" dt="2021-12-11T15:22:31.559" v="1836"/>
          <ac:picMkLst>
            <pc:docMk/>
            <pc:sldMk cId="2519108212" sldId="283"/>
            <ac:picMk id="7" creationId="{80F604EC-97B9-4AD9-B6E4-0C8899A627C8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5:20:36.540" v="1756"/>
        <pc:sldMkLst>
          <pc:docMk/>
          <pc:sldMk cId="3459631444" sldId="284"/>
        </pc:sldMkLst>
        <pc:spChg chg="mo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2" creationId="{DD71F7EC-D7BD-47B5-BF78-128C472B8F61}"/>
          </ac:spMkLst>
        </pc:spChg>
        <pc:spChg chg="del">
          <ac:chgData name="Zhigalov Roman" userId="1f97e9fdf7779aa5" providerId="Windows Live" clId="Web-{82741A22-4460-4776-9909-FC2C1F87F024}" dt="2021-12-11T15:20:30.368" v="1753"/>
          <ac:spMkLst>
            <pc:docMk/>
            <pc:sldMk cId="3459631444" sldId="284"/>
            <ac:spMk id="3" creationId="{28C8F0B7-6F91-47AD-9D38-01F2C9225C05}"/>
          </ac:spMkLst>
        </pc:spChg>
        <pc:spChg chg="mo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4" creationId="{53825978-EF8F-4AD4-AE88-8E14258AD0F0}"/>
          </ac:spMkLst>
        </pc:spChg>
        <pc:spChg chg="ad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7" creationId="{9A724DBA-D2D9-471E-8ED7-2015DDD950DF}"/>
          </ac:spMkLst>
        </pc:spChg>
        <pc:spChg chg="ad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8" creationId="{08980754-6F4B-43C9-B9BE-127B6BED6586}"/>
          </ac:spMkLst>
        </pc:spChg>
        <pc:spChg chg="ad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9" creationId="{169CC832-2974-4E8D-90ED-3E2941BA7336}"/>
          </ac:spMkLst>
        </pc:spChg>
        <pc:spChg chg="add del">
          <ac:chgData name="Zhigalov Roman" userId="1f97e9fdf7779aa5" providerId="Windows Live" clId="Web-{82741A22-4460-4776-9909-FC2C1F87F024}" dt="2021-12-11T15:20:36.525" v="1755"/>
          <ac:spMkLst>
            <pc:docMk/>
            <pc:sldMk cId="3459631444" sldId="284"/>
            <ac:spMk id="10" creationId="{201CC55D-ED54-4C5C-95E6-10947BD1103B}"/>
          </ac:spMkLst>
        </pc:spChg>
        <pc:spChg chg="ad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11" creationId="{55222F96-971A-4F90-B841-6BAB416C7AC1}"/>
          </ac:spMkLst>
        </pc:spChg>
        <pc:spChg chg="add">
          <ac:chgData name="Zhigalov Roman" userId="1f97e9fdf7779aa5" providerId="Windows Live" clId="Web-{82741A22-4460-4776-9909-FC2C1F87F024}" dt="2021-12-11T15:20:36.540" v="1756"/>
          <ac:spMkLst>
            <pc:docMk/>
            <pc:sldMk cId="3459631444" sldId="284"/>
            <ac:spMk id="14" creationId="{2C1BBA94-3F40-40AA-8BB9-E69E25E537C1}"/>
          </ac:spMkLst>
        </pc:spChg>
        <pc:spChg chg="add del">
          <ac:chgData name="Zhigalov Roman" userId="1f97e9fdf7779aa5" providerId="Windows Live" clId="Web-{82741A22-4460-4776-9909-FC2C1F87F024}" dt="2021-12-11T15:20:36.525" v="1755"/>
          <ac:spMkLst>
            <pc:docMk/>
            <pc:sldMk cId="3459631444" sldId="284"/>
            <ac:spMk id="16" creationId="{3873B707-463F-40B0-8227-E8CC6C67EB25}"/>
          </ac:spMkLst>
        </pc:spChg>
        <pc:spChg chg="add del">
          <ac:chgData name="Zhigalov Roman" userId="1f97e9fdf7779aa5" providerId="Windows Live" clId="Web-{82741A22-4460-4776-9909-FC2C1F87F024}" dt="2021-12-11T15:20:36.525" v="1755"/>
          <ac:spMkLst>
            <pc:docMk/>
            <pc:sldMk cId="3459631444" sldId="284"/>
            <ac:spMk id="18" creationId="{C13237C8-E62C-4F0D-A318-BD6FB6C2D138}"/>
          </ac:spMkLst>
        </pc:spChg>
        <pc:spChg chg="add del">
          <ac:chgData name="Zhigalov Roman" userId="1f97e9fdf7779aa5" providerId="Windows Live" clId="Web-{82741A22-4460-4776-9909-FC2C1F87F024}" dt="2021-12-11T15:20:36.525" v="1755"/>
          <ac:spMkLst>
            <pc:docMk/>
            <pc:sldMk cId="3459631444" sldId="284"/>
            <ac:spMk id="20" creationId="{19C9EAEA-39D0-4B0E-A0EB-51E7B26740B1}"/>
          </ac:spMkLst>
        </pc:spChg>
        <pc:grpChg chg="add del">
          <ac:chgData name="Zhigalov Roman" userId="1f97e9fdf7779aa5" providerId="Windows Live" clId="Web-{82741A22-4460-4776-9909-FC2C1F87F024}" dt="2021-12-11T15:20:36.525" v="1755"/>
          <ac:grpSpMkLst>
            <pc:docMk/>
            <pc:sldMk cId="3459631444" sldId="284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82741A22-4460-4776-9909-FC2C1F87F024}" dt="2021-12-11T15:20:36.540" v="1756"/>
          <ac:picMkLst>
            <pc:docMk/>
            <pc:sldMk cId="3459631444" sldId="284"/>
            <ac:picMk id="5" creationId="{E81B4D16-FF1C-47BF-B810-790009FA1175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5:24:50.907" v="1925"/>
        <pc:sldMkLst>
          <pc:docMk/>
          <pc:sldMk cId="3973322935" sldId="285"/>
        </pc:sldMkLst>
        <pc:spChg chg="mod">
          <ac:chgData name="Zhigalov Roman" userId="1f97e9fdf7779aa5" providerId="Windows Live" clId="Web-{82741A22-4460-4776-9909-FC2C1F87F024}" dt="2021-12-11T15:24:50.907" v="1925"/>
          <ac:spMkLst>
            <pc:docMk/>
            <pc:sldMk cId="3973322935" sldId="285"/>
            <ac:spMk id="2" creationId="{B1298214-F2A7-4A2F-9DF4-1A4EAC56D3A0}"/>
          </ac:spMkLst>
        </pc:spChg>
        <pc:spChg chg="mod">
          <ac:chgData name="Zhigalov Roman" userId="1f97e9fdf7779aa5" providerId="Windows Live" clId="Web-{82741A22-4460-4776-9909-FC2C1F87F024}" dt="2021-12-11T15:24:50.907" v="1925"/>
          <ac:spMkLst>
            <pc:docMk/>
            <pc:sldMk cId="3973322935" sldId="285"/>
            <ac:spMk id="3" creationId="{3BF48FB6-33CC-4E1A-8EB5-6F1E111CF059}"/>
          </ac:spMkLst>
        </pc:spChg>
        <pc:spChg chg="add">
          <ac:chgData name="Zhigalov Roman" userId="1f97e9fdf7779aa5" providerId="Windows Live" clId="Web-{82741A22-4460-4776-9909-FC2C1F87F024}" dt="2021-12-11T15:24:50.907" v="1925"/>
          <ac:spMkLst>
            <pc:docMk/>
            <pc:sldMk cId="3973322935" sldId="285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24:50.907" v="1925"/>
          <ac:spMkLst>
            <pc:docMk/>
            <pc:sldMk cId="3973322935" sldId="285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24:50.907" v="1925"/>
          <ac:grpSpMkLst>
            <pc:docMk/>
            <pc:sldMk cId="3973322935" sldId="285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82741A22-4460-4776-9909-FC2C1F87F024}" dt="2021-12-11T15:26:16.893" v="2046"/>
        <pc:sldMkLst>
          <pc:docMk/>
          <pc:sldMk cId="1046183950" sldId="286"/>
        </pc:sldMkLst>
        <pc:spChg chg="mod">
          <ac:chgData name="Zhigalov Roman" userId="1f97e9fdf7779aa5" providerId="Windows Live" clId="Web-{82741A22-4460-4776-9909-FC2C1F87F024}" dt="2021-12-11T15:26:16.893" v="2046"/>
          <ac:spMkLst>
            <pc:docMk/>
            <pc:sldMk cId="1046183950" sldId="286"/>
            <ac:spMk id="2" creationId="{69848F0A-9577-4CE1-B18F-CD1BBDD98D4A}"/>
          </ac:spMkLst>
        </pc:spChg>
        <pc:spChg chg="mod">
          <ac:chgData name="Zhigalov Roman" userId="1f97e9fdf7779aa5" providerId="Windows Live" clId="Web-{82741A22-4460-4776-9909-FC2C1F87F024}" dt="2021-12-11T15:26:16.893" v="2046"/>
          <ac:spMkLst>
            <pc:docMk/>
            <pc:sldMk cId="1046183950" sldId="286"/>
            <ac:spMk id="3" creationId="{1FC3EF08-FB7A-493C-88CD-17B3CA288313}"/>
          </ac:spMkLst>
        </pc:spChg>
        <pc:spChg chg="add">
          <ac:chgData name="Zhigalov Roman" userId="1f97e9fdf7779aa5" providerId="Windows Live" clId="Web-{82741A22-4460-4776-9909-FC2C1F87F024}" dt="2021-12-11T15:26:16.893" v="2046"/>
          <ac:spMkLst>
            <pc:docMk/>
            <pc:sldMk cId="1046183950" sldId="286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26:16.893" v="2046"/>
          <ac:spMkLst>
            <pc:docMk/>
            <pc:sldMk cId="1046183950" sldId="286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26:16.893" v="2046"/>
          <ac:grpSpMkLst>
            <pc:docMk/>
            <pc:sldMk cId="1046183950" sldId="286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82741A22-4460-4776-9909-FC2C1F87F024}" dt="2021-12-11T15:26:34.972" v="2049"/>
        <pc:sldMkLst>
          <pc:docMk/>
          <pc:sldMk cId="268400356" sldId="287"/>
        </pc:sldMkLst>
        <pc:spChg chg="del">
          <ac:chgData name="Zhigalov Roman" userId="1f97e9fdf7779aa5" providerId="Windows Live" clId="Web-{82741A22-4460-4776-9909-FC2C1F87F024}" dt="2021-12-11T15:26:34.972" v="2049"/>
          <ac:spMkLst>
            <pc:docMk/>
            <pc:sldMk cId="268400356" sldId="287"/>
            <ac:spMk id="2" creationId="{FE630366-B5E4-46B1-B3E5-0387EB2AFA9B}"/>
          </ac:spMkLst>
        </pc:spChg>
        <pc:spChg chg="del">
          <ac:chgData name="Zhigalov Roman" userId="1f97e9fdf7779aa5" providerId="Windows Live" clId="Web-{82741A22-4460-4776-9909-FC2C1F87F024}" dt="2021-12-11T15:26:31.300" v="2048"/>
          <ac:spMkLst>
            <pc:docMk/>
            <pc:sldMk cId="268400356" sldId="287"/>
            <ac:spMk id="3" creationId="{6EF158F6-C45A-43C3-8B55-288B5DEADB0D}"/>
          </ac:spMkLst>
        </pc:spChg>
        <pc:spChg chg="add">
          <ac:chgData name="Zhigalov Roman" userId="1f97e9fdf7779aa5" providerId="Windows Live" clId="Web-{82741A22-4460-4776-9909-FC2C1F87F024}" dt="2021-12-11T15:26:34.972" v="2049"/>
          <ac:spMkLst>
            <pc:docMk/>
            <pc:sldMk cId="268400356" sldId="287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5:26:34.972" v="2049"/>
          <ac:picMkLst>
            <pc:docMk/>
            <pc:sldMk cId="268400356" sldId="287"/>
            <ac:picMk id="4" creationId="{0AB801CB-6FB3-419D-BC93-E45DD67D9E87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5:26:43.738" v="2052"/>
        <pc:sldMkLst>
          <pc:docMk/>
          <pc:sldMk cId="625522945" sldId="288"/>
        </pc:sldMkLst>
        <pc:spChg chg="del">
          <ac:chgData name="Zhigalov Roman" userId="1f97e9fdf7779aa5" providerId="Windows Live" clId="Web-{82741A22-4460-4776-9909-FC2C1F87F024}" dt="2021-12-11T15:26:43.738" v="2052"/>
          <ac:spMkLst>
            <pc:docMk/>
            <pc:sldMk cId="625522945" sldId="288"/>
            <ac:spMk id="2" creationId="{043805F5-8C05-4C23-84E3-A2DCE97645A2}"/>
          </ac:spMkLst>
        </pc:spChg>
        <pc:spChg chg="del">
          <ac:chgData name="Zhigalov Roman" userId="1f97e9fdf7779aa5" providerId="Windows Live" clId="Web-{82741A22-4460-4776-9909-FC2C1F87F024}" dt="2021-12-11T15:26:41.957" v="2051"/>
          <ac:spMkLst>
            <pc:docMk/>
            <pc:sldMk cId="625522945" sldId="288"/>
            <ac:spMk id="3" creationId="{1B314021-76A7-4B1F-AF1B-5E0686350EE0}"/>
          </ac:spMkLst>
        </pc:spChg>
        <pc:spChg chg="add">
          <ac:chgData name="Zhigalov Roman" userId="1f97e9fdf7779aa5" providerId="Windows Live" clId="Web-{82741A22-4460-4776-9909-FC2C1F87F024}" dt="2021-12-11T15:26:43.738" v="2052"/>
          <ac:spMkLst>
            <pc:docMk/>
            <pc:sldMk cId="625522945" sldId="288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5:26:43.738" v="2052"/>
          <ac:picMkLst>
            <pc:docMk/>
            <pc:sldMk cId="625522945" sldId="288"/>
            <ac:picMk id="4" creationId="{85ABFEAF-77C7-4876-A91E-375B220431F9}"/>
          </ac:picMkLst>
        </pc:picChg>
      </pc:sldChg>
      <pc:sldChg chg="addSp delSp modSp new mod setBg">
        <pc:chgData name="Zhigalov Roman" userId="1f97e9fdf7779aa5" providerId="Windows Live" clId="Web-{82741A22-4460-4776-9909-FC2C1F87F024}" dt="2021-12-11T15:26:58.394" v="2055"/>
        <pc:sldMkLst>
          <pc:docMk/>
          <pc:sldMk cId="1322682680" sldId="289"/>
        </pc:sldMkLst>
        <pc:spChg chg="del">
          <ac:chgData name="Zhigalov Roman" userId="1f97e9fdf7779aa5" providerId="Windows Live" clId="Web-{82741A22-4460-4776-9909-FC2C1F87F024}" dt="2021-12-11T15:26:58.394" v="2055"/>
          <ac:spMkLst>
            <pc:docMk/>
            <pc:sldMk cId="1322682680" sldId="289"/>
            <ac:spMk id="2" creationId="{0ACC64F8-2D23-4CFA-AF90-55B33D7AF41C}"/>
          </ac:spMkLst>
        </pc:spChg>
        <pc:spChg chg="del">
          <ac:chgData name="Zhigalov Roman" userId="1f97e9fdf7779aa5" providerId="Windows Live" clId="Web-{82741A22-4460-4776-9909-FC2C1F87F024}" dt="2021-12-11T15:26:54.879" v="2054"/>
          <ac:spMkLst>
            <pc:docMk/>
            <pc:sldMk cId="1322682680" sldId="289"/>
            <ac:spMk id="3" creationId="{4AA5BD8C-39E6-4EF8-A7B4-619BF2AB6405}"/>
          </ac:spMkLst>
        </pc:spChg>
        <pc:spChg chg="add">
          <ac:chgData name="Zhigalov Roman" userId="1f97e9fdf7779aa5" providerId="Windows Live" clId="Web-{82741A22-4460-4776-9909-FC2C1F87F024}" dt="2021-12-11T15:26:58.394" v="2055"/>
          <ac:spMkLst>
            <pc:docMk/>
            <pc:sldMk cId="1322682680" sldId="289"/>
            <ac:spMk id="9" creationId="{42A4FC2C-047E-45A5-965D-8E1E3BF09BC6}"/>
          </ac:spMkLst>
        </pc:spChg>
        <pc:picChg chg="add mod ord">
          <ac:chgData name="Zhigalov Roman" userId="1f97e9fdf7779aa5" providerId="Windows Live" clId="Web-{82741A22-4460-4776-9909-FC2C1F87F024}" dt="2021-12-11T15:26:58.394" v="2055"/>
          <ac:picMkLst>
            <pc:docMk/>
            <pc:sldMk cId="1322682680" sldId="289"/>
            <ac:picMk id="4" creationId="{868D64BE-6D50-41C3-B8E1-7ECA41D23549}"/>
          </ac:picMkLst>
        </pc:picChg>
      </pc:sldChg>
      <pc:sldChg chg="addSp modSp new mod setBg">
        <pc:chgData name="Zhigalov Roman" userId="1f97e9fdf7779aa5" providerId="Windows Live" clId="Web-{82741A22-4460-4776-9909-FC2C1F87F024}" dt="2021-12-11T15:29:21.289" v="2284"/>
        <pc:sldMkLst>
          <pc:docMk/>
          <pc:sldMk cId="2192868563" sldId="290"/>
        </pc:sldMkLst>
        <pc:spChg chg="mod">
          <ac:chgData name="Zhigalov Roman" userId="1f97e9fdf7779aa5" providerId="Windows Live" clId="Web-{82741A22-4460-4776-9909-FC2C1F87F024}" dt="2021-12-11T15:29:21.289" v="2284"/>
          <ac:spMkLst>
            <pc:docMk/>
            <pc:sldMk cId="2192868563" sldId="290"/>
            <ac:spMk id="2" creationId="{9742D3E8-D692-43BC-B9C7-EDD3B1B14942}"/>
          </ac:spMkLst>
        </pc:spChg>
        <pc:spChg chg="mod">
          <ac:chgData name="Zhigalov Roman" userId="1f97e9fdf7779aa5" providerId="Windows Live" clId="Web-{82741A22-4460-4776-9909-FC2C1F87F024}" dt="2021-12-11T15:29:21.289" v="2284"/>
          <ac:spMkLst>
            <pc:docMk/>
            <pc:sldMk cId="2192868563" sldId="290"/>
            <ac:spMk id="3" creationId="{366AB9D4-03F9-41BE-8BCD-6F3219D99C47}"/>
          </ac:spMkLst>
        </pc:spChg>
        <pc:spChg chg="add">
          <ac:chgData name="Zhigalov Roman" userId="1f97e9fdf7779aa5" providerId="Windows Live" clId="Web-{82741A22-4460-4776-9909-FC2C1F87F024}" dt="2021-12-11T15:29:21.289" v="2284"/>
          <ac:spMkLst>
            <pc:docMk/>
            <pc:sldMk cId="2192868563" sldId="290"/>
            <ac:spMk id="8" creationId="{DBF61EA3-B236-439E-9C0B-340980D56BEE}"/>
          </ac:spMkLst>
        </pc:spChg>
        <pc:spChg chg="add">
          <ac:chgData name="Zhigalov Roman" userId="1f97e9fdf7779aa5" providerId="Windows Live" clId="Web-{82741A22-4460-4776-9909-FC2C1F87F024}" dt="2021-12-11T15:29:21.289" v="2284"/>
          <ac:spMkLst>
            <pc:docMk/>
            <pc:sldMk cId="2192868563" sldId="290"/>
            <ac:spMk id="14" creationId="{E659831F-0D9A-4C63-9EBB-8435B85A440F}"/>
          </ac:spMkLst>
        </pc:spChg>
        <pc:grpChg chg="add">
          <ac:chgData name="Zhigalov Roman" userId="1f97e9fdf7779aa5" providerId="Windows Live" clId="Web-{82741A22-4460-4776-9909-FC2C1F87F024}" dt="2021-12-11T15:29:21.289" v="2284"/>
          <ac:grpSpMkLst>
            <pc:docMk/>
            <pc:sldMk cId="2192868563" sldId="290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82741A22-4460-4776-9909-FC2C1F87F024}" dt="2021-12-11T15:29:28.024" v="2289" actId="20577"/>
        <pc:sldMkLst>
          <pc:docMk/>
          <pc:sldMk cId="334578455" sldId="291"/>
        </pc:sldMkLst>
        <pc:spChg chg="mod">
          <ac:chgData name="Zhigalov Roman" userId="1f97e9fdf7779aa5" providerId="Windows Live" clId="Web-{82741A22-4460-4776-9909-FC2C1F87F024}" dt="2021-12-11T15:29:28.024" v="2289" actId="20577"/>
          <ac:spMkLst>
            <pc:docMk/>
            <pc:sldMk cId="334578455" sldId="291"/>
            <ac:spMk id="2" creationId="{6BD4924D-D682-4F41-969A-41FA9F104A12}"/>
          </ac:spMkLst>
        </pc:spChg>
      </pc:sldChg>
      <pc:sldChg chg="modSp new">
        <pc:chgData name="Zhigalov Roman" userId="1f97e9fdf7779aa5" providerId="Windows Live" clId="Web-{82741A22-4460-4776-9909-FC2C1F87F024}" dt="2021-12-11T15:29:36.571" v="2312" actId="20577"/>
        <pc:sldMkLst>
          <pc:docMk/>
          <pc:sldMk cId="846604422" sldId="292"/>
        </pc:sldMkLst>
        <pc:spChg chg="mod">
          <ac:chgData name="Zhigalov Roman" userId="1f97e9fdf7779aa5" providerId="Windows Live" clId="Web-{82741A22-4460-4776-9909-FC2C1F87F024}" dt="2021-12-11T15:29:36.571" v="2312" actId="20577"/>
          <ac:spMkLst>
            <pc:docMk/>
            <pc:sldMk cId="846604422" sldId="292"/>
            <ac:spMk id="2" creationId="{9BE1F1E3-DE94-40FC-8139-E0E37F6927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11—12. Курс на построение социализма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0E3708A0-2037-4199-BC85-842BA84B4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23" b="219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1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919A9-F2F3-401E-914D-6D39CE10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НЭП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B55AB2-4461-495E-941D-64A4FDF05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910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122EA-7FFE-4A4A-B4B1-3E08ED9D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Причины проведения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EB79C-08A8-4354-8611-122E69E48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Разруха в стране, экономический и промышленный упадок</a:t>
            </a:r>
          </a:p>
          <a:p>
            <a:r>
              <a:rPr lang="ru-RU" sz="2400">
                <a:cs typeface="Calibri"/>
              </a:rPr>
              <a:t>Голод, стихийные антиправительственные выступления</a:t>
            </a:r>
          </a:p>
          <a:p>
            <a:r>
              <a:rPr lang="ru-RU" sz="2400">
                <a:cs typeface="Calibri"/>
              </a:rPr>
              <a:t>Требования отмены продразверстки, разрешения свободной торговли, ликвидации монополии власти большевиков</a:t>
            </a:r>
          </a:p>
          <a:p>
            <a:r>
              <a:rPr lang="ru-RU" sz="2400" dirty="0">
                <a:cs typeface="Calibri"/>
              </a:rPr>
              <a:t>Необходимость перехода к мирной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1344777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5FDB721-CD76-4521-8DA8-6A108733E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A74BB-EC71-493C-B9DA-EEB8574C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Восстание в Кронштаде в 1921 г.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7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64C86-5419-43D6-8876-544399FA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мероприятия НЭП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23ACB-BE25-4A22-B7AF-9EDAB7667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Замена продразверстки продналогом </a:t>
            </a:r>
          </a:p>
          <a:p>
            <a:r>
              <a:rPr lang="ru-RU" sz="2400">
                <a:cs typeface="Calibri"/>
              </a:rPr>
              <a:t>Отмена карточной системы и уравнительного распределения</a:t>
            </a:r>
          </a:p>
          <a:p>
            <a:r>
              <a:rPr lang="ru-RU" sz="2400">
                <a:cs typeface="Calibri"/>
              </a:rPr>
              <a:t>Восстановление денежного обращения, открытие небольших частных предприятий и магазинов, возможность свободной торговли</a:t>
            </a:r>
          </a:p>
          <a:p>
            <a:r>
              <a:rPr lang="ru-RU" sz="2400">
                <a:cs typeface="Calibri"/>
              </a:rPr>
              <a:t>Возможность привлекать иностранный капитал</a:t>
            </a:r>
          </a:p>
          <a:p>
            <a:r>
              <a:rPr lang="ru-RU" sz="2400" dirty="0" err="1">
                <a:cs typeface="Calibri"/>
              </a:rPr>
              <a:t>Хуторизация</a:t>
            </a:r>
            <a:r>
              <a:rPr lang="ru-RU" sz="2400" dirty="0">
                <a:cs typeface="Calibri"/>
              </a:rPr>
              <a:t> </a:t>
            </a:r>
          </a:p>
          <a:p>
            <a:r>
              <a:rPr lang="ru-RU" sz="2400">
                <a:cs typeface="Calibri"/>
              </a:rPr>
              <a:t>Государство сохраняло контроль за крупными предприятиями и банками, а также регулировало экономику</a:t>
            </a:r>
          </a:p>
        </p:txBody>
      </p:sp>
    </p:spTree>
    <p:extLst>
      <p:ext uri="{BB962C8B-B14F-4D97-AF65-F5344CB8AC3E}">
        <p14:creationId xmlns:p14="http://schemas.microsoft.com/office/powerpoint/2010/main" val="2240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BAB90-039B-4D61-81E7-6EBF465A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1922 г. - денежная реформа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00C822-C493-4270-BDD1-CD8FC7E9E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67862"/>
            <a:ext cx="7608304" cy="4793231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CB6BD-9935-4896-9773-7A5A8668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1920 г. - ГОЭРЛО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ECB1D740-FA31-46E5-995E-B3D8B24C1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198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F1456-0BDB-41E3-8229-4B2D767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Частные магазины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3BE4F06-DD5E-4F2F-A971-0E2DF95C8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6" y="858525"/>
            <a:ext cx="7553487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1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02CC2-CCF9-4664-9444-A5203AF3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Итоги НЭП 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AD8FC-8D54-4ABC-922D-58C5AFAAB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 1926 г. промышленность достигла довоенного уровня</a:t>
            </a:r>
          </a:p>
          <a:p>
            <a:r>
              <a:rPr lang="ru-RU" sz="2400">
                <a:cs typeface="Calibri"/>
              </a:rPr>
              <a:t>К 1926 г. сельское хозяйство превзошло довоенный уровень </a:t>
            </a:r>
          </a:p>
          <a:p>
            <a:r>
              <a:rPr lang="ru-RU" sz="2400">
                <a:cs typeface="Calibri"/>
              </a:rPr>
              <a:t>Восстановилась торговля и было налажено производство товаров народного потребления</a:t>
            </a:r>
          </a:p>
          <a:p>
            <a:r>
              <a:rPr lang="ru-RU" sz="2400">
                <a:cs typeface="Calibri"/>
              </a:rPr>
              <a:t>Восстановление денежной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02153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19F7E-17B4-43D8-9F57-06DDEA0E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Индустриализация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AC538-EF4A-4080-B8E1-8B4816F7A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4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7313C-7DA7-406D-AC78-5D2826C8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2395D-3D8E-4934-B94E-EB20EDE39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57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47748-C473-4A90-BDC4-64D37BBE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Причины проведения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20263F-BC02-4495-B5BD-76B2C9F20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Необходимость догнать и перегнать страны Запада</a:t>
            </a:r>
          </a:p>
          <a:p>
            <a:r>
              <a:rPr lang="ru-RU" sz="2400">
                <a:cs typeface="Calibri"/>
              </a:rPr>
              <a:t>Острая потребность в тяжелой промышленности </a:t>
            </a:r>
          </a:p>
          <a:p>
            <a:r>
              <a:rPr lang="ru-RU" sz="2400">
                <a:cs typeface="Calibri"/>
              </a:rPr>
              <a:t>Необходимость выдержать внешнюю изоляцию и угрозу</a:t>
            </a:r>
          </a:p>
        </p:txBody>
      </p:sp>
    </p:spTree>
    <p:extLst>
      <p:ext uri="{BB962C8B-B14F-4D97-AF65-F5344CB8AC3E}">
        <p14:creationId xmlns:p14="http://schemas.microsoft.com/office/powerpoint/2010/main" val="3119882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28B8D-90A3-4DCD-B124-44855C219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Индустриализация 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C5DD8C-C8C5-49F9-AED5-02BF1E32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процесс</a:t>
            </a:r>
            <a:r>
              <a:rPr lang="en-US" sz="2000" dirty="0"/>
              <a:t> </a:t>
            </a:r>
            <a:r>
              <a:rPr lang="en-US" sz="2000" dirty="0" err="1"/>
              <a:t>ускоренного</a:t>
            </a:r>
            <a:r>
              <a:rPr lang="en-US" sz="2000" dirty="0"/>
              <a:t> </a:t>
            </a:r>
            <a:r>
              <a:rPr lang="en-US" sz="2000" dirty="0" err="1"/>
              <a:t>социально-экономического</a:t>
            </a:r>
            <a:r>
              <a:rPr lang="en-US" sz="2000" dirty="0"/>
              <a:t> </a:t>
            </a:r>
            <a:r>
              <a:rPr lang="en-US" sz="2000" dirty="0" err="1"/>
              <a:t>развития</a:t>
            </a:r>
            <a:r>
              <a:rPr lang="en-US" sz="2000" dirty="0"/>
              <a:t> СССР, </a:t>
            </a:r>
            <a:r>
              <a:rPr lang="en-US" sz="2000" dirty="0" err="1"/>
              <a:t>сопровождающиеся</a:t>
            </a:r>
            <a:r>
              <a:rPr lang="en-US" sz="2000" dirty="0"/>
              <a:t> </a:t>
            </a:r>
            <a:r>
              <a:rPr lang="en-US" sz="2000" dirty="0" err="1"/>
              <a:t>строительством</a:t>
            </a:r>
            <a:r>
              <a:rPr lang="en-US" sz="2000" dirty="0"/>
              <a:t> </a:t>
            </a:r>
            <a:r>
              <a:rPr lang="en-US" sz="2000" dirty="0" err="1"/>
              <a:t>заводов</a:t>
            </a:r>
            <a:r>
              <a:rPr lang="en-US" sz="2000" dirty="0"/>
              <a:t> и </a:t>
            </a:r>
            <a:r>
              <a:rPr lang="en-US" sz="2000" dirty="0" err="1"/>
              <a:t>фабрик</a:t>
            </a:r>
            <a:r>
              <a:rPr lang="en-US" sz="2000" dirty="0"/>
              <a:t> (</a:t>
            </a:r>
            <a:r>
              <a:rPr lang="en-US" sz="2000" dirty="0" err="1"/>
              <a:t>начата</a:t>
            </a:r>
            <a:r>
              <a:rPr lang="en-US" sz="2000" dirty="0"/>
              <a:t> в 1925 г.)</a:t>
            </a:r>
            <a:endParaRPr lang="en-US" sz="2000" dirty="0">
              <a:cs typeface="Calibri"/>
            </a:endParaRP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FA5CC6-D305-4597-A2D1-5A9C4877E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995867"/>
            <a:ext cx="5150277" cy="2691019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0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56FB2-5D2E-4C0D-9552-83FC5617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ru-RU" sz="4800">
                <a:cs typeface="Calibri Light"/>
              </a:rPr>
              <a:t>Основные мероприятия</a:t>
            </a:r>
            <a:endParaRPr lang="ru-RU" sz="4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C0D16-A74C-4F78-836B-D31CC5157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Введение пятилеток (1928-1932 гг. - первая пятилетка)</a:t>
            </a:r>
          </a:p>
          <a:p>
            <a:r>
              <a:rPr lang="ru-RU" sz="2000">
                <a:cs typeface="Calibri"/>
              </a:rPr>
              <a:t>Создание тяжелой промышленности и крупных промышленных центров</a:t>
            </a:r>
          </a:p>
          <a:p>
            <a:r>
              <a:rPr lang="ru-RU" sz="2000">
                <a:cs typeface="Calibri"/>
              </a:rPr>
              <a:t>Урбанизация городов за счёт крестьянства</a:t>
            </a:r>
          </a:p>
          <a:p>
            <a:r>
              <a:rPr lang="ru-RU" sz="2000" dirty="0">
                <a:cs typeface="Calibri"/>
              </a:rPr>
              <a:t>Использование ресурсов деревни на благо индустриализации </a:t>
            </a:r>
          </a:p>
          <a:p>
            <a:r>
              <a:rPr lang="ru-RU" sz="2000">
                <a:cs typeface="Calibri"/>
              </a:rPr>
              <a:t>Освоение Урала и Сибири  </a:t>
            </a:r>
          </a:p>
          <a:p>
            <a:endParaRPr lang="ru-RU" sz="2000">
              <a:cs typeface="Calibri"/>
            </a:endParaRPr>
          </a:p>
        </p:txBody>
      </p:sp>
      <p:pic>
        <p:nvPicPr>
          <p:cNvPr id="7" name="Graphic 6" descr="Город">
            <a:extLst>
              <a:ext uri="{FF2B5EF4-FFF2-40B4-BE49-F238E27FC236}">
                <a16:creationId xmlns:a16="http://schemas.microsoft.com/office/drawing/2014/main" id="{D598642B-4483-430C-BECE-1A06759D6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548" y="2484255"/>
            <a:ext cx="3714244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5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мост, путешествует&#10;&#10;Автоматически созданное описание">
            <a:extLst>
              <a:ext uri="{FF2B5EF4-FFF2-40B4-BE49-F238E27FC236}">
                <a16:creationId xmlns:a16="http://schemas.microsoft.com/office/drawing/2014/main" id="{80DA2F59-C033-4410-82CB-4AD5C661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50" b="104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684D7-51B6-4358-90DA-D9FFEA4E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ДнепроГЭС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14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BD19B-6B3D-4190-B320-0C78E25E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Сталинградский тракторный завод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F99B865-7559-42E7-8771-18B97274A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65" r="4582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1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EF1D-0E66-4464-96C8-57C0B3B47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Плакат времен индустриализации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D2F95964-B7C9-4E4B-839C-93CBBC96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700" y="858525"/>
            <a:ext cx="7289380" cy="521190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95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00F8-14D0-4EE9-9F1B-665ED0CB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итоги 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8A327-7980-4A0A-85E4-7367B3CB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Было построено более 1500 заводов и фабрик</a:t>
            </a:r>
          </a:p>
          <a:p>
            <a:r>
              <a:rPr lang="ru-RU" sz="2400">
                <a:cs typeface="Calibri"/>
              </a:rPr>
              <a:t>Бурный рост промышленного производства (к 1935 г. - второе место в мире)</a:t>
            </a:r>
          </a:p>
          <a:p>
            <a:r>
              <a:rPr lang="ru-RU" sz="2400">
                <a:cs typeface="Calibri"/>
              </a:rPr>
              <a:t>Страна превратилась в индустриальную и мощную экономическую державу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5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3DBA9-1701-4BEB-8A38-7B8341C7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Коллективизация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A991BD-5607-4CC1-8BAD-28809E40D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181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1F7EC-D7BD-47B5-BF78-128C472B8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Коллективизация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81B4D16-FF1C-47BF-B810-790009FA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562" y="650494"/>
            <a:ext cx="3833382" cy="5324142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825978-EF8F-4AD4-AE88-8E14258AD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политика объединения единоличных крестьянских хозяйств в коллективные (колхозы и совхозы), проводившаяся в СССР в период с 1928 по 1937 год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3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F7940-07DB-421D-986C-9D49A7C3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Причины коллективизации </a:t>
            </a:r>
            <a:endParaRPr lang="ru-RU" sz="540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028C74-FB87-4D05-9525-385FF6265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Необходимость в сырье и ресурсах для индустриализации</a:t>
            </a:r>
            <a:endParaRPr lang="ru-RU" sz="2400"/>
          </a:p>
          <a:p>
            <a:r>
              <a:rPr lang="ru-RU" sz="2400">
                <a:cs typeface="Calibri"/>
              </a:rPr>
              <a:t>Обеспечение продовольствием городов</a:t>
            </a:r>
            <a:endParaRPr lang="ru-RU" sz="2400"/>
          </a:p>
          <a:p>
            <a:r>
              <a:rPr lang="ru-RU" sz="2400">
                <a:cs typeface="Calibri"/>
              </a:rPr>
              <a:t>Усиление классовой борьбы в деревне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10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7E321-2C92-445B-9B09-3A298A92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A2228F-639F-4E32-8139-4DF74AE55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1. Военный коммунизм</a:t>
            </a:r>
          </a:p>
          <a:p>
            <a:r>
              <a:rPr lang="ru-RU" sz="2400">
                <a:cs typeface="Calibri"/>
              </a:rPr>
              <a:t>2. НЭП</a:t>
            </a:r>
          </a:p>
          <a:p>
            <a:r>
              <a:rPr lang="ru-RU" sz="2400">
                <a:cs typeface="Calibri"/>
              </a:rPr>
              <a:t>3. Индустриализация </a:t>
            </a:r>
          </a:p>
          <a:p>
            <a:r>
              <a:rPr lang="ru-RU" sz="2400">
                <a:cs typeface="Calibri"/>
              </a:rPr>
              <a:t>4. Коллективизация </a:t>
            </a:r>
          </a:p>
          <a:p>
            <a:pPr marL="0" indent="0">
              <a:buNone/>
            </a:pPr>
            <a:endParaRPr lang="ru-RU" sz="240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558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98214-F2A7-4A2F-9DF4-1A4EAC56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мероприятия 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F48FB6-33CC-4E1A-8EB5-6F1E111CF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Объединение крестьян в колхозы и совхозы (принудительно)</a:t>
            </a:r>
            <a:endParaRPr lang="ru-RU" sz="2400"/>
          </a:p>
          <a:p>
            <a:r>
              <a:rPr lang="ru-RU" sz="2400">
                <a:cs typeface="Calibri"/>
              </a:rPr>
              <a:t>Раскулачивание зажиточных крестьян (раскулачено около 370 тыс. Кулаков)</a:t>
            </a:r>
            <a:endParaRPr lang="ru-RU" sz="2400"/>
          </a:p>
          <a:p>
            <a:r>
              <a:rPr lang="ru-RU" sz="2400">
                <a:cs typeface="Calibri"/>
              </a:rPr>
              <a:t>Изъятие скота и сырья у крестьян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322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48F0A-9577-4CE1-B18F-CD1BBDD9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итоги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3EF08-FB7A-493C-88CD-17B3CA28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 1938 г. большинство крестьян оказались в колхозах</a:t>
            </a:r>
          </a:p>
          <a:p>
            <a:r>
              <a:rPr lang="ru-RU" sz="2400">
                <a:cs typeface="Calibri"/>
              </a:rPr>
              <a:t>Репрессировано или сослано в Сибирь более 400 тыс. Человек</a:t>
            </a:r>
          </a:p>
          <a:p>
            <a:r>
              <a:rPr lang="ru-RU" sz="2400">
                <a:cs typeface="Calibri"/>
              </a:rPr>
              <a:t>Индустриализация была осуществлена за счёт крестьянства </a:t>
            </a:r>
          </a:p>
          <a:p>
            <a:pPr marL="0" indent="0">
              <a:buNone/>
            </a:pP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18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AB801CB-6FB3-419D-BC93-E45DD67D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4" b="8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0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5ABFEAF-77C7-4876-A91E-375B2204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22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68D64BE-6D50-41C3-B8E1-7ECA41D23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23" b="86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2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2D3E8-D692-43BC-B9C7-EDD3B1B1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Основные итоги политики построения социализма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6AB9D4-03F9-41BE-8BCD-6F3219D99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Радикальное изменение правящей верхушки и ликвидация прежней социальной элиты</a:t>
            </a:r>
            <a:endParaRPr lang="ru-RU" sz="2400"/>
          </a:p>
          <a:p>
            <a:r>
              <a:rPr lang="ru-RU" sz="2400">
                <a:cs typeface="Calibri"/>
              </a:rPr>
              <a:t>Рост численности рабочего класса и сокращение крестьянского населения</a:t>
            </a:r>
          </a:p>
          <a:p>
            <a:r>
              <a:rPr lang="ru-RU" sz="2400">
                <a:cs typeface="Calibri"/>
              </a:rPr>
              <a:t>Ликвидация безработицы и повышение материального благосостояния людей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868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4924D-D682-4F41-969A-41FA9F10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22A88-119F-45E3-BF68-A8449FE1D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8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1F1E3-DE94-40FC-8139-E0E37F692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459AA-D481-4AE7-ACBF-4515576B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604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5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37FBE-DCA2-44F9-8CDC-D32DC95E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Военный коммунизм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1E4E6F-6B1E-4E30-B139-A6B5701AE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23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5EED7-E988-4FB6-8195-9C7D550D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Политика Военного коммунизма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45D3C3-E440-4704-AF7B-35E1082B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/>
              <a:t>Социально-экономическая политика советских властей, проводимая в годы Гражданской войны</a:t>
            </a: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рава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4868A80E-BABF-4F9C-A57E-E7423AC6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87" r="9384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075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F8F60-C95D-4BF7-9AEB-E0207097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165014"/>
            <a:ext cx="3796306" cy="4666206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Причины проведения Военного коммунизма</a:t>
            </a:r>
            <a:endParaRPr lang="ru-RU" sz="4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1C445-968A-462C-8A71-AE55F4B3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1165014"/>
            <a:ext cx="5625253" cy="46662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Необходимость мобилизации всех сил в условиях Гражданской войны</a:t>
            </a:r>
          </a:p>
          <a:p>
            <a:r>
              <a:rPr lang="ru-RU" sz="2000">
                <a:cs typeface="Calibri"/>
              </a:rPr>
              <a:t>Борьба с политическими и идеологическими противниками </a:t>
            </a:r>
          </a:p>
        </p:txBody>
      </p:sp>
    </p:spTree>
    <p:extLst>
      <p:ext uri="{BB962C8B-B14F-4D97-AF65-F5344CB8AC3E}">
        <p14:creationId xmlns:p14="http://schemas.microsoft.com/office/powerpoint/2010/main" val="318204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4549C-CD02-4F37-BCB8-02FEE0AC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мероприятия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25533-81BE-441C-8D4D-E4F4083E6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Продразвёрстка - принудительное изъятие у крестьян продукции для фронта</a:t>
            </a:r>
          </a:p>
          <a:p>
            <a:r>
              <a:rPr lang="ru-RU" sz="2400" dirty="0">
                <a:cs typeface="Calibri"/>
              </a:rPr>
              <a:t>Установление однопартийной системы, преследование инакомыслия, установление командно-административного управления</a:t>
            </a:r>
          </a:p>
          <a:p>
            <a:r>
              <a:rPr lang="ru-RU" sz="2400" dirty="0">
                <a:cs typeface="Calibri"/>
              </a:rPr>
              <a:t>Ликвидация частной собственности, свёртывание товарно-денежных отношений, национализация, контроль за торговлей</a:t>
            </a:r>
          </a:p>
          <a:p>
            <a:r>
              <a:rPr lang="ru-RU" sz="2400" dirty="0">
                <a:cs typeface="Calibri"/>
              </a:rPr>
              <a:t>Установление уравнительной государственной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14550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нспорт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8053599-853A-4CBD-AF1A-C01C0E073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37" b="152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45C04CCA-38DF-44FA-9B5E-E51081AFA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75" b="38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07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§ 11—12. Курс на построение социализма</vt:lpstr>
      <vt:lpstr>Проверка домашнего задания</vt:lpstr>
      <vt:lpstr>План урока</vt:lpstr>
      <vt:lpstr>1. Военный коммунизм</vt:lpstr>
      <vt:lpstr>Политика Военного коммунизма</vt:lpstr>
      <vt:lpstr>Причины проведения Военного коммунизма</vt:lpstr>
      <vt:lpstr>Основные мероприятия</vt:lpstr>
      <vt:lpstr>Презентация PowerPoint</vt:lpstr>
      <vt:lpstr>Презентация PowerPoint</vt:lpstr>
      <vt:lpstr>Презентация PowerPoint</vt:lpstr>
      <vt:lpstr>2. НЭП</vt:lpstr>
      <vt:lpstr>Причины проведения</vt:lpstr>
      <vt:lpstr>Восстание в Кронштаде в 1921 г.</vt:lpstr>
      <vt:lpstr>Основные мероприятия НЭП</vt:lpstr>
      <vt:lpstr>1922 г. - денежная реформа</vt:lpstr>
      <vt:lpstr>1920 г. - ГОЭРЛО </vt:lpstr>
      <vt:lpstr>Частные магазины</vt:lpstr>
      <vt:lpstr>Итоги НЭП </vt:lpstr>
      <vt:lpstr>3. Индустриализация </vt:lpstr>
      <vt:lpstr>Причины проведения</vt:lpstr>
      <vt:lpstr>Индустриализация </vt:lpstr>
      <vt:lpstr>Основные мероприятия</vt:lpstr>
      <vt:lpstr>ДнепроГЭС</vt:lpstr>
      <vt:lpstr>Сталинградский тракторный завод</vt:lpstr>
      <vt:lpstr>Плакат времен индустриализации</vt:lpstr>
      <vt:lpstr>Основные итоги </vt:lpstr>
      <vt:lpstr>4. Коллективизация</vt:lpstr>
      <vt:lpstr>Коллективизация</vt:lpstr>
      <vt:lpstr>Причины коллективизации </vt:lpstr>
      <vt:lpstr>Основные мероприятия </vt:lpstr>
      <vt:lpstr>Основные итоги</vt:lpstr>
      <vt:lpstr>Презентация PowerPoint</vt:lpstr>
      <vt:lpstr>Презентация PowerPoint</vt:lpstr>
      <vt:lpstr>Презентация PowerPoint</vt:lpstr>
      <vt:lpstr>Основные итоги политики построения социализма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11—12. Курс на построение социализма</dc:title>
  <dc:creator/>
  <cp:lastModifiedBy/>
  <cp:revision>235</cp:revision>
  <dcterms:created xsi:type="dcterms:W3CDTF">2021-12-11T14:43:01Z</dcterms:created>
  <dcterms:modified xsi:type="dcterms:W3CDTF">2021-12-18T18:14:57Z</dcterms:modified>
</cp:coreProperties>
</file>