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301" r:id="rId14"/>
    <p:sldId id="305" r:id="rId15"/>
    <p:sldId id="306" r:id="rId16"/>
    <p:sldId id="260" r:id="rId17"/>
    <p:sldId id="264" r:id="rId18"/>
    <p:sldId id="307" r:id="rId19"/>
    <p:sldId id="309" r:id="rId20"/>
    <p:sldId id="308" r:id="rId21"/>
    <p:sldId id="310" r:id="rId22"/>
    <p:sldId id="311" r:id="rId23"/>
    <p:sldId id="273" r:id="rId24"/>
    <p:sldId id="275" r:id="rId25"/>
    <p:sldId id="277" r:id="rId26"/>
    <p:sldId id="312" r:id="rId27"/>
    <p:sldId id="313" r:id="rId28"/>
    <p:sldId id="261" r:id="rId29"/>
    <p:sldId id="262" r:id="rId30"/>
    <p:sldId id="314" r:id="rId31"/>
    <p:sldId id="315" r:id="rId32"/>
    <p:sldId id="316" r:id="rId33"/>
    <p:sldId id="317" r:id="rId34"/>
    <p:sldId id="274" r:id="rId35"/>
    <p:sldId id="318" r:id="rId36"/>
    <p:sldId id="296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E4557D-E4E4-4ADC-ABBD-193427CF609A}" v="29" dt="2022-07-27T17:43:22.5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man Zhigalov" userId="1f97e9fdf7779aa5" providerId="LiveId" clId="{05E4557D-E4E4-4ADC-ABBD-193427CF609A}"/>
    <pc:docChg chg="undo custSel addSld modSld">
      <pc:chgData name="Roman Zhigalov" userId="1f97e9fdf7779aa5" providerId="LiveId" clId="{05E4557D-E4E4-4ADC-ABBD-193427CF609A}" dt="2022-07-27T17:43:22.584" v="770"/>
      <pc:docMkLst>
        <pc:docMk/>
      </pc:docMkLst>
      <pc:sldChg chg="modSp new mod">
        <pc:chgData name="Roman Zhigalov" userId="1f97e9fdf7779aa5" providerId="LiveId" clId="{05E4557D-E4E4-4ADC-ABBD-193427CF609A}" dt="2022-07-27T17:20:12.630" v="2" actId="27636"/>
        <pc:sldMkLst>
          <pc:docMk/>
          <pc:sldMk cId="1449883344" sldId="256"/>
        </pc:sldMkLst>
        <pc:spChg chg="mod">
          <ac:chgData name="Roman Zhigalov" userId="1f97e9fdf7779aa5" providerId="LiveId" clId="{05E4557D-E4E4-4ADC-ABBD-193427CF609A}" dt="2022-07-27T17:20:12.630" v="2" actId="27636"/>
          <ac:spMkLst>
            <pc:docMk/>
            <pc:sldMk cId="1449883344" sldId="256"/>
            <ac:spMk id="2" creationId="{41BF40A8-E3F9-16B7-66EC-A6A9ECD56D34}"/>
          </ac:spMkLst>
        </pc:spChg>
      </pc:sldChg>
      <pc:sldChg chg="modSp new mod">
        <pc:chgData name="Roman Zhigalov" userId="1f97e9fdf7779aa5" providerId="LiveId" clId="{05E4557D-E4E4-4ADC-ABBD-193427CF609A}" dt="2022-07-27T17:20:28.296" v="20" actId="122"/>
        <pc:sldMkLst>
          <pc:docMk/>
          <pc:sldMk cId="2682097110" sldId="257"/>
        </pc:sldMkLst>
        <pc:spChg chg="mod">
          <ac:chgData name="Roman Zhigalov" userId="1f97e9fdf7779aa5" providerId="LiveId" clId="{05E4557D-E4E4-4ADC-ABBD-193427CF609A}" dt="2022-07-27T17:20:28.296" v="20" actId="122"/>
          <ac:spMkLst>
            <pc:docMk/>
            <pc:sldMk cId="2682097110" sldId="257"/>
            <ac:spMk id="2" creationId="{841585BA-7DD1-D82C-8CD8-F801732DB2D0}"/>
          </ac:spMkLst>
        </pc:spChg>
      </pc:sldChg>
      <pc:sldChg chg="addSp delSp modSp new mod setBg">
        <pc:chgData name="Roman Zhigalov" userId="1f97e9fdf7779aa5" providerId="LiveId" clId="{05E4557D-E4E4-4ADC-ABBD-193427CF609A}" dt="2022-07-27T17:21:53.151" v="123" actId="26606"/>
        <pc:sldMkLst>
          <pc:docMk/>
          <pc:sldMk cId="2098015044" sldId="258"/>
        </pc:sldMkLst>
        <pc:spChg chg="mod">
          <ac:chgData name="Roman Zhigalov" userId="1f97e9fdf7779aa5" providerId="LiveId" clId="{05E4557D-E4E4-4ADC-ABBD-193427CF609A}" dt="2022-07-27T17:21:53.151" v="123" actId="26606"/>
          <ac:spMkLst>
            <pc:docMk/>
            <pc:sldMk cId="2098015044" sldId="258"/>
            <ac:spMk id="2" creationId="{460B5AD0-5A04-EB2F-11E6-2D54B15AA0E0}"/>
          </ac:spMkLst>
        </pc:spChg>
        <pc:spChg chg="del mod">
          <ac:chgData name="Roman Zhigalov" userId="1f97e9fdf7779aa5" providerId="LiveId" clId="{05E4557D-E4E4-4ADC-ABBD-193427CF609A}" dt="2022-07-27T17:21:53.151" v="123" actId="26606"/>
          <ac:spMkLst>
            <pc:docMk/>
            <pc:sldMk cId="2098015044" sldId="258"/>
            <ac:spMk id="3" creationId="{10FC614B-094B-BC58-EB1A-B4B63804996D}"/>
          </ac:spMkLst>
        </pc:spChg>
        <pc:spChg chg="add">
          <ac:chgData name="Roman Zhigalov" userId="1f97e9fdf7779aa5" providerId="LiveId" clId="{05E4557D-E4E4-4ADC-ABBD-193427CF609A}" dt="2022-07-27T17:21:53.151" v="123" actId="26606"/>
          <ac:spMkLst>
            <pc:docMk/>
            <pc:sldMk cId="2098015044" sldId="258"/>
            <ac:spMk id="9" creationId="{B819A166-7571-4003-A6B8-B62034C3ED30}"/>
          </ac:spMkLst>
        </pc:spChg>
        <pc:graphicFrameChg chg="add">
          <ac:chgData name="Roman Zhigalov" userId="1f97e9fdf7779aa5" providerId="LiveId" clId="{05E4557D-E4E4-4ADC-ABBD-193427CF609A}" dt="2022-07-27T17:21:53.151" v="123" actId="26606"/>
          <ac:graphicFrameMkLst>
            <pc:docMk/>
            <pc:sldMk cId="2098015044" sldId="258"/>
            <ac:graphicFrameMk id="5" creationId="{3AB7078D-C7FF-E1B7-8D4F-383A5850CFBA}"/>
          </ac:graphicFrameMkLst>
        </pc:graphicFrameChg>
      </pc:sldChg>
      <pc:sldChg chg="addSp delSp modSp new mod setBg">
        <pc:chgData name="Roman Zhigalov" userId="1f97e9fdf7779aa5" providerId="LiveId" clId="{05E4557D-E4E4-4ADC-ABBD-193427CF609A}" dt="2022-07-27T17:22:06.372" v="147" actId="26606"/>
        <pc:sldMkLst>
          <pc:docMk/>
          <pc:sldMk cId="645882326" sldId="259"/>
        </pc:sldMkLst>
        <pc:spChg chg="mod">
          <ac:chgData name="Roman Zhigalov" userId="1f97e9fdf7779aa5" providerId="LiveId" clId="{05E4557D-E4E4-4ADC-ABBD-193427CF609A}" dt="2022-07-27T17:22:06.372" v="147" actId="26606"/>
          <ac:spMkLst>
            <pc:docMk/>
            <pc:sldMk cId="645882326" sldId="259"/>
            <ac:spMk id="2" creationId="{C115338D-1799-31BA-9C7D-67E1C7CBFEED}"/>
          </ac:spMkLst>
        </pc:spChg>
        <pc:spChg chg="mod">
          <ac:chgData name="Roman Zhigalov" userId="1f97e9fdf7779aa5" providerId="LiveId" clId="{05E4557D-E4E4-4ADC-ABBD-193427CF609A}" dt="2022-07-27T17:22:06.372" v="147" actId="26606"/>
          <ac:spMkLst>
            <pc:docMk/>
            <pc:sldMk cId="645882326" sldId="259"/>
            <ac:spMk id="3" creationId="{758164C2-8980-239D-38BE-5EAFB526C450}"/>
          </ac:spMkLst>
        </pc:spChg>
        <pc:spChg chg="add del">
          <ac:chgData name="Roman Zhigalov" userId="1f97e9fdf7779aa5" providerId="LiveId" clId="{05E4557D-E4E4-4ADC-ABBD-193427CF609A}" dt="2022-07-27T17:22:06.343" v="146" actId="26606"/>
          <ac:spMkLst>
            <pc:docMk/>
            <pc:sldMk cId="645882326" sldId="259"/>
            <ac:spMk id="8" creationId="{4522B21E-B2B9-4C72-9A71-C87EFD137480}"/>
          </ac:spMkLst>
        </pc:spChg>
        <pc:spChg chg="add del">
          <ac:chgData name="Roman Zhigalov" userId="1f97e9fdf7779aa5" providerId="LiveId" clId="{05E4557D-E4E4-4ADC-ABBD-193427CF609A}" dt="2022-07-27T17:22:06.343" v="146" actId="26606"/>
          <ac:spMkLst>
            <pc:docMk/>
            <pc:sldMk cId="645882326" sldId="259"/>
            <ac:spMk id="10" creationId="{5EB7D2A2-F448-44D4-938C-DC84CBCB3B1E}"/>
          </ac:spMkLst>
        </pc:spChg>
        <pc:spChg chg="add del">
          <ac:chgData name="Roman Zhigalov" userId="1f97e9fdf7779aa5" providerId="LiveId" clId="{05E4557D-E4E4-4ADC-ABBD-193427CF609A}" dt="2022-07-27T17:22:06.343" v="146" actId="26606"/>
          <ac:spMkLst>
            <pc:docMk/>
            <pc:sldMk cId="645882326" sldId="259"/>
            <ac:spMk id="12" creationId="{871AEA07-1E14-44B4-8E55-64EF049CD66F}"/>
          </ac:spMkLst>
        </pc:spChg>
        <pc:spChg chg="add">
          <ac:chgData name="Roman Zhigalov" userId="1f97e9fdf7779aa5" providerId="LiveId" clId="{05E4557D-E4E4-4ADC-ABBD-193427CF609A}" dt="2022-07-27T17:22:06.372" v="147" actId="26606"/>
          <ac:spMkLst>
            <pc:docMk/>
            <pc:sldMk cId="645882326" sldId="259"/>
            <ac:spMk id="16" creationId="{93A3D4BE-AF25-4F9A-9C29-1145CCE24A28}"/>
          </ac:spMkLst>
        </pc:spChg>
        <pc:spChg chg="add">
          <ac:chgData name="Roman Zhigalov" userId="1f97e9fdf7779aa5" providerId="LiveId" clId="{05E4557D-E4E4-4ADC-ABBD-193427CF609A}" dt="2022-07-27T17:22:06.372" v="147" actId="26606"/>
          <ac:spMkLst>
            <pc:docMk/>
            <pc:sldMk cId="645882326" sldId="259"/>
            <ac:spMk id="17" creationId="{B26EE4FD-480F-42A5-9FEB-DA630457CFB7}"/>
          </ac:spMkLst>
        </pc:spChg>
        <pc:spChg chg="add">
          <ac:chgData name="Roman Zhigalov" userId="1f97e9fdf7779aa5" providerId="LiveId" clId="{05E4557D-E4E4-4ADC-ABBD-193427CF609A}" dt="2022-07-27T17:22:06.372" v="147" actId="26606"/>
          <ac:spMkLst>
            <pc:docMk/>
            <pc:sldMk cId="645882326" sldId="259"/>
            <ac:spMk id="18" creationId="{A187062F-BE14-42FC-B06A-607DB23849C3}"/>
          </ac:spMkLst>
        </pc:spChg>
        <pc:spChg chg="add">
          <ac:chgData name="Roman Zhigalov" userId="1f97e9fdf7779aa5" providerId="LiveId" clId="{05E4557D-E4E4-4ADC-ABBD-193427CF609A}" dt="2022-07-27T17:22:06.372" v="147" actId="26606"/>
          <ac:spMkLst>
            <pc:docMk/>
            <pc:sldMk cId="645882326" sldId="259"/>
            <ac:spMk id="19" creationId="{731FE21B-2A45-4BF5-8B03-E12341988774}"/>
          </ac:spMkLst>
        </pc:spChg>
        <pc:spChg chg="add">
          <ac:chgData name="Roman Zhigalov" userId="1f97e9fdf7779aa5" providerId="LiveId" clId="{05E4557D-E4E4-4ADC-ABBD-193427CF609A}" dt="2022-07-27T17:22:06.372" v="147" actId="26606"/>
          <ac:spMkLst>
            <pc:docMk/>
            <pc:sldMk cId="645882326" sldId="259"/>
            <ac:spMk id="20" creationId="{2DC5A94D-79ED-48F5-9DC5-96CBB507CEC8}"/>
          </ac:spMkLst>
        </pc:spChg>
        <pc:cxnChg chg="add del">
          <ac:chgData name="Roman Zhigalov" userId="1f97e9fdf7779aa5" providerId="LiveId" clId="{05E4557D-E4E4-4ADC-ABBD-193427CF609A}" dt="2022-07-27T17:22:06.343" v="146" actId="26606"/>
          <ac:cxnSpMkLst>
            <pc:docMk/>
            <pc:sldMk cId="645882326" sldId="259"/>
            <ac:cxnSpMk id="14" creationId="{F7C8EA93-3210-4C62-99E9-153C275E3A87}"/>
          </ac:cxnSpMkLst>
        </pc:cxnChg>
      </pc:sldChg>
      <pc:sldChg chg="addSp delSp modSp add mod setBg delDesignElem">
        <pc:chgData name="Roman Zhigalov" userId="1f97e9fdf7779aa5" providerId="LiveId" clId="{05E4557D-E4E4-4ADC-ABBD-193427CF609A}" dt="2022-07-27T17:35:36.453" v="612" actId="26606"/>
        <pc:sldMkLst>
          <pc:docMk/>
          <pc:sldMk cId="1608527257" sldId="260"/>
        </pc:sldMkLst>
        <pc:spChg chg="mod">
          <ac:chgData name="Roman Zhigalov" userId="1f97e9fdf7779aa5" providerId="LiveId" clId="{05E4557D-E4E4-4ADC-ABBD-193427CF609A}" dt="2022-07-27T17:35:36.453" v="612" actId="26606"/>
          <ac:spMkLst>
            <pc:docMk/>
            <pc:sldMk cId="1608527257" sldId="260"/>
            <ac:spMk id="2" creationId="{32B1E468-EA8C-4C6E-8ED5-6D38A37057A1}"/>
          </ac:spMkLst>
        </pc:spChg>
        <pc:spChg chg="mod">
          <ac:chgData name="Roman Zhigalov" userId="1f97e9fdf7779aa5" providerId="LiveId" clId="{05E4557D-E4E4-4ADC-ABBD-193427CF609A}" dt="2022-07-27T17:35:36.453" v="612" actId="26606"/>
          <ac:spMkLst>
            <pc:docMk/>
            <pc:sldMk cId="1608527257" sldId="260"/>
            <ac:spMk id="4" creationId="{5529AAE5-7895-4670-B4D4-BE60F106E537}"/>
          </ac:spMkLst>
        </pc:spChg>
        <pc:spChg chg="add del">
          <ac:chgData name="Roman Zhigalov" userId="1f97e9fdf7779aa5" providerId="LiveId" clId="{05E4557D-E4E4-4ADC-ABBD-193427CF609A}" dt="2022-07-27T17:35:36.438" v="611" actId="26606"/>
          <ac:spMkLst>
            <pc:docMk/>
            <pc:sldMk cId="1608527257" sldId="260"/>
            <ac:spMk id="7" creationId="{F13C74B1-5B17-4795-BED0-7140497B445A}"/>
          </ac:spMkLst>
        </pc:spChg>
        <pc:spChg chg="add del">
          <ac:chgData name="Roman Zhigalov" userId="1f97e9fdf7779aa5" providerId="LiveId" clId="{05E4557D-E4E4-4ADC-ABBD-193427CF609A}" dt="2022-07-27T17:35:36.438" v="611" actId="26606"/>
          <ac:spMkLst>
            <pc:docMk/>
            <pc:sldMk cId="1608527257" sldId="260"/>
            <ac:spMk id="8" creationId="{D4974D33-8DC5-464E-8C6D-BE58F0669C17}"/>
          </ac:spMkLst>
        </pc:spChg>
        <pc:spChg chg="del">
          <ac:chgData name="Roman Zhigalov" userId="1f97e9fdf7779aa5" providerId="LiveId" clId="{05E4557D-E4E4-4ADC-ABBD-193427CF609A}" dt="2022-07-27T17:35:25.754" v="609"/>
          <ac:spMkLst>
            <pc:docMk/>
            <pc:sldMk cId="1608527257" sldId="260"/>
            <ac:spMk id="10" creationId="{201CC55D-ED54-4C5C-95E6-10947BD1103B}"/>
          </ac:spMkLst>
        </pc:spChg>
        <pc:spChg chg="add">
          <ac:chgData name="Roman Zhigalov" userId="1f97e9fdf7779aa5" providerId="LiveId" clId="{05E4557D-E4E4-4ADC-ABBD-193427CF609A}" dt="2022-07-27T17:35:36.453" v="612" actId="26606"/>
          <ac:spMkLst>
            <pc:docMk/>
            <pc:sldMk cId="1608527257" sldId="260"/>
            <ac:spMk id="11" creationId="{2B97F24A-32CE-4C1C-A50D-3016B394DCFB}"/>
          </ac:spMkLst>
        </pc:spChg>
        <pc:spChg chg="add">
          <ac:chgData name="Roman Zhigalov" userId="1f97e9fdf7779aa5" providerId="LiveId" clId="{05E4557D-E4E4-4ADC-ABBD-193427CF609A}" dt="2022-07-27T17:35:36.453" v="612" actId="26606"/>
          <ac:spMkLst>
            <pc:docMk/>
            <pc:sldMk cId="1608527257" sldId="260"/>
            <ac:spMk id="13" creationId="{CD8B4F24-440B-49E9-B85D-733523DC064B}"/>
          </ac:spMkLst>
        </pc:spChg>
        <pc:spChg chg="del">
          <ac:chgData name="Roman Zhigalov" userId="1f97e9fdf7779aa5" providerId="LiveId" clId="{05E4557D-E4E4-4ADC-ABBD-193427CF609A}" dt="2022-07-27T17:35:25.754" v="609"/>
          <ac:spMkLst>
            <pc:docMk/>
            <pc:sldMk cId="1608527257" sldId="260"/>
            <ac:spMk id="16" creationId="{3873B707-463F-40B0-8227-E8CC6C67EB25}"/>
          </ac:spMkLst>
        </pc:spChg>
        <pc:spChg chg="del">
          <ac:chgData name="Roman Zhigalov" userId="1f97e9fdf7779aa5" providerId="LiveId" clId="{05E4557D-E4E4-4ADC-ABBD-193427CF609A}" dt="2022-07-27T17:35:25.754" v="609"/>
          <ac:spMkLst>
            <pc:docMk/>
            <pc:sldMk cId="1608527257" sldId="260"/>
            <ac:spMk id="18" creationId="{C13237C8-E62C-4F0D-A318-BD6FB6C2D138}"/>
          </ac:spMkLst>
        </pc:spChg>
        <pc:spChg chg="del">
          <ac:chgData name="Roman Zhigalov" userId="1f97e9fdf7779aa5" providerId="LiveId" clId="{05E4557D-E4E4-4ADC-ABBD-193427CF609A}" dt="2022-07-27T17:35:25.754" v="609"/>
          <ac:spMkLst>
            <pc:docMk/>
            <pc:sldMk cId="1608527257" sldId="260"/>
            <ac:spMk id="20" creationId="{19C9EAEA-39D0-4B0E-A0EB-51E7B26740B1}"/>
          </ac:spMkLst>
        </pc:spChg>
        <pc:grpChg chg="del">
          <ac:chgData name="Roman Zhigalov" userId="1f97e9fdf7779aa5" providerId="LiveId" clId="{05E4557D-E4E4-4ADC-ABBD-193427CF609A}" dt="2022-07-27T17:35:25.754" v="609"/>
          <ac:grpSpMkLst>
            <pc:docMk/>
            <pc:sldMk cId="1608527257" sldId="260"/>
            <ac:grpSpMk id="12" creationId="{1DE889C7-FAD6-4397-98E2-05D503484459}"/>
          </ac:grpSpMkLst>
        </pc:grpChg>
        <pc:picChg chg="mod">
          <ac:chgData name="Roman Zhigalov" userId="1f97e9fdf7779aa5" providerId="LiveId" clId="{05E4557D-E4E4-4ADC-ABBD-193427CF609A}" dt="2022-07-27T17:35:36.453" v="612" actId="26606"/>
          <ac:picMkLst>
            <pc:docMk/>
            <pc:sldMk cId="1608527257" sldId="260"/>
            <ac:picMk id="5" creationId="{A57EE985-1A23-40A9-BCC6-ABCAD8A8B8FD}"/>
          </ac:picMkLst>
        </pc:picChg>
      </pc:sldChg>
      <pc:sldChg chg="addSp delSp add mod setBg delDesignElem">
        <pc:chgData name="Roman Zhigalov" userId="1f97e9fdf7779aa5" providerId="LiveId" clId="{05E4557D-E4E4-4ADC-ABBD-193427CF609A}" dt="2022-07-27T17:41:20.145" v="722" actId="26606"/>
        <pc:sldMkLst>
          <pc:docMk/>
          <pc:sldMk cId="3935179913" sldId="261"/>
        </pc:sldMkLst>
        <pc:spChg chg="add">
          <ac:chgData name="Roman Zhigalov" userId="1f97e9fdf7779aa5" providerId="LiveId" clId="{05E4557D-E4E4-4ADC-ABBD-193427CF609A}" dt="2022-07-27T17:41:20.145" v="722" actId="26606"/>
          <ac:spMkLst>
            <pc:docMk/>
            <pc:sldMk cId="3935179913" sldId="261"/>
            <ac:spMk id="6" creationId="{665DBBEF-238B-476B-96AB-8AAC3224ECEA}"/>
          </ac:spMkLst>
        </pc:spChg>
        <pc:spChg chg="add">
          <ac:chgData name="Roman Zhigalov" userId="1f97e9fdf7779aa5" providerId="LiveId" clId="{05E4557D-E4E4-4ADC-ABBD-193427CF609A}" dt="2022-07-27T17:41:20.145" v="722" actId="26606"/>
          <ac:spMkLst>
            <pc:docMk/>
            <pc:sldMk cId="3935179913" sldId="261"/>
            <ac:spMk id="7" creationId="{3FCFB1DE-0B7E-48CC-BA90-B2AB0889F9D6}"/>
          </ac:spMkLst>
        </pc:spChg>
        <pc:spChg chg="del">
          <ac:chgData name="Roman Zhigalov" userId="1f97e9fdf7779aa5" providerId="LiveId" clId="{05E4557D-E4E4-4ADC-ABBD-193427CF609A}" dt="2022-07-27T17:41:17.318" v="721"/>
          <ac:spMkLst>
            <pc:docMk/>
            <pc:sldMk cId="3935179913" sldId="261"/>
            <ac:spMk id="9" creationId="{665DBBEF-238B-476B-96AB-8AAC3224ECEA}"/>
          </ac:spMkLst>
        </pc:spChg>
        <pc:spChg chg="del">
          <ac:chgData name="Roman Zhigalov" userId="1f97e9fdf7779aa5" providerId="LiveId" clId="{05E4557D-E4E4-4ADC-ABBD-193427CF609A}" dt="2022-07-27T17:41:17.318" v="721"/>
          <ac:spMkLst>
            <pc:docMk/>
            <pc:sldMk cId="3935179913" sldId="261"/>
            <ac:spMk id="11" creationId="{3FCFB1DE-0B7E-48CC-BA90-B2AB0889F9D6}"/>
          </ac:spMkLst>
        </pc:spChg>
      </pc:sldChg>
      <pc:sldChg chg="addSp delSp modSp add mod setBg delDesignElem">
        <pc:chgData name="Roman Zhigalov" userId="1f97e9fdf7779aa5" providerId="LiveId" clId="{05E4557D-E4E4-4ADC-ABBD-193427CF609A}" dt="2022-07-27T17:41:33.556" v="725" actId="26606"/>
        <pc:sldMkLst>
          <pc:docMk/>
          <pc:sldMk cId="3417060833" sldId="262"/>
        </pc:sldMkLst>
        <pc:spChg chg="mod">
          <ac:chgData name="Roman Zhigalov" userId="1f97e9fdf7779aa5" providerId="LiveId" clId="{05E4557D-E4E4-4ADC-ABBD-193427CF609A}" dt="2022-07-27T17:41:33.556" v="725" actId="26606"/>
          <ac:spMkLst>
            <pc:docMk/>
            <pc:sldMk cId="3417060833" sldId="262"/>
            <ac:spMk id="2" creationId="{4644C919-82AC-4839-9F97-0582C07E3946}"/>
          </ac:spMkLst>
        </pc:spChg>
        <pc:spChg chg="del">
          <ac:chgData name="Roman Zhigalov" userId="1f97e9fdf7779aa5" providerId="LiveId" clId="{05E4557D-E4E4-4ADC-ABBD-193427CF609A}" dt="2022-07-27T17:41:27.272" v="724"/>
          <ac:spMkLst>
            <pc:docMk/>
            <pc:sldMk cId="3417060833" sldId="262"/>
            <ac:spMk id="6" creationId="{9B7AD9F6-8CE7-4299-8FC6-328F4DCD3FF9}"/>
          </ac:spMkLst>
        </pc:spChg>
        <pc:spChg chg="del">
          <ac:chgData name="Roman Zhigalov" userId="1f97e9fdf7779aa5" providerId="LiveId" clId="{05E4557D-E4E4-4ADC-ABBD-193427CF609A}" dt="2022-07-27T17:41:27.272" v="724"/>
          <ac:spMkLst>
            <pc:docMk/>
            <pc:sldMk cId="3417060833" sldId="262"/>
            <ac:spMk id="7" creationId="{F49775AF-8896-43EE-92C6-83497D6DC56F}"/>
          </ac:spMkLst>
        </pc:spChg>
        <pc:spChg chg="add">
          <ac:chgData name="Roman Zhigalov" userId="1f97e9fdf7779aa5" providerId="LiveId" clId="{05E4557D-E4E4-4ADC-ABBD-193427CF609A}" dt="2022-07-27T17:41:33.556" v="725" actId="26606"/>
          <ac:spMkLst>
            <pc:docMk/>
            <pc:sldMk cId="3417060833" sldId="262"/>
            <ac:spMk id="9" creationId="{1707FC24-6981-43D9-B525-C7832BA22463}"/>
          </ac:spMkLst>
        </pc:spChg>
        <pc:picChg chg="mod">
          <ac:chgData name="Roman Zhigalov" userId="1f97e9fdf7779aa5" providerId="LiveId" clId="{05E4557D-E4E4-4ADC-ABBD-193427CF609A}" dt="2022-07-27T17:41:33.556" v="725" actId="26606"/>
          <ac:picMkLst>
            <pc:docMk/>
            <pc:sldMk cId="3417060833" sldId="262"/>
            <ac:picMk id="4" creationId="{6280D224-77B6-4E17-85AB-1DB9C63210F4}"/>
          </ac:picMkLst>
        </pc:picChg>
      </pc:sldChg>
      <pc:sldChg chg="addSp delSp modSp add mod setBg delDesignElem">
        <pc:chgData name="Roman Zhigalov" userId="1f97e9fdf7779aa5" providerId="LiveId" clId="{05E4557D-E4E4-4ADC-ABBD-193427CF609A}" dt="2022-07-27T17:35:53.062" v="615" actId="26606"/>
        <pc:sldMkLst>
          <pc:docMk/>
          <pc:sldMk cId="3521153143" sldId="264"/>
        </pc:sldMkLst>
        <pc:spChg chg="mod">
          <ac:chgData name="Roman Zhigalov" userId="1f97e9fdf7779aa5" providerId="LiveId" clId="{05E4557D-E4E4-4ADC-ABBD-193427CF609A}" dt="2022-07-27T17:35:53.062" v="615" actId="26606"/>
          <ac:spMkLst>
            <pc:docMk/>
            <pc:sldMk cId="3521153143" sldId="264"/>
            <ac:spMk id="2" creationId="{A000464C-1BAD-4094-97B9-9EDA170B73B2}"/>
          </ac:spMkLst>
        </pc:spChg>
        <pc:spChg chg="mod">
          <ac:chgData name="Roman Zhigalov" userId="1f97e9fdf7779aa5" providerId="LiveId" clId="{05E4557D-E4E4-4ADC-ABBD-193427CF609A}" dt="2022-07-27T17:35:53.062" v="615" actId="26606"/>
          <ac:spMkLst>
            <pc:docMk/>
            <pc:sldMk cId="3521153143" sldId="264"/>
            <ac:spMk id="4" creationId="{D0FE3800-E12E-423E-81F5-90AF00E036BD}"/>
          </ac:spMkLst>
        </pc:spChg>
        <pc:spChg chg="del">
          <ac:chgData name="Roman Zhigalov" userId="1f97e9fdf7779aa5" providerId="LiveId" clId="{05E4557D-E4E4-4ADC-ABBD-193427CF609A}" dt="2022-07-27T17:35:49.172" v="614"/>
          <ac:spMkLst>
            <pc:docMk/>
            <pc:sldMk cId="3521153143" sldId="264"/>
            <ac:spMk id="7" creationId="{91DC6ABD-215C-4EA8-A483-CEF5B99AB385}"/>
          </ac:spMkLst>
        </pc:spChg>
        <pc:spChg chg="add">
          <ac:chgData name="Roman Zhigalov" userId="1f97e9fdf7779aa5" providerId="LiveId" clId="{05E4557D-E4E4-4ADC-ABBD-193427CF609A}" dt="2022-07-27T17:35:53.062" v="615" actId="26606"/>
          <ac:spMkLst>
            <pc:docMk/>
            <pc:sldMk cId="3521153143" sldId="264"/>
            <ac:spMk id="10" creationId="{665DBBEF-238B-476B-96AB-8AAC3224ECEA}"/>
          </ac:spMkLst>
        </pc:spChg>
        <pc:spChg chg="add">
          <ac:chgData name="Roman Zhigalov" userId="1f97e9fdf7779aa5" providerId="LiveId" clId="{05E4557D-E4E4-4ADC-ABBD-193427CF609A}" dt="2022-07-27T17:35:53.062" v="615" actId="26606"/>
          <ac:spMkLst>
            <pc:docMk/>
            <pc:sldMk cId="3521153143" sldId="264"/>
            <ac:spMk id="12" creationId="{3FCFB1DE-0B7E-48CC-BA90-B2AB0889F9D6}"/>
          </ac:spMkLst>
        </pc:spChg>
        <pc:spChg chg="del">
          <ac:chgData name="Roman Zhigalov" userId="1f97e9fdf7779aa5" providerId="LiveId" clId="{05E4557D-E4E4-4ADC-ABBD-193427CF609A}" dt="2022-07-27T17:35:49.172" v="614"/>
          <ac:spMkLst>
            <pc:docMk/>
            <pc:sldMk cId="3521153143" sldId="264"/>
            <ac:spMk id="16" creationId="{04357C93-F0CB-4A1C-8F77-4E9063789819}"/>
          </ac:spMkLst>
        </pc:spChg>
        <pc:grpChg chg="del">
          <ac:chgData name="Roman Zhigalov" userId="1f97e9fdf7779aa5" providerId="LiveId" clId="{05E4557D-E4E4-4ADC-ABBD-193427CF609A}" dt="2022-07-27T17:35:49.172" v="614"/>
          <ac:grpSpMkLst>
            <pc:docMk/>
            <pc:sldMk cId="3521153143" sldId="264"/>
            <ac:grpSpMk id="8" creationId="{3AF6A671-C637-4547-85F4-51B6D1881399}"/>
          </ac:grpSpMkLst>
        </pc:grpChg>
        <pc:picChg chg="mod">
          <ac:chgData name="Roman Zhigalov" userId="1f97e9fdf7779aa5" providerId="LiveId" clId="{05E4557D-E4E4-4ADC-ABBD-193427CF609A}" dt="2022-07-27T17:35:53.062" v="615" actId="26606"/>
          <ac:picMkLst>
            <pc:docMk/>
            <pc:sldMk cId="3521153143" sldId="264"/>
            <ac:picMk id="5" creationId="{07A9637D-43A0-443B-99EB-63AD2EBE8B0A}"/>
          </ac:picMkLst>
        </pc:picChg>
      </pc:sldChg>
      <pc:sldChg chg="delSp add setBg delDesignElem">
        <pc:chgData name="Roman Zhigalov" userId="1f97e9fdf7779aa5" providerId="LiveId" clId="{05E4557D-E4E4-4ADC-ABBD-193427CF609A}" dt="2022-07-27T17:23:09.472" v="149"/>
        <pc:sldMkLst>
          <pc:docMk/>
          <pc:sldMk cId="609450156" sldId="265"/>
        </pc:sldMkLst>
        <pc:spChg chg="del">
          <ac:chgData name="Roman Zhigalov" userId="1f97e9fdf7779aa5" providerId="LiveId" clId="{05E4557D-E4E4-4ADC-ABBD-193427CF609A}" dt="2022-07-27T17:23:09.472" v="149"/>
          <ac:spMkLst>
            <pc:docMk/>
            <pc:sldMk cId="609450156" sldId="265"/>
            <ac:spMk id="9" creationId="{2E442304-DDBD-4F7B-8017-36BCC863FB40}"/>
          </ac:spMkLst>
        </pc:spChg>
        <pc:spChg chg="del">
          <ac:chgData name="Roman Zhigalov" userId="1f97e9fdf7779aa5" providerId="LiveId" clId="{05E4557D-E4E4-4ADC-ABBD-193427CF609A}" dt="2022-07-27T17:23:09.472" v="149"/>
          <ac:spMkLst>
            <pc:docMk/>
            <pc:sldMk cId="609450156" sldId="265"/>
            <ac:spMk id="11" creationId="{5E107275-3853-46FD-A241-DE4355A42675}"/>
          </ac:spMkLst>
        </pc:spChg>
      </pc:sldChg>
      <pc:sldChg chg="addSp modSp new mod setBg">
        <pc:chgData name="Roman Zhigalov" userId="1f97e9fdf7779aa5" providerId="LiveId" clId="{05E4557D-E4E4-4ADC-ABBD-193427CF609A}" dt="2022-07-27T17:24:33.634" v="430" actId="26606"/>
        <pc:sldMkLst>
          <pc:docMk/>
          <pc:sldMk cId="3869533754" sldId="266"/>
        </pc:sldMkLst>
        <pc:spChg chg="mod">
          <ac:chgData name="Roman Zhigalov" userId="1f97e9fdf7779aa5" providerId="LiveId" clId="{05E4557D-E4E4-4ADC-ABBD-193427CF609A}" dt="2022-07-27T17:24:33.634" v="430" actId="26606"/>
          <ac:spMkLst>
            <pc:docMk/>
            <pc:sldMk cId="3869533754" sldId="266"/>
            <ac:spMk id="2" creationId="{E6E22B81-7559-3BA2-3A33-2371B976A44B}"/>
          </ac:spMkLst>
        </pc:spChg>
        <pc:spChg chg="mod">
          <ac:chgData name="Roman Zhigalov" userId="1f97e9fdf7779aa5" providerId="LiveId" clId="{05E4557D-E4E4-4ADC-ABBD-193427CF609A}" dt="2022-07-27T17:24:33.634" v="430" actId="26606"/>
          <ac:spMkLst>
            <pc:docMk/>
            <pc:sldMk cId="3869533754" sldId="266"/>
            <ac:spMk id="3" creationId="{E04C64EE-3F9E-4F95-CFC0-C9E09CD7F419}"/>
          </ac:spMkLst>
        </pc:spChg>
        <pc:spChg chg="add">
          <ac:chgData name="Roman Zhigalov" userId="1f97e9fdf7779aa5" providerId="LiveId" clId="{05E4557D-E4E4-4ADC-ABBD-193427CF609A}" dt="2022-07-27T17:24:33.634" v="430" actId="26606"/>
          <ac:spMkLst>
            <pc:docMk/>
            <pc:sldMk cId="3869533754" sldId="266"/>
            <ac:spMk id="8" creationId="{827B839B-9ADE-406B-8590-F1CAEDED45A1}"/>
          </ac:spMkLst>
        </pc:spChg>
        <pc:spChg chg="add">
          <ac:chgData name="Roman Zhigalov" userId="1f97e9fdf7779aa5" providerId="LiveId" clId="{05E4557D-E4E4-4ADC-ABBD-193427CF609A}" dt="2022-07-27T17:24:33.634" v="430" actId="26606"/>
          <ac:spMkLst>
            <pc:docMk/>
            <pc:sldMk cId="3869533754" sldId="266"/>
            <ac:spMk id="10" creationId="{CFE45BF0-46DB-408C-B5F7-7B11716805D4}"/>
          </ac:spMkLst>
        </pc:spChg>
        <pc:spChg chg="add">
          <ac:chgData name="Roman Zhigalov" userId="1f97e9fdf7779aa5" providerId="LiveId" clId="{05E4557D-E4E4-4ADC-ABBD-193427CF609A}" dt="2022-07-27T17:24:33.634" v="430" actId="26606"/>
          <ac:spMkLst>
            <pc:docMk/>
            <pc:sldMk cId="3869533754" sldId="266"/>
            <ac:spMk id="12" creationId="{2AEBC8F2-97B1-41B4-93F1-2D289E197FBA}"/>
          </ac:spMkLst>
        </pc:spChg>
        <pc:spChg chg="add">
          <ac:chgData name="Roman Zhigalov" userId="1f97e9fdf7779aa5" providerId="LiveId" clId="{05E4557D-E4E4-4ADC-ABBD-193427CF609A}" dt="2022-07-27T17:24:33.634" v="430" actId="26606"/>
          <ac:spMkLst>
            <pc:docMk/>
            <pc:sldMk cId="3869533754" sldId="266"/>
            <ac:spMk id="14" creationId="{472E3A19-F5D5-48FC-BB9C-48C2F68F598B}"/>
          </ac:spMkLst>
        </pc:spChg>
        <pc:spChg chg="add">
          <ac:chgData name="Roman Zhigalov" userId="1f97e9fdf7779aa5" providerId="LiveId" clId="{05E4557D-E4E4-4ADC-ABBD-193427CF609A}" dt="2022-07-27T17:24:33.634" v="430" actId="26606"/>
          <ac:spMkLst>
            <pc:docMk/>
            <pc:sldMk cId="3869533754" sldId="266"/>
            <ac:spMk id="16" creationId="{7A62E32F-BB65-43A8-8EB5-92346890E549}"/>
          </ac:spMkLst>
        </pc:spChg>
        <pc:spChg chg="add">
          <ac:chgData name="Roman Zhigalov" userId="1f97e9fdf7779aa5" providerId="LiveId" clId="{05E4557D-E4E4-4ADC-ABBD-193427CF609A}" dt="2022-07-27T17:24:33.634" v="430" actId="26606"/>
          <ac:spMkLst>
            <pc:docMk/>
            <pc:sldMk cId="3869533754" sldId="266"/>
            <ac:spMk id="18" creationId="{14E91B64-9FCC-451E-AFB4-A827D6329367}"/>
          </ac:spMkLst>
        </pc:spChg>
      </pc:sldChg>
      <pc:sldChg chg="addSp delSp modSp new mod setBg">
        <pc:chgData name="Roman Zhigalov" userId="1f97e9fdf7779aa5" providerId="LiveId" clId="{05E4557D-E4E4-4ADC-ABBD-193427CF609A}" dt="2022-07-27T17:27:02.573" v="469" actId="26606"/>
        <pc:sldMkLst>
          <pc:docMk/>
          <pc:sldMk cId="1740161334" sldId="267"/>
        </pc:sldMkLst>
        <pc:spChg chg="mod">
          <ac:chgData name="Roman Zhigalov" userId="1f97e9fdf7779aa5" providerId="LiveId" clId="{05E4557D-E4E4-4ADC-ABBD-193427CF609A}" dt="2022-07-27T17:27:02.573" v="469" actId="26606"/>
          <ac:spMkLst>
            <pc:docMk/>
            <pc:sldMk cId="1740161334" sldId="267"/>
            <ac:spMk id="2" creationId="{8B0AE17D-28EA-260A-719A-774DE66D6FCA}"/>
          </ac:spMkLst>
        </pc:spChg>
        <pc:spChg chg="del">
          <ac:chgData name="Roman Zhigalov" userId="1f97e9fdf7779aa5" providerId="LiveId" clId="{05E4557D-E4E4-4ADC-ABBD-193427CF609A}" dt="2022-07-27T17:26:52.003" v="432"/>
          <ac:spMkLst>
            <pc:docMk/>
            <pc:sldMk cId="1740161334" sldId="267"/>
            <ac:spMk id="3" creationId="{F153FB4F-3D66-5BA1-0A88-B62741C9C561}"/>
          </ac:spMkLst>
        </pc:spChg>
        <pc:spChg chg="add">
          <ac:chgData name="Roman Zhigalov" userId="1f97e9fdf7779aa5" providerId="LiveId" clId="{05E4557D-E4E4-4ADC-ABBD-193427CF609A}" dt="2022-07-27T17:27:02.573" v="469" actId="26606"/>
          <ac:spMkLst>
            <pc:docMk/>
            <pc:sldMk cId="1740161334" sldId="267"/>
            <ac:spMk id="1031" creationId="{665DBBEF-238B-476B-96AB-8AAC3224ECEA}"/>
          </ac:spMkLst>
        </pc:spChg>
        <pc:spChg chg="add">
          <ac:chgData name="Roman Zhigalov" userId="1f97e9fdf7779aa5" providerId="LiveId" clId="{05E4557D-E4E4-4ADC-ABBD-193427CF609A}" dt="2022-07-27T17:27:02.573" v="469" actId="26606"/>
          <ac:spMkLst>
            <pc:docMk/>
            <pc:sldMk cId="1740161334" sldId="267"/>
            <ac:spMk id="1033" creationId="{3FCFB1DE-0B7E-48CC-BA90-B2AB0889F9D6}"/>
          </ac:spMkLst>
        </pc:spChg>
        <pc:picChg chg="add mod">
          <ac:chgData name="Roman Zhigalov" userId="1f97e9fdf7779aa5" providerId="LiveId" clId="{05E4557D-E4E4-4ADC-ABBD-193427CF609A}" dt="2022-07-27T17:27:02.573" v="469" actId="26606"/>
          <ac:picMkLst>
            <pc:docMk/>
            <pc:sldMk cId="1740161334" sldId="267"/>
            <ac:picMk id="1026" creationId="{27232D63-C578-3816-E12D-CC79D2F718C2}"/>
          </ac:picMkLst>
        </pc:picChg>
      </pc:sldChg>
      <pc:sldChg chg="addSp delSp modSp add mod setBg delDesignElem">
        <pc:chgData name="Roman Zhigalov" userId="1f97e9fdf7779aa5" providerId="LiveId" clId="{05E4557D-E4E4-4ADC-ABBD-193427CF609A}" dt="2022-07-27T17:30:40.705" v="472" actId="26606"/>
        <pc:sldMkLst>
          <pc:docMk/>
          <pc:sldMk cId="98268283" sldId="268"/>
        </pc:sldMkLst>
        <pc:spChg chg="mod">
          <ac:chgData name="Roman Zhigalov" userId="1f97e9fdf7779aa5" providerId="LiveId" clId="{05E4557D-E4E4-4ADC-ABBD-193427CF609A}" dt="2022-07-27T17:30:40.705" v="472" actId="26606"/>
          <ac:spMkLst>
            <pc:docMk/>
            <pc:sldMk cId="98268283" sldId="268"/>
            <ac:spMk id="2" creationId="{43B54365-B6CD-48E6-8537-2AC36D6CE253}"/>
          </ac:spMkLst>
        </pc:spChg>
        <pc:spChg chg="mod">
          <ac:chgData name="Roman Zhigalov" userId="1f97e9fdf7779aa5" providerId="LiveId" clId="{05E4557D-E4E4-4ADC-ABBD-193427CF609A}" dt="2022-07-27T17:30:40.705" v="472" actId="26606"/>
          <ac:spMkLst>
            <pc:docMk/>
            <pc:sldMk cId="98268283" sldId="268"/>
            <ac:spMk id="4" creationId="{9024FDCE-9E7D-499B-92AF-EE27B018590B}"/>
          </ac:spMkLst>
        </pc:spChg>
        <pc:spChg chg="del">
          <ac:chgData name="Roman Zhigalov" userId="1f97e9fdf7779aa5" providerId="LiveId" clId="{05E4557D-E4E4-4ADC-ABBD-193427CF609A}" dt="2022-07-27T17:30:35.807" v="471"/>
          <ac:spMkLst>
            <pc:docMk/>
            <pc:sldMk cId="98268283" sldId="268"/>
            <ac:spMk id="71" creationId="{743AA782-23D1-4521-8CAD-47662984AA08}"/>
          </ac:spMkLst>
        </pc:spChg>
        <pc:spChg chg="del">
          <ac:chgData name="Roman Zhigalov" userId="1f97e9fdf7779aa5" providerId="LiveId" clId="{05E4557D-E4E4-4ADC-ABBD-193427CF609A}" dt="2022-07-27T17:30:35.807" v="471"/>
          <ac:spMkLst>
            <pc:docMk/>
            <pc:sldMk cId="98268283" sldId="268"/>
            <ac:spMk id="73" creationId="{71877DBC-BB60-40F0-AC93-2ACDBAAE60CE}"/>
          </ac:spMkLst>
        </pc:spChg>
        <pc:spChg chg="add">
          <ac:chgData name="Roman Zhigalov" userId="1f97e9fdf7779aa5" providerId="LiveId" clId="{05E4557D-E4E4-4ADC-ABBD-193427CF609A}" dt="2022-07-27T17:30:40.705" v="472" actId="26606"/>
          <ac:spMkLst>
            <pc:docMk/>
            <pc:sldMk cId="98268283" sldId="268"/>
            <ac:spMk id="2055" creationId="{2B97F24A-32CE-4C1C-A50D-3016B394DCFB}"/>
          </ac:spMkLst>
        </pc:spChg>
        <pc:spChg chg="add">
          <ac:chgData name="Roman Zhigalov" userId="1f97e9fdf7779aa5" providerId="LiveId" clId="{05E4557D-E4E4-4ADC-ABBD-193427CF609A}" dt="2022-07-27T17:30:40.705" v="472" actId="26606"/>
          <ac:spMkLst>
            <pc:docMk/>
            <pc:sldMk cId="98268283" sldId="268"/>
            <ac:spMk id="2057" creationId="{CD8B4F24-440B-49E9-B85D-733523DC064B}"/>
          </ac:spMkLst>
        </pc:spChg>
        <pc:picChg chg="mod">
          <ac:chgData name="Roman Zhigalov" userId="1f97e9fdf7779aa5" providerId="LiveId" clId="{05E4557D-E4E4-4ADC-ABBD-193427CF609A}" dt="2022-07-27T17:30:40.705" v="472" actId="26606"/>
          <ac:picMkLst>
            <pc:docMk/>
            <pc:sldMk cId="98268283" sldId="268"/>
            <ac:picMk id="2050" creationId="{5F8D1DF7-450D-42EB-98A3-166E593DE86B}"/>
          </ac:picMkLst>
        </pc:picChg>
      </pc:sldChg>
      <pc:sldChg chg="addSp delSp modSp new mod setBg">
        <pc:chgData name="Roman Zhigalov" userId="1f97e9fdf7779aa5" providerId="LiveId" clId="{05E4557D-E4E4-4ADC-ABBD-193427CF609A}" dt="2022-07-27T17:31:45.671" v="528" actId="26606"/>
        <pc:sldMkLst>
          <pc:docMk/>
          <pc:sldMk cId="1358502302" sldId="269"/>
        </pc:sldMkLst>
        <pc:spChg chg="mod">
          <ac:chgData name="Roman Zhigalov" userId="1f97e9fdf7779aa5" providerId="LiveId" clId="{05E4557D-E4E4-4ADC-ABBD-193427CF609A}" dt="2022-07-27T17:31:45.671" v="528" actId="26606"/>
          <ac:spMkLst>
            <pc:docMk/>
            <pc:sldMk cId="1358502302" sldId="269"/>
            <ac:spMk id="2" creationId="{EB2BF0C3-556A-A5FC-CCDF-7EB8998368D0}"/>
          </ac:spMkLst>
        </pc:spChg>
        <pc:spChg chg="del">
          <ac:chgData name="Roman Zhigalov" userId="1f97e9fdf7779aa5" providerId="LiveId" clId="{05E4557D-E4E4-4ADC-ABBD-193427CF609A}" dt="2022-07-27T17:31:20.309" v="474"/>
          <ac:spMkLst>
            <pc:docMk/>
            <pc:sldMk cId="1358502302" sldId="269"/>
            <ac:spMk id="3" creationId="{067B9454-8627-0069-BB2B-524CED795EB2}"/>
          </ac:spMkLst>
        </pc:spChg>
        <pc:spChg chg="add del">
          <ac:chgData name="Roman Zhigalov" userId="1f97e9fdf7779aa5" providerId="LiveId" clId="{05E4557D-E4E4-4ADC-ABBD-193427CF609A}" dt="2022-07-27T17:31:45.662" v="527" actId="26606"/>
          <ac:spMkLst>
            <pc:docMk/>
            <pc:sldMk cId="1358502302" sldId="269"/>
            <ac:spMk id="2055" creationId="{AB45A142-4255-493C-8284-5D566C121B10}"/>
          </ac:spMkLst>
        </pc:spChg>
        <pc:spChg chg="add">
          <ac:chgData name="Roman Zhigalov" userId="1f97e9fdf7779aa5" providerId="LiveId" clId="{05E4557D-E4E4-4ADC-ABBD-193427CF609A}" dt="2022-07-27T17:31:45.671" v="528" actId="26606"/>
          <ac:spMkLst>
            <pc:docMk/>
            <pc:sldMk cId="1358502302" sldId="269"/>
            <ac:spMk id="2059" creationId="{665DBBEF-238B-476B-96AB-8AAC3224ECEA}"/>
          </ac:spMkLst>
        </pc:spChg>
        <pc:spChg chg="add">
          <ac:chgData name="Roman Zhigalov" userId="1f97e9fdf7779aa5" providerId="LiveId" clId="{05E4557D-E4E4-4ADC-ABBD-193427CF609A}" dt="2022-07-27T17:31:45.671" v="528" actId="26606"/>
          <ac:spMkLst>
            <pc:docMk/>
            <pc:sldMk cId="1358502302" sldId="269"/>
            <ac:spMk id="2060" creationId="{3FCFB1DE-0B7E-48CC-BA90-B2AB0889F9D6}"/>
          </ac:spMkLst>
        </pc:spChg>
        <pc:picChg chg="add mod">
          <ac:chgData name="Roman Zhigalov" userId="1f97e9fdf7779aa5" providerId="LiveId" clId="{05E4557D-E4E4-4ADC-ABBD-193427CF609A}" dt="2022-07-27T17:31:45.671" v="528" actId="26606"/>
          <ac:picMkLst>
            <pc:docMk/>
            <pc:sldMk cId="1358502302" sldId="269"/>
            <ac:picMk id="2050" creationId="{B5AB83F9-9688-0C2F-E26B-763CBFCD940D}"/>
          </ac:picMkLst>
        </pc:picChg>
        <pc:cxnChg chg="add del">
          <ac:chgData name="Roman Zhigalov" userId="1f97e9fdf7779aa5" providerId="LiveId" clId="{05E4557D-E4E4-4ADC-ABBD-193427CF609A}" dt="2022-07-27T17:31:45.662" v="527" actId="26606"/>
          <ac:cxnSpMkLst>
            <pc:docMk/>
            <pc:sldMk cId="1358502302" sldId="269"/>
            <ac:cxnSpMk id="2057" creationId="{38FB9660-F42F-4313-BBC4-47C007FE484C}"/>
          </ac:cxnSpMkLst>
        </pc:cxnChg>
      </pc:sldChg>
      <pc:sldChg chg="addSp delSp modSp add mod setBg delDesignElem">
        <pc:chgData name="Roman Zhigalov" userId="1f97e9fdf7779aa5" providerId="LiveId" clId="{05E4557D-E4E4-4ADC-ABBD-193427CF609A}" dt="2022-07-27T17:32:13.272" v="531" actId="26606"/>
        <pc:sldMkLst>
          <pc:docMk/>
          <pc:sldMk cId="2240878065" sldId="270"/>
        </pc:sldMkLst>
        <pc:spChg chg="mod">
          <ac:chgData name="Roman Zhigalov" userId="1f97e9fdf7779aa5" providerId="LiveId" clId="{05E4557D-E4E4-4ADC-ABBD-193427CF609A}" dt="2022-07-27T17:32:13.272" v="531" actId="26606"/>
          <ac:spMkLst>
            <pc:docMk/>
            <pc:sldMk cId="2240878065" sldId="270"/>
            <ac:spMk id="2" creationId="{BFD2FE2C-BC07-4B47-BE60-2C3D1CE620D1}"/>
          </ac:spMkLst>
        </pc:spChg>
        <pc:spChg chg="mod">
          <ac:chgData name="Roman Zhigalov" userId="1f97e9fdf7779aa5" providerId="LiveId" clId="{05E4557D-E4E4-4ADC-ABBD-193427CF609A}" dt="2022-07-27T17:32:13.272" v="531" actId="26606"/>
          <ac:spMkLst>
            <pc:docMk/>
            <pc:sldMk cId="2240878065" sldId="270"/>
            <ac:spMk id="4" creationId="{3D9A0658-BBD8-41DF-8AF5-EB080FD383C7}"/>
          </ac:spMkLst>
        </pc:spChg>
        <pc:spChg chg="add">
          <ac:chgData name="Roman Zhigalov" userId="1f97e9fdf7779aa5" providerId="LiveId" clId="{05E4557D-E4E4-4ADC-ABBD-193427CF609A}" dt="2022-07-27T17:32:13.272" v="531" actId="26606"/>
          <ac:spMkLst>
            <pc:docMk/>
            <pc:sldMk cId="2240878065" sldId="270"/>
            <ac:spMk id="10" creationId="{2B97F24A-32CE-4C1C-A50D-3016B394DCFB}"/>
          </ac:spMkLst>
        </pc:spChg>
        <pc:spChg chg="add">
          <ac:chgData name="Roman Zhigalov" userId="1f97e9fdf7779aa5" providerId="LiveId" clId="{05E4557D-E4E4-4ADC-ABBD-193427CF609A}" dt="2022-07-27T17:32:13.272" v="531" actId="26606"/>
          <ac:spMkLst>
            <pc:docMk/>
            <pc:sldMk cId="2240878065" sldId="270"/>
            <ac:spMk id="11" creationId="{CD8B4F24-440B-49E9-B85D-733523DC064B}"/>
          </ac:spMkLst>
        </pc:spChg>
        <pc:spChg chg="del">
          <ac:chgData name="Roman Zhigalov" userId="1f97e9fdf7779aa5" providerId="LiveId" clId="{05E4557D-E4E4-4ADC-ABBD-193427CF609A}" dt="2022-07-27T17:32:09.807" v="530"/>
          <ac:spMkLst>
            <pc:docMk/>
            <pc:sldMk cId="2240878065" sldId="270"/>
            <ac:spMk id="13" creationId="{743AA782-23D1-4521-8CAD-47662984AA08}"/>
          </ac:spMkLst>
        </pc:spChg>
        <pc:spChg chg="del">
          <ac:chgData name="Roman Zhigalov" userId="1f97e9fdf7779aa5" providerId="LiveId" clId="{05E4557D-E4E4-4ADC-ABBD-193427CF609A}" dt="2022-07-27T17:32:09.807" v="530"/>
          <ac:spMkLst>
            <pc:docMk/>
            <pc:sldMk cId="2240878065" sldId="270"/>
            <ac:spMk id="15" creationId="{71877DBC-BB60-40F0-AC93-2ACDBAAE60CE}"/>
          </ac:spMkLst>
        </pc:spChg>
        <pc:picChg chg="mod">
          <ac:chgData name="Roman Zhigalov" userId="1f97e9fdf7779aa5" providerId="LiveId" clId="{05E4557D-E4E4-4ADC-ABBD-193427CF609A}" dt="2022-07-27T17:32:13.272" v="531" actId="26606"/>
          <ac:picMkLst>
            <pc:docMk/>
            <pc:sldMk cId="2240878065" sldId="270"/>
            <ac:picMk id="8" creationId="{6C7DDF46-4E75-453A-B283-F2E402358A07}"/>
          </ac:picMkLst>
        </pc:picChg>
      </pc:sldChg>
      <pc:sldChg chg="addSp delSp modSp add mod setBg delDesignElem">
        <pc:chgData name="Roman Zhigalov" userId="1f97e9fdf7779aa5" providerId="LiveId" clId="{05E4557D-E4E4-4ADC-ABBD-193427CF609A}" dt="2022-07-27T17:32:45.414" v="534" actId="26606"/>
        <pc:sldMkLst>
          <pc:docMk/>
          <pc:sldMk cId="2987891322" sldId="271"/>
        </pc:sldMkLst>
        <pc:spChg chg="mod">
          <ac:chgData name="Roman Zhigalov" userId="1f97e9fdf7779aa5" providerId="LiveId" clId="{05E4557D-E4E4-4ADC-ABBD-193427CF609A}" dt="2022-07-27T17:32:45.414" v="534" actId="26606"/>
          <ac:spMkLst>
            <pc:docMk/>
            <pc:sldMk cId="2987891322" sldId="271"/>
            <ac:spMk id="2" creationId="{AD13C2DE-AFDC-4853-8A70-2FF930CC4E93}"/>
          </ac:spMkLst>
        </pc:spChg>
        <pc:spChg chg="add">
          <ac:chgData name="Roman Zhigalov" userId="1f97e9fdf7779aa5" providerId="LiveId" clId="{05E4557D-E4E4-4ADC-ABBD-193427CF609A}" dt="2022-07-27T17:32:45.414" v="534" actId="26606"/>
          <ac:spMkLst>
            <pc:docMk/>
            <pc:sldMk cId="2987891322" sldId="271"/>
            <ac:spMk id="7" creationId="{665DBBEF-238B-476B-96AB-8AAC3224ECEA}"/>
          </ac:spMkLst>
        </pc:spChg>
        <pc:spChg chg="add">
          <ac:chgData name="Roman Zhigalov" userId="1f97e9fdf7779aa5" providerId="LiveId" clId="{05E4557D-E4E4-4ADC-ABBD-193427CF609A}" dt="2022-07-27T17:32:45.414" v="534" actId="26606"/>
          <ac:spMkLst>
            <pc:docMk/>
            <pc:sldMk cId="2987891322" sldId="271"/>
            <ac:spMk id="8" creationId="{3FCFB1DE-0B7E-48CC-BA90-B2AB0889F9D6}"/>
          </ac:spMkLst>
        </pc:spChg>
        <pc:spChg chg="del">
          <ac:chgData name="Roman Zhigalov" userId="1f97e9fdf7779aa5" providerId="LiveId" clId="{05E4557D-E4E4-4ADC-ABBD-193427CF609A}" dt="2022-07-27T17:32:40.543" v="533"/>
          <ac:spMkLst>
            <pc:docMk/>
            <pc:sldMk cId="2987891322" sldId="271"/>
            <ac:spMk id="10" creationId="{665DBBEF-238B-476B-96AB-8AAC3224ECEA}"/>
          </ac:spMkLst>
        </pc:spChg>
        <pc:spChg chg="del">
          <ac:chgData name="Roman Zhigalov" userId="1f97e9fdf7779aa5" providerId="LiveId" clId="{05E4557D-E4E4-4ADC-ABBD-193427CF609A}" dt="2022-07-27T17:32:40.543" v="533"/>
          <ac:spMkLst>
            <pc:docMk/>
            <pc:sldMk cId="2987891322" sldId="271"/>
            <ac:spMk id="12" creationId="{3FCFB1DE-0B7E-48CC-BA90-B2AB0889F9D6}"/>
          </ac:spMkLst>
        </pc:spChg>
      </pc:sldChg>
      <pc:sldChg chg="addSp delSp modSp add mod setBg delDesignElem">
        <pc:chgData name="Roman Zhigalov" userId="1f97e9fdf7779aa5" providerId="LiveId" clId="{05E4557D-E4E4-4ADC-ABBD-193427CF609A}" dt="2022-07-27T17:33:21.353" v="574" actId="26606"/>
        <pc:sldMkLst>
          <pc:docMk/>
          <pc:sldMk cId="690568804" sldId="272"/>
        </pc:sldMkLst>
        <pc:spChg chg="mod">
          <ac:chgData name="Roman Zhigalov" userId="1f97e9fdf7779aa5" providerId="LiveId" clId="{05E4557D-E4E4-4ADC-ABBD-193427CF609A}" dt="2022-07-27T17:33:21.353" v="574" actId="26606"/>
          <ac:spMkLst>
            <pc:docMk/>
            <pc:sldMk cId="690568804" sldId="272"/>
            <ac:spMk id="2" creationId="{1DCE662E-EE6A-425A-B79D-D216DDEFB4B1}"/>
          </ac:spMkLst>
        </pc:spChg>
        <pc:spChg chg="mod">
          <ac:chgData name="Roman Zhigalov" userId="1f97e9fdf7779aa5" providerId="LiveId" clId="{05E4557D-E4E4-4ADC-ABBD-193427CF609A}" dt="2022-07-27T17:33:21.353" v="574" actId="26606"/>
          <ac:spMkLst>
            <pc:docMk/>
            <pc:sldMk cId="690568804" sldId="272"/>
            <ac:spMk id="4" creationId="{0D7245A8-79C1-4E84-8354-753F203CBEEB}"/>
          </ac:spMkLst>
        </pc:spChg>
        <pc:spChg chg="del">
          <ac:chgData name="Roman Zhigalov" userId="1f97e9fdf7779aa5" providerId="LiveId" clId="{05E4557D-E4E4-4ADC-ABBD-193427CF609A}" dt="2022-07-27T17:33:02.385" v="536"/>
          <ac:spMkLst>
            <pc:docMk/>
            <pc:sldMk cId="690568804" sldId="272"/>
            <ac:spMk id="71" creationId="{743AA782-23D1-4521-8CAD-47662984AA08}"/>
          </ac:spMkLst>
        </pc:spChg>
        <pc:spChg chg="del">
          <ac:chgData name="Roman Zhigalov" userId="1f97e9fdf7779aa5" providerId="LiveId" clId="{05E4557D-E4E4-4ADC-ABBD-193427CF609A}" dt="2022-07-27T17:33:02.385" v="536"/>
          <ac:spMkLst>
            <pc:docMk/>
            <pc:sldMk cId="690568804" sldId="272"/>
            <ac:spMk id="73" creationId="{71877DBC-BB60-40F0-AC93-2ACDBAAE60CE}"/>
          </ac:spMkLst>
        </pc:spChg>
        <pc:spChg chg="add del">
          <ac:chgData name="Roman Zhigalov" userId="1f97e9fdf7779aa5" providerId="LiveId" clId="{05E4557D-E4E4-4ADC-ABBD-193427CF609A}" dt="2022-07-27T17:33:21.353" v="574" actId="26606"/>
          <ac:spMkLst>
            <pc:docMk/>
            <pc:sldMk cId="690568804" sldId="272"/>
            <ac:spMk id="6151" creationId="{2B97F24A-32CE-4C1C-A50D-3016B394DCFB}"/>
          </ac:spMkLst>
        </pc:spChg>
        <pc:spChg chg="add del">
          <ac:chgData name="Roman Zhigalov" userId="1f97e9fdf7779aa5" providerId="LiveId" clId="{05E4557D-E4E4-4ADC-ABBD-193427CF609A}" dt="2022-07-27T17:33:21.353" v="574" actId="26606"/>
          <ac:spMkLst>
            <pc:docMk/>
            <pc:sldMk cId="690568804" sldId="272"/>
            <ac:spMk id="6153" creationId="{CD8B4F24-440B-49E9-B85D-733523DC064B}"/>
          </ac:spMkLst>
        </pc:spChg>
        <pc:spChg chg="add">
          <ac:chgData name="Roman Zhigalov" userId="1f97e9fdf7779aa5" providerId="LiveId" clId="{05E4557D-E4E4-4ADC-ABBD-193427CF609A}" dt="2022-07-27T17:33:21.353" v="574" actId="26606"/>
          <ac:spMkLst>
            <pc:docMk/>
            <pc:sldMk cId="690568804" sldId="272"/>
            <ac:spMk id="6158" creationId="{665DBBEF-238B-476B-96AB-8AAC3224ECEA}"/>
          </ac:spMkLst>
        </pc:spChg>
        <pc:spChg chg="add">
          <ac:chgData name="Roman Zhigalov" userId="1f97e9fdf7779aa5" providerId="LiveId" clId="{05E4557D-E4E4-4ADC-ABBD-193427CF609A}" dt="2022-07-27T17:33:21.353" v="574" actId="26606"/>
          <ac:spMkLst>
            <pc:docMk/>
            <pc:sldMk cId="690568804" sldId="272"/>
            <ac:spMk id="6160" creationId="{3FCFB1DE-0B7E-48CC-BA90-B2AB0889F9D6}"/>
          </ac:spMkLst>
        </pc:spChg>
        <pc:picChg chg="mod">
          <ac:chgData name="Roman Zhigalov" userId="1f97e9fdf7779aa5" providerId="LiveId" clId="{05E4557D-E4E4-4ADC-ABBD-193427CF609A}" dt="2022-07-27T17:33:21.353" v="574" actId="26606"/>
          <ac:picMkLst>
            <pc:docMk/>
            <pc:sldMk cId="690568804" sldId="272"/>
            <ac:picMk id="6146" creationId="{9DFC9BCC-07DA-4435-9682-91564D846751}"/>
          </ac:picMkLst>
        </pc:picChg>
      </pc:sldChg>
      <pc:sldChg chg="addSp delSp modSp add mod setBg delDesignElem">
        <pc:chgData name="Roman Zhigalov" userId="1f97e9fdf7779aa5" providerId="LiveId" clId="{05E4557D-E4E4-4ADC-ABBD-193427CF609A}" dt="2022-07-27T17:39:57.253" v="684" actId="403"/>
        <pc:sldMkLst>
          <pc:docMk/>
          <pc:sldMk cId="4268913467" sldId="273"/>
        </pc:sldMkLst>
        <pc:spChg chg="mod">
          <ac:chgData name="Roman Zhigalov" userId="1f97e9fdf7779aa5" providerId="LiveId" clId="{05E4557D-E4E4-4ADC-ABBD-193427CF609A}" dt="2022-07-27T17:39:55.734" v="683" actId="26606"/>
          <ac:spMkLst>
            <pc:docMk/>
            <pc:sldMk cId="4268913467" sldId="273"/>
            <ac:spMk id="2" creationId="{0E4C09C1-EB93-48C1-8CBA-AD5C73793C15}"/>
          </ac:spMkLst>
        </pc:spChg>
        <pc:spChg chg="mod">
          <ac:chgData name="Roman Zhigalov" userId="1f97e9fdf7779aa5" providerId="LiveId" clId="{05E4557D-E4E4-4ADC-ABBD-193427CF609A}" dt="2022-07-27T17:39:57.253" v="684" actId="403"/>
          <ac:spMkLst>
            <pc:docMk/>
            <pc:sldMk cId="4268913467" sldId="273"/>
            <ac:spMk id="3" creationId="{B062775E-E571-4D1A-BE54-A542900E3E20}"/>
          </ac:spMkLst>
        </pc:spChg>
        <pc:spChg chg="add del">
          <ac:chgData name="Roman Zhigalov" userId="1f97e9fdf7779aa5" providerId="LiveId" clId="{05E4557D-E4E4-4ADC-ABBD-193427CF609A}" dt="2022-07-27T17:39:55.712" v="682" actId="26606"/>
          <ac:spMkLst>
            <pc:docMk/>
            <pc:sldMk cId="4268913467" sldId="273"/>
            <ac:spMk id="5" creationId="{777A147A-9ED8-46B4-8660-1B3C2AA880B5}"/>
          </ac:spMkLst>
        </pc:spChg>
        <pc:spChg chg="add del">
          <ac:chgData name="Roman Zhigalov" userId="1f97e9fdf7779aa5" providerId="LiveId" clId="{05E4557D-E4E4-4ADC-ABBD-193427CF609A}" dt="2022-07-27T17:39:55.712" v="682" actId="26606"/>
          <ac:spMkLst>
            <pc:docMk/>
            <pc:sldMk cId="4268913467" sldId="273"/>
            <ac:spMk id="6" creationId="{5D6C15A0-C087-4593-8414-2B4EC1CDC3DE}"/>
          </ac:spMkLst>
        </pc:spChg>
        <pc:spChg chg="del">
          <ac:chgData name="Roman Zhigalov" userId="1f97e9fdf7779aa5" providerId="LiveId" clId="{05E4557D-E4E4-4ADC-ABBD-193427CF609A}" dt="2022-07-27T17:39:48.992" v="680"/>
          <ac:spMkLst>
            <pc:docMk/>
            <pc:sldMk cId="4268913467" sldId="273"/>
            <ac:spMk id="8" creationId="{DBF61EA3-B236-439E-9C0B-340980D56BEE}"/>
          </ac:spMkLst>
        </pc:spChg>
        <pc:spChg chg="add">
          <ac:chgData name="Roman Zhigalov" userId="1f97e9fdf7779aa5" providerId="LiveId" clId="{05E4557D-E4E4-4ADC-ABBD-193427CF609A}" dt="2022-07-27T17:39:55.734" v="683" actId="26606"/>
          <ac:spMkLst>
            <pc:docMk/>
            <pc:sldMk cId="4268913467" sldId="273"/>
            <ac:spMk id="9" creationId="{827B839B-9ADE-406B-8590-F1CAEDED45A1}"/>
          </ac:spMkLst>
        </pc:spChg>
        <pc:spChg chg="add">
          <ac:chgData name="Roman Zhigalov" userId="1f97e9fdf7779aa5" providerId="LiveId" clId="{05E4557D-E4E4-4ADC-ABBD-193427CF609A}" dt="2022-07-27T17:39:55.734" v="683" actId="26606"/>
          <ac:spMkLst>
            <pc:docMk/>
            <pc:sldMk cId="4268913467" sldId="273"/>
            <ac:spMk id="11" creationId="{CFE45BF0-46DB-408C-B5F7-7B11716805D4}"/>
          </ac:spMkLst>
        </pc:spChg>
        <pc:spChg chg="add">
          <ac:chgData name="Roman Zhigalov" userId="1f97e9fdf7779aa5" providerId="LiveId" clId="{05E4557D-E4E4-4ADC-ABBD-193427CF609A}" dt="2022-07-27T17:39:55.734" v="683" actId="26606"/>
          <ac:spMkLst>
            <pc:docMk/>
            <pc:sldMk cId="4268913467" sldId="273"/>
            <ac:spMk id="12" creationId="{2AEBC8F2-97B1-41B4-93F1-2D289E197FBA}"/>
          </ac:spMkLst>
        </pc:spChg>
        <pc:spChg chg="add">
          <ac:chgData name="Roman Zhigalov" userId="1f97e9fdf7779aa5" providerId="LiveId" clId="{05E4557D-E4E4-4ADC-ABBD-193427CF609A}" dt="2022-07-27T17:39:55.734" v="683" actId="26606"/>
          <ac:spMkLst>
            <pc:docMk/>
            <pc:sldMk cId="4268913467" sldId="273"/>
            <ac:spMk id="13" creationId="{472E3A19-F5D5-48FC-BB9C-48C2F68F598B}"/>
          </ac:spMkLst>
        </pc:spChg>
        <pc:spChg chg="del">
          <ac:chgData name="Roman Zhigalov" userId="1f97e9fdf7779aa5" providerId="LiveId" clId="{05E4557D-E4E4-4ADC-ABBD-193427CF609A}" dt="2022-07-27T17:39:48.992" v="680"/>
          <ac:spMkLst>
            <pc:docMk/>
            <pc:sldMk cId="4268913467" sldId="273"/>
            <ac:spMk id="14" creationId="{E659831F-0D9A-4C63-9EBB-8435B85A440F}"/>
          </ac:spMkLst>
        </pc:spChg>
        <pc:spChg chg="add">
          <ac:chgData name="Roman Zhigalov" userId="1f97e9fdf7779aa5" providerId="LiveId" clId="{05E4557D-E4E4-4ADC-ABBD-193427CF609A}" dt="2022-07-27T17:39:55.734" v="683" actId="26606"/>
          <ac:spMkLst>
            <pc:docMk/>
            <pc:sldMk cId="4268913467" sldId="273"/>
            <ac:spMk id="16" creationId="{7A62E32F-BB65-43A8-8EB5-92346890E549}"/>
          </ac:spMkLst>
        </pc:spChg>
        <pc:spChg chg="add">
          <ac:chgData name="Roman Zhigalov" userId="1f97e9fdf7779aa5" providerId="LiveId" clId="{05E4557D-E4E4-4ADC-ABBD-193427CF609A}" dt="2022-07-27T17:39:55.734" v="683" actId="26606"/>
          <ac:spMkLst>
            <pc:docMk/>
            <pc:sldMk cId="4268913467" sldId="273"/>
            <ac:spMk id="18" creationId="{14E91B64-9FCC-451E-AFB4-A827D6329367}"/>
          </ac:spMkLst>
        </pc:spChg>
        <pc:grpChg chg="del">
          <ac:chgData name="Roman Zhigalov" userId="1f97e9fdf7779aa5" providerId="LiveId" clId="{05E4557D-E4E4-4ADC-ABBD-193427CF609A}" dt="2022-07-27T17:39:48.992" v="680"/>
          <ac:grpSpMkLst>
            <pc:docMk/>
            <pc:sldMk cId="4268913467" sldId="273"/>
            <ac:grpSpMk id="10" creationId="{28FAF094-D087-493F-8DF9-A486C2D6BBAA}"/>
          </ac:grpSpMkLst>
        </pc:grpChg>
      </pc:sldChg>
      <pc:sldChg chg="add">
        <pc:chgData name="Roman Zhigalov" userId="1f97e9fdf7779aa5" providerId="LiveId" clId="{05E4557D-E4E4-4ADC-ABBD-193427CF609A}" dt="2022-07-27T17:43:00.584" v="768"/>
        <pc:sldMkLst>
          <pc:docMk/>
          <pc:sldMk cId="4207757394" sldId="274"/>
        </pc:sldMkLst>
      </pc:sldChg>
      <pc:sldChg chg="addSp delSp modSp add mod setBg delDesignElem">
        <pc:chgData name="Roman Zhigalov" userId="1f97e9fdf7779aa5" providerId="LiveId" clId="{05E4557D-E4E4-4ADC-ABBD-193427CF609A}" dt="2022-07-27T17:40:20.058" v="689" actId="26606"/>
        <pc:sldMkLst>
          <pc:docMk/>
          <pc:sldMk cId="2221193727" sldId="275"/>
        </pc:sldMkLst>
        <pc:spChg chg="mod">
          <ac:chgData name="Roman Zhigalov" userId="1f97e9fdf7779aa5" providerId="LiveId" clId="{05E4557D-E4E4-4ADC-ABBD-193427CF609A}" dt="2022-07-27T17:40:20.058" v="689" actId="26606"/>
          <ac:spMkLst>
            <pc:docMk/>
            <pc:sldMk cId="2221193727" sldId="275"/>
            <ac:spMk id="2" creationId="{97019F84-E389-41E3-92A3-204B96287FAC}"/>
          </ac:spMkLst>
        </pc:spChg>
        <pc:spChg chg="mod">
          <ac:chgData name="Roman Zhigalov" userId="1f97e9fdf7779aa5" providerId="LiveId" clId="{05E4557D-E4E4-4ADC-ABBD-193427CF609A}" dt="2022-07-27T17:40:20.058" v="689" actId="26606"/>
          <ac:spMkLst>
            <pc:docMk/>
            <pc:sldMk cId="2221193727" sldId="275"/>
            <ac:spMk id="4" creationId="{31EF1C67-A020-4321-925E-039232F31248}"/>
          </ac:spMkLst>
        </pc:spChg>
        <pc:spChg chg="add del">
          <ac:chgData name="Roman Zhigalov" userId="1f97e9fdf7779aa5" providerId="LiveId" clId="{05E4557D-E4E4-4ADC-ABBD-193427CF609A}" dt="2022-07-27T17:40:20.046" v="688" actId="26606"/>
          <ac:spMkLst>
            <pc:docMk/>
            <pc:sldMk cId="2221193727" sldId="275"/>
            <ac:spMk id="7" creationId="{F13C74B1-5B17-4795-BED0-7140497B445A}"/>
          </ac:spMkLst>
        </pc:spChg>
        <pc:spChg chg="add del">
          <ac:chgData name="Roman Zhigalov" userId="1f97e9fdf7779aa5" providerId="LiveId" clId="{05E4557D-E4E4-4ADC-ABBD-193427CF609A}" dt="2022-07-27T17:40:20.046" v="688" actId="26606"/>
          <ac:spMkLst>
            <pc:docMk/>
            <pc:sldMk cId="2221193727" sldId="275"/>
            <ac:spMk id="8" creationId="{D4974D33-8DC5-464E-8C6D-BE58F0669C17}"/>
          </ac:spMkLst>
        </pc:spChg>
        <pc:spChg chg="del">
          <ac:chgData name="Roman Zhigalov" userId="1f97e9fdf7779aa5" providerId="LiveId" clId="{05E4557D-E4E4-4ADC-ABBD-193427CF609A}" dt="2022-07-27T17:40:15.978" v="686"/>
          <ac:spMkLst>
            <pc:docMk/>
            <pc:sldMk cId="2221193727" sldId="275"/>
            <ac:spMk id="10" creationId="{058A14AF-9FB5-4CC7-BA35-E8E85D3EDF0E}"/>
          </ac:spMkLst>
        </pc:spChg>
        <pc:spChg chg="add">
          <ac:chgData name="Roman Zhigalov" userId="1f97e9fdf7779aa5" providerId="LiveId" clId="{05E4557D-E4E4-4ADC-ABBD-193427CF609A}" dt="2022-07-27T17:40:20.058" v="689" actId="26606"/>
          <ac:spMkLst>
            <pc:docMk/>
            <pc:sldMk cId="2221193727" sldId="275"/>
            <ac:spMk id="11" creationId="{32AEEBC8-9D30-42EF-95F2-386C2653FBF0}"/>
          </ac:spMkLst>
        </pc:spChg>
        <pc:spChg chg="del">
          <ac:chgData name="Roman Zhigalov" userId="1f97e9fdf7779aa5" providerId="LiveId" clId="{05E4557D-E4E4-4ADC-ABBD-193427CF609A}" dt="2022-07-27T17:40:15.978" v="686"/>
          <ac:spMkLst>
            <pc:docMk/>
            <pc:sldMk cId="2221193727" sldId="275"/>
            <ac:spMk id="12" creationId="{3A9A4357-BD1D-4622-A4FE-766E6AB8DE84}"/>
          </ac:spMkLst>
        </pc:spChg>
        <pc:spChg chg="add">
          <ac:chgData name="Roman Zhigalov" userId="1f97e9fdf7779aa5" providerId="LiveId" clId="{05E4557D-E4E4-4ADC-ABBD-193427CF609A}" dt="2022-07-27T17:40:20.058" v="689" actId="26606"/>
          <ac:spMkLst>
            <pc:docMk/>
            <pc:sldMk cId="2221193727" sldId="275"/>
            <ac:spMk id="13" creationId="{2E92FA66-67D7-4CB4-94D3-E643A9AD4757}"/>
          </ac:spMkLst>
        </pc:spChg>
        <pc:spChg chg="del">
          <ac:chgData name="Roman Zhigalov" userId="1f97e9fdf7779aa5" providerId="LiveId" clId="{05E4557D-E4E4-4ADC-ABBD-193427CF609A}" dt="2022-07-27T17:40:15.978" v="686"/>
          <ac:spMkLst>
            <pc:docMk/>
            <pc:sldMk cId="2221193727" sldId="275"/>
            <ac:spMk id="14" creationId="{E659831F-0D9A-4C63-9EBB-8435B85A440F}"/>
          </ac:spMkLst>
        </pc:spChg>
        <pc:spChg chg="del">
          <ac:chgData name="Roman Zhigalov" userId="1f97e9fdf7779aa5" providerId="LiveId" clId="{05E4557D-E4E4-4ADC-ABBD-193427CF609A}" dt="2022-07-27T17:40:15.978" v="686"/>
          <ac:spMkLst>
            <pc:docMk/>
            <pc:sldMk cId="2221193727" sldId="275"/>
            <ac:spMk id="16" creationId="{E6995CE5-F890-4ABA-82A2-26507CE8D2A3}"/>
          </ac:spMkLst>
        </pc:spChg>
        <pc:picChg chg="mod">
          <ac:chgData name="Roman Zhigalov" userId="1f97e9fdf7779aa5" providerId="LiveId" clId="{05E4557D-E4E4-4ADC-ABBD-193427CF609A}" dt="2022-07-27T17:40:20.058" v="689" actId="26606"/>
          <ac:picMkLst>
            <pc:docMk/>
            <pc:sldMk cId="2221193727" sldId="275"/>
            <ac:picMk id="5" creationId="{10D565A1-FB5F-4B25-A81B-B66FBCC1FB94}"/>
          </ac:picMkLst>
        </pc:picChg>
      </pc:sldChg>
      <pc:sldChg chg="addSp delSp modSp add mod setBg delDesignElem">
        <pc:chgData name="Roman Zhigalov" userId="1f97e9fdf7779aa5" providerId="LiveId" clId="{05E4557D-E4E4-4ADC-ABBD-193427CF609A}" dt="2022-07-27T17:40:32.958" v="692" actId="26606"/>
        <pc:sldMkLst>
          <pc:docMk/>
          <pc:sldMk cId="898389022" sldId="277"/>
        </pc:sldMkLst>
        <pc:spChg chg="mod">
          <ac:chgData name="Roman Zhigalov" userId="1f97e9fdf7779aa5" providerId="LiveId" clId="{05E4557D-E4E4-4ADC-ABBD-193427CF609A}" dt="2022-07-27T17:40:32.958" v="692" actId="26606"/>
          <ac:spMkLst>
            <pc:docMk/>
            <pc:sldMk cId="898389022" sldId="277"/>
            <ac:spMk id="2" creationId="{ADA3A491-EC98-4C32-B98D-70E9B3570EEE}"/>
          </ac:spMkLst>
        </pc:spChg>
        <pc:spChg chg="add">
          <ac:chgData name="Roman Zhigalov" userId="1f97e9fdf7779aa5" providerId="LiveId" clId="{05E4557D-E4E4-4ADC-ABBD-193427CF609A}" dt="2022-07-27T17:40:32.958" v="692" actId="26606"/>
          <ac:spMkLst>
            <pc:docMk/>
            <pc:sldMk cId="898389022" sldId="277"/>
            <ac:spMk id="7" creationId="{665DBBEF-238B-476B-96AB-8AAC3224ECEA}"/>
          </ac:spMkLst>
        </pc:spChg>
        <pc:spChg chg="add">
          <ac:chgData name="Roman Zhigalov" userId="1f97e9fdf7779aa5" providerId="LiveId" clId="{05E4557D-E4E4-4ADC-ABBD-193427CF609A}" dt="2022-07-27T17:40:32.958" v="692" actId="26606"/>
          <ac:spMkLst>
            <pc:docMk/>
            <pc:sldMk cId="898389022" sldId="277"/>
            <ac:spMk id="8" creationId="{3FCFB1DE-0B7E-48CC-BA90-B2AB0889F9D6}"/>
          </ac:spMkLst>
        </pc:spChg>
        <pc:spChg chg="del">
          <ac:chgData name="Roman Zhigalov" userId="1f97e9fdf7779aa5" providerId="LiveId" clId="{05E4557D-E4E4-4ADC-ABBD-193427CF609A}" dt="2022-07-27T17:40:29.301" v="691"/>
          <ac:spMkLst>
            <pc:docMk/>
            <pc:sldMk cId="898389022" sldId="277"/>
            <ac:spMk id="10" creationId="{9B7AD9F6-8CE7-4299-8FC6-328F4DCD3FF9}"/>
          </ac:spMkLst>
        </pc:spChg>
        <pc:spChg chg="del">
          <ac:chgData name="Roman Zhigalov" userId="1f97e9fdf7779aa5" providerId="LiveId" clId="{05E4557D-E4E4-4ADC-ABBD-193427CF609A}" dt="2022-07-27T17:40:29.301" v="691"/>
          <ac:spMkLst>
            <pc:docMk/>
            <pc:sldMk cId="898389022" sldId="277"/>
            <ac:spMk id="12" creationId="{F49775AF-8896-43EE-92C6-83497D6DC56F}"/>
          </ac:spMkLst>
        </pc:spChg>
        <pc:picChg chg="mod">
          <ac:chgData name="Roman Zhigalov" userId="1f97e9fdf7779aa5" providerId="LiveId" clId="{05E4557D-E4E4-4ADC-ABBD-193427CF609A}" dt="2022-07-27T17:40:32.958" v="692" actId="26606"/>
          <ac:picMkLst>
            <pc:docMk/>
            <pc:sldMk cId="898389022" sldId="277"/>
            <ac:picMk id="5" creationId="{4BD4D76E-4AA3-4960-A78B-D1C0DED2A81A}"/>
          </ac:picMkLst>
        </pc:picChg>
      </pc:sldChg>
      <pc:sldChg chg="add">
        <pc:chgData name="Roman Zhigalov" userId="1f97e9fdf7779aa5" providerId="LiveId" clId="{05E4557D-E4E4-4ADC-ABBD-193427CF609A}" dt="2022-07-27T17:43:22.584" v="770"/>
        <pc:sldMkLst>
          <pc:docMk/>
          <pc:sldMk cId="1349383586" sldId="296"/>
        </pc:sldMkLst>
      </pc:sldChg>
      <pc:sldChg chg="addSp delSp modSp add mod setBg delDesignElem">
        <pc:chgData name="Roman Zhigalov" userId="1f97e9fdf7779aa5" providerId="LiveId" clId="{05E4557D-E4E4-4ADC-ABBD-193427CF609A}" dt="2022-07-27T17:34:15.038" v="579" actId="26606"/>
        <pc:sldMkLst>
          <pc:docMk/>
          <pc:sldMk cId="3250568698" sldId="301"/>
        </pc:sldMkLst>
        <pc:spChg chg="mod">
          <ac:chgData name="Roman Zhigalov" userId="1f97e9fdf7779aa5" providerId="LiveId" clId="{05E4557D-E4E4-4ADC-ABBD-193427CF609A}" dt="2022-07-27T17:34:15.038" v="579" actId="26606"/>
          <ac:spMkLst>
            <pc:docMk/>
            <pc:sldMk cId="3250568698" sldId="301"/>
            <ac:spMk id="2" creationId="{FE25F1D7-D323-4D84-B3F1-94996E360659}"/>
          </ac:spMkLst>
        </pc:spChg>
        <pc:spChg chg="mod">
          <ac:chgData name="Roman Zhigalov" userId="1f97e9fdf7779aa5" providerId="LiveId" clId="{05E4557D-E4E4-4ADC-ABBD-193427CF609A}" dt="2022-07-27T17:34:15.038" v="579" actId="26606"/>
          <ac:spMkLst>
            <pc:docMk/>
            <pc:sldMk cId="3250568698" sldId="301"/>
            <ac:spMk id="4" creationId="{FBE91F7D-30D8-4E24-BDA9-63E5068D7731}"/>
          </ac:spMkLst>
        </pc:spChg>
        <pc:spChg chg="add del">
          <ac:chgData name="Roman Zhigalov" userId="1f97e9fdf7779aa5" providerId="LiveId" clId="{05E4557D-E4E4-4ADC-ABBD-193427CF609A}" dt="2022-07-27T17:34:15.025" v="578" actId="26606"/>
          <ac:spMkLst>
            <pc:docMk/>
            <pc:sldMk cId="3250568698" sldId="301"/>
            <ac:spMk id="7" creationId="{F13C74B1-5B17-4795-BED0-7140497B445A}"/>
          </ac:spMkLst>
        </pc:spChg>
        <pc:spChg chg="add del">
          <ac:chgData name="Roman Zhigalov" userId="1f97e9fdf7779aa5" providerId="LiveId" clId="{05E4557D-E4E4-4ADC-ABBD-193427CF609A}" dt="2022-07-27T17:34:15.025" v="578" actId="26606"/>
          <ac:spMkLst>
            <pc:docMk/>
            <pc:sldMk cId="3250568698" sldId="301"/>
            <ac:spMk id="8" creationId="{D4974D33-8DC5-464E-8C6D-BE58F0669C17}"/>
          </ac:spMkLst>
        </pc:spChg>
        <pc:spChg chg="del">
          <ac:chgData name="Roman Zhigalov" userId="1f97e9fdf7779aa5" providerId="LiveId" clId="{05E4557D-E4E4-4ADC-ABBD-193427CF609A}" dt="2022-07-27T17:34:11.123" v="576"/>
          <ac:spMkLst>
            <pc:docMk/>
            <pc:sldMk cId="3250568698" sldId="301"/>
            <ac:spMk id="10" creationId="{F13C74B1-5B17-4795-BED0-7140497B445A}"/>
          </ac:spMkLst>
        </pc:spChg>
        <pc:spChg chg="add">
          <ac:chgData name="Roman Zhigalov" userId="1f97e9fdf7779aa5" providerId="LiveId" clId="{05E4557D-E4E4-4ADC-ABBD-193427CF609A}" dt="2022-07-27T17:34:15.038" v="579" actId="26606"/>
          <ac:spMkLst>
            <pc:docMk/>
            <pc:sldMk cId="3250568698" sldId="301"/>
            <ac:spMk id="11" creationId="{2B97F24A-32CE-4C1C-A50D-3016B394DCFB}"/>
          </ac:spMkLst>
        </pc:spChg>
        <pc:spChg chg="del">
          <ac:chgData name="Roman Zhigalov" userId="1f97e9fdf7779aa5" providerId="LiveId" clId="{05E4557D-E4E4-4ADC-ABBD-193427CF609A}" dt="2022-07-27T17:34:11.123" v="576"/>
          <ac:spMkLst>
            <pc:docMk/>
            <pc:sldMk cId="3250568698" sldId="301"/>
            <ac:spMk id="12" creationId="{D4974D33-8DC5-464E-8C6D-BE58F0669C17}"/>
          </ac:spMkLst>
        </pc:spChg>
        <pc:spChg chg="add">
          <ac:chgData name="Roman Zhigalov" userId="1f97e9fdf7779aa5" providerId="LiveId" clId="{05E4557D-E4E4-4ADC-ABBD-193427CF609A}" dt="2022-07-27T17:34:15.038" v="579" actId="26606"/>
          <ac:spMkLst>
            <pc:docMk/>
            <pc:sldMk cId="3250568698" sldId="301"/>
            <ac:spMk id="13" creationId="{CD8B4F24-440B-49E9-B85D-733523DC064B}"/>
          </ac:spMkLst>
        </pc:spChg>
        <pc:picChg chg="mod">
          <ac:chgData name="Roman Zhigalov" userId="1f97e9fdf7779aa5" providerId="LiveId" clId="{05E4557D-E4E4-4ADC-ABBD-193427CF609A}" dt="2022-07-27T17:34:15.038" v="579" actId="26606"/>
          <ac:picMkLst>
            <pc:docMk/>
            <pc:sldMk cId="3250568698" sldId="301"/>
            <ac:picMk id="5" creationId="{704D078D-C13A-403F-AB57-97BC67CDED69}"/>
          </ac:picMkLst>
        </pc:picChg>
      </pc:sldChg>
      <pc:sldChg chg="addSp delSp add mod setBg delDesignElem">
        <pc:chgData name="Roman Zhigalov" userId="1f97e9fdf7779aa5" providerId="LiveId" clId="{05E4557D-E4E4-4ADC-ABBD-193427CF609A}" dt="2022-07-27T17:34:24.717" v="582" actId="26606"/>
        <pc:sldMkLst>
          <pc:docMk/>
          <pc:sldMk cId="4164004617" sldId="305"/>
        </pc:sldMkLst>
        <pc:spChg chg="add">
          <ac:chgData name="Roman Zhigalov" userId="1f97e9fdf7779aa5" providerId="LiveId" clId="{05E4557D-E4E4-4ADC-ABBD-193427CF609A}" dt="2022-07-27T17:34:24.717" v="582" actId="26606"/>
          <ac:spMkLst>
            <pc:docMk/>
            <pc:sldMk cId="4164004617" sldId="305"/>
            <ac:spMk id="6" creationId="{665DBBEF-238B-476B-96AB-8AAC3224ECEA}"/>
          </ac:spMkLst>
        </pc:spChg>
        <pc:spChg chg="add">
          <ac:chgData name="Roman Zhigalov" userId="1f97e9fdf7779aa5" providerId="LiveId" clId="{05E4557D-E4E4-4ADC-ABBD-193427CF609A}" dt="2022-07-27T17:34:24.717" v="582" actId="26606"/>
          <ac:spMkLst>
            <pc:docMk/>
            <pc:sldMk cId="4164004617" sldId="305"/>
            <ac:spMk id="7" creationId="{3FCFB1DE-0B7E-48CC-BA90-B2AB0889F9D6}"/>
          </ac:spMkLst>
        </pc:spChg>
        <pc:spChg chg="del">
          <ac:chgData name="Roman Zhigalov" userId="1f97e9fdf7779aa5" providerId="LiveId" clId="{05E4557D-E4E4-4ADC-ABBD-193427CF609A}" dt="2022-07-27T17:34:21.776" v="581"/>
          <ac:spMkLst>
            <pc:docMk/>
            <pc:sldMk cId="4164004617" sldId="305"/>
            <ac:spMk id="9" creationId="{665DBBEF-238B-476B-96AB-8AAC3224ECEA}"/>
          </ac:spMkLst>
        </pc:spChg>
        <pc:spChg chg="del">
          <ac:chgData name="Roman Zhigalov" userId="1f97e9fdf7779aa5" providerId="LiveId" clId="{05E4557D-E4E4-4ADC-ABBD-193427CF609A}" dt="2022-07-27T17:34:21.776" v="581"/>
          <ac:spMkLst>
            <pc:docMk/>
            <pc:sldMk cId="4164004617" sldId="305"/>
            <ac:spMk id="11" creationId="{3FCFB1DE-0B7E-48CC-BA90-B2AB0889F9D6}"/>
          </ac:spMkLst>
        </pc:spChg>
      </pc:sldChg>
      <pc:sldChg chg="addSp modSp new mod setBg">
        <pc:chgData name="Roman Zhigalov" userId="1f97e9fdf7779aa5" providerId="LiveId" clId="{05E4557D-E4E4-4ADC-ABBD-193427CF609A}" dt="2022-07-27T17:34:46.387" v="607" actId="26606"/>
        <pc:sldMkLst>
          <pc:docMk/>
          <pc:sldMk cId="3222641434" sldId="306"/>
        </pc:sldMkLst>
        <pc:spChg chg="mod">
          <ac:chgData name="Roman Zhigalov" userId="1f97e9fdf7779aa5" providerId="LiveId" clId="{05E4557D-E4E4-4ADC-ABBD-193427CF609A}" dt="2022-07-27T17:34:46.387" v="607" actId="26606"/>
          <ac:spMkLst>
            <pc:docMk/>
            <pc:sldMk cId="3222641434" sldId="306"/>
            <ac:spMk id="2" creationId="{9730E7C2-992D-F2F7-6284-01A3710D7D03}"/>
          </ac:spMkLst>
        </pc:spChg>
        <pc:spChg chg="mod">
          <ac:chgData name="Roman Zhigalov" userId="1f97e9fdf7779aa5" providerId="LiveId" clId="{05E4557D-E4E4-4ADC-ABBD-193427CF609A}" dt="2022-07-27T17:34:46.387" v="607" actId="26606"/>
          <ac:spMkLst>
            <pc:docMk/>
            <pc:sldMk cId="3222641434" sldId="306"/>
            <ac:spMk id="3" creationId="{21533548-9378-7646-16A6-98EB932EC237}"/>
          </ac:spMkLst>
        </pc:spChg>
        <pc:spChg chg="add">
          <ac:chgData name="Roman Zhigalov" userId="1f97e9fdf7779aa5" providerId="LiveId" clId="{05E4557D-E4E4-4ADC-ABBD-193427CF609A}" dt="2022-07-27T17:34:46.387" v="607" actId="26606"/>
          <ac:spMkLst>
            <pc:docMk/>
            <pc:sldMk cId="3222641434" sldId="306"/>
            <ac:spMk id="8" creationId="{943CAA20-3569-4189-9E48-239A229A86CA}"/>
          </ac:spMkLst>
        </pc:spChg>
        <pc:spChg chg="add">
          <ac:chgData name="Roman Zhigalov" userId="1f97e9fdf7779aa5" providerId="LiveId" clId="{05E4557D-E4E4-4ADC-ABBD-193427CF609A}" dt="2022-07-27T17:34:46.387" v="607" actId="26606"/>
          <ac:spMkLst>
            <pc:docMk/>
            <pc:sldMk cId="3222641434" sldId="306"/>
            <ac:spMk id="10" creationId="{DA542B6D-E775-4832-91DC-2D20F857813A}"/>
          </ac:spMkLst>
        </pc:spChg>
      </pc:sldChg>
      <pc:sldChg chg="addSp delSp modSp new mod setBg">
        <pc:chgData name="Roman Zhigalov" userId="1f97e9fdf7779aa5" providerId="LiveId" clId="{05E4557D-E4E4-4ADC-ABBD-193427CF609A}" dt="2022-07-27T17:37:59.019" v="640" actId="26606"/>
        <pc:sldMkLst>
          <pc:docMk/>
          <pc:sldMk cId="2884586939" sldId="307"/>
        </pc:sldMkLst>
        <pc:spChg chg="mod ord">
          <ac:chgData name="Roman Zhigalov" userId="1f97e9fdf7779aa5" providerId="LiveId" clId="{05E4557D-E4E4-4ADC-ABBD-193427CF609A}" dt="2022-07-27T17:37:59.019" v="640" actId="26606"/>
          <ac:spMkLst>
            <pc:docMk/>
            <pc:sldMk cId="2884586939" sldId="307"/>
            <ac:spMk id="2" creationId="{5461DF76-4E33-B19B-CC19-C2D5D7EDC274}"/>
          </ac:spMkLst>
        </pc:spChg>
        <pc:spChg chg="del">
          <ac:chgData name="Roman Zhigalov" userId="1f97e9fdf7779aa5" providerId="LiveId" clId="{05E4557D-E4E4-4ADC-ABBD-193427CF609A}" dt="2022-07-27T17:37:46.671" v="617"/>
          <ac:spMkLst>
            <pc:docMk/>
            <pc:sldMk cId="2884586939" sldId="307"/>
            <ac:spMk id="3" creationId="{45062B19-2173-2F24-132A-C195829B6D7B}"/>
          </ac:spMkLst>
        </pc:spChg>
        <pc:spChg chg="add">
          <ac:chgData name="Roman Zhigalov" userId="1f97e9fdf7779aa5" providerId="LiveId" clId="{05E4557D-E4E4-4ADC-ABBD-193427CF609A}" dt="2022-07-27T17:37:59.019" v="640" actId="26606"/>
          <ac:spMkLst>
            <pc:docMk/>
            <pc:sldMk cId="2884586939" sldId="307"/>
            <ac:spMk id="3079" creationId="{37C89E4B-3C9F-44B9-8B86-D9E3D112D8EC}"/>
          </ac:spMkLst>
        </pc:spChg>
        <pc:picChg chg="add mod">
          <ac:chgData name="Roman Zhigalov" userId="1f97e9fdf7779aa5" providerId="LiveId" clId="{05E4557D-E4E4-4ADC-ABBD-193427CF609A}" dt="2022-07-27T17:37:59.019" v="640" actId="26606"/>
          <ac:picMkLst>
            <pc:docMk/>
            <pc:sldMk cId="2884586939" sldId="307"/>
            <ac:picMk id="3074" creationId="{A983FD54-259A-3C42-2DB8-D827BB8042FD}"/>
          </ac:picMkLst>
        </pc:picChg>
        <pc:cxnChg chg="add">
          <ac:chgData name="Roman Zhigalov" userId="1f97e9fdf7779aa5" providerId="LiveId" clId="{05E4557D-E4E4-4ADC-ABBD-193427CF609A}" dt="2022-07-27T17:37:59.019" v="640" actId="26606"/>
          <ac:cxnSpMkLst>
            <pc:docMk/>
            <pc:sldMk cId="2884586939" sldId="307"/>
            <ac:cxnSpMk id="3081" creationId="{AA2EAA10-076F-46BD-8F0F-B9A2FB77A85C}"/>
          </ac:cxnSpMkLst>
        </pc:cxnChg>
        <pc:cxnChg chg="add">
          <ac:chgData name="Roman Zhigalov" userId="1f97e9fdf7779aa5" providerId="LiveId" clId="{05E4557D-E4E4-4ADC-ABBD-193427CF609A}" dt="2022-07-27T17:37:59.019" v="640" actId="26606"/>
          <ac:cxnSpMkLst>
            <pc:docMk/>
            <pc:sldMk cId="2884586939" sldId="307"/>
            <ac:cxnSpMk id="3083" creationId="{D891E407-403B-4764-86C9-33A56D3BCAA3}"/>
          </ac:cxnSpMkLst>
        </pc:cxnChg>
      </pc:sldChg>
      <pc:sldChg chg="addSp delSp modSp add mod setBg delDesignElem">
        <pc:chgData name="Roman Zhigalov" userId="1f97e9fdf7779aa5" providerId="LiveId" clId="{05E4557D-E4E4-4ADC-ABBD-193427CF609A}" dt="2022-07-27T17:38:19.212" v="643" actId="26606"/>
        <pc:sldMkLst>
          <pc:docMk/>
          <pc:sldMk cId="576215264" sldId="308"/>
        </pc:sldMkLst>
        <pc:spChg chg="mod">
          <ac:chgData name="Roman Zhigalov" userId="1f97e9fdf7779aa5" providerId="LiveId" clId="{05E4557D-E4E4-4ADC-ABBD-193427CF609A}" dt="2022-07-27T17:38:19.212" v="643" actId="26606"/>
          <ac:spMkLst>
            <pc:docMk/>
            <pc:sldMk cId="576215264" sldId="308"/>
            <ac:spMk id="2" creationId="{633F0A96-3560-4448-AE16-65D01C7964A6}"/>
          </ac:spMkLst>
        </pc:spChg>
        <pc:spChg chg="mod">
          <ac:chgData name="Roman Zhigalov" userId="1f97e9fdf7779aa5" providerId="LiveId" clId="{05E4557D-E4E4-4ADC-ABBD-193427CF609A}" dt="2022-07-27T17:38:19.212" v="643" actId="26606"/>
          <ac:spMkLst>
            <pc:docMk/>
            <pc:sldMk cId="576215264" sldId="308"/>
            <ac:spMk id="4" creationId="{2982F6E3-A3AB-4F98-8E7F-D04266B842C8}"/>
          </ac:spMkLst>
        </pc:spChg>
        <pc:spChg chg="add">
          <ac:chgData name="Roman Zhigalov" userId="1f97e9fdf7779aa5" providerId="LiveId" clId="{05E4557D-E4E4-4ADC-ABBD-193427CF609A}" dt="2022-07-27T17:38:19.212" v="643" actId="26606"/>
          <ac:spMkLst>
            <pc:docMk/>
            <pc:sldMk cId="576215264" sldId="308"/>
            <ac:spMk id="7" creationId="{F13C74B1-5B17-4795-BED0-7140497B445A}"/>
          </ac:spMkLst>
        </pc:spChg>
        <pc:spChg chg="add">
          <ac:chgData name="Roman Zhigalov" userId="1f97e9fdf7779aa5" providerId="LiveId" clId="{05E4557D-E4E4-4ADC-ABBD-193427CF609A}" dt="2022-07-27T17:38:19.212" v="643" actId="26606"/>
          <ac:spMkLst>
            <pc:docMk/>
            <pc:sldMk cId="576215264" sldId="308"/>
            <ac:spMk id="8" creationId="{D4974D33-8DC5-464E-8C6D-BE58F0669C17}"/>
          </ac:spMkLst>
        </pc:spChg>
        <pc:spChg chg="del">
          <ac:chgData name="Roman Zhigalov" userId="1f97e9fdf7779aa5" providerId="LiveId" clId="{05E4557D-E4E4-4ADC-ABBD-193427CF609A}" dt="2022-07-27T17:38:15.737" v="642"/>
          <ac:spMkLst>
            <pc:docMk/>
            <pc:sldMk cId="576215264" sldId="308"/>
            <ac:spMk id="10" creationId="{201CC55D-ED54-4C5C-95E6-10947BD1103B}"/>
          </ac:spMkLst>
        </pc:spChg>
        <pc:spChg chg="del">
          <ac:chgData name="Roman Zhigalov" userId="1f97e9fdf7779aa5" providerId="LiveId" clId="{05E4557D-E4E4-4ADC-ABBD-193427CF609A}" dt="2022-07-27T17:38:15.737" v="642"/>
          <ac:spMkLst>
            <pc:docMk/>
            <pc:sldMk cId="576215264" sldId="308"/>
            <ac:spMk id="16" creationId="{3873B707-463F-40B0-8227-E8CC6C67EB25}"/>
          </ac:spMkLst>
        </pc:spChg>
        <pc:spChg chg="del">
          <ac:chgData name="Roman Zhigalov" userId="1f97e9fdf7779aa5" providerId="LiveId" clId="{05E4557D-E4E4-4ADC-ABBD-193427CF609A}" dt="2022-07-27T17:38:15.737" v="642"/>
          <ac:spMkLst>
            <pc:docMk/>
            <pc:sldMk cId="576215264" sldId="308"/>
            <ac:spMk id="18" creationId="{C13237C8-E62C-4F0D-A318-BD6FB6C2D138}"/>
          </ac:spMkLst>
        </pc:spChg>
        <pc:spChg chg="del">
          <ac:chgData name="Roman Zhigalov" userId="1f97e9fdf7779aa5" providerId="LiveId" clId="{05E4557D-E4E4-4ADC-ABBD-193427CF609A}" dt="2022-07-27T17:38:15.737" v="642"/>
          <ac:spMkLst>
            <pc:docMk/>
            <pc:sldMk cId="576215264" sldId="308"/>
            <ac:spMk id="20" creationId="{19C9EAEA-39D0-4B0E-A0EB-51E7B26740B1}"/>
          </ac:spMkLst>
        </pc:spChg>
        <pc:grpChg chg="del">
          <ac:chgData name="Roman Zhigalov" userId="1f97e9fdf7779aa5" providerId="LiveId" clId="{05E4557D-E4E4-4ADC-ABBD-193427CF609A}" dt="2022-07-27T17:38:15.737" v="642"/>
          <ac:grpSpMkLst>
            <pc:docMk/>
            <pc:sldMk cId="576215264" sldId="308"/>
            <ac:grpSpMk id="12" creationId="{1DE889C7-FAD6-4397-98E2-05D503484459}"/>
          </ac:grpSpMkLst>
        </pc:grpChg>
        <pc:picChg chg="mod">
          <ac:chgData name="Roman Zhigalov" userId="1f97e9fdf7779aa5" providerId="LiveId" clId="{05E4557D-E4E4-4ADC-ABBD-193427CF609A}" dt="2022-07-27T17:38:19.212" v="643" actId="26606"/>
          <ac:picMkLst>
            <pc:docMk/>
            <pc:sldMk cId="576215264" sldId="308"/>
            <ac:picMk id="5" creationId="{E3CC7413-6B1E-4CAA-BFD8-464180EFFBB7}"/>
          </ac:picMkLst>
        </pc:picChg>
      </pc:sldChg>
      <pc:sldChg chg="addSp delSp modSp new mod setBg">
        <pc:chgData name="Roman Zhigalov" userId="1f97e9fdf7779aa5" providerId="LiveId" clId="{05E4557D-E4E4-4ADC-ABBD-193427CF609A}" dt="2022-07-27T17:38:48.176" v="670" actId="26606"/>
        <pc:sldMkLst>
          <pc:docMk/>
          <pc:sldMk cId="4208656450" sldId="309"/>
        </pc:sldMkLst>
        <pc:spChg chg="mod ord">
          <ac:chgData name="Roman Zhigalov" userId="1f97e9fdf7779aa5" providerId="LiveId" clId="{05E4557D-E4E4-4ADC-ABBD-193427CF609A}" dt="2022-07-27T17:38:48.176" v="670" actId="26606"/>
          <ac:spMkLst>
            <pc:docMk/>
            <pc:sldMk cId="4208656450" sldId="309"/>
            <ac:spMk id="2" creationId="{0CD2C1D0-100D-69AD-749B-7975C9C76D0B}"/>
          </ac:spMkLst>
        </pc:spChg>
        <pc:spChg chg="del">
          <ac:chgData name="Roman Zhigalov" userId="1f97e9fdf7779aa5" providerId="LiveId" clId="{05E4557D-E4E4-4ADC-ABBD-193427CF609A}" dt="2022-07-27T17:38:40.738" v="645"/>
          <ac:spMkLst>
            <pc:docMk/>
            <pc:sldMk cId="4208656450" sldId="309"/>
            <ac:spMk id="3" creationId="{9708FBFB-35BB-B6F5-473A-DFCBC8EB438B}"/>
          </ac:spMkLst>
        </pc:spChg>
        <pc:spChg chg="add">
          <ac:chgData name="Roman Zhigalov" userId="1f97e9fdf7779aa5" providerId="LiveId" clId="{05E4557D-E4E4-4ADC-ABBD-193427CF609A}" dt="2022-07-27T17:38:48.176" v="670" actId="26606"/>
          <ac:spMkLst>
            <pc:docMk/>
            <pc:sldMk cId="4208656450" sldId="309"/>
            <ac:spMk id="4103" creationId="{37C89E4B-3C9F-44B9-8B86-D9E3D112D8EC}"/>
          </ac:spMkLst>
        </pc:spChg>
        <pc:picChg chg="add mod">
          <ac:chgData name="Roman Zhigalov" userId="1f97e9fdf7779aa5" providerId="LiveId" clId="{05E4557D-E4E4-4ADC-ABBD-193427CF609A}" dt="2022-07-27T17:38:48.176" v="670" actId="26606"/>
          <ac:picMkLst>
            <pc:docMk/>
            <pc:sldMk cId="4208656450" sldId="309"/>
            <ac:picMk id="4098" creationId="{8C89FA86-09AE-4823-D67C-07C9DA66286E}"/>
          </ac:picMkLst>
        </pc:picChg>
        <pc:cxnChg chg="add">
          <ac:chgData name="Roman Zhigalov" userId="1f97e9fdf7779aa5" providerId="LiveId" clId="{05E4557D-E4E4-4ADC-ABBD-193427CF609A}" dt="2022-07-27T17:38:48.176" v="670" actId="26606"/>
          <ac:cxnSpMkLst>
            <pc:docMk/>
            <pc:sldMk cId="4208656450" sldId="309"/>
            <ac:cxnSpMk id="4105" creationId="{AA2EAA10-076F-46BD-8F0F-B9A2FB77A85C}"/>
          </ac:cxnSpMkLst>
        </pc:cxnChg>
        <pc:cxnChg chg="add">
          <ac:chgData name="Roman Zhigalov" userId="1f97e9fdf7779aa5" providerId="LiveId" clId="{05E4557D-E4E4-4ADC-ABBD-193427CF609A}" dt="2022-07-27T17:38:48.176" v="670" actId="26606"/>
          <ac:cxnSpMkLst>
            <pc:docMk/>
            <pc:sldMk cId="4208656450" sldId="309"/>
            <ac:cxnSpMk id="4107" creationId="{D891E407-403B-4764-86C9-33A56D3BCAA3}"/>
          </ac:cxnSpMkLst>
        </pc:cxnChg>
      </pc:sldChg>
      <pc:sldChg chg="addSp delSp modSp add mod setBg delDesignElem">
        <pc:chgData name="Roman Zhigalov" userId="1f97e9fdf7779aa5" providerId="LiveId" clId="{05E4557D-E4E4-4ADC-ABBD-193427CF609A}" dt="2022-07-27T17:39:22.617" v="675" actId="26606"/>
        <pc:sldMkLst>
          <pc:docMk/>
          <pc:sldMk cId="3799212052" sldId="310"/>
        </pc:sldMkLst>
        <pc:spChg chg="mod">
          <ac:chgData name="Roman Zhigalov" userId="1f97e9fdf7779aa5" providerId="LiveId" clId="{05E4557D-E4E4-4ADC-ABBD-193427CF609A}" dt="2022-07-27T17:39:22.617" v="675" actId="26606"/>
          <ac:spMkLst>
            <pc:docMk/>
            <pc:sldMk cId="3799212052" sldId="310"/>
            <ac:spMk id="2" creationId="{CC644539-FA90-4F8D-B702-A12CD7F3E084}"/>
          </ac:spMkLst>
        </pc:spChg>
        <pc:spChg chg="mod">
          <ac:chgData name="Roman Zhigalov" userId="1f97e9fdf7779aa5" providerId="LiveId" clId="{05E4557D-E4E4-4ADC-ABBD-193427CF609A}" dt="2022-07-27T17:39:22.617" v="675" actId="26606"/>
          <ac:spMkLst>
            <pc:docMk/>
            <pc:sldMk cId="3799212052" sldId="310"/>
            <ac:spMk id="4" creationId="{2FB9FD81-951B-4A10-B678-D50AB80B309F}"/>
          </ac:spMkLst>
        </pc:spChg>
        <pc:spChg chg="add del">
          <ac:chgData name="Roman Zhigalov" userId="1f97e9fdf7779aa5" providerId="LiveId" clId="{05E4557D-E4E4-4ADC-ABBD-193427CF609A}" dt="2022-07-27T17:39:22.601" v="674" actId="26606"/>
          <ac:spMkLst>
            <pc:docMk/>
            <pc:sldMk cId="3799212052" sldId="310"/>
            <ac:spMk id="7" creationId="{04812C46-200A-4DEB-A05E-3ED6C68C2387}"/>
          </ac:spMkLst>
        </pc:spChg>
        <pc:spChg chg="add del">
          <ac:chgData name="Roman Zhigalov" userId="1f97e9fdf7779aa5" providerId="LiveId" clId="{05E4557D-E4E4-4ADC-ABBD-193427CF609A}" dt="2022-07-27T17:39:22.601" v="674" actId="26606"/>
          <ac:spMkLst>
            <pc:docMk/>
            <pc:sldMk cId="3799212052" sldId="310"/>
            <ac:spMk id="8" creationId="{D1EA859B-E555-4109-94F3-6700E046E008}"/>
          </ac:spMkLst>
        </pc:spChg>
        <pc:spChg chg="del">
          <ac:chgData name="Roman Zhigalov" userId="1f97e9fdf7779aa5" providerId="LiveId" clId="{05E4557D-E4E4-4ADC-ABBD-193427CF609A}" dt="2022-07-27T17:39:18.686" v="672"/>
          <ac:spMkLst>
            <pc:docMk/>
            <pc:sldMk cId="3799212052" sldId="310"/>
            <ac:spMk id="10" creationId="{201CC55D-ED54-4C5C-95E6-10947BD1103B}"/>
          </ac:spMkLst>
        </pc:spChg>
        <pc:spChg chg="add">
          <ac:chgData name="Roman Zhigalov" userId="1f97e9fdf7779aa5" providerId="LiveId" clId="{05E4557D-E4E4-4ADC-ABBD-193427CF609A}" dt="2022-07-27T17:39:22.617" v="675" actId="26606"/>
          <ac:spMkLst>
            <pc:docMk/>
            <pc:sldMk cId="3799212052" sldId="310"/>
            <ac:spMk id="11" creationId="{F13C74B1-5B17-4795-BED0-7140497B445A}"/>
          </ac:spMkLst>
        </pc:spChg>
        <pc:spChg chg="add">
          <ac:chgData name="Roman Zhigalov" userId="1f97e9fdf7779aa5" providerId="LiveId" clId="{05E4557D-E4E4-4ADC-ABBD-193427CF609A}" dt="2022-07-27T17:39:22.617" v="675" actId="26606"/>
          <ac:spMkLst>
            <pc:docMk/>
            <pc:sldMk cId="3799212052" sldId="310"/>
            <ac:spMk id="13" creationId="{D4974D33-8DC5-464E-8C6D-BE58F0669C17}"/>
          </ac:spMkLst>
        </pc:spChg>
        <pc:spChg chg="del">
          <ac:chgData name="Roman Zhigalov" userId="1f97e9fdf7779aa5" providerId="LiveId" clId="{05E4557D-E4E4-4ADC-ABBD-193427CF609A}" dt="2022-07-27T17:39:18.686" v="672"/>
          <ac:spMkLst>
            <pc:docMk/>
            <pc:sldMk cId="3799212052" sldId="310"/>
            <ac:spMk id="16" creationId="{3873B707-463F-40B0-8227-E8CC6C67EB25}"/>
          </ac:spMkLst>
        </pc:spChg>
        <pc:spChg chg="del">
          <ac:chgData name="Roman Zhigalov" userId="1f97e9fdf7779aa5" providerId="LiveId" clId="{05E4557D-E4E4-4ADC-ABBD-193427CF609A}" dt="2022-07-27T17:39:18.686" v="672"/>
          <ac:spMkLst>
            <pc:docMk/>
            <pc:sldMk cId="3799212052" sldId="310"/>
            <ac:spMk id="18" creationId="{C13237C8-E62C-4F0D-A318-BD6FB6C2D138}"/>
          </ac:spMkLst>
        </pc:spChg>
        <pc:spChg chg="del">
          <ac:chgData name="Roman Zhigalov" userId="1f97e9fdf7779aa5" providerId="LiveId" clId="{05E4557D-E4E4-4ADC-ABBD-193427CF609A}" dt="2022-07-27T17:39:18.686" v="672"/>
          <ac:spMkLst>
            <pc:docMk/>
            <pc:sldMk cId="3799212052" sldId="310"/>
            <ac:spMk id="20" creationId="{19C9EAEA-39D0-4B0E-A0EB-51E7B26740B1}"/>
          </ac:spMkLst>
        </pc:spChg>
        <pc:grpChg chg="del">
          <ac:chgData name="Roman Zhigalov" userId="1f97e9fdf7779aa5" providerId="LiveId" clId="{05E4557D-E4E4-4ADC-ABBD-193427CF609A}" dt="2022-07-27T17:39:18.686" v="672"/>
          <ac:grpSpMkLst>
            <pc:docMk/>
            <pc:sldMk cId="3799212052" sldId="310"/>
            <ac:grpSpMk id="12" creationId="{1DE889C7-FAD6-4397-98E2-05D503484459}"/>
          </ac:grpSpMkLst>
        </pc:grpChg>
        <pc:picChg chg="mod ord">
          <ac:chgData name="Roman Zhigalov" userId="1f97e9fdf7779aa5" providerId="LiveId" clId="{05E4557D-E4E4-4ADC-ABBD-193427CF609A}" dt="2022-07-27T17:39:22.617" v="675" actId="26606"/>
          <ac:picMkLst>
            <pc:docMk/>
            <pc:sldMk cId="3799212052" sldId="310"/>
            <ac:picMk id="5" creationId="{5D5D8C79-312F-4AAD-B074-CF0222C822E4}"/>
          </ac:picMkLst>
        </pc:picChg>
      </pc:sldChg>
      <pc:sldChg chg="addSp delSp add mod setBg delDesignElem">
        <pc:chgData name="Roman Zhigalov" userId="1f97e9fdf7779aa5" providerId="LiveId" clId="{05E4557D-E4E4-4ADC-ABBD-193427CF609A}" dt="2022-07-27T17:39:38.784" v="678" actId="26606"/>
        <pc:sldMkLst>
          <pc:docMk/>
          <pc:sldMk cId="2998174970" sldId="311"/>
        </pc:sldMkLst>
        <pc:spChg chg="add">
          <ac:chgData name="Roman Zhigalov" userId="1f97e9fdf7779aa5" providerId="LiveId" clId="{05E4557D-E4E4-4ADC-ABBD-193427CF609A}" dt="2022-07-27T17:39:38.784" v="678" actId="26606"/>
          <ac:spMkLst>
            <pc:docMk/>
            <pc:sldMk cId="2998174970" sldId="311"/>
            <ac:spMk id="7" creationId="{9B7AD9F6-8CE7-4299-8FC6-328F4DCD3FF9}"/>
          </ac:spMkLst>
        </pc:spChg>
        <pc:spChg chg="add">
          <ac:chgData name="Roman Zhigalov" userId="1f97e9fdf7779aa5" providerId="LiveId" clId="{05E4557D-E4E4-4ADC-ABBD-193427CF609A}" dt="2022-07-27T17:39:38.784" v="678" actId="26606"/>
          <ac:spMkLst>
            <pc:docMk/>
            <pc:sldMk cId="2998174970" sldId="311"/>
            <ac:spMk id="8" creationId="{F49775AF-8896-43EE-92C6-83497D6DC56F}"/>
          </ac:spMkLst>
        </pc:spChg>
        <pc:spChg chg="del">
          <ac:chgData name="Roman Zhigalov" userId="1f97e9fdf7779aa5" providerId="LiveId" clId="{05E4557D-E4E4-4ADC-ABBD-193427CF609A}" dt="2022-07-27T17:39:34.865" v="677"/>
          <ac:spMkLst>
            <pc:docMk/>
            <pc:sldMk cId="2998174970" sldId="311"/>
            <ac:spMk id="10" creationId="{9B7AD9F6-8CE7-4299-8FC6-328F4DCD3FF9}"/>
          </ac:spMkLst>
        </pc:spChg>
        <pc:spChg chg="del">
          <ac:chgData name="Roman Zhigalov" userId="1f97e9fdf7779aa5" providerId="LiveId" clId="{05E4557D-E4E4-4ADC-ABBD-193427CF609A}" dt="2022-07-27T17:39:34.865" v="677"/>
          <ac:spMkLst>
            <pc:docMk/>
            <pc:sldMk cId="2998174970" sldId="311"/>
            <ac:spMk id="12" creationId="{F49775AF-8896-43EE-92C6-83497D6DC56F}"/>
          </ac:spMkLst>
        </pc:spChg>
      </pc:sldChg>
      <pc:sldChg chg="addSp modSp new mod setBg">
        <pc:chgData name="Roman Zhigalov" userId="1f97e9fdf7779aa5" providerId="LiveId" clId="{05E4557D-E4E4-4ADC-ABBD-193427CF609A}" dt="2022-07-27T17:40:46.512" v="716" actId="26606"/>
        <pc:sldMkLst>
          <pc:docMk/>
          <pc:sldMk cId="3441809782" sldId="312"/>
        </pc:sldMkLst>
        <pc:spChg chg="mod">
          <ac:chgData name="Roman Zhigalov" userId="1f97e9fdf7779aa5" providerId="LiveId" clId="{05E4557D-E4E4-4ADC-ABBD-193427CF609A}" dt="2022-07-27T17:40:46.512" v="716" actId="26606"/>
          <ac:spMkLst>
            <pc:docMk/>
            <pc:sldMk cId="3441809782" sldId="312"/>
            <ac:spMk id="2" creationId="{721B4EE4-2822-D981-709E-CC48597417DF}"/>
          </ac:spMkLst>
        </pc:spChg>
        <pc:spChg chg="mod">
          <ac:chgData name="Roman Zhigalov" userId="1f97e9fdf7779aa5" providerId="LiveId" clId="{05E4557D-E4E4-4ADC-ABBD-193427CF609A}" dt="2022-07-27T17:40:46.512" v="716" actId="26606"/>
          <ac:spMkLst>
            <pc:docMk/>
            <pc:sldMk cId="3441809782" sldId="312"/>
            <ac:spMk id="3" creationId="{DCD934CD-40DC-D5F2-E1D6-0C45FFC18C6E}"/>
          </ac:spMkLst>
        </pc:spChg>
        <pc:spChg chg="add">
          <ac:chgData name="Roman Zhigalov" userId="1f97e9fdf7779aa5" providerId="LiveId" clId="{05E4557D-E4E4-4ADC-ABBD-193427CF609A}" dt="2022-07-27T17:40:46.512" v="716" actId="26606"/>
          <ac:spMkLst>
            <pc:docMk/>
            <pc:sldMk cId="3441809782" sldId="312"/>
            <ac:spMk id="8" creationId="{943CAA20-3569-4189-9E48-239A229A86CA}"/>
          </ac:spMkLst>
        </pc:spChg>
        <pc:spChg chg="add">
          <ac:chgData name="Roman Zhigalov" userId="1f97e9fdf7779aa5" providerId="LiveId" clId="{05E4557D-E4E4-4ADC-ABBD-193427CF609A}" dt="2022-07-27T17:40:46.512" v="716" actId="26606"/>
          <ac:spMkLst>
            <pc:docMk/>
            <pc:sldMk cId="3441809782" sldId="312"/>
            <ac:spMk id="10" creationId="{DA542B6D-E775-4832-91DC-2D20F857813A}"/>
          </ac:spMkLst>
        </pc:spChg>
      </pc:sldChg>
      <pc:sldChg chg="addSp delSp add mod setBg delDesignElem">
        <pc:chgData name="Roman Zhigalov" userId="1f97e9fdf7779aa5" providerId="LiveId" clId="{05E4557D-E4E4-4ADC-ABBD-193427CF609A}" dt="2022-07-27T17:41:12.320" v="719" actId="26606"/>
        <pc:sldMkLst>
          <pc:docMk/>
          <pc:sldMk cId="3727606357" sldId="313"/>
        </pc:sldMkLst>
        <pc:spChg chg="add">
          <ac:chgData name="Roman Zhigalov" userId="1f97e9fdf7779aa5" providerId="LiveId" clId="{05E4557D-E4E4-4ADC-ABBD-193427CF609A}" dt="2022-07-27T17:41:12.320" v="719" actId="26606"/>
          <ac:spMkLst>
            <pc:docMk/>
            <pc:sldMk cId="3727606357" sldId="313"/>
            <ac:spMk id="6" creationId="{665DBBEF-238B-476B-96AB-8AAC3224ECEA}"/>
          </ac:spMkLst>
        </pc:spChg>
        <pc:spChg chg="add">
          <ac:chgData name="Roman Zhigalov" userId="1f97e9fdf7779aa5" providerId="LiveId" clId="{05E4557D-E4E4-4ADC-ABBD-193427CF609A}" dt="2022-07-27T17:41:12.320" v="719" actId="26606"/>
          <ac:spMkLst>
            <pc:docMk/>
            <pc:sldMk cId="3727606357" sldId="313"/>
            <ac:spMk id="7" creationId="{3FCFB1DE-0B7E-48CC-BA90-B2AB0889F9D6}"/>
          </ac:spMkLst>
        </pc:spChg>
        <pc:spChg chg="del">
          <ac:chgData name="Roman Zhigalov" userId="1f97e9fdf7779aa5" providerId="LiveId" clId="{05E4557D-E4E4-4ADC-ABBD-193427CF609A}" dt="2022-07-27T17:41:09.353" v="718"/>
          <ac:spMkLst>
            <pc:docMk/>
            <pc:sldMk cId="3727606357" sldId="313"/>
            <ac:spMk id="9" creationId="{665DBBEF-238B-476B-96AB-8AAC3224ECEA}"/>
          </ac:spMkLst>
        </pc:spChg>
        <pc:spChg chg="del">
          <ac:chgData name="Roman Zhigalov" userId="1f97e9fdf7779aa5" providerId="LiveId" clId="{05E4557D-E4E4-4ADC-ABBD-193427CF609A}" dt="2022-07-27T17:41:09.353" v="718"/>
          <ac:spMkLst>
            <pc:docMk/>
            <pc:sldMk cId="3727606357" sldId="313"/>
            <ac:spMk id="11" creationId="{3FCFB1DE-0B7E-48CC-BA90-B2AB0889F9D6}"/>
          </ac:spMkLst>
        </pc:spChg>
      </pc:sldChg>
      <pc:sldChg chg="addSp delSp modSp add mod setBg delDesignElem">
        <pc:chgData name="Roman Zhigalov" userId="1f97e9fdf7779aa5" providerId="LiveId" clId="{05E4557D-E4E4-4ADC-ABBD-193427CF609A}" dt="2022-07-27T17:42:13.632" v="758" actId="403"/>
        <pc:sldMkLst>
          <pc:docMk/>
          <pc:sldMk cId="4094246123" sldId="314"/>
        </pc:sldMkLst>
        <pc:spChg chg="mod">
          <ac:chgData name="Roman Zhigalov" userId="1f97e9fdf7779aa5" providerId="LiveId" clId="{05E4557D-E4E4-4ADC-ABBD-193427CF609A}" dt="2022-07-27T17:42:11.317" v="756" actId="26606"/>
          <ac:spMkLst>
            <pc:docMk/>
            <pc:sldMk cId="4094246123" sldId="314"/>
            <ac:spMk id="2" creationId="{A726D5D2-3BBB-410B-971F-4C8D9B9B4135}"/>
          </ac:spMkLst>
        </pc:spChg>
        <pc:spChg chg="mod">
          <ac:chgData name="Roman Zhigalov" userId="1f97e9fdf7779aa5" providerId="LiveId" clId="{05E4557D-E4E4-4ADC-ABBD-193427CF609A}" dt="2022-07-27T17:42:13.632" v="758" actId="403"/>
          <ac:spMkLst>
            <pc:docMk/>
            <pc:sldMk cId="4094246123" sldId="314"/>
            <ac:spMk id="3" creationId="{D0BD7B47-B0CD-4215-81C9-76146B3BEB13}"/>
          </ac:spMkLst>
        </pc:spChg>
        <pc:spChg chg="del">
          <ac:chgData name="Roman Zhigalov" userId="1f97e9fdf7779aa5" providerId="LiveId" clId="{05E4557D-E4E4-4ADC-ABBD-193427CF609A}" dt="2022-07-27T17:41:49.768" v="727"/>
          <ac:spMkLst>
            <pc:docMk/>
            <pc:sldMk cId="4094246123" sldId="314"/>
            <ac:spMk id="5" creationId="{B6CDA21F-E7AF-4C75-8395-33F58D5B0E45}"/>
          </ac:spMkLst>
        </pc:spChg>
        <pc:spChg chg="add">
          <ac:chgData name="Roman Zhigalov" userId="1f97e9fdf7779aa5" providerId="LiveId" clId="{05E4557D-E4E4-4ADC-ABBD-193427CF609A}" dt="2022-07-27T17:42:11.317" v="756" actId="26606"/>
          <ac:spMkLst>
            <pc:docMk/>
            <pc:sldMk cId="4094246123" sldId="314"/>
            <ac:spMk id="8" creationId="{777A147A-9ED8-46B4-8660-1B3C2AA880B5}"/>
          </ac:spMkLst>
        </pc:spChg>
        <pc:spChg chg="add">
          <ac:chgData name="Roman Zhigalov" userId="1f97e9fdf7779aa5" providerId="LiveId" clId="{05E4557D-E4E4-4ADC-ABBD-193427CF609A}" dt="2022-07-27T17:42:11.317" v="756" actId="26606"/>
          <ac:spMkLst>
            <pc:docMk/>
            <pc:sldMk cId="4094246123" sldId="314"/>
            <ac:spMk id="10" creationId="{5D6C15A0-C087-4593-8414-2B4EC1CDC3DE}"/>
          </ac:spMkLst>
        </pc:spChg>
        <pc:spChg chg="del">
          <ac:chgData name="Roman Zhigalov" userId="1f97e9fdf7779aa5" providerId="LiveId" clId="{05E4557D-E4E4-4ADC-ABBD-193427CF609A}" dt="2022-07-27T17:41:49.768" v="727"/>
          <ac:spMkLst>
            <pc:docMk/>
            <pc:sldMk cId="4094246123" sldId="314"/>
            <ac:spMk id="15" creationId="{D5B0017B-2ECA-49AF-B397-DC140825DF8D}"/>
          </ac:spMkLst>
        </pc:spChg>
        <pc:grpChg chg="del">
          <ac:chgData name="Roman Zhigalov" userId="1f97e9fdf7779aa5" providerId="LiveId" clId="{05E4557D-E4E4-4ADC-ABBD-193427CF609A}" dt="2022-07-27T17:41:49.768" v="727"/>
          <ac:grpSpMkLst>
            <pc:docMk/>
            <pc:sldMk cId="4094246123" sldId="314"/>
            <ac:grpSpMk id="6" creationId="{AE1C45F0-260A-458C-96ED-C1F6D2151219}"/>
          </ac:grpSpMkLst>
        </pc:grpChg>
        <pc:cxnChg chg="del">
          <ac:chgData name="Roman Zhigalov" userId="1f97e9fdf7779aa5" providerId="LiveId" clId="{05E4557D-E4E4-4ADC-ABBD-193427CF609A}" dt="2022-07-27T17:41:49.768" v="727"/>
          <ac:cxnSpMkLst>
            <pc:docMk/>
            <pc:sldMk cId="4094246123" sldId="314"/>
            <ac:cxnSpMk id="17" creationId="{6CF1BAF6-AD41-4082-B212-8A1F9A2E8779}"/>
          </ac:cxnSpMkLst>
        </pc:cxnChg>
      </pc:sldChg>
      <pc:sldChg chg="addSp delSp add mod setBg delDesignElem">
        <pc:chgData name="Roman Zhigalov" userId="1f97e9fdf7779aa5" providerId="LiveId" clId="{05E4557D-E4E4-4ADC-ABBD-193427CF609A}" dt="2022-07-27T17:42:36.963" v="761" actId="26606"/>
        <pc:sldMkLst>
          <pc:docMk/>
          <pc:sldMk cId="156414967" sldId="315"/>
        </pc:sldMkLst>
        <pc:spChg chg="add">
          <ac:chgData name="Roman Zhigalov" userId="1f97e9fdf7779aa5" providerId="LiveId" clId="{05E4557D-E4E4-4ADC-ABBD-193427CF609A}" dt="2022-07-27T17:42:36.963" v="761" actId="26606"/>
          <ac:spMkLst>
            <pc:docMk/>
            <pc:sldMk cId="156414967" sldId="315"/>
            <ac:spMk id="8" creationId="{9B7AD9F6-8CE7-4299-8FC6-328F4DCD3FF9}"/>
          </ac:spMkLst>
        </pc:spChg>
        <pc:spChg chg="add">
          <ac:chgData name="Roman Zhigalov" userId="1f97e9fdf7779aa5" providerId="LiveId" clId="{05E4557D-E4E4-4ADC-ABBD-193427CF609A}" dt="2022-07-27T17:42:36.963" v="761" actId="26606"/>
          <ac:spMkLst>
            <pc:docMk/>
            <pc:sldMk cId="156414967" sldId="315"/>
            <ac:spMk id="9" creationId="{F49775AF-8896-43EE-92C6-83497D6DC56F}"/>
          </ac:spMkLst>
        </pc:spChg>
        <pc:spChg chg="del">
          <ac:chgData name="Roman Zhigalov" userId="1f97e9fdf7779aa5" providerId="LiveId" clId="{05E4557D-E4E4-4ADC-ABBD-193427CF609A}" dt="2022-07-27T17:42:33.889" v="760"/>
          <ac:spMkLst>
            <pc:docMk/>
            <pc:sldMk cId="156414967" sldId="315"/>
            <ac:spMk id="11" creationId="{9B7AD9F6-8CE7-4299-8FC6-328F4DCD3FF9}"/>
          </ac:spMkLst>
        </pc:spChg>
        <pc:spChg chg="del">
          <ac:chgData name="Roman Zhigalov" userId="1f97e9fdf7779aa5" providerId="LiveId" clId="{05E4557D-E4E4-4ADC-ABBD-193427CF609A}" dt="2022-07-27T17:42:33.889" v="760"/>
          <ac:spMkLst>
            <pc:docMk/>
            <pc:sldMk cId="156414967" sldId="315"/>
            <ac:spMk id="13" creationId="{F49775AF-8896-43EE-92C6-83497D6DC56F}"/>
          </ac:spMkLst>
        </pc:spChg>
      </pc:sldChg>
      <pc:sldChg chg="addSp delSp modSp add mod setBg delDesignElem">
        <pc:chgData name="Roman Zhigalov" userId="1f97e9fdf7779aa5" providerId="LiveId" clId="{05E4557D-E4E4-4ADC-ABBD-193427CF609A}" dt="2022-07-27T17:42:42.847" v="764" actId="26606"/>
        <pc:sldMkLst>
          <pc:docMk/>
          <pc:sldMk cId="2933869566" sldId="316"/>
        </pc:sldMkLst>
        <pc:spChg chg="mod">
          <ac:chgData name="Roman Zhigalov" userId="1f97e9fdf7779aa5" providerId="LiveId" clId="{05E4557D-E4E4-4ADC-ABBD-193427CF609A}" dt="2022-07-27T17:42:42.847" v="764" actId="26606"/>
          <ac:spMkLst>
            <pc:docMk/>
            <pc:sldMk cId="2933869566" sldId="316"/>
            <ac:spMk id="2" creationId="{134E5464-6D47-44CE-A82E-A4F7B6679FC7}"/>
          </ac:spMkLst>
        </pc:spChg>
        <pc:spChg chg="del">
          <ac:chgData name="Roman Zhigalov" userId="1f97e9fdf7779aa5" providerId="LiveId" clId="{05E4557D-E4E4-4ADC-ABBD-193427CF609A}" dt="2022-07-27T17:42:40.795" v="763"/>
          <ac:spMkLst>
            <pc:docMk/>
            <pc:sldMk cId="2933869566" sldId="316"/>
            <ac:spMk id="9" creationId="{2E442304-DDBD-4F7B-8017-36BCC863FB40}"/>
          </ac:spMkLst>
        </pc:spChg>
        <pc:spChg chg="add">
          <ac:chgData name="Roman Zhigalov" userId="1f97e9fdf7779aa5" providerId="LiveId" clId="{05E4557D-E4E4-4ADC-ABBD-193427CF609A}" dt="2022-07-27T17:42:42.847" v="764" actId="26606"/>
          <ac:spMkLst>
            <pc:docMk/>
            <pc:sldMk cId="2933869566" sldId="316"/>
            <ac:spMk id="10" creationId="{665DBBEF-238B-476B-96AB-8AAC3224ECEA}"/>
          </ac:spMkLst>
        </pc:spChg>
        <pc:spChg chg="del">
          <ac:chgData name="Roman Zhigalov" userId="1f97e9fdf7779aa5" providerId="LiveId" clId="{05E4557D-E4E4-4ADC-ABBD-193427CF609A}" dt="2022-07-27T17:42:40.795" v="763"/>
          <ac:spMkLst>
            <pc:docMk/>
            <pc:sldMk cId="2933869566" sldId="316"/>
            <ac:spMk id="11" creationId="{5E107275-3853-46FD-A241-DE4355A42675}"/>
          </ac:spMkLst>
        </pc:spChg>
        <pc:spChg chg="add">
          <ac:chgData name="Roman Zhigalov" userId="1f97e9fdf7779aa5" providerId="LiveId" clId="{05E4557D-E4E4-4ADC-ABBD-193427CF609A}" dt="2022-07-27T17:42:42.847" v="764" actId="26606"/>
          <ac:spMkLst>
            <pc:docMk/>
            <pc:sldMk cId="2933869566" sldId="316"/>
            <ac:spMk id="12" creationId="{3FCFB1DE-0B7E-48CC-BA90-B2AB0889F9D6}"/>
          </ac:spMkLst>
        </pc:spChg>
      </pc:sldChg>
      <pc:sldChg chg="addSp delSp add mod setBg delDesignElem">
        <pc:chgData name="Roman Zhigalov" userId="1f97e9fdf7779aa5" providerId="LiveId" clId="{05E4557D-E4E4-4ADC-ABBD-193427CF609A}" dt="2022-07-27T17:42:54.033" v="767" actId="26606"/>
        <pc:sldMkLst>
          <pc:docMk/>
          <pc:sldMk cId="603393335" sldId="317"/>
        </pc:sldMkLst>
        <pc:spChg chg="add">
          <ac:chgData name="Roman Zhigalov" userId="1f97e9fdf7779aa5" providerId="LiveId" clId="{05E4557D-E4E4-4ADC-ABBD-193427CF609A}" dt="2022-07-27T17:42:54.033" v="767" actId="26606"/>
          <ac:spMkLst>
            <pc:docMk/>
            <pc:sldMk cId="603393335" sldId="317"/>
            <ac:spMk id="5" creationId="{777A147A-9ED8-46B4-8660-1B3C2AA880B5}"/>
          </ac:spMkLst>
        </pc:spChg>
        <pc:spChg chg="add">
          <ac:chgData name="Roman Zhigalov" userId="1f97e9fdf7779aa5" providerId="LiveId" clId="{05E4557D-E4E4-4ADC-ABBD-193427CF609A}" dt="2022-07-27T17:42:54.033" v="767" actId="26606"/>
          <ac:spMkLst>
            <pc:docMk/>
            <pc:sldMk cId="603393335" sldId="317"/>
            <ac:spMk id="6" creationId="{5D6C15A0-C087-4593-8414-2B4EC1CDC3DE}"/>
          </ac:spMkLst>
        </pc:spChg>
        <pc:spChg chg="del">
          <ac:chgData name="Roman Zhigalov" userId="1f97e9fdf7779aa5" providerId="LiveId" clId="{05E4557D-E4E4-4ADC-ABBD-193427CF609A}" dt="2022-07-27T17:42:50.823" v="766"/>
          <ac:spMkLst>
            <pc:docMk/>
            <pc:sldMk cId="603393335" sldId="317"/>
            <ac:spMk id="8" creationId="{777A147A-9ED8-46B4-8660-1B3C2AA880B5}"/>
          </ac:spMkLst>
        </pc:spChg>
        <pc:spChg chg="del">
          <ac:chgData name="Roman Zhigalov" userId="1f97e9fdf7779aa5" providerId="LiveId" clId="{05E4557D-E4E4-4ADC-ABBD-193427CF609A}" dt="2022-07-27T17:42:50.823" v="766"/>
          <ac:spMkLst>
            <pc:docMk/>
            <pc:sldMk cId="603393335" sldId="317"/>
            <ac:spMk id="10" creationId="{5D6C15A0-C087-4593-8414-2B4EC1CDC3DE}"/>
          </ac:spMkLst>
        </pc:spChg>
      </pc:sldChg>
      <pc:sldChg chg="add">
        <pc:chgData name="Roman Zhigalov" userId="1f97e9fdf7779aa5" providerId="LiveId" clId="{05E4557D-E4E4-4ADC-ABBD-193427CF609A}" dt="2022-07-27T17:43:04.311" v="769"/>
        <pc:sldMkLst>
          <pc:docMk/>
          <pc:sldMk cId="3116179156" sldId="318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919EB6-6269-4A0D-83A7-48C27B5764A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A36ADE2-616D-4D16-9C77-F5F10066CF14}">
      <dgm:prSet/>
      <dgm:spPr/>
      <dgm:t>
        <a:bodyPr/>
        <a:lstStyle/>
        <a:p>
          <a:r>
            <a:rPr lang="ru-RU"/>
            <a:t>Киевская Русь</a:t>
          </a:r>
          <a:endParaRPr lang="en-US"/>
        </a:p>
      </dgm:t>
    </dgm:pt>
    <dgm:pt modelId="{0F40002E-1D58-4744-875D-81D1973D2BFD}" type="parTrans" cxnId="{F726BCA0-E2D7-499D-AFA8-3C429665281E}">
      <dgm:prSet/>
      <dgm:spPr/>
      <dgm:t>
        <a:bodyPr/>
        <a:lstStyle/>
        <a:p>
          <a:endParaRPr lang="en-US"/>
        </a:p>
      </dgm:t>
    </dgm:pt>
    <dgm:pt modelId="{537B18FB-0F0C-4CEE-95B1-1D832128A9AD}" type="sibTrans" cxnId="{F726BCA0-E2D7-499D-AFA8-3C429665281E}">
      <dgm:prSet/>
      <dgm:spPr/>
      <dgm:t>
        <a:bodyPr/>
        <a:lstStyle/>
        <a:p>
          <a:endParaRPr lang="en-US"/>
        </a:p>
      </dgm:t>
    </dgm:pt>
    <dgm:pt modelId="{67433DC1-C06B-47F9-8D60-576A806335A9}">
      <dgm:prSet/>
      <dgm:spPr/>
      <dgm:t>
        <a:bodyPr/>
        <a:lstStyle/>
        <a:p>
          <a:r>
            <a:rPr lang="ru-RU"/>
            <a:t>Полоцкое княжество</a:t>
          </a:r>
          <a:endParaRPr lang="en-US"/>
        </a:p>
      </dgm:t>
    </dgm:pt>
    <dgm:pt modelId="{C1B51649-C760-47B9-806E-F6F45CD62952}" type="parTrans" cxnId="{CD2AAB1C-D66B-4541-B01F-A5D02048AD91}">
      <dgm:prSet/>
      <dgm:spPr/>
      <dgm:t>
        <a:bodyPr/>
        <a:lstStyle/>
        <a:p>
          <a:endParaRPr lang="en-US"/>
        </a:p>
      </dgm:t>
    </dgm:pt>
    <dgm:pt modelId="{D8CB56CC-5238-4D05-B608-DB35966F5098}" type="sibTrans" cxnId="{CD2AAB1C-D66B-4541-B01F-A5D02048AD91}">
      <dgm:prSet/>
      <dgm:spPr/>
      <dgm:t>
        <a:bodyPr/>
        <a:lstStyle/>
        <a:p>
          <a:endParaRPr lang="en-US"/>
        </a:p>
      </dgm:t>
    </dgm:pt>
    <dgm:pt modelId="{DB7A0C50-EA3D-4A69-B0D7-2CF3F534BCFA}">
      <dgm:prSet/>
      <dgm:spPr/>
      <dgm:t>
        <a:bodyPr/>
        <a:lstStyle/>
        <a:p>
          <a:r>
            <a:rPr lang="ru-RU"/>
            <a:t>Туровское княжество</a:t>
          </a:r>
          <a:endParaRPr lang="en-US"/>
        </a:p>
      </dgm:t>
    </dgm:pt>
    <dgm:pt modelId="{EF9A80CA-7071-4A9A-BF5E-6038393468AA}" type="parTrans" cxnId="{3D345640-104D-40B5-BBFA-123240CE3C3E}">
      <dgm:prSet/>
      <dgm:spPr/>
      <dgm:t>
        <a:bodyPr/>
        <a:lstStyle/>
        <a:p>
          <a:endParaRPr lang="en-US"/>
        </a:p>
      </dgm:t>
    </dgm:pt>
    <dgm:pt modelId="{DEBA123C-2D64-459A-AB26-6808DB8F5283}" type="sibTrans" cxnId="{3D345640-104D-40B5-BBFA-123240CE3C3E}">
      <dgm:prSet/>
      <dgm:spPr/>
      <dgm:t>
        <a:bodyPr/>
        <a:lstStyle/>
        <a:p>
          <a:endParaRPr lang="en-US"/>
        </a:p>
      </dgm:t>
    </dgm:pt>
    <dgm:pt modelId="{8BAAFE9A-8FEB-4679-8C7E-893684E5D4B9}" type="pres">
      <dgm:prSet presAssocID="{F8919EB6-6269-4A0D-83A7-48C27B5764A2}" presName="root" presStyleCnt="0">
        <dgm:presLayoutVars>
          <dgm:dir/>
          <dgm:resizeHandles val="exact"/>
        </dgm:presLayoutVars>
      </dgm:prSet>
      <dgm:spPr/>
    </dgm:pt>
    <dgm:pt modelId="{B98F5D6B-E505-4F6A-98E6-690326541171}" type="pres">
      <dgm:prSet presAssocID="{CA36ADE2-616D-4D16-9C77-F5F10066CF14}" presName="compNode" presStyleCnt="0"/>
      <dgm:spPr/>
    </dgm:pt>
    <dgm:pt modelId="{B8A002F5-4534-4AE3-A39E-9896B5D7019A}" type="pres">
      <dgm:prSet presAssocID="{CA36ADE2-616D-4D16-9C77-F5F10066CF14}" presName="bgRect" presStyleLbl="bgShp" presStyleIdx="0" presStyleCnt="3"/>
      <dgm:spPr/>
    </dgm:pt>
    <dgm:pt modelId="{46E35E60-39CF-4D17-A303-1162CA59D000}" type="pres">
      <dgm:prSet presAssocID="{CA36ADE2-616D-4D16-9C77-F5F10066CF1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92915E81-009F-4EDF-8134-7B692B6E526C}" type="pres">
      <dgm:prSet presAssocID="{CA36ADE2-616D-4D16-9C77-F5F10066CF14}" presName="spaceRect" presStyleCnt="0"/>
      <dgm:spPr/>
    </dgm:pt>
    <dgm:pt modelId="{95D409F5-4A7B-43E2-ABAF-E71D331E1832}" type="pres">
      <dgm:prSet presAssocID="{CA36ADE2-616D-4D16-9C77-F5F10066CF14}" presName="parTx" presStyleLbl="revTx" presStyleIdx="0" presStyleCnt="3">
        <dgm:presLayoutVars>
          <dgm:chMax val="0"/>
          <dgm:chPref val="0"/>
        </dgm:presLayoutVars>
      </dgm:prSet>
      <dgm:spPr/>
    </dgm:pt>
    <dgm:pt modelId="{4E321A6C-46F2-4A3B-BE67-4712C8E0FC81}" type="pres">
      <dgm:prSet presAssocID="{537B18FB-0F0C-4CEE-95B1-1D832128A9AD}" presName="sibTrans" presStyleCnt="0"/>
      <dgm:spPr/>
    </dgm:pt>
    <dgm:pt modelId="{7585B0D3-B01A-469D-B686-3174010D0ACA}" type="pres">
      <dgm:prSet presAssocID="{67433DC1-C06B-47F9-8D60-576A806335A9}" presName="compNode" presStyleCnt="0"/>
      <dgm:spPr/>
    </dgm:pt>
    <dgm:pt modelId="{F2D61266-9C34-4F76-B5AC-3A8A516676DC}" type="pres">
      <dgm:prSet presAssocID="{67433DC1-C06B-47F9-8D60-576A806335A9}" presName="bgRect" presStyleLbl="bgShp" presStyleIdx="1" presStyleCnt="3"/>
      <dgm:spPr/>
    </dgm:pt>
    <dgm:pt modelId="{F934AE11-48F4-4CAA-A5D7-B6DABED55B07}" type="pres">
      <dgm:prSet presAssocID="{67433DC1-C06B-47F9-8D60-576A806335A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Корона"/>
        </a:ext>
      </dgm:extLst>
    </dgm:pt>
    <dgm:pt modelId="{D2BDBED2-E62A-4409-A231-1D05E8A72813}" type="pres">
      <dgm:prSet presAssocID="{67433DC1-C06B-47F9-8D60-576A806335A9}" presName="spaceRect" presStyleCnt="0"/>
      <dgm:spPr/>
    </dgm:pt>
    <dgm:pt modelId="{58D8C3A6-B441-429A-9291-7503AF409118}" type="pres">
      <dgm:prSet presAssocID="{67433DC1-C06B-47F9-8D60-576A806335A9}" presName="parTx" presStyleLbl="revTx" presStyleIdx="1" presStyleCnt="3">
        <dgm:presLayoutVars>
          <dgm:chMax val="0"/>
          <dgm:chPref val="0"/>
        </dgm:presLayoutVars>
      </dgm:prSet>
      <dgm:spPr/>
    </dgm:pt>
    <dgm:pt modelId="{4876F9A0-5B4C-4008-B4A6-0B330A8B5F81}" type="pres">
      <dgm:prSet presAssocID="{D8CB56CC-5238-4D05-B608-DB35966F5098}" presName="sibTrans" presStyleCnt="0"/>
      <dgm:spPr/>
    </dgm:pt>
    <dgm:pt modelId="{7D6E5027-271B-495A-B6E5-0091A243AB81}" type="pres">
      <dgm:prSet presAssocID="{DB7A0C50-EA3D-4A69-B0D7-2CF3F534BCFA}" presName="compNode" presStyleCnt="0"/>
      <dgm:spPr/>
    </dgm:pt>
    <dgm:pt modelId="{96ADA428-331C-485B-B25A-83EF58134F79}" type="pres">
      <dgm:prSet presAssocID="{DB7A0C50-EA3D-4A69-B0D7-2CF3F534BCFA}" presName="bgRect" presStyleLbl="bgShp" presStyleIdx="2" presStyleCnt="3"/>
      <dgm:spPr/>
    </dgm:pt>
    <dgm:pt modelId="{2326F559-F4E2-4CDF-8DAC-89B4BCA5D39D}" type="pres">
      <dgm:prSet presAssocID="{DB7A0C50-EA3D-4A69-B0D7-2CF3F534BCF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Маркер"/>
        </a:ext>
      </dgm:extLst>
    </dgm:pt>
    <dgm:pt modelId="{98F0597A-ED68-4E0D-8E5C-2F10F685CE38}" type="pres">
      <dgm:prSet presAssocID="{DB7A0C50-EA3D-4A69-B0D7-2CF3F534BCFA}" presName="spaceRect" presStyleCnt="0"/>
      <dgm:spPr/>
    </dgm:pt>
    <dgm:pt modelId="{FE236A12-C73C-4F99-8881-65C6A4615E9F}" type="pres">
      <dgm:prSet presAssocID="{DB7A0C50-EA3D-4A69-B0D7-2CF3F534BCF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D2AAB1C-D66B-4541-B01F-A5D02048AD91}" srcId="{F8919EB6-6269-4A0D-83A7-48C27B5764A2}" destId="{67433DC1-C06B-47F9-8D60-576A806335A9}" srcOrd="1" destOrd="0" parTransId="{C1B51649-C760-47B9-806E-F6F45CD62952}" sibTransId="{D8CB56CC-5238-4D05-B608-DB35966F5098}"/>
    <dgm:cxn modelId="{0C382638-571B-4EBE-BF41-A432AB00F164}" type="presOf" srcId="{F8919EB6-6269-4A0D-83A7-48C27B5764A2}" destId="{8BAAFE9A-8FEB-4679-8C7E-893684E5D4B9}" srcOrd="0" destOrd="0" presId="urn:microsoft.com/office/officeart/2018/2/layout/IconVerticalSolidList"/>
    <dgm:cxn modelId="{3D345640-104D-40B5-BBFA-123240CE3C3E}" srcId="{F8919EB6-6269-4A0D-83A7-48C27B5764A2}" destId="{DB7A0C50-EA3D-4A69-B0D7-2CF3F534BCFA}" srcOrd="2" destOrd="0" parTransId="{EF9A80CA-7071-4A9A-BF5E-6038393468AA}" sibTransId="{DEBA123C-2D64-459A-AB26-6808DB8F5283}"/>
    <dgm:cxn modelId="{B93A304F-B3F9-4681-866A-C9802B12DBCE}" type="presOf" srcId="{CA36ADE2-616D-4D16-9C77-F5F10066CF14}" destId="{95D409F5-4A7B-43E2-ABAF-E71D331E1832}" srcOrd="0" destOrd="0" presId="urn:microsoft.com/office/officeart/2018/2/layout/IconVerticalSolidList"/>
    <dgm:cxn modelId="{F726BCA0-E2D7-499D-AFA8-3C429665281E}" srcId="{F8919EB6-6269-4A0D-83A7-48C27B5764A2}" destId="{CA36ADE2-616D-4D16-9C77-F5F10066CF14}" srcOrd="0" destOrd="0" parTransId="{0F40002E-1D58-4744-875D-81D1973D2BFD}" sibTransId="{537B18FB-0F0C-4CEE-95B1-1D832128A9AD}"/>
    <dgm:cxn modelId="{373199B1-4B3E-4A71-844F-114979F611CE}" type="presOf" srcId="{67433DC1-C06B-47F9-8D60-576A806335A9}" destId="{58D8C3A6-B441-429A-9291-7503AF409118}" srcOrd="0" destOrd="0" presId="urn:microsoft.com/office/officeart/2018/2/layout/IconVerticalSolidList"/>
    <dgm:cxn modelId="{892FF4DB-A08E-4A19-9CA4-1FC7F2A209DE}" type="presOf" srcId="{DB7A0C50-EA3D-4A69-B0D7-2CF3F534BCFA}" destId="{FE236A12-C73C-4F99-8881-65C6A4615E9F}" srcOrd="0" destOrd="0" presId="urn:microsoft.com/office/officeart/2018/2/layout/IconVerticalSolidList"/>
    <dgm:cxn modelId="{5F2BA849-2290-4DD9-B947-6458E160382B}" type="presParOf" srcId="{8BAAFE9A-8FEB-4679-8C7E-893684E5D4B9}" destId="{B98F5D6B-E505-4F6A-98E6-690326541171}" srcOrd="0" destOrd="0" presId="urn:microsoft.com/office/officeart/2018/2/layout/IconVerticalSolidList"/>
    <dgm:cxn modelId="{4A77A78B-9540-4C44-A520-150D38EF807E}" type="presParOf" srcId="{B98F5D6B-E505-4F6A-98E6-690326541171}" destId="{B8A002F5-4534-4AE3-A39E-9896B5D7019A}" srcOrd="0" destOrd="0" presId="urn:microsoft.com/office/officeart/2018/2/layout/IconVerticalSolidList"/>
    <dgm:cxn modelId="{87D772F7-068B-45A4-9C22-C9A944699CC8}" type="presParOf" srcId="{B98F5D6B-E505-4F6A-98E6-690326541171}" destId="{46E35E60-39CF-4D17-A303-1162CA59D000}" srcOrd="1" destOrd="0" presId="urn:microsoft.com/office/officeart/2018/2/layout/IconVerticalSolidList"/>
    <dgm:cxn modelId="{17392351-B293-41D8-8CCA-42534824C693}" type="presParOf" srcId="{B98F5D6B-E505-4F6A-98E6-690326541171}" destId="{92915E81-009F-4EDF-8134-7B692B6E526C}" srcOrd="2" destOrd="0" presId="urn:microsoft.com/office/officeart/2018/2/layout/IconVerticalSolidList"/>
    <dgm:cxn modelId="{7FAFABDC-C791-41F0-B6A8-9FE9C34094FC}" type="presParOf" srcId="{B98F5D6B-E505-4F6A-98E6-690326541171}" destId="{95D409F5-4A7B-43E2-ABAF-E71D331E1832}" srcOrd="3" destOrd="0" presId="urn:microsoft.com/office/officeart/2018/2/layout/IconVerticalSolidList"/>
    <dgm:cxn modelId="{BD12A044-2142-4468-BEE7-3F187A25CEEE}" type="presParOf" srcId="{8BAAFE9A-8FEB-4679-8C7E-893684E5D4B9}" destId="{4E321A6C-46F2-4A3B-BE67-4712C8E0FC81}" srcOrd="1" destOrd="0" presId="urn:microsoft.com/office/officeart/2018/2/layout/IconVerticalSolidList"/>
    <dgm:cxn modelId="{8CD9B5A1-3B79-4FD0-A665-7E458FFA11EA}" type="presParOf" srcId="{8BAAFE9A-8FEB-4679-8C7E-893684E5D4B9}" destId="{7585B0D3-B01A-469D-B686-3174010D0ACA}" srcOrd="2" destOrd="0" presId="urn:microsoft.com/office/officeart/2018/2/layout/IconVerticalSolidList"/>
    <dgm:cxn modelId="{7D27578A-C15C-421F-A4B0-F9B005264810}" type="presParOf" srcId="{7585B0D3-B01A-469D-B686-3174010D0ACA}" destId="{F2D61266-9C34-4F76-B5AC-3A8A516676DC}" srcOrd="0" destOrd="0" presId="urn:microsoft.com/office/officeart/2018/2/layout/IconVerticalSolidList"/>
    <dgm:cxn modelId="{C35D17FC-620B-447E-A6A1-37DD05E0F635}" type="presParOf" srcId="{7585B0D3-B01A-469D-B686-3174010D0ACA}" destId="{F934AE11-48F4-4CAA-A5D7-B6DABED55B07}" srcOrd="1" destOrd="0" presId="urn:microsoft.com/office/officeart/2018/2/layout/IconVerticalSolidList"/>
    <dgm:cxn modelId="{79850A50-6AC6-4436-9675-A3D48053F284}" type="presParOf" srcId="{7585B0D3-B01A-469D-B686-3174010D0ACA}" destId="{D2BDBED2-E62A-4409-A231-1D05E8A72813}" srcOrd="2" destOrd="0" presId="urn:microsoft.com/office/officeart/2018/2/layout/IconVerticalSolidList"/>
    <dgm:cxn modelId="{BFB646B0-D550-4646-B3AA-92954732BA5B}" type="presParOf" srcId="{7585B0D3-B01A-469D-B686-3174010D0ACA}" destId="{58D8C3A6-B441-429A-9291-7503AF409118}" srcOrd="3" destOrd="0" presId="urn:microsoft.com/office/officeart/2018/2/layout/IconVerticalSolidList"/>
    <dgm:cxn modelId="{CEEC9BA0-7DA9-42A8-9B43-1FF700265F42}" type="presParOf" srcId="{8BAAFE9A-8FEB-4679-8C7E-893684E5D4B9}" destId="{4876F9A0-5B4C-4008-B4A6-0B330A8B5F81}" srcOrd="3" destOrd="0" presId="urn:microsoft.com/office/officeart/2018/2/layout/IconVerticalSolidList"/>
    <dgm:cxn modelId="{3120B7B2-B43D-483F-8BA2-6521DF79508A}" type="presParOf" srcId="{8BAAFE9A-8FEB-4679-8C7E-893684E5D4B9}" destId="{7D6E5027-271B-495A-B6E5-0091A243AB81}" srcOrd="4" destOrd="0" presId="urn:microsoft.com/office/officeart/2018/2/layout/IconVerticalSolidList"/>
    <dgm:cxn modelId="{F5CA8280-F554-4AA6-885B-916101E447AF}" type="presParOf" srcId="{7D6E5027-271B-495A-B6E5-0091A243AB81}" destId="{96ADA428-331C-485B-B25A-83EF58134F79}" srcOrd="0" destOrd="0" presId="urn:microsoft.com/office/officeart/2018/2/layout/IconVerticalSolidList"/>
    <dgm:cxn modelId="{0F67E758-7B2C-4CA2-9251-E7BFC831E78B}" type="presParOf" srcId="{7D6E5027-271B-495A-B6E5-0091A243AB81}" destId="{2326F559-F4E2-4CDF-8DAC-89B4BCA5D39D}" srcOrd="1" destOrd="0" presId="urn:microsoft.com/office/officeart/2018/2/layout/IconVerticalSolidList"/>
    <dgm:cxn modelId="{D0C11527-8810-482C-9249-F70071CD57C8}" type="presParOf" srcId="{7D6E5027-271B-495A-B6E5-0091A243AB81}" destId="{98F0597A-ED68-4E0D-8E5C-2F10F685CE38}" srcOrd="2" destOrd="0" presId="urn:microsoft.com/office/officeart/2018/2/layout/IconVerticalSolidList"/>
    <dgm:cxn modelId="{16AE2AFC-FD18-4DFC-ACDD-CAAA523C9427}" type="presParOf" srcId="{7D6E5027-271B-495A-B6E5-0091A243AB81}" destId="{FE236A12-C73C-4F99-8881-65C6A4615E9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9C22DF-4D0A-4AB3-87D7-6E64737557EE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01D7D1A-5359-4AF4-B21D-A785F021B1A8}">
      <dgm:prSet/>
      <dgm:spPr/>
      <dgm:t>
        <a:bodyPr/>
        <a:lstStyle/>
        <a:p>
          <a:r>
            <a:rPr lang="ru-RU"/>
            <a:t>Наличие сильной княжеской власти и дружины </a:t>
          </a:r>
          <a:endParaRPr lang="en-US"/>
        </a:p>
      </dgm:t>
    </dgm:pt>
    <dgm:pt modelId="{FAE00B61-F448-4150-BA92-8EA254146D83}" type="parTrans" cxnId="{F13F7592-598B-4084-8F71-20BF32754507}">
      <dgm:prSet/>
      <dgm:spPr/>
      <dgm:t>
        <a:bodyPr/>
        <a:lstStyle/>
        <a:p>
          <a:endParaRPr lang="en-US"/>
        </a:p>
      </dgm:t>
    </dgm:pt>
    <dgm:pt modelId="{9855041B-25EF-4CAB-B133-86A149206AB9}" type="sibTrans" cxnId="{F13F7592-598B-4084-8F71-20BF32754507}">
      <dgm:prSet/>
      <dgm:spPr/>
      <dgm:t>
        <a:bodyPr/>
        <a:lstStyle/>
        <a:p>
          <a:endParaRPr lang="en-US"/>
        </a:p>
      </dgm:t>
    </dgm:pt>
    <dgm:pt modelId="{3FDA9AB4-25DA-44BD-9B65-5926EBF8014C}">
      <dgm:prSet/>
      <dgm:spPr/>
      <dgm:t>
        <a:bodyPr/>
        <a:lstStyle/>
        <a:p>
          <a:r>
            <a:rPr lang="ru-RU"/>
            <a:t>Существование знати, решающих наиболее важные вопросы</a:t>
          </a:r>
          <a:endParaRPr lang="en-US"/>
        </a:p>
      </dgm:t>
    </dgm:pt>
    <dgm:pt modelId="{803DD33A-D68E-4DE8-A706-CE93E451DD2E}" type="parTrans" cxnId="{4382B261-BD08-43A7-B25C-9CD3BEA55EE9}">
      <dgm:prSet/>
      <dgm:spPr/>
      <dgm:t>
        <a:bodyPr/>
        <a:lstStyle/>
        <a:p>
          <a:endParaRPr lang="en-US"/>
        </a:p>
      </dgm:t>
    </dgm:pt>
    <dgm:pt modelId="{E7DDC2BF-9A12-4A71-BA08-09EF43C2A4C1}" type="sibTrans" cxnId="{4382B261-BD08-43A7-B25C-9CD3BEA55EE9}">
      <dgm:prSet/>
      <dgm:spPr/>
      <dgm:t>
        <a:bodyPr/>
        <a:lstStyle/>
        <a:p>
          <a:endParaRPr lang="en-US"/>
        </a:p>
      </dgm:t>
    </dgm:pt>
    <dgm:pt modelId="{E287CF93-2B98-4C16-9E7E-D790455C8C74}">
      <dgm:prSet/>
      <dgm:spPr/>
      <dgm:t>
        <a:bodyPr/>
        <a:lstStyle/>
        <a:p>
          <a:r>
            <a:rPr lang="ru-RU"/>
            <a:t>Добровольное подчинение простых людей центру силы</a:t>
          </a:r>
          <a:endParaRPr lang="en-US"/>
        </a:p>
      </dgm:t>
    </dgm:pt>
    <dgm:pt modelId="{0FEB8250-80E6-4BF7-9CA0-8685F1D96AAE}" type="parTrans" cxnId="{306C08EF-A152-459F-AD3D-DB5B1205AB9C}">
      <dgm:prSet/>
      <dgm:spPr/>
      <dgm:t>
        <a:bodyPr/>
        <a:lstStyle/>
        <a:p>
          <a:endParaRPr lang="en-US"/>
        </a:p>
      </dgm:t>
    </dgm:pt>
    <dgm:pt modelId="{AA9C1F08-BCA5-4272-BE14-466EE87371B1}" type="sibTrans" cxnId="{306C08EF-A152-459F-AD3D-DB5B1205AB9C}">
      <dgm:prSet/>
      <dgm:spPr/>
      <dgm:t>
        <a:bodyPr/>
        <a:lstStyle/>
        <a:p>
          <a:endParaRPr lang="en-US"/>
        </a:p>
      </dgm:t>
    </dgm:pt>
    <dgm:pt modelId="{A2C0A6FB-CF11-4DA2-B99E-C7392E7CE5C1}">
      <dgm:prSet/>
      <dgm:spPr/>
      <dgm:t>
        <a:bodyPr/>
        <a:lstStyle/>
        <a:p>
          <a:r>
            <a:rPr lang="ru-RU"/>
            <a:t>Распространение власти князя на широкую территорию</a:t>
          </a:r>
          <a:endParaRPr lang="en-US"/>
        </a:p>
      </dgm:t>
    </dgm:pt>
    <dgm:pt modelId="{8D1F539A-053B-4013-A10F-BC5A566DAB26}" type="parTrans" cxnId="{508907C0-78F9-4AD5-A191-AF57C8AB956A}">
      <dgm:prSet/>
      <dgm:spPr/>
      <dgm:t>
        <a:bodyPr/>
        <a:lstStyle/>
        <a:p>
          <a:endParaRPr lang="en-US"/>
        </a:p>
      </dgm:t>
    </dgm:pt>
    <dgm:pt modelId="{C1146F28-DC4C-4E7E-BE9B-96BF18FB1ACC}" type="sibTrans" cxnId="{508907C0-78F9-4AD5-A191-AF57C8AB956A}">
      <dgm:prSet/>
      <dgm:spPr/>
      <dgm:t>
        <a:bodyPr/>
        <a:lstStyle/>
        <a:p>
          <a:endParaRPr lang="en-US"/>
        </a:p>
      </dgm:t>
    </dgm:pt>
    <dgm:pt modelId="{CBD5ADD5-9F6C-4ADF-8788-EDCEB07E15B5}" type="pres">
      <dgm:prSet presAssocID="{1F9C22DF-4D0A-4AB3-87D7-6E64737557EE}" presName="vert0" presStyleCnt="0">
        <dgm:presLayoutVars>
          <dgm:dir/>
          <dgm:animOne val="branch"/>
          <dgm:animLvl val="lvl"/>
        </dgm:presLayoutVars>
      </dgm:prSet>
      <dgm:spPr/>
    </dgm:pt>
    <dgm:pt modelId="{A582186D-1DCA-459B-90B6-85D5C5C4859E}" type="pres">
      <dgm:prSet presAssocID="{501D7D1A-5359-4AF4-B21D-A785F021B1A8}" presName="thickLine" presStyleLbl="alignNode1" presStyleIdx="0" presStyleCnt="4"/>
      <dgm:spPr/>
    </dgm:pt>
    <dgm:pt modelId="{0A3DE9C5-1C1E-4521-A5A5-58905E153E84}" type="pres">
      <dgm:prSet presAssocID="{501D7D1A-5359-4AF4-B21D-A785F021B1A8}" presName="horz1" presStyleCnt="0"/>
      <dgm:spPr/>
    </dgm:pt>
    <dgm:pt modelId="{0D7FE9C2-17C9-447F-948B-143D6D998988}" type="pres">
      <dgm:prSet presAssocID="{501D7D1A-5359-4AF4-B21D-A785F021B1A8}" presName="tx1" presStyleLbl="revTx" presStyleIdx="0" presStyleCnt="4"/>
      <dgm:spPr/>
    </dgm:pt>
    <dgm:pt modelId="{0870311F-F49E-4CF5-9684-4B8E42D76260}" type="pres">
      <dgm:prSet presAssocID="{501D7D1A-5359-4AF4-B21D-A785F021B1A8}" presName="vert1" presStyleCnt="0"/>
      <dgm:spPr/>
    </dgm:pt>
    <dgm:pt modelId="{9FDE9427-EF6D-44F5-A46C-08F59444027B}" type="pres">
      <dgm:prSet presAssocID="{3FDA9AB4-25DA-44BD-9B65-5926EBF8014C}" presName="thickLine" presStyleLbl="alignNode1" presStyleIdx="1" presStyleCnt="4"/>
      <dgm:spPr/>
    </dgm:pt>
    <dgm:pt modelId="{1EED8E52-915D-44E9-B100-7C0804DDD06B}" type="pres">
      <dgm:prSet presAssocID="{3FDA9AB4-25DA-44BD-9B65-5926EBF8014C}" presName="horz1" presStyleCnt="0"/>
      <dgm:spPr/>
    </dgm:pt>
    <dgm:pt modelId="{5424D9D3-CB12-410A-8F67-5D4524A3E364}" type="pres">
      <dgm:prSet presAssocID="{3FDA9AB4-25DA-44BD-9B65-5926EBF8014C}" presName="tx1" presStyleLbl="revTx" presStyleIdx="1" presStyleCnt="4"/>
      <dgm:spPr/>
    </dgm:pt>
    <dgm:pt modelId="{8D2953DD-F0C6-4B09-9E19-431D84CA97CE}" type="pres">
      <dgm:prSet presAssocID="{3FDA9AB4-25DA-44BD-9B65-5926EBF8014C}" presName="vert1" presStyleCnt="0"/>
      <dgm:spPr/>
    </dgm:pt>
    <dgm:pt modelId="{7A9306B3-1EAB-47FE-A9A5-BD5F26250000}" type="pres">
      <dgm:prSet presAssocID="{E287CF93-2B98-4C16-9E7E-D790455C8C74}" presName="thickLine" presStyleLbl="alignNode1" presStyleIdx="2" presStyleCnt="4"/>
      <dgm:spPr/>
    </dgm:pt>
    <dgm:pt modelId="{E1B368E7-BB71-4734-9C45-8B94A34D3246}" type="pres">
      <dgm:prSet presAssocID="{E287CF93-2B98-4C16-9E7E-D790455C8C74}" presName="horz1" presStyleCnt="0"/>
      <dgm:spPr/>
    </dgm:pt>
    <dgm:pt modelId="{E2BD964C-39B5-4AF0-95E9-E3842475B5EA}" type="pres">
      <dgm:prSet presAssocID="{E287CF93-2B98-4C16-9E7E-D790455C8C74}" presName="tx1" presStyleLbl="revTx" presStyleIdx="2" presStyleCnt="4"/>
      <dgm:spPr/>
    </dgm:pt>
    <dgm:pt modelId="{339451B7-894F-463B-ABFD-10DB3DBEDC04}" type="pres">
      <dgm:prSet presAssocID="{E287CF93-2B98-4C16-9E7E-D790455C8C74}" presName="vert1" presStyleCnt="0"/>
      <dgm:spPr/>
    </dgm:pt>
    <dgm:pt modelId="{7B6AE23A-644D-4BDC-B4B2-2456C93B2FE7}" type="pres">
      <dgm:prSet presAssocID="{A2C0A6FB-CF11-4DA2-B99E-C7392E7CE5C1}" presName="thickLine" presStyleLbl="alignNode1" presStyleIdx="3" presStyleCnt="4"/>
      <dgm:spPr/>
    </dgm:pt>
    <dgm:pt modelId="{BE9BCF81-147A-498C-9A99-F7DAC6ABD113}" type="pres">
      <dgm:prSet presAssocID="{A2C0A6FB-CF11-4DA2-B99E-C7392E7CE5C1}" presName="horz1" presStyleCnt="0"/>
      <dgm:spPr/>
    </dgm:pt>
    <dgm:pt modelId="{9B2F77AB-B16B-4B54-B5B2-2209153DFEA1}" type="pres">
      <dgm:prSet presAssocID="{A2C0A6FB-CF11-4DA2-B99E-C7392E7CE5C1}" presName="tx1" presStyleLbl="revTx" presStyleIdx="3" presStyleCnt="4"/>
      <dgm:spPr/>
    </dgm:pt>
    <dgm:pt modelId="{A60B51F9-AA7C-4F8F-8DE3-220D22281D7D}" type="pres">
      <dgm:prSet presAssocID="{A2C0A6FB-CF11-4DA2-B99E-C7392E7CE5C1}" presName="vert1" presStyleCnt="0"/>
      <dgm:spPr/>
    </dgm:pt>
  </dgm:ptLst>
  <dgm:cxnLst>
    <dgm:cxn modelId="{366FCA15-EA26-4269-8381-E8EC810E55A1}" type="presOf" srcId="{A2C0A6FB-CF11-4DA2-B99E-C7392E7CE5C1}" destId="{9B2F77AB-B16B-4B54-B5B2-2209153DFEA1}" srcOrd="0" destOrd="0" presId="urn:microsoft.com/office/officeart/2008/layout/LinedList"/>
    <dgm:cxn modelId="{4382B261-BD08-43A7-B25C-9CD3BEA55EE9}" srcId="{1F9C22DF-4D0A-4AB3-87D7-6E64737557EE}" destId="{3FDA9AB4-25DA-44BD-9B65-5926EBF8014C}" srcOrd="1" destOrd="0" parTransId="{803DD33A-D68E-4DE8-A706-CE93E451DD2E}" sibTransId="{E7DDC2BF-9A12-4A71-BA08-09EF43C2A4C1}"/>
    <dgm:cxn modelId="{C27F607C-1E0F-4D68-9346-C769F10D166D}" type="presOf" srcId="{1F9C22DF-4D0A-4AB3-87D7-6E64737557EE}" destId="{CBD5ADD5-9F6C-4ADF-8788-EDCEB07E15B5}" srcOrd="0" destOrd="0" presId="urn:microsoft.com/office/officeart/2008/layout/LinedList"/>
    <dgm:cxn modelId="{F13F7592-598B-4084-8F71-20BF32754507}" srcId="{1F9C22DF-4D0A-4AB3-87D7-6E64737557EE}" destId="{501D7D1A-5359-4AF4-B21D-A785F021B1A8}" srcOrd="0" destOrd="0" parTransId="{FAE00B61-F448-4150-BA92-8EA254146D83}" sibTransId="{9855041B-25EF-4CAB-B133-86A149206AB9}"/>
    <dgm:cxn modelId="{5650FE9A-CF27-4D69-BE73-ED70CF8FCC62}" type="presOf" srcId="{E287CF93-2B98-4C16-9E7E-D790455C8C74}" destId="{E2BD964C-39B5-4AF0-95E9-E3842475B5EA}" srcOrd="0" destOrd="0" presId="urn:microsoft.com/office/officeart/2008/layout/LinedList"/>
    <dgm:cxn modelId="{508907C0-78F9-4AD5-A191-AF57C8AB956A}" srcId="{1F9C22DF-4D0A-4AB3-87D7-6E64737557EE}" destId="{A2C0A6FB-CF11-4DA2-B99E-C7392E7CE5C1}" srcOrd="3" destOrd="0" parTransId="{8D1F539A-053B-4013-A10F-BC5A566DAB26}" sibTransId="{C1146F28-DC4C-4E7E-BE9B-96BF18FB1ACC}"/>
    <dgm:cxn modelId="{5F95BCC9-A849-4EED-AA66-003F9423AA67}" type="presOf" srcId="{501D7D1A-5359-4AF4-B21D-A785F021B1A8}" destId="{0D7FE9C2-17C9-447F-948B-143D6D998988}" srcOrd="0" destOrd="0" presId="urn:microsoft.com/office/officeart/2008/layout/LinedList"/>
    <dgm:cxn modelId="{306C08EF-A152-459F-AD3D-DB5B1205AB9C}" srcId="{1F9C22DF-4D0A-4AB3-87D7-6E64737557EE}" destId="{E287CF93-2B98-4C16-9E7E-D790455C8C74}" srcOrd="2" destOrd="0" parTransId="{0FEB8250-80E6-4BF7-9CA0-8685F1D96AAE}" sibTransId="{AA9C1F08-BCA5-4272-BE14-466EE87371B1}"/>
    <dgm:cxn modelId="{DBC36CFD-35BE-41D4-BD2F-CC2EB2BA3610}" type="presOf" srcId="{3FDA9AB4-25DA-44BD-9B65-5926EBF8014C}" destId="{5424D9D3-CB12-410A-8F67-5D4524A3E364}" srcOrd="0" destOrd="0" presId="urn:microsoft.com/office/officeart/2008/layout/LinedList"/>
    <dgm:cxn modelId="{4F273A5E-2BDE-4DB6-BAD8-B6738C474CDB}" type="presParOf" srcId="{CBD5ADD5-9F6C-4ADF-8788-EDCEB07E15B5}" destId="{A582186D-1DCA-459B-90B6-85D5C5C4859E}" srcOrd="0" destOrd="0" presId="urn:microsoft.com/office/officeart/2008/layout/LinedList"/>
    <dgm:cxn modelId="{FAD92C48-985A-4873-9D34-1D95DF74AA25}" type="presParOf" srcId="{CBD5ADD5-9F6C-4ADF-8788-EDCEB07E15B5}" destId="{0A3DE9C5-1C1E-4521-A5A5-58905E153E84}" srcOrd="1" destOrd="0" presId="urn:microsoft.com/office/officeart/2008/layout/LinedList"/>
    <dgm:cxn modelId="{5D4C2845-F240-4F5B-A2F1-C15DA75023DB}" type="presParOf" srcId="{0A3DE9C5-1C1E-4521-A5A5-58905E153E84}" destId="{0D7FE9C2-17C9-447F-948B-143D6D998988}" srcOrd="0" destOrd="0" presId="urn:microsoft.com/office/officeart/2008/layout/LinedList"/>
    <dgm:cxn modelId="{FD80BDBE-360D-4E44-8C3B-0725242AE03C}" type="presParOf" srcId="{0A3DE9C5-1C1E-4521-A5A5-58905E153E84}" destId="{0870311F-F49E-4CF5-9684-4B8E42D76260}" srcOrd="1" destOrd="0" presId="urn:microsoft.com/office/officeart/2008/layout/LinedList"/>
    <dgm:cxn modelId="{B6F3A42E-E355-43EF-86F6-1B0A652CE040}" type="presParOf" srcId="{CBD5ADD5-9F6C-4ADF-8788-EDCEB07E15B5}" destId="{9FDE9427-EF6D-44F5-A46C-08F59444027B}" srcOrd="2" destOrd="0" presId="urn:microsoft.com/office/officeart/2008/layout/LinedList"/>
    <dgm:cxn modelId="{5E9E779D-ABAE-4A44-B741-F893173F79E0}" type="presParOf" srcId="{CBD5ADD5-9F6C-4ADF-8788-EDCEB07E15B5}" destId="{1EED8E52-915D-44E9-B100-7C0804DDD06B}" srcOrd="3" destOrd="0" presId="urn:microsoft.com/office/officeart/2008/layout/LinedList"/>
    <dgm:cxn modelId="{E40AB457-744E-48EB-8838-80B0CF0525B0}" type="presParOf" srcId="{1EED8E52-915D-44E9-B100-7C0804DDD06B}" destId="{5424D9D3-CB12-410A-8F67-5D4524A3E364}" srcOrd="0" destOrd="0" presId="urn:microsoft.com/office/officeart/2008/layout/LinedList"/>
    <dgm:cxn modelId="{64F5CBE0-5E48-4D31-9CC0-501603C820F7}" type="presParOf" srcId="{1EED8E52-915D-44E9-B100-7C0804DDD06B}" destId="{8D2953DD-F0C6-4B09-9E19-431D84CA97CE}" srcOrd="1" destOrd="0" presId="urn:microsoft.com/office/officeart/2008/layout/LinedList"/>
    <dgm:cxn modelId="{AE73543A-B481-49E4-BBD3-E1A4686B5613}" type="presParOf" srcId="{CBD5ADD5-9F6C-4ADF-8788-EDCEB07E15B5}" destId="{7A9306B3-1EAB-47FE-A9A5-BD5F26250000}" srcOrd="4" destOrd="0" presId="urn:microsoft.com/office/officeart/2008/layout/LinedList"/>
    <dgm:cxn modelId="{0AB7701D-E563-4549-91FB-5DC259B172C3}" type="presParOf" srcId="{CBD5ADD5-9F6C-4ADF-8788-EDCEB07E15B5}" destId="{E1B368E7-BB71-4734-9C45-8B94A34D3246}" srcOrd="5" destOrd="0" presId="urn:microsoft.com/office/officeart/2008/layout/LinedList"/>
    <dgm:cxn modelId="{2D59CAF6-1DE0-42E6-808C-636728368A5B}" type="presParOf" srcId="{E1B368E7-BB71-4734-9C45-8B94A34D3246}" destId="{E2BD964C-39B5-4AF0-95E9-E3842475B5EA}" srcOrd="0" destOrd="0" presId="urn:microsoft.com/office/officeart/2008/layout/LinedList"/>
    <dgm:cxn modelId="{C45E58E2-B31E-4FD8-BE59-87FC7C73A6F4}" type="presParOf" srcId="{E1B368E7-BB71-4734-9C45-8B94A34D3246}" destId="{339451B7-894F-463B-ABFD-10DB3DBEDC04}" srcOrd="1" destOrd="0" presId="urn:microsoft.com/office/officeart/2008/layout/LinedList"/>
    <dgm:cxn modelId="{D0B1C42A-9E90-45B4-8249-7AD82078CF1E}" type="presParOf" srcId="{CBD5ADD5-9F6C-4ADF-8788-EDCEB07E15B5}" destId="{7B6AE23A-644D-4BDC-B4B2-2456C93B2FE7}" srcOrd="6" destOrd="0" presId="urn:microsoft.com/office/officeart/2008/layout/LinedList"/>
    <dgm:cxn modelId="{B7CE12F6-1A6F-4038-8504-56140B098853}" type="presParOf" srcId="{CBD5ADD5-9F6C-4ADF-8788-EDCEB07E15B5}" destId="{BE9BCF81-147A-498C-9A99-F7DAC6ABD113}" srcOrd="7" destOrd="0" presId="urn:microsoft.com/office/officeart/2008/layout/LinedList"/>
    <dgm:cxn modelId="{3285D03F-754D-4F9C-8A4E-7C667CC316D3}" type="presParOf" srcId="{BE9BCF81-147A-498C-9A99-F7DAC6ABD113}" destId="{9B2F77AB-B16B-4B54-B5B2-2209153DFEA1}" srcOrd="0" destOrd="0" presId="urn:microsoft.com/office/officeart/2008/layout/LinedList"/>
    <dgm:cxn modelId="{1FA7A4D7-DBA2-40C6-948B-168641398CC3}" type="presParOf" srcId="{BE9BCF81-147A-498C-9A99-F7DAC6ABD113}" destId="{A60B51F9-AA7C-4F8F-8DE3-220D22281D7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4523321-91C7-48E6-A7AD-CC8BF6818D8E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78F4B63-3F81-495F-9BA1-BB530A73F0EE}">
      <dgm:prSet/>
      <dgm:spPr/>
      <dgm:t>
        <a:bodyPr/>
        <a:lstStyle/>
        <a:p>
          <a:r>
            <a:rPr lang="ru-RU"/>
            <a:t>Киевские князья в 1157 г. и 1160 г. совершили поход на Туров, однако закончились они неудачно</a:t>
          </a:r>
          <a:endParaRPr lang="en-US"/>
        </a:p>
      </dgm:t>
    </dgm:pt>
    <dgm:pt modelId="{9F900619-D36C-4C0A-B45D-61F98223AAC8}" type="parTrans" cxnId="{025591FA-FA57-4C0E-AE60-CFF05F38BB63}">
      <dgm:prSet/>
      <dgm:spPr/>
      <dgm:t>
        <a:bodyPr/>
        <a:lstStyle/>
        <a:p>
          <a:endParaRPr lang="en-US"/>
        </a:p>
      </dgm:t>
    </dgm:pt>
    <dgm:pt modelId="{AB136D78-03EC-4063-98AF-9AAC7C7F7117}" type="sibTrans" cxnId="{025591FA-FA57-4C0E-AE60-CFF05F38BB63}">
      <dgm:prSet/>
      <dgm:spPr/>
      <dgm:t>
        <a:bodyPr/>
        <a:lstStyle/>
        <a:p>
          <a:endParaRPr lang="en-US"/>
        </a:p>
      </dgm:t>
    </dgm:pt>
    <dgm:pt modelId="{D40474EB-5BAB-4475-A0DB-B8EC37ACD56E}">
      <dgm:prSet/>
      <dgm:spPr/>
      <dgm:t>
        <a:bodyPr/>
        <a:lstStyle/>
        <a:p>
          <a:r>
            <a:rPr lang="ru-RU"/>
            <a:t>Юрий Ярославович положил начало собственной княжеской династии</a:t>
          </a:r>
          <a:endParaRPr lang="en-US"/>
        </a:p>
      </dgm:t>
    </dgm:pt>
    <dgm:pt modelId="{EAD23CAC-3238-4121-A162-C10BDBB30A65}" type="parTrans" cxnId="{F9EB6CDC-5B44-45AF-A7AD-7679FBA48749}">
      <dgm:prSet/>
      <dgm:spPr/>
      <dgm:t>
        <a:bodyPr/>
        <a:lstStyle/>
        <a:p>
          <a:endParaRPr lang="en-US"/>
        </a:p>
      </dgm:t>
    </dgm:pt>
    <dgm:pt modelId="{4167B67B-A7C9-4C2E-A376-E9ABBA3454A5}" type="sibTrans" cxnId="{F9EB6CDC-5B44-45AF-A7AD-7679FBA48749}">
      <dgm:prSet/>
      <dgm:spPr/>
      <dgm:t>
        <a:bodyPr/>
        <a:lstStyle/>
        <a:p>
          <a:endParaRPr lang="en-US"/>
        </a:p>
      </dgm:t>
    </dgm:pt>
    <dgm:pt modelId="{C8CCCEE2-9206-4387-B827-44FB0E0090CC}">
      <dgm:prSet/>
      <dgm:spPr/>
      <dgm:t>
        <a:bodyPr/>
        <a:lstStyle/>
        <a:p>
          <a:r>
            <a:rPr lang="ru-RU"/>
            <a:t>В период феодальной раздробленности Туровоское княжество оставалось в целом независимым </a:t>
          </a:r>
          <a:endParaRPr lang="en-US"/>
        </a:p>
      </dgm:t>
    </dgm:pt>
    <dgm:pt modelId="{7A56DEFC-B295-4286-A6B1-3B39ED7EB734}" type="parTrans" cxnId="{FDECDEB1-B35A-4F0A-81FB-662624A5CE48}">
      <dgm:prSet/>
      <dgm:spPr/>
      <dgm:t>
        <a:bodyPr/>
        <a:lstStyle/>
        <a:p>
          <a:endParaRPr lang="en-US"/>
        </a:p>
      </dgm:t>
    </dgm:pt>
    <dgm:pt modelId="{694A0FE1-E247-4AB9-8C83-8FF7A2AF2FB3}" type="sibTrans" cxnId="{FDECDEB1-B35A-4F0A-81FB-662624A5CE48}">
      <dgm:prSet/>
      <dgm:spPr/>
      <dgm:t>
        <a:bodyPr/>
        <a:lstStyle/>
        <a:p>
          <a:endParaRPr lang="en-US"/>
        </a:p>
      </dgm:t>
    </dgm:pt>
    <dgm:pt modelId="{65327D64-A483-4AC4-8C25-A2C85353793B}" type="pres">
      <dgm:prSet presAssocID="{84523321-91C7-48E6-A7AD-CC8BF6818D8E}" presName="vert0" presStyleCnt="0">
        <dgm:presLayoutVars>
          <dgm:dir/>
          <dgm:animOne val="branch"/>
          <dgm:animLvl val="lvl"/>
        </dgm:presLayoutVars>
      </dgm:prSet>
      <dgm:spPr/>
    </dgm:pt>
    <dgm:pt modelId="{BB19A933-319B-462D-A721-43A5142D33DB}" type="pres">
      <dgm:prSet presAssocID="{878F4B63-3F81-495F-9BA1-BB530A73F0EE}" presName="thickLine" presStyleLbl="alignNode1" presStyleIdx="0" presStyleCnt="3"/>
      <dgm:spPr/>
    </dgm:pt>
    <dgm:pt modelId="{33ED533D-4CB5-4F08-9429-DF9146452E14}" type="pres">
      <dgm:prSet presAssocID="{878F4B63-3F81-495F-9BA1-BB530A73F0EE}" presName="horz1" presStyleCnt="0"/>
      <dgm:spPr/>
    </dgm:pt>
    <dgm:pt modelId="{892C9745-E58A-47F2-B5E4-279F09CA3BCF}" type="pres">
      <dgm:prSet presAssocID="{878F4B63-3F81-495F-9BA1-BB530A73F0EE}" presName="tx1" presStyleLbl="revTx" presStyleIdx="0" presStyleCnt="3"/>
      <dgm:spPr/>
    </dgm:pt>
    <dgm:pt modelId="{A3A369D2-579F-4573-BD61-77DCCB88CFAE}" type="pres">
      <dgm:prSet presAssocID="{878F4B63-3F81-495F-9BA1-BB530A73F0EE}" presName="vert1" presStyleCnt="0"/>
      <dgm:spPr/>
    </dgm:pt>
    <dgm:pt modelId="{3CB9A8BE-244B-40EF-BB3C-F7116CBC03E5}" type="pres">
      <dgm:prSet presAssocID="{D40474EB-5BAB-4475-A0DB-B8EC37ACD56E}" presName="thickLine" presStyleLbl="alignNode1" presStyleIdx="1" presStyleCnt="3"/>
      <dgm:spPr/>
    </dgm:pt>
    <dgm:pt modelId="{BAA55969-084B-42FD-8552-64CB0FACB4FB}" type="pres">
      <dgm:prSet presAssocID="{D40474EB-5BAB-4475-A0DB-B8EC37ACD56E}" presName="horz1" presStyleCnt="0"/>
      <dgm:spPr/>
    </dgm:pt>
    <dgm:pt modelId="{03D3DB74-357E-4114-88F0-0E5374783B7A}" type="pres">
      <dgm:prSet presAssocID="{D40474EB-5BAB-4475-A0DB-B8EC37ACD56E}" presName="tx1" presStyleLbl="revTx" presStyleIdx="1" presStyleCnt="3"/>
      <dgm:spPr/>
    </dgm:pt>
    <dgm:pt modelId="{5370DEA1-5365-4317-853B-4833D3556500}" type="pres">
      <dgm:prSet presAssocID="{D40474EB-5BAB-4475-A0DB-B8EC37ACD56E}" presName="vert1" presStyleCnt="0"/>
      <dgm:spPr/>
    </dgm:pt>
    <dgm:pt modelId="{8FF12316-5100-4D58-BA98-7B80E81F7992}" type="pres">
      <dgm:prSet presAssocID="{C8CCCEE2-9206-4387-B827-44FB0E0090CC}" presName="thickLine" presStyleLbl="alignNode1" presStyleIdx="2" presStyleCnt="3"/>
      <dgm:spPr/>
    </dgm:pt>
    <dgm:pt modelId="{13787E60-5FCA-4081-B81F-4451E1F8451C}" type="pres">
      <dgm:prSet presAssocID="{C8CCCEE2-9206-4387-B827-44FB0E0090CC}" presName="horz1" presStyleCnt="0"/>
      <dgm:spPr/>
    </dgm:pt>
    <dgm:pt modelId="{54425E6A-4835-4E50-8F9E-BC91689A651F}" type="pres">
      <dgm:prSet presAssocID="{C8CCCEE2-9206-4387-B827-44FB0E0090CC}" presName="tx1" presStyleLbl="revTx" presStyleIdx="2" presStyleCnt="3"/>
      <dgm:spPr/>
    </dgm:pt>
    <dgm:pt modelId="{08215984-5EC3-4032-B194-69995F27D86D}" type="pres">
      <dgm:prSet presAssocID="{C8CCCEE2-9206-4387-B827-44FB0E0090CC}" presName="vert1" presStyleCnt="0"/>
      <dgm:spPr/>
    </dgm:pt>
  </dgm:ptLst>
  <dgm:cxnLst>
    <dgm:cxn modelId="{7DB1FF01-ED27-422D-A386-88DBA60F5ECA}" type="presOf" srcId="{C8CCCEE2-9206-4387-B827-44FB0E0090CC}" destId="{54425E6A-4835-4E50-8F9E-BC91689A651F}" srcOrd="0" destOrd="0" presId="urn:microsoft.com/office/officeart/2008/layout/LinedList"/>
    <dgm:cxn modelId="{F50E4A78-77E5-41CF-B04B-3F24E12212A9}" type="presOf" srcId="{84523321-91C7-48E6-A7AD-CC8BF6818D8E}" destId="{65327D64-A483-4AC4-8C25-A2C85353793B}" srcOrd="0" destOrd="0" presId="urn:microsoft.com/office/officeart/2008/layout/LinedList"/>
    <dgm:cxn modelId="{FDECDEB1-B35A-4F0A-81FB-662624A5CE48}" srcId="{84523321-91C7-48E6-A7AD-CC8BF6818D8E}" destId="{C8CCCEE2-9206-4387-B827-44FB0E0090CC}" srcOrd="2" destOrd="0" parTransId="{7A56DEFC-B295-4286-A6B1-3B39ED7EB734}" sibTransId="{694A0FE1-E247-4AB9-8C83-8FF7A2AF2FB3}"/>
    <dgm:cxn modelId="{87BB51CE-D4D9-43D8-90D9-CFF802756A05}" type="presOf" srcId="{D40474EB-5BAB-4475-A0DB-B8EC37ACD56E}" destId="{03D3DB74-357E-4114-88F0-0E5374783B7A}" srcOrd="0" destOrd="0" presId="urn:microsoft.com/office/officeart/2008/layout/LinedList"/>
    <dgm:cxn modelId="{08ECCDD2-56AF-463A-A78C-3EE88927C053}" type="presOf" srcId="{878F4B63-3F81-495F-9BA1-BB530A73F0EE}" destId="{892C9745-E58A-47F2-B5E4-279F09CA3BCF}" srcOrd="0" destOrd="0" presId="urn:microsoft.com/office/officeart/2008/layout/LinedList"/>
    <dgm:cxn modelId="{F9EB6CDC-5B44-45AF-A7AD-7679FBA48749}" srcId="{84523321-91C7-48E6-A7AD-CC8BF6818D8E}" destId="{D40474EB-5BAB-4475-A0DB-B8EC37ACD56E}" srcOrd="1" destOrd="0" parTransId="{EAD23CAC-3238-4121-A162-C10BDBB30A65}" sibTransId="{4167B67B-A7C9-4C2E-A376-E9ABBA3454A5}"/>
    <dgm:cxn modelId="{025591FA-FA57-4C0E-AE60-CFF05F38BB63}" srcId="{84523321-91C7-48E6-A7AD-CC8BF6818D8E}" destId="{878F4B63-3F81-495F-9BA1-BB530A73F0EE}" srcOrd="0" destOrd="0" parTransId="{9F900619-D36C-4C0A-B45D-61F98223AAC8}" sibTransId="{AB136D78-03EC-4063-98AF-9AAC7C7F7117}"/>
    <dgm:cxn modelId="{8505765F-E1AC-451F-B5FF-D8B05B42CD03}" type="presParOf" srcId="{65327D64-A483-4AC4-8C25-A2C85353793B}" destId="{BB19A933-319B-462D-A721-43A5142D33DB}" srcOrd="0" destOrd="0" presId="urn:microsoft.com/office/officeart/2008/layout/LinedList"/>
    <dgm:cxn modelId="{DA2574CA-F78F-4FF8-A79F-D7F879CF9182}" type="presParOf" srcId="{65327D64-A483-4AC4-8C25-A2C85353793B}" destId="{33ED533D-4CB5-4F08-9429-DF9146452E14}" srcOrd="1" destOrd="0" presId="urn:microsoft.com/office/officeart/2008/layout/LinedList"/>
    <dgm:cxn modelId="{06F8ABC5-5E3D-49F3-89B4-5190E769EFEF}" type="presParOf" srcId="{33ED533D-4CB5-4F08-9429-DF9146452E14}" destId="{892C9745-E58A-47F2-B5E4-279F09CA3BCF}" srcOrd="0" destOrd="0" presId="urn:microsoft.com/office/officeart/2008/layout/LinedList"/>
    <dgm:cxn modelId="{E58BBFBB-86A9-423B-BC25-0DCC7927B047}" type="presParOf" srcId="{33ED533D-4CB5-4F08-9429-DF9146452E14}" destId="{A3A369D2-579F-4573-BD61-77DCCB88CFAE}" srcOrd="1" destOrd="0" presId="urn:microsoft.com/office/officeart/2008/layout/LinedList"/>
    <dgm:cxn modelId="{B284B456-1302-46EE-B8E2-2D6339CC754D}" type="presParOf" srcId="{65327D64-A483-4AC4-8C25-A2C85353793B}" destId="{3CB9A8BE-244B-40EF-BB3C-F7116CBC03E5}" srcOrd="2" destOrd="0" presId="urn:microsoft.com/office/officeart/2008/layout/LinedList"/>
    <dgm:cxn modelId="{E086EA15-CE25-4699-9775-10950C3E46BE}" type="presParOf" srcId="{65327D64-A483-4AC4-8C25-A2C85353793B}" destId="{BAA55969-084B-42FD-8552-64CB0FACB4FB}" srcOrd="3" destOrd="0" presId="urn:microsoft.com/office/officeart/2008/layout/LinedList"/>
    <dgm:cxn modelId="{550CC7C6-E9EA-4489-9B00-A87794805ACC}" type="presParOf" srcId="{BAA55969-084B-42FD-8552-64CB0FACB4FB}" destId="{03D3DB74-357E-4114-88F0-0E5374783B7A}" srcOrd="0" destOrd="0" presId="urn:microsoft.com/office/officeart/2008/layout/LinedList"/>
    <dgm:cxn modelId="{02553104-901E-43C9-BEF7-34EECDFBCA7C}" type="presParOf" srcId="{BAA55969-084B-42FD-8552-64CB0FACB4FB}" destId="{5370DEA1-5365-4317-853B-4833D3556500}" srcOrd="1" destOrd="0" presId="urn:microsoft.com/office/officeart/2008/layout/LinedList"/>
    <dgm:cxn modelId="{4FF14D2B-DAAE-4672-B81C-D6D57E317AE2}" type="presParOf" srcId="{65327D64-A483-4AC4-8C25-A2C85353793B}" destId="{8FF12316-5100-4D58-BA98-7B80E81F7992}" srcOrd="4" destOrd="0" presId="urn:microsoft.com/office/officeart/2008/layout/LinedList"/>
    <dgm:cxn modelId="{1AD75A1B-1B9D-450A-915C-36ACEEB4AD9D}" type="presParOf" srcId="{65327D64-A483-4AC4-8C25-A2C85353793B}" destId="{13787E60-5FCA-4081-B81F-4451E1F8451C}" srcOrd="5" destOrd="0" presId="urn:microsoft.com/office/officeart/2008/layout/LinedList"/>
    <dgm:cxn modelId="{7EB22D58-8E1A-44F4-8FD9-CFAC6BBE2831}" type="presParOf" srcId="{13787E60-5FCA-4081-B81F-4451E1F8451C}" destId="{54425E6A-4835-4E50-8F9E-BC91689A651F}" srcOrd="0" destOrd="0" presId="urn:microsoft.com/office/officeart/2008/layout/LinedList"/>
    <dgm:cxn modelId="{7A718FC0-AF4E-433B-860B-3476BE9828FD}" type="presParOf" srcId="{13787E60-5FCA-4081-B81F-4451E1F8451C}" destId="{08215984-5EC3-4032-B194-69995F27D86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A002F5-4534-4AE3-A39E-9896B5D7019A}">
      <dsp:nvSpPr>
        <dsp:cNvPr id="0" name=""/>
        <dsp:cNvSpPr/>
      </dsp:nvSpPr>
      <dsp:spPr>
        <a:xfrm>
          <a:off x="0" y="671"/>
          <a:ext cx="6263640" cy="157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E35E60-39CF-4D17-A303-1162CA59D000}">
      <dsp:nvSpPr>
        <dsp:cNvPr id="0" name=""/>
        <dsp:cNvSpPr/>
      </dsp:nvSpPr>
      <dsp:spPr>
        <a:xfrm>
          <a:off x="475646" y="354458"/>
          <a:ext cx="864811" cy="8648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D409F5-4A7B-43E2-ABAF-E71D331E1832}">
      <dsp:nvSpPr>
        <dsp:cNvPr id="0" name=""/>
        <dsp:cNvSpPr/>
      </dsp:nvSpPr>
      <dsp:spPr>
        <a:xfrm>
          <a:off x="1816103" y="671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Киевская Русь</a:t>
          </a:r>
          <a:endParaRPr lang="en-US" sz="2500" kern="1200"/>
        </a:p>
      </dsp:txBody>
      <dsp:txXfrm>
        <a:off x="1816103" y="671"/>
        <a:ext cx="4447536" cy="1572384"/>
      </dsp:txXfrm>
    </dsp:sp>
    <dsp:sp modelId="{F2D61266-9C34-4F76-B5AC-3A8A516676DC}">
      <dsp:nvSpPr>
        <dsp:cNvPr id="0" name=""/>
        <dsp:cNvSpPr/>
      </dsp:nvSpPr>
      <dsp:spPr>
        <a:xfrm>
          <a:off x="0" y="1966151"/>
          <a:ext cx="6263640" cy="157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34AE11-48F4-4CAA-A5D7-B6DABED55B07}">
      <dsp:nvSpPr>
        <dsp:cNvPr id="0" name=""/>
        <dsp:cNvSpPr/>
      </dsp:nvSpPr>
      <dsp:spPr>
        <a:xfrm>
          <a:off x="475646" y="2319938"/>
          <a:ext cx="864811" cy="8648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D8C3A6-B441-429A-9291-7503AF409118}">
      <dsp:nvSpPr>
        <dsp:cNvPr id="0" name=""/>
        <dsp:cNvSpPr/>
      </dsp:nvSpPr>
      <dsp:spPr>
        <a:xfrm>
          <a:off x="1816103" y="1966151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Полоцкое княжество</a:t>
          </a:r>
          <a:endParaRPr lang="en-US" sz="2500" kern="1200"/>
        </a:p>
      </dsp:txBody>
      <dsp:txXfrm>
        <a:off x="1816103" y="1966151"/>
        <a:ext cx="4447536" cy="1572384"/>
      </dsp:txXfrm>
    </dsp:sp>
    <dsp:sp modelId="{96ADA428-331C-485B-B25A-83EF58134F79}">
      <dsp:nvSpPr>
        <dsp:cNvPr id="0" name=""/>
        <dsp:cNvSpPr/>
      </dsp:nvSpPr>
      <dsp:spPr>
        <a:xfrm>
          <a:off x="0" y="3931632"/>
          <a:ext cx="6263640" cy="157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26F559-F4E2-4CDF-8DAC-89B4BCA5D39D}">
      <dsp:nvSpPr>
        <dsp:cNvPr id="0" name=""/>
        <dsp:cNvSpPr/>
      </dsp:nvSpPr>
      <dsp:spPr>
        <a:xfrm>
          <a:off x="475646" y="4285418"/>
          <a:ext cx="864811" cy="8648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236A12-C73C-4F99-8881-65C6A4615E9F}">
      <dsp:nvSpPr>
        <dsp:cNvPr id="0" name=""/>
        <dsp:cNvSpPr/>
      </dsp:nvSpPr>
      <dsp:spPr>
        <a:xfrm>
          <a:off x="1816103" y="3931632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Туровское княжество</a:t>
          </a:r>
          <a:endParaRPr lang="en-US" sz="2500" kern="1200"/>
        </a:p>
      </dsp:txBody>
      <dsp:txXfrm>
        <a:off x="1816103" y="3931632"/>
        <a:ext cx="4447536" cy="15723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2186D-1DCA-459B-90B6-85D5C5C4859E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7FE9C2-17C9-447F-948B-143D6D998988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/>
            <a:t>Наличие сильной княжеской власти и дружины </a:t>
          </a:r>
          <a:endParaRPr lang="en-US" sz="3600" kern="1200"/>
        </a:p>
      </dsp:txBody>
      <dsp:txXfrm>
        <a:off x="0" y="0"/>
        <a:ext cx="6900512" cy="1384035"/>
      </dsp:txXfrm>
    </dsp:sp>
    <dsp:sp modelId="{9FDE9427-EF6D-44F5-A46C-08F59444027B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24D9D3-CB12-410A-8F67-5D4524A3E364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/>
            <a:t>Существование знати, решающих наиболее важные вопросы</a:t>
          </a:r>
          <a:endParaRPr lang="en-US" sz="3600" kern="1200"/>
        </a:p>
      </dsp:txBody>
      <dsp:txXfrm>
        <a:off x="0" y="1384035"/>
        <a:ext cx="6900512" cy="1384035"/>
      </dsp:txXfrm>
    </dsp:sp>
    <dsp:sp modelId="{7A9306B3-1EAB-47FE-A9A5-BD5F26250000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BD964C-39B5-4AF0-95E9-E3842475B5EA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/>
            <a:t>Добровольное подчинение простых людей центру силы</a:t>
          </a:r>
          <a:endParaRPr lang="en-US" sz="3600" kern="1200"/>
        </a:p>
      </dsp:txBody>
      <dsp:txXfrm>
        <a:off x="0" y="2768070"/>
        <a:ext cx="6900512" cy="1384035"/>
      </dsp:txXfrm>
    </dsp:sp>
    <dsp:sp modelId="{7B6AE23A-644D-4BDC-B4B2-2456C93B2FE7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2F77AB-B16B-4B54-B5B2-2209153DFEA1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/>
            <a:t>Распространение власти князя на широкую территорию</a:t>
          </a:r>
          <a:endParaRPr lang="en-US" sz="3600" kern="1200"/>
        </a:p>
      </dsp:txBody>
      <dsp:txXfrm>
        <a:off x="0" y="4152105"/>
        <a:ext cx="6900512" cy="13840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19A933-319B-462D-A721-43A5142D33DB}">
      <dsp:nvSpPr>
        <dsp:cNvPr id="0" name=""/>
        <dsp:cNvSpPr/>
      </dsp:nvSpPr>
      <dsp:spPr>
        <a:xfrm>
          <a:off x="0" y="2703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2C9745-E58A-47F2-B5E4-279F09CA3BCF}">
      <dsp:nvSpPr>
        <dsp:cNvPr id="0" name=""/>
        <dsp:cNvSpPr/>
      </dsp:nvSpPr>
      <dsp:spPr>
        <a:xfrm>
          <a:off x="0" y="2703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/>
            <a:t>Киевские князья в 1157 г. и 1160 г. совершили поход на Туров, однако закончились они неудачно</a:t>
          </a:r>
          <a:endParaRPr lang="en-US" sz="3000" kern="1200"/>
        </a:p>
      </dsp:txBody>
      <dsp:txXfrm>
        <a:off x="0" y="2703"/>
        <a:ext cx="6900512" cy="1843578"/>
      </dsp:txXfrm>
    </dsp:sp>
    <dsp:sp modelId="{3CB9A8BE-244B-40EF-BB3C-F7116CBC03E5}">
      <dsp:nvSpPr>
        <dsp:cNvPr id="0" name=""/>
        <dsp:cNvSpPr/>
      </dsp:nvSpPr>
      <dsp:spPr>
        <a:xfrm>
          <a:off x="0" y="1846281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D3DB74-357E-4114-88F0-0E5374783B7A}">
      <dsp:nvSpPr>
        <dsp:cNvPr id="0" name=""/>
        <dsp:cNvSpPr/>
      </dsp:nvSpPr>
      <dsp:spPr>
        <a:xfrm>
          <a:off x="0" y="1846281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/>
            <a:t>Юрий Ярославович положил начало собственной княжеской династии</a:t>
          </a:r>
          <a:endParaRPr lang="en-US" sz="3000" kern="1200"/>
        </a:p>
      </dsp:txBody>
      <dsp:txXfrm>
        <a:off x="0" y="1846281"/>
        <a:ext cx="6900512" cy="1843578"/>
      </dsp:txXfrm>
    </dsp:sp>
    <dsp:sp modelId="{8FF12316-5100-4D58-BA98-7B80E81F7992}">
      <dsp:nvSpPr>
        <dsp:cNvPr id="0" name=""/>
        <dsp:cNvSpPr/>
      </dsp:nvSpPr>
      <dsp:spPr>
        <a:xfrm>
          <a:off x="0" y="3689859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425E6A-4835-4E50-8F9E-BC91689A651F}">
      <dsp:nvSpPr>
        <dsp:cNvPr id="0" name=""/>
        <dsp:cNvSpPr/>
      </dsp:nvSpPr>
      <dsp:spPr>
        <a:xfrm>
          <a:off x="0" y="3689859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/>
            <a:t>В период феодальной раздробленности Туровоское княжество оставалось в целом независимым </a:t>
          </a:r>
          <a:endParaRPr lang="en-US" sz="3000" kern="1200"/>
        </a:p>
      </dsp:txBody>
      <dsp:txXfrm>
        <a:off x="0" y="3689859"/>
        <a:ext cx="6900512" cy="18435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B53DCC-EDE5-F39B-1915-4E2102B7D3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DD9727-7B88-00F6-6678-C685255259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AD7735-77A2-3897-1878-6B6117BBA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0159E-2D7E-4128-B7B0-69FFC22D4B72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5866AD-BCBF-A03D-E107-2C15E9D64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FD92CD-6B58-2A37-0473-C907A1D32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84635-B8EC-4D7D-9F28-31449AE837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353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4CF736-F3B0-47B0-B0D7-38E8CC906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48A37D3-4281-5172-7E9F-488F76CE93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767B77-76D3-CA8B-CAD5-744522D26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0159E-2D7E-4128-B7B0-69FFC22D4B72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EA7079-01CB-9E24-4D39-42F221E85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893C53-BF60-F98A-4803-903E75F2A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84635-B8EC-4D7D-9F28-31449AE837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558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0315367-7D66-FF4B-A52A-D0C11CE3AD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C16238-C15F-847D-3C6C-83D0CACAB7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A470AD-2709-0B53-38FC-19F07202A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0159E-2D7E-4128-B7B0-69FFC22D4B72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B42250-993E-F22C-95A1-6199E8E35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C4ADA0-6FE7-D700-4F06-C1786E152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84635-B8EC-4D7D-9F28-31449AE837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369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D39871-75DA-43E0-3B54-3FD13CDCC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61D43C-73B6-AB08-B61D-CEBC23FB15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A802E3-D4D0-A66C-590F-97A82B46D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0159E-2D7E-4128-B7B0-69FFC22D4B72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805321-42EB-CD38-D826-1F7D8990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14CDA4-9763-2DF6-DCC0-E11734B36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84635-B8EC-4D7D-9F28-31449AE837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445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C9C2A3-51D6-19FD-3A9D-59E4FA20E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B36FB3-76BF-913A-5497-7F2701FF3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50BBB0-7F6F-58D5-60BF-4456D5410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0159E-2D7E-4128-B7B0-69FFC22D4B72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5E22A8-1C94-89DA-A455-E14408DBB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6D1D04-C2B5-B6E6-1A15-A161C579E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84635-B8EC-4D7D-9F28-31449AE837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360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C78DDC-F888-882C-D789-F07C55135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2F5548-A78F-FBFD-F834-E18892F60D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CB640E-F494-8E19-F13B-10E1993C9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00DCC4-4EAF-4539-1D9E-CD87793BE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0159E-2D7E-4128-B7B0-69FFC22D4B72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4E2222-9618-BDCE-424C-3DAD42B42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F36DB7-5E14-6332-84B9-598494EEB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84635-B8EC-4D7D-9F28-31449AE837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722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E3FBC8-7496-38C3-0AF9-2B87CD577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4E170B-67C4-151F-014E-9999EC552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75FA84-6DEC-BAB3-1140-0A7380838B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2BC11F2-E653-3687-321A-9D4DC7BC10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ACC6017-AC71-923A-C418-FCDF65463F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3EEC222-614E-08E3-615B-C8245D668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0159E-2D7E-4128-B7B0-69FFC22D4B72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B632AF6-12AD-0B3C-E4A8-2FC41CB50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551D059-8F6C-1A02-FD52-CA8F2F09C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84635-B8EC-4D7D-9F28-31449AE837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336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341B67-54EA-E35E-0AAF-9E592BAC9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25C1C9B-CA5F-A4F2-59E3-6E7C9719E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0159E-2D7E-4128-B7B0-69FFC22D4B72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CAA4FBE-170B-4DD9-B4FA-C730AE865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DC05380-023F-0414-91A1-610D585C2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84635-B8EC-4D7D-9F28-31449AE837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72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A779183-4D7D-1FAC-E303-9A4E6AB5E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0159E-2D7E-4128-B7B0-69FFC22D4B72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77B2A7D-DC19-4EE5-18DE-D9E0E00C5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4E885F-0ADB-46BC-5782-ED62E0FA2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84635-B8EC-4D7D-9F28-31449AE837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819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7AD907-083A-9B0C-C226-9912EE3AC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94AC67-6ECE-1904-B565-5F4C747D7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5899E84-5DF2-734A-BE6A-48F931ABAA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DB529F-61A3-C7D7-FD5B-9AF5478B3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0159E-2D7E-4128-B7B0-69FFC22D4B72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C51A33-5DED-1016-2CC3-D7EC2038A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9CDCBE-1E43-9617-FF41-F503F8F50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84635-B8EC-4D7D-9F28-31449AE837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121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56F22F-4BBF-430A-8D58-8FD27FB62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C2451BF-42B2-C573-8429-50EDA7353C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C3955F-81EF-2D9C-BABA-599E869B76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CFA90F-3907-53A5-2052-91DE2D9C0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0159E-2D7E-4128-B7B0-69FFC22D4B72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59814E-C150-9054-8633-2DE49CB79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2DAB77-4ED7-D29C-CB96-20BF106CE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84635-B8EC-4D7D-9F28-31449AE837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311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48F496-ACA3-23A8-8D2E-0D1CDEF0C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C86B86-4778-B240-888F-3842198E6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B5DB88-BAD1-F47D-50A9-C00CB1DF8D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0159E-2D7E-4128-B7B0-69FFC22D4B72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1DED9B-B05B-A377-3700-B8B8F1B8E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DEED95-C583-B7C9-FFA5-1B73F6D3A1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84635-B8EC-4D7D-9F28-31449AE837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21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BF40A8-E3F9-16B7-66EC-A6A9ECD56D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§ 7. Первые государственные образования на территории Беларуси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2B96E44-668D-3CAB-E435-A2BAB0E0B3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883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D2FE2C-BC07-4B47-BE60-2C3D1CE62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Олег</a:t>
            </a: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9A0658-BBD8-41DF-8AF5-EB080FD383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князь Новгородский с 879 года и великий князь Киевский с 882 года. Получив власть над новгородскими землями после смерти Рюрика, как регент его малолетнего сына Игоря, Олег захватил Киев и перенёс туда столицу, объединив тем самым два главных центра восточных славян. Подчинил дреговичей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6C7DDF46-4E75-453A-B283-F2E402358A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124883"/>
            <a:ext cx="6903720" cy="460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78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13C2DE-AFDC-4853-8A70-2FF930CC4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Древняя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Русь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и Беларусь</a:t>
            </a:r>
          </a:p>
        </p:txBody>
      </p:sp>
      <p:sp>
        <p:nvSpPr>
          <p:cNvPr id="8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0CECC9A6-D530-4E4A-802B-A3FFBFAB2D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86676" y="640080"/>
            <a:ext cx="3149856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91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8" name="Rectangle 6157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CE662E-EE6A-425A-B79D-D216DDEFB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Владимир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7245A8-79C1-4E84-8354-753F203CBE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Великий князь Киевский. Крестил Русь</a:t>
            </a:r>
          </a:p>
        </p:txBody>
      </p:sp>
      <p:sp>
        <p:nvSpPr>
          <p:cNvPr id="616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Неистовый креститель Руси. Тайны жизни Владимира Красное солнышко |  Культура | Селдон Новости">
            <a:extLst>
              <a:ext uri="{FF2B5EF4-FFF2-40B4-BE49-F238E27FC236}">
                <a16:creationId xmlns:a16="http://schemas.microsoft.com/office/drawing/2014/main" id="{9DFC9BCC-07DA-4435-9682-91564D8467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70858" y="640080"/>
            <a:ext cx="4981491" cy="55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568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25F1D7-D323-4D84-B3F1-94996E360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Ярослав Мудрый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BE91F7D-30D8-4E24-BDA9-63E5068D77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великий князь киевский (1016—1018, 1019—1054). При нём Киевская Русь достигла максимального расцвета</a:t>
            </a:r>
          </a:p>
        </p:txBody>
      </p:sp>
      <p:pic>
        <p:nvPicPr>
          <p:cNvPr id="5" name="Рисунок 5" descr="Изображение выглядит как внутренний, шляпа, скульптура, загар&#10;&#10;Автоматически созданное описание">
            <a:extLst>
              <a:ext uri="{FF2B5EF4-FFF2-40B4-BE49-F238E27FC236}">
                <a16:creationId xmlns:a16="http://schemas.microsoft.com/office/drawing/2014/main" id="{704D078D-C13A-403F-AB57-97BC67CDED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872" r="7384"/>
          <a:stretch/>
        </p:blipFill>
        <p:spPr>
          <a:xfrm>
            <a:off x="5308783" y="640080"/>
            <a:ext cx="5594746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68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4DA4DA-FACD-4A0F-AB34-E0CFE6BB5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Русь на пике могущества</a:t>
            </a:r>
          </a:p>
        </p:txBody>
      </p:sp>
      <p:sp>
        <p:nvSpPr>
          <p:cNvPr id="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6ED3B98E-B7F8-4EB6-8A5B-12C04663E7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41441" y="640080"/>
            <a:ext cx="4440326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004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30E7C2-992D-F2F7-6284-01A3710D7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Полоцкое княжество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533548-9378-7646-16A6-98EB932EC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41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B1E468-EA8C-4C6E-8ED5-6D38A3705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Древний Полоцк 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29AAE5-7895-4670-B4D4-BE60F106E5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Первое упоминание в летописи - 862 г. 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В скандинавских сагах Полоцк стоит на одном уровне с Великим Новгородом и Киевом 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Первое поселение на территории Полоцка возникло примерно за 100 – 150 лет до первого упоминания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A57EE985-1A23-40A9-BCC6-ABCAD8A8B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16146"/>
          <a:stretch/>
        </p:blipFill>
        <p:spPr>
          <a:xfrm>
            <a:off x="5229175" y="640080"/>
            <a:ext cx="5753961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527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00464C-1BAD-4094-97B9-9EDA170B7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Рогволод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0FE3800-E12E-423E-81F5-90AF00E036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Первый полоцкий князь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монета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07A9637D-43A0-443B-99EB-63AD2EBE8B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8028" y="640080"/>
            <a:ext cx="5467151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53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Легенда о сватовстве князя Владимира к полочанке Рогнеде — Фонд  стратегической культуры">
            <a:extLst>
              <a:ext uri="{FF2B5EF4-FFF2-40B4-BE49-F238E27FC236}">
                <a16:creationId xmlns:a16="http://schemas.microsoft.com/office/drawing/2014/main" id="{A983FD54-259A-3C42-2DB8-D827BB8042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2" b="114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Rectangle 307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61DF76-4E33-B19B-CC19-C2D5D7EDC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Владимир и Рогнеда</a:t>
            </a:r>
          </a:p>
        </p:txBody>
      </p:sp>
      <p:cxnSp>
        <p:nvCxnSpPr>
          <p:cNvPr id="3081" name="Straight Connector 308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3" name="Straight Connector 308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4586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Изяслав Владимирович - брат Ярослава Мудрого">
            <a:extLst>
              <a:ext uri="{FF2B5EF4-FFF2-40B4-BE49-F238E27FC236}">
                <a16:creationId xmlns:a16="http://schemas.microsoft.com/office/drawing/2014/main" id="{8C89FA86-09AE-4823-D67C-07C9DA6628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5" b="805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3" name="Rectangle 410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D2C1D0-100D-69AD-749B-7975C9C76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Изяслав защищает Рогнеду</a:t>
            </a:r>
          </a:p>
        </p:txBody>
      </p:sp>
      <p:cxnSp>
        <p:nvCxnSpPr>
          <p:cNvPr id="4105" name="Straight Connector 410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7" name="Straight Connector 410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656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1585BA-7DD1-D82C-8CD8-F801732DB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Проверка д</a:t>
            </a:r>
            <a:r>
              <a:rPr lang="en-US" dirty="0"/>
              <a:t>/</a:t>
            </a:r>
            <a:r>
              <a:rPr lang="ru-RU" dirty="0"/>
              <a:t>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A5F51A-B493-BD82-5D98-C702EBD83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97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3F0A96-3560-4448-AE16-65D01C796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Изяслав</a:t>
            </a:r>
          </a:p>
        </p:txBody>
      </p:sp>
      <p:sp>
        <p:nvSpPr>
          <p:cNvPr id="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982F6E3-A3AB-4F98-8E7F-D04266B842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 князь полоцкий в 989—1001 годах, сын киевского князя Владимира Святославича и полоцкой княжны Рогнеды, родоначальник династии полоцких князей.</a:t>
            </a:r>
          </a:p>
        </p:txBody>
      </p:sp>
      <p:pic>
        <p:nvPicPr>
          <p:cNvPr id="5" name="Рисунок 5" descr="Изображение выглядит как человек, мужчина, носит&#10;&#10;Автоматически созданное описание">
            <a:extLst>
              <a:ext uri="{FF2B5EF4-FFF2-40B4-BE49-F238E27FC236}">
                <a16:creationId xmlns:a16="http://schemas.microsoft.com/office/drawing/2014/main" id="{E3CC7413-6B1E-4CAA-BFD8-464180EFFB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76215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644539-FA90-4F8D-B702-A12CD7F3E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Брячислав Изяславович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B9FD81-951B-4A10-B678-D50AB80B3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Князь Полоцкий в 1003-1044 гг. Расширил территорию Полоцкого княжества за счёт территорий Великого Новгорода. Значительно увеличил политическую и экономическую мощь Полоцка</a:t>
            </a:r>
          </a:p>
        </p:txBody>
      </p:sp>
      <p:pic>
        <p:nvPicPr>
          <p:cNvPr id="5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D5D8C79-312F-4AAD-B074-CF0222C822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289" r="2529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99212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2CE01F-2D9B-4C0D-A93D-13EF0871C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Всеслав Брячеславович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D657F8-C328-41B9-A2D2-F64AB456D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/>
              <a:t>Полоцкий князь в 1044-1101 гг., </a:t>
            </a:r>
          </a:p>
        </p:txBody>
      </p:sp>
      <p:sp>
        <p:nvSpPr>
          <p:cNvPr id="8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рисует&#10;&#10;Автоматически созданное описание">
            <a:extLst>
              <a:ext uri="{FF2B5EF4-FFF2-40B4-BE49-F238E27FC236}">
                <a16:creationId xmlns:a16="http://schemas.microsoft.com/office/drawing/2014/main" id="{02D05B2A-03D4-4E89-92F6-EBD29E649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00" r="24978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9817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4C09C1-EB93-48C1-8CBA-AD5C73793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cs typeface="Calibri Light"/>
              </a:rPr>
              <a:t>Достижения Всеслава Брячиславовича</a:t>
            </a:r>
            <a:endParaRPr lang="ru-RU" sz="400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62775E-E571-4D1A-BE54-A542900E3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>
                <a:cs typeface="Calibri"/>
              </a:rPr>
              <a:t>Увеличил территорию Полоцкого княжества</a:t>
            </a:r>
          </a:p>
          <a:p>
            <a:r>
              <a:rPr lang="ru-RU" dirty="0">
                <a:cs typeface="Calibri"/>
              </a:rPr>
              <a:t>Основал город </a:t>
            </a:r>
            <a:r>
              <a:rPr lang="ru-RU" dirty="0" err="1">
                <a:cs typeface="Calibri"/>
              </a:rPr>
              <a:t>Менск</a:t>
            </a:r>
            <a:r>
              <a:rPr lang="ru-RU" dirty="0">
                <a:cs typeface="Calibri"/>
              </a:rPr>
              <a:t> (современный Минск)</a:t>
            </a:r>
          </a:p>
          <a:p>
            <a:r>
              <a:rPr lang="ru-RU" dirty="0">
                <a:cs typeface="Calibri"/>
              </a:rPr>
              <a:t>Получал дань с некоторых балтийских племен</a:t>
            </a:r>
          </a:p>
          <a:p>
            <a:r>
              <a:rPr lang="ru-RU" dirty="0">
                <a:cs typeface="Calibri"/>
              </a:rPr>
              <a:t>Захватил даже Новгород в 1066 г.</a:t>
            </a:r>
          </a:p>
          <a:p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89134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9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019F84-E389-41E3-92A3-204B96287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1067 г. - битва на Немиге  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2E92FA66-67D7-4CB4-94D3-E643A9AD4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EF1C67-A020-4321-925E-039232F31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54295" y="502920"/>
            <a:ext cx="6894576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Битва между войсками Всеслава Брячеславовича и сыновьями Ярослава Мудрого под Минском. В результате битвы Всеслав попал в плен </a:t>
            </a:r>
          </a:p>
        </p:txBody>
      </p:sp>
      <p:pic>
        <p:nvPicPr>
          <p:cNvPr id="5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0D565A1-FB5F-4B25-A81B-B66FBCC1FB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7827" y="2290936"/>
            <a:ext cx="8424153" cy="395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937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A3A491-EC98-4C32-B98D-70E9B3570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XI в. - пик могущества</a:t>
            </a:r>
          </a:p>
        </p:txBody>
      </p:sp>
      <p:sp>
        <p:nvSpPr>
          <p:cNvPr id="8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4BD4D76E-4AA3-4960-A78B-D1C0DED2A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02"/>
          <a:stretch/>
        </p:blipFill>
        <p:spPr>
          <a:xfrm>
            <a:off x="5477994" y="640080"/>
            <a:ext cx="5567220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3890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1B4EE4-2822-D981-709E-CC4859741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Туровское княжество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D934CD-40DC-D5F2-E1D6-0C45FFC18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097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E4A9CD-7B0C-4BCA-8506-3B458D3A5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Древний Туров на карте</a:t>
            </a:r>
          </a:p>
        </p:txBody>
      </p:sp>
      <p:sp>
        <p:nvSpPr>
          <p:cNvPr id="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65B48031-27F4-4C8C-BDD9-C3CCBFB2AD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106607"/>
            <a:ext cx="7214616" cy="461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063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568382-E849-4635-BA35-4528F4B22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980 г. - первое упоминание Турова</a:t>
            </a:r>
          </a:p>
        </p:txBody>
      </p:sp>
      <p:sp>
        <p:nvSpPr>
          <p:cNvPr id="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C0425100-DBBA-418C-9C3E-5B1A71C122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728867"/>
            <a:ext cx="7214616" cy="337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799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44C919-82AC-4839-9F97-0582C07E3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Князь Тур - первый легендарный князь Турова</a:t>
            </a:r>
          </a:p>
        </p:txBody>
      </p:sp>
      <p:pic>
        <p:nvPicPr>
          <p:cNvPr id="4" name="Рисунок 4" descr="Изображение выглядит как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6280D224-77B6-4E17-85AB-1DB9C63210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952" r="-1" b="45697"/>
          <a:stretch/>
        </p:blipFill>
        <p:spPr>
          <a:xfrm>
            <a:off x="5481292" y="492573"/>
            <a:ext cx="5898605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60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0B5AD0-5A04-EB2F-11E6-2D54B15AA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6000">
                <a:solidFill>
                  <a:schemeClr val="bg1"/>
                </a:solidFill>
              </a:rPr>
              <a:t>План урока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3AB7078D-C7FF-E1B7-8D4F-383A5850CF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9829805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980150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26D5D2-3BBB-410B-971F-4C8D9B9B4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4600" dirty="0">
                <a:cs typeface="Calibri Light"/>
              </a:rPr>
              <a:t>Особенности положения Турова</a:t>
            </a:r>
            <a:endParaRPr lang="ru-RU" sz="46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BD7B47-B0CD-4215-81C9-76146B3BE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>
                <a:cs typeface="Calibri"/>
              </a:rPr>
              <a:t>На туровский престол зачастую попадали старшие сыновья Киевских князей</a:t>
            </a:r>
          </a:p>
          <a:p>
            <a:r>
              <a:rPr lang="ru-RU" dirty="0">
                <a:cs typeface="Calibri"/>
              </a:rPr>
              <a:t>В последующем, именно они занимали Киевский престол</a:t>
            </a:r>
          </a:p>
          <a:p>
            <a:r>
              <a:rPr lang="ru-RU" dirty="0">
                <a:cs typeface="Calibri"/>
              </a:rPr>
              <a:t>Туров был тесно связан с Киевом как политически, так и экономически</a:t>
            </a:r>
          </a:p>
        </p:txBody>
      </p:sp>
    </p:spTree>
    <p:extLst>
      <p:ext uri="{BB962C8B-B14F-4D97-AF65-F5344CB8AC3E}">
        <p14:creationId xmlns:p14="http://schemas.microsoft.com/office/powerpoint/2010/main" val="40942461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4356BB-66A8-4ABD-83C8-CB8806AF8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Юрий Ярославович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37E63B9-ECF1-4C48-9DB6-D48D4F6CAE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Туровский князь, при котором началось возвышение и самостоятельная жизнь Туровского князя </a:t>
            </a:r>
          </a:p>
        </p:txBody>
      </p:sp>
      <p:sp>
        <p:nvSpPr>
          <p:cNvPr id="9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0CDB6342-E04F-461D-8C27-7954C5D201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176" b="1680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641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E5464-6D47-44CE-A82E-A4F7B6679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Основные положения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CF9B6D8F-9BA1-44D8-A113-DE5D9FF1541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338695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7A4E4E-E938-45BC-A765-11E68D929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400">
                <a:cs typeface="Calibri Light"/>
              </a:rPr>
              <a:t>Основные положения</a:t>
            </a:r>
            <a:endParaRPr lang="ru-RU" sz="5400"/>
          </a:p>
        </p:txBody>
      </p:sp>
      <p:sp>
        <p:nvSpPr>
          <p:cNvPr id="6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A9BF9F-FAD1-4A52-B567-3249BD9A1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200">
                <a:cs typeface="Calibri"/>
              </a:rPr>
              <a:t>В период феодальной раздробленности в Туровском княжестве начали выделяться волости</a:t>
            </a:r>
          </a:p>
          <a:p>
            <a:r>
              <a:rPr lang="ru-RU" sz="2200">
                <a:cs typeface="Calibri"/>
              </a:rPr>
              <a:t>На территории Туровского княжества появились Пинская, Добровицкая и Черторыйская воласть </a:t>
            </a:r>
          </a:p>
          <a:p>
            <a:r>
              <a:rPr lang="ru-RU" sz="2200" dirty="0">
                <a:cs typeface="Calibri"/>
              </a:rPr>
              <a:t>В период феодальной раздробленности произошло усиление Пинска, который находился в более безопасном месте</a:t>
            </a:r>
          </a:p>
        </p:txBody>
      </p:sp>
    </p:spTree>
    <p:extLst>
      <p:ext uri="{BB962C8B-B14F-4D97-AF65-F5344CB8AC3E}">
        <p14:creationId xmlns:p14="http://schemas.microsoft.com/office/powerpoint/2010/main" val="6033933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C8369D-3E3A-44B3-AD50-184CAAE25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36B112-9647-4264-88C4-1A19B5194F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7573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932784-CAFC-4A79-93AF-6308B652E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B755D-C19B-4524-9B45-A447425CB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1791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825D18F-8EE6-496D-9A2C-028C8136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Тест, оценки, д</a:t>
            </a:r>
            <a:r>
              <a:rPr lang="en-US"/>
              <a:t>/</a:t>
            </a:r>
            <a:r>
              <a:rPr lang="ru-RU"/>
              <a:t>з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CE13B6-B9FA-457B-B708-3CA28FEA22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08" y="1211202"/>
            <a:ext cx="5598941" cy="559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383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15338D-1799-31BA-9C7D-67E1C7CBF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 Киевская Русь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8164C2-8980-239D-38BE-5EAFB526C4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882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63230-5D0F-4113-BE69-9547E142F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ru-RU" sz="4200"/>
              <a:t>Основные предпосылки создания государств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02118250-E5CF-4184-91A6-E8755FB4962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09450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E22B81-7559-3BA2-3A33-2371B976A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</a:rPr>
              <a:t>Причины возникновения государства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4C64EE-3F9E-4F95-CFC0-C9E09CD7F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ru-RU" sz="2400"/>
              <a:t>Усовершенствование орудий труда и развитие торговых и экономических связей</a:t>
            </a:r>
          </a:p>
          <a:p>
            <a:r>
              <a:rPr lang="ru-RU" sz="2400"/>
              <a:t>Возникновение имущественного неравенства </a:t>
            </a:r>
          </a:p>
          <a:p>
            <a:r>
              <a:rPr lang="ru-RU" sz="2400"/>
              <a:t>Образование классов </a:t>
            </a:r>
          </a:p>
          <a:p>
            <a:r>
              <a:rPr lang="ru-RU" sz="2400"/>
              <a:t>Необходимость защиты населения от внешней угрозы</a:t>
            </a:r>
          </a:p>
        </p:txBody>
      </p:sp>
    </p:spTree>
    <p:extLst>
      <p:ext uri="{BB962C8B-B14F-4D97-AF65-F5344CB8AC3E}">
        <p14:creationId xmlns:p14="http://schemas.microsoft.com/office/powerpoint/2010/main" val="3869533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0AE17D-28EA-260A-719A-774DE66D6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Племена на территории Беларуси</a:t>
            </a:r>
          </a:p>
        </p:txBody>
      </p:sp>
      <p:sp>
        <p:nvSpPr>
          <p:cNvPr id="103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Население Беларуси IX-XIII столетий | Пикабу">
            <a:extLst>
              <a:ext uri="{FF2B5EF4-FFF2-40B4-BE49-F238E27FC236}">
                <a16:creationId xmlns:a16="http://schemas.microsoft.com/office/drawing/2014/main" id="{27232D63-C578-3816-E12D-CC79D2F718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6481" y="640080"/>
            <a:ext cx="6210246" cy="55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161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54365-B6CD-48E6-8537-2AC36D6CE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Рюрик</a:t>
            </a:r>
          </a:p>
        </p:txBody>
      </p:sp>
      <p:sp>
        <p:nvSpPr>
          <p:cNvPr id="2057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024FDCE-9E7D-499B-92AF-EE27B0185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согласно</a:t>
            </a:r>
            <a:r>
              <a:rPr lang="en-US" sz="2200" dirty="0"/>
              <a:t> </a:t>
            </a:r>
            <a:r>
              <a:rPr lang="en-US" sz="2200"/>
              <a:t>русским</a:t>
            </a:r>
            <a:r>
              <a:rPr lang="en-US" sz="2200" dirty="0"/>
              <a:t> </a:t>
            </a:r>
            <a:r>
              <a:rPr lang="en-US" sz="2200"/>
              <a:t>летописям</a:t>
            </a:r>
            <a:r>
              <a:rPr lang="en-US" sz="2200" dirty="0"/>
              <a:t> и </a:t>
            </a:r>
            <a:r>
              <a:rPr lang="en-US" sz="2200"/>
              <a:t>кормчим</a:t>
            </a:r>
            <a:r>
              <a:rPr lang="en-US" sz="2200" dirty="0"/>
              <a:t> </a:t>
            </a:r>
            <a:r>
              <a:rPr lang="en-US" sz="2200"/>
              <a:t>книгам</a:t>
            </a:r>
            <a:r>
              <a:rPr lang="en-US" sz="2200" dirty="0"/>
              <a:t>, </a:t>
            </a:r>
            <a:r>
              <a:rPr lang="en-US" sz="2200"/>
              <a:t>варяг</a:t>
            </a:r>
            <a:r>
              <a:rPr lang="en-US" sz="2200" dirty="0"/>
              <a:t>, </a:t>
            </a:r>
            <a:r>
              <a:rPr lang="en-US" sz="2200"/>
              <a:t>правитель</a:t>
            </a:r>
            <a:r>
              <a:rPr lang="en-US" sz="2200" dirty="0"/>
              <a:t> </a:t>
            </a:r>
            <a:r>
              <a:rPr lang="en-US" sz="2200"/>
              <a:t>Северо-Западной</a:t>
            </a:r>
            <a:r>
              <a:rPr lang="en-US" sz="2200" dirty="0"/>
              <a:t> </a:t>
            </a:r>
            <a:r>
              <a:rPr lang="en-US" sz="2200"/>
              <a:t>Руси</a:t>
            </a:r>
            <a:r>
              <a:rPr lang="en-US" sz="2200" dirty="0"/>
              <a:t>, </a:t>
            </a:r>
            <a:r>
              <a:rPr lang="en-US" sz="2200"/>
              <a:t>новгородский</a:t>
            </a:r>
            <a:r>
              <a:rPr lang="en-US" sz="2200" dirty="0"/>
              <a:t> </a:t>
            </a:r>
            <a:r>
              <a:rPr lang="en-US" sz="2200"/>
              <a:t>князь</a:t>
            </a:r>
            <a:r>
              <a:rPr lang="en-US" sz="2200" dirty="0"/>
              <a:t> и </a:t>
            </a:r>
            <a:r>
              <a:rPr lang="en-US" sz="2200"/>
              <a:t>родоначальник</a:t>
            </a:r>
            <a:r>
              <a:rPr lang="en-US" sz="2200" dirty="0"/>
              <a:t> </a:t>
            </a:r>
            <a:r>
              <a:rPr lang="en-US" sz="2200"/>
              <a:t>русской</a:t>
            </a:r>
            <a:r>
              <a:rPr lang="en-US" sz="2200" dirty="0"/>
              <a:t> </a:t>
            </a:r>
            <a:r>
              <a:rPr lang="en-US" sz="2200"/>
              <a:t>княжеской</a:t>
            </a:r>
            <a:r>
              <a:rPr lang="en-US" sz="2200" dirty="0"/>
              <a:t>, </a:t>
            </a:r>
            <a:r>
              <a:rPr lang="en-US" sz="2200"/>
              <a:t>ставшей</a:t>
            </a:r>
            <a:r>
              <a:rPr lang="en-US" sz="2200" dirty="0"/>
              <a:t> </a:t>
            </a:r>
            <a:r>
              <a:rPr lang="en-US" sz="2200"/>
              <a:t>впоследствии</a:t>
            </a:r>
            <a:r>
              <a:rPr lang="en-US" sz="2200" dirty="0"/>
              <a:t> </a:t>
            </a:r>
            <a:r>
              <a:rPr lang="en-US" sz="2200"/>
              <a:t>царской</a:t>
            </a:r>
            <a:r>
              <a:rPr lang="en-US" sz="2200" dirty="0"/>
              <a:t>, </a:t>
            </a:r>
            <a:r>
              <a:rPr lang="en-US" sz="2200"/>
              <a:t>династии</a:t>
            </a:r>
            <a:r>
              <a:rPr lang="en-US" sz="2200" dirty="0"/>
              <a:t> </a:t>
            </a:r>
            <a:r>
              <a:rPr lang="en-US" sz="2200"/>
              <a:t>Рюриковичей</a:t>
            </a:r>
            <a:endParaRPr lang="en-US" sz="2200" dirty="0"/>
          </a:p>
        </p:txBody>
      </p:sp>
      <p:pic>
        <p:nvPicPr>
          <p:cNvPr id="2050" name="Picture 2" descr="Новый русский Кем на самом деле был основатель Руси Рюрик: История: Наука и  техника: Lenta.ru">
            <a:extLst>
              <a:ext uri="{FF2B5EF4-FFF2-40B4-BE49-F238E27FC236}">
                <a16:creationId xmlns:a16="http://schemas.microsoft.com/office/drawing/2014/main" id="{5F8D1DF7-450D-42EB-98A3-166E593DE8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1124883"/>
            <a:ext cx="6903720" cy="460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68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9" name="Rectangle 2054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BF0C3-556A-A5FC-CCDF-7EB899836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Призвание Рюрика (862 г.)</a:t>
            </a:r>
          </a:p>
        </p:txBody>
      </p:sp>
      <p:sp>
        <p:nvSpPr>
          <p:cNvPr id="206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Кто призвал Рюрика | ВИКИНГИ | Яндекс Дзен">
            <a:extLst>
              <a:ext uri="{FF2B5EF4-FFF2-40B4-BE49-F238E27FC236}">
                <a16:creationId xmlns:a16="http://schemas.microsoft.com/office/drawing/2014/main" id="{B5AB83F9-9688-0C2F-E26B-763CBFCD94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709803"/>
            <a:ext cx="7214616" cy="541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5023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516</Words>
  <Application>Microsoft Office PowerPoint</Application>
  <PresentationFormat>Широкоэкранный</PresentationFormat>
  <Paragraphs>73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Тема Office</vt:lpstr>
      <vt:lpstr>§ 7. Первые государственные образования на территории Беларуси</vt:lpstr>
      <vt:lpstr>Проверка д/з</vt:lpstr>
      <vt:lpstr>План урока</vt:lpstr>
      <vt:lpstr>1. Киевская Русь</vt:lpstr>
      <vt:lpstr>Основные предпосылки создания государств</vt:lpstr>
      <vt:lpstr>Причины возникновения государства</vt:lpstr>
      <vt:lpstr>Племена на территории Беларуси</vt:lpstr>
      <vt:lpstr>Рюрик</vt:lpstr>
      <vt:lpstr>Призвание Рюрика (862 г.)</vt:lpstr>
      <vt:lpstr>Олег</vt:lpstr>
      <vt:lpstr>Древняя Русь и Беларусь</vt:lpstr>
      <vt:lpstr>Владимир</vt:lpstr>
      <vt:lpstr>Ярослав Мудрый</vt:lpstr>
      <vt:lpstr>Русь на пике могущества</vt:lpstr>
      <vt:lpstr>2. Полоцкое княжество</vt:lpstr>
      <vt:lpstr>Древний Полоцк </vt:lpstr>
      <vt:lpstr>Рогволод</vt:lpstr>
      <vt:lpstr>Владимир и Рогнеда</vt:lpstr>
      <vt:lpstr>Изяслав защищает Рогнеду</vt:lpstr>
      <vt:lpstr>Изяслав</vt:lpstr>
      <vt:lpstr>Брячислав Изяславович</vt:lpstr>
      <vt:lpstr>Всеслав Брячеславович</vt:lpstr>
      <vt:lpstr>Достижения Всеслава Брячиславовича</vt:lpstr>
      <vt:lpstr>1067 г. - битва на Немиге  </vt:lpstr>
      <vt:lpstr>XI в. - пик могущества</vt:lpstr>
      <vt:lpstr>3. Туровское княжество</vt:lpstr>
      <vt:lpstr>Древний Туров на карте</vt:lpstr>
      <vt:lpstr>980 г. - первое упоминание Турова</vt:lpstr>
      <vt:lpstr>Князь Тур - первый легендарный князь Турова</vt:lpstr>
      <vt:lpstr>Особенности положения Турова</vt:lpstr>
      <vt:lpstr>Юрий Ярославович</vt:lpstr>
      <vt:lpstr>Основные положения</vt:lpstr>
      <vt:lpstr>Основные положения</vt:lpstr>
      <vt:lpstr>Контроль знаний</vt:lpstr>
      <vt:lpstr>Домашнее задание</vt:lpstr>
      <vt:lpstr>Тест, оценки, д/з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7. Первые государственные образования на территории Беларуси</dc:title>
  <dc:creator>Роман Жигалов</dc:creator>
  <cp:lastModifiedBy>Роман Жигалов</cp:lastModifiedBy>
  <cp:revision>1</cp:revision>
  <dcterms:created xsi:type="dcterms:W3CDTF">2022-07-27T17:18:56Z</dcterms:created>
  <dcterms:modified xsi:type="dcterms:W3CDTF">2022-07-27T17:43:30Z</dcterms:modified>
</cp:coreProperties>
</file>