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C013DD-0A79-490F-8597-CBF14B2DA97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4DE8728-AC55-4371-82E2-1547280E6EB2}">
      <dgm:prSet/>
      <dgm:spPr/>
      <dgm:t>
        <a:bodyPr/>
        <a:lstStyle/>
        <a:p>
          <a:r>
            <a:rPr lang="ru-RU"/>
            <a:t>Установление нацистского режима в Германии</a:t>
          </a:r>
          <a:endParaRPr lang="en-US"/>
        </a:p>
      </dgm:t>
    </dgm:pt>
    <dgm:pt modelId="{3ABD8C42-E08B-4FB2-AD4D-F8727B02564E}" type="parTrans" cxnId="{4E44106E-5314-403B-B4ED-BBF72B8EFD50}">
      <dgm:prSet/>
      <dgm:spPr/>
      <dgm:t>
        <a:bodyPr/>
        <a:lstStyle/>
        <a:p>
          <a:endParaRPr lang="en-US"/>
        </a:p>
      </dgm:t>
    </dgm:pt>
    <dgm:pt modelId="{F1F3254E-A0A7-40AF-806C-066BAA6A6F9F}" type="sibTrans" cxnId="{4E44106E-5314-403B-B4ED-BBF72B8EFD50}">
      <dgm:prSet/>
      <dgm:spPr/>
      <dgm:t>
        <a:bodyPr/>
        <a:lstStyle/>
        <a:p>
          <a:endParaRPr lang="en-US"/>
        </a:p>
      </dgm:t>
    </dgm:pt>
    <dgm:pt modelId="{3F2B5DBD-392F-49BB-A994-03B9C51B1793}">
      <dgm:prSet/>
      <dgm:spPr/>
      <dgm:t>
        <a:bodyPr/>
        <a:lstStyle/>
        <a:p>
          <a:r>
            <a:rPr lang="ru-RU"/>
            <a:t>Народный Фронт во Франции</a:t>
          </a:r>
          <a:endParaRPr lang="en-US"/>
        </a:p>
      </dgm:t>
    </dgm:pt>
    <dgm:pt modelId="{37138B9A-B610-4F60-89AF-B25855631D2D}" type="parTrans" cxnId="{F3B14F58-922A-46A6-AEF7-DA1BA39407AA}">
      <dgm:prSet/>
      <dgm:spPr/>
      <dgm:t>
        <a:bodyPr/>
        <a:lstStyle/>
        <a:p>
          <a:endParaRPr lang="en-US"/>
        </a:p>
      </dgm:t>
    </dgm:pt>
    <dgm:pt modelId="{3CC789D3-26DE-4D24-B77C-56279947A0BA}" type="sibTrans" cxnId="{F3B14F58-922A-46A6-AEF7-DA1BA39407AA}">
      <dgm:prSet/>
      <dgm:spPr/>
      <dgm:t>
        <a:bodyPr/>
        <a:lstStyle/>
        <a:p>
          <a:endParaRPr lang="en-US"/>
        </a:p>
      </dgm:t>
    </dgm:pt>
    <dgm:pt modelId="{21689536-325A-437E-9853-AA5E9D881B74}">
      <dgm:prSet/>
      <dgm:spPr/>
      <dgm:t>
        <a:bodyPr/>
        <a:lstStyle/>
        <a:p>
          <a:r>
            <a:rPr lang="ru-RU"/>
            <a:t>Гражданская война в Испании</a:t>
          </a:r>
          <a:endParaRPr lang="en-US"/>
        </a:p>
      </dgm:t>
    </dgm:pt>
    <dgm:pt modelId="{45F2C267-E4C8-4845-8CE9-EB77B8654D25}" type="parTrans" cxnId="{7E49D4DE-AD4E-436D-A41A-5BA2488B1955}">
      <dgm:prSet/>
      <dgm:spPr/>
      <dgm:t>
        <a:bodyPr/>
        <a:lstStyle/>
        <a:p>
          <a:endParaRPr lang="en-US"/>
        </a:p>
      </dgm:t>
    </dgm:pt>
    <dgm:pt modelId="{DD89952E-A38E-435B-A44A-C09CD0711AD1}" type="sibTrans" cxnId="{7E49D4DE-AD4E-436D-A41A-5BA2488B1955}">
      <dgm:prSet/>
      <dgm:spPr/>
      <dgm:t>
        <a:bodyPr/>
        <a:lstStyle/>
        <a:p>
          <a:endParaRPr lang="en-US"/>
        </a:p>
      </dgm:t>
    </dgm:pt>
    <dgm:pt modelId="{537AEBA2-952A-4A63-B3AE-909C5DE594B4}" type="pres">
      <dgm:prSet presAssocID="{67C013DD-0A79-490F-8597-CBF14B2DA97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3A4458D-3EE5-4D23-A1A6-D2E04B37E385}" type="pres">
      <dgm:prSet presAssocID="{84DE8728-AC55-4371-82E2-1547280E6EB2}" presName="hierRoot1" presStyleCnt="0"/>
      <dgm:spPr/>
    </dgm:pt>
    <dgm:pt modelId="{C6859397-0675-4D1F-8118-F88B8C010B74}" type="pres">
      <dgm:prSet presAssocID="{84DE8728-AC55-4371-82E2-1547280E6EB2}" presName="composite" presStyleCnt="0"/>
      <dgm:spPr/>
    </dgm:pt>
    <dgm:pt modelId="{ABDF5422-9BFF-455F-AE28-90DA0D544DA1}" type="pres">
      <dgm:prSet presAssocID="{84DE8728-AC55-4371-82E2-1547280E6EB2}" presName="background" presStyleLbl="node0" presStyleIdx="0" presStyleCnt="3"/>
      <dgm:spPr/>
    </dgm:pt>
    <dgm:pt modelId="{202607DC-3A08-4824-B173-937077BB4184}" type="pres">
      <dgm:prSet presAssocID="{84DE8728-AC55-4371-82E2-1547280E6EB2}" presName="text" presStyleLbl="fgAcc0" presStyleIdx="0" presStyleCnt="3">
        <dgm:presLayoutVars>
          <dgm:chPref val="3"/>
        </dgm:presLayoutVars>
      </dgm:prSet>
      <dgm:spPr/>
    </dgm:pt>
    <dgm:pt modelId="{571AED25-71F4-4B80-ACE4-8C51C414D4D9}" type="pres">
      <dgm:prSet presAssocID="{84DE8728-AC55-4371-82E2-1547280E6EB2}" presName="hierChild2" presStyleCnt="0"/>
      <dgm:spPr/>
    </dgm:pt>
    <dgm:pt modelId="{6511906E-07CF-49CD-99F7-8EF7128F524B}" type="pres">
      <dgm:prSet presAssocID="{3F2B5DBD-392F-49BB-A994-03B9C51B1793}" presName="hierRoot1" presStyleCnt="0"/>
      <dgm:spPr/>
    </dgm:pt>
    <dgm:pt modelId="{DC7BDC59-D95C-4A8B-B5BA-A7C039D79888}" type="pres">
      <dgm:prSet presAssocID="{3F2B5DBD-392F-49BB-A994-03B9C51B1793}" presName="composite" presStyleCnt="0"/>
      <dgm:spPr/>
    </dgm:pt>
    <dgm:pt modelId="{F3DFA01B-F7E6-48B6-9CDD-55C559990903}" type="pres">
      <dgm:prSet presAssocID="{3F2B5DBD-392F-49BB-A994-03B9C51B1793}" presName="background" presStyleLbl="node0" presStyleIdx="1" presStyleCnt="3"/>
      <dgm:spPr/>
    </dgm:pt>
    <dgm:pt modelId="{9D134841-9E52-4621-AE44-0B6FCB67527A}" type="pres">
      <dgm:prSet presAssocID="{3F2B5DBD-392F-49BB-A994-03B9C51B1793}" presName="text" presStyleLbl="fgAcc0" presStyleIdx="1" presStyleCnt="3">
        <dgm:presLayoutVars>
          <dgm:chPref val="3"/>
        </dgm:presLayoutVars>
      </dgm:prSet>
      <dgm:spPr/>
    </dgm:pt>
    <dgm:pt modelId="{A55DE4A3-5D76-4BCA-B58B-4C0C3FCCB661}" type="pres">
      <dgm:prSet presAssocID="{3F2B5DBD-392F-49BB-A994-03B9C51B1793}" presName="hierChild2" presStyleCnt="0"/>
      <dgm:spPr/>
    </dgm:pt>
    <dgm:pt modelId="{8E49FBBE-076B-4333-A73D-BBA4522360EC}" type="pres">
      <dgm:prSet presAssocID="{21689536-325A-437E-9853-AA5E9D881B74}" presName="hierRoot1" presStyleCnt="0"/>
      <dgm:spPr/>
    </dgm:pt>
    <dgm:pt modelId="{730B661C-BE46-4C94-8EAA-D5F30A8E9DBE}" type="pres">
      <dgm:prSet presAssocID="{21689536-325A-437E-9853-AA5E9D881B74}" presName="composite" presStyleCnt="0"/>
      <dgm:spPr/>
    </dgm:pt>
    <dgm:pt modelId="{FEDD30F6-062E-43A5-B702-3537561D0F65}" type="pres">
      <dgm:prSet presAssocID="{21689536-325A-437E-9853-AA5E9D881B74}" presName="background" presStyleLbl="node0" presStyleIdx="2" presStyleCnt="3"/>
      <dgm:spPr/>
    </dgm:pt>
    <dgm:pt modelId="{8CFE6A26-D041-4DE3-903A-92733D31437B}" type="pres">
      <dgm:prSet presAssocID="{21689536-325A-437E-9853-AA5E9D881B74}" presName="text" presStyleLbl="fgAcc0" presStyleIdx="2" presStyleCnt="3">
        <dgm:presLayoutVars>
          <dgm:chPref val="3"/>
        </dgm:presLayoutVars>
      </dgm:prSet>
      <dgm:spPr/>
    </dgm:pt>
    <dgm:pt modelId="{28D7F012-277A-45DD-844D-61D89AE9E466}" type="pres">
      <dgm:prSet presAssocID="{21689536-325A-437E-9853-AA5E9D881B74}" presName="hierChild2" presStyleCnt="0"/>
      <dgm:spPr/>
    </dgm:pt>
  </dgm:ptLst>
  <dgm:cxnLst>
    <dgm:cxn modelId="{D6FBD066-BF80-4979-9D67-9220AA61E670}" type="presOf" srcId="{84DE8728-AC55-4371-82E2-1547280E6EB2}" destId="{202607DC-3A08-4824-B173-937077BB4184}" srcOrd="0" destOrd="0" presId="urn:microsoft.com/office/officeart/2005/8/layout/hierarchy1"/>
    <dgm:cxn modelId="{4E44106E-5314-403B-B4ED-BBF72B8EFD50}" srcId="{67C013DD-0A79-490F-8597-CBF14B2DA97F}" destId="{84DE8728-AC55-4371-82E2-1547280E6EB2}" srcOrd="0" destOrd="0" parTransId="{3ABD8C42-E08B-4FB2-AD4D-F8727B02564E}" sibTransId="{F1F3254E-A0A7-40AF-806C-066BAA6A6F9F}"/>
    <dgm:cxn modelId="{F3B14F58-922A-46A6-AEF7-DA1BA39407AA}" srcId="{67C013DD-0A79-490F-8597-CBF14B2DA97F}" destId="{3F2B5DBD-392F-49BB-A994-03B9C51B1793}" srcOrd="1" destOrd="0" parTransId="{37138B9A-B610-4F60-89AF-B25855631D2D}" sibTransId="{3CC789D3-26DE-4D24-B77C-56279947A0BA}"/>
    <dgm:cxn modelId="{EFF773AD-B138-49A6-B41F-89206F47A71F}" type="presOf" srcId="{21689536-325A-437E-9853-AA5E9D881B74}" destId="{8CFE6A26-D041-4DE3-903A-92733D31437B}" srcOrd="0" destOrd="0" presId="urn:microsoft.com/office/officeart/2005/8/layout/hierarchy1"/>
    <dgm:cxn modelId="{C4745AB6-7935-4151-8FD7-72540B477867}" type="presOf" srcId="{3F2B5DBD-392F-49BB-A994-03B9C51B1793}" destId="{9D134841-9E52-4621-AE44-0B6FCB67527A}" srcOrd="0" destOrd="0" presId="urn:microsoft.com/office/officeart/2005/8/layout/hierarchy1"/>
    <dgm:cxn modelId="{7E49D4DE-AD4E-436D-A41A-5BA2488B1955}" srcId="{67C013DD-0A79-490F-8597-CBF14B2DA97F}" destId="{21689536-325A-437E-9853-AA5E9D881B74}" srcOrd="2" destOrd="0" parTransId="{45F2C267-E4C8-4845-8CE9-EB77B8654D25}" sibTransId="{DD89952E-A38E-435B-A44A-C09CD0711AD1}"/>
    <dgm:cxn modelId="{63045BDF-8DF2-4244-8809-F0C78C574733}" type="presOf" srcId="{67C013DD-0A79-490F-8597-CBF14B2DA97F}" destId="{537AEBA2-952A-4A63-B3AE-909C5DE594B4}" srcOrd="0" destOrd="0" presId="urn:microsoft.com/office/officeart/2005/8/layout/hierarchy1"/>
    <dgm:cxn modelId="{51DB02DD-0262-47EC-8A6F-DA51867B636A}" type="presParOf" srcId="{537AEBA2-952A-4A63-B3AE-909C5DE594B4}" destId="{D3A4458D-3EE5-4D23-A1A6-D2E04B37E385}" srcOrd="0" destOrd="0" presId="urn:microsoft.com/office/officeart/2005/8/layout/hierarchy1"/>
    <dgm:cxn modelId="{D319F7CC-A770-4736-A8C6-BC8D43A9C9B7}" type="presParOf" srcId="{D3A4458D-3EE5-4D23-A1A6-D2E04B37E385}" destId="{C6859397-0675-4D1F-8118-F88B8C010B74}" srcOrd="0" destOrd="0" presId="urn:microsoft.com/office/officeart/2005/8/layout/hierarchy1"/>
    <dgm:cxn modelId="{1F46E6FA-DFFD-4F7E-B6F7-5844CB9B81D8}" type="presParOf" srcId="{C6859397-0675-4D1F-8118-F88B8C010B74}" destId="{ABDF5422-9BFF-455F-AE28-90DA0D544DA1}" srcOrd="0" destOrd="0" presId="urn:microsoft.com/office/officeart/2005/8/layout/hierarchy1"/>
    <dgm:cxn modelId="{F52C76A3-48E5-4086-8C5C-B2F383E29A10}" type="presParOf" srcId="{C6859397-0675-4D1F-8118-F88B8C010B74}" destId="{202607DC-3A08-4824-B173-937077BB4184}" srcOrd="1" destOrd="0" presId="urn:microsoft.com/office/officeart/2005/8/layout/hierarchy1"/>
    <dgm:cxn modelId="{CEA4BA2F-9E30-43D5-A4D0-9AEB51600234}" type="presParOf" srcId="{D3A4458D-3EE5-4D23-A1A6-D2E04B37E385}" destId="{571AED25-71F4-4B80-ACE4-8C51C414D4D9}" srcOrd="1" destOrd="0" presId="urn:microsoft.com/office/officeart/2005/8/layout/hierarchy1"/>
    <dgm:cxn modelId="{DF893C71-63BE-4DDC-9593-239700C22224}" type="presParOf" srcId="{537AEBA2-952A-4A63-B3AE-909C5DE594B4}" destId="{6511906E-07CF-49CD-99F7-8EF7128F524B}" srcOrd="1" destOrd="0" presId="urn:microsoft.com/office/officeart/2005/8/layout/hierarchy1"/>
    <dgm:cxn modelId="{06688923-B557-4BFC-BC29-FF4E44732494}" type="presParOf" srcId="{6511906E-07CF-49CD-99F7-8EF7128F524B}" destId="{DC7BDC59-D95C-4A8B-B5BA-A7C039D79888}" srcOrd="0" destOrd="0" presId="urn:microsoft.com/office/officeart/2005/8/layout/hierarchy1"/>
    <dgm:cxn modelId="{C921C4F2-8D10-47DC-AE77-ECBEC8EE9207}" type="presParOf" srcId="{DC7BDC59-D95C-4A8B-B5BA-A7C039D79888}" destId="{F3DFA01B-F7E6-48B6-9CDD-55C559990903}" srcOrd="0" destOrd="0" presId="urn:microsoft.com/office/officeart/2005/8/layout/hierarchy1"/>
    <dgm:cxn modelId="{8AF2FDA2-E57F-4FBB-A339-24119D123425}" type="presParOf" srcId="{DC7BDC59-D95C-4A8B-B5BA-A7C039D79888}" destId="{9D134841-9E52-4621-AE44-0B6FCB67527A}" srcOrd="1" destOrd="0" presId="urn:microsoft.com/office/officeart/2005/8/layout/hierarchy1"/>
    <dgm:cxn modelId="{28479E14-A460-48B4-B75E-274244C9A3F3}" type="presParOf" srcId="{6511906E-07CF-49CD-99F7-8EF7128F524B}" destId="{A55DE4A3-5D76-4BCA-B58B-4C0C3FCCB661}" srcOrd="1" destOrd="0" presId="urn:microsoft.com/office/officeart/2005/8/layout/hierarchy1"/>
    <dgm:cxn modelId="{108C94FC-B7F3-4D87-BBD5-4BAEC28F4AE2}" type="presParOf" srcId="{537AEBA2-952A-4A63-B3AE-909C5DE594B4}" destId="{8E49FBBE-076B-4333-A73D-BBA4522360EC}" srcOrd="2" destOrd="0" presId="urn:microsoft.com/office/officeart/2005/8/layout/hierarchy1"/>
    <dgm:cxn modelId="{83CC3EED-D998-4289-B904-C22F5B238390}" type="presParOf" srcId="{8E49FBBE-076B-4333-A73D-BBA4522360EC}" destId="{730B661C-BE46-4C94-8EAA-D5F30A8E9DBE}" srcOrd="0" destOrd="0" presId="urn:microsoft.com/office/officeart/2005/8/layout/hierarchy1"/>
    <dgm:cxn modelId="{44DCFEC9-00CA-4414-8369-E87B6A064938}" type="presParOf" srcId="{730B661C-BE46-4C94-8EAA-D5F30A8E9DBE}" destId="{FEDD30F6-062E-43A5-B702-3537561D0F65}" srcOrd="0" destOrd="0" presId="urn:microsoft.com/office/officeart/2005/8/layout/hierarchy1"/>
    <dgm:cxn modelId="{8CE5E458-C6DE-4D5D-ADBD-FB9D92857F5B}" type="presParOf" srcId="{730B661C-BE46-4C94-8EAA-D5F30A8E9DBE}" destId="{8CFE6A26-D041-4DE3-903A-92733D31437B}" srcOrd="1" destOrd="0" presId="urn:microsoft.com/office/officeart/2005/8/layout/hierarchy1"/>
    <dgm:cxn modelId="{3074EB78-75B3-49F9-8DCB-7CB6E8D9A8C6}" type="presParOf" srcId="{8E49FBBE-076B-4333-A73D-BBA4522360EC}" destId="{28D7F012-277A-45DD-844D-61D89AE9E4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38D96F-7C6E-4E5D-88AA-618E96A897C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AE4AF7B-A703-422A-A246-9A6E6CEFD235}">
      <dgm:prSet/>
      <dgm:spPr/>
      <dgm:t>
        <a:bodyPr/>
        <a:lstStyle/>
        <a:p>
          <a:r>
            <a:rPr lang="ru-RU"/>
            <a:t>1920 г. – создание Немецкой социал-рабочей партии Германии</a:t>
          </a:r>
          <a:endParaRPr lang="en-US"/>
        </a:p>
      </dgm:t>
    </dgm:pt>
    <dgm:pt modelId="{63819ACD-3881-40E4-899A-6162D3073BA4}" type="parTrans" cxnId="{BF1808FC-0DC7-49CC-B3FE-3E1145C9A503}">
      <dgm:prSet/>
      <dgm:spPr/>
      <dgm:t>
        <a:bodyPr/>
        <a:lstStyle/>
        <a:p>
          <a:endParaRPr lang="en-US"/>
        </a:p>
      </dgm:t>
    </dgm:pt>
    <dgm:pt modelId="{09C1A5C5-7856-4936-AAB3-FC5696931BF0}" type="sibTrans" cxnId="{BF1808FC-0DC7-49CC-B3FE-3E1145C9A503}">
      <dgm:prSet/>
      <dgm:spPr/>
      <dgm:t>
        <a:bodyPr/>
        <a:lstStyle/>
        <a:p>
          <a:endParaRPr lang="en-US"/>
        </a:p>
      </dgm:t>
    </dgm:pt>
    <dgm:pt modelId="{9BDFEC28-A379-4C4D-8B90-B686DFB69483}">
      <dgm:prSet/>
      <dgm:spPr/>
      <dgm:t>
        <a:bodyPr/>
        <a:lstStyle/>
        <a:p>
          <a:r>
            <a:rPr lang="ru-RU"/>
            <a:t>1923 г. – пивной путч в Баварии</a:t>
          </a:r>
          <a:endParaRPr lang="en-US"/>
        </a:p>
      </dgm:t>
    </dgm:pt>
    <dgm:pt modelId="{535967CA-3436-4D5D-A01C-301A5C76B309}" type="parTrans" cxnId="{AC78994B-9B91-4BA3-AAD0-A4A959BC4B36}">
      <dgm:prSet/>
      <dgm:spPr/>
      <dgm:t>
        <a:bodyPr/>
        <a:lstStyle/>
        <a:p>
          <a:endParaRPr lang="en-US"/>
        </a:p>
      </dgm:t>
    </dgm:pt>
    <dgm:pt modelId="{5152B642-445F-477D-A453-239E28B64BC6}" type="sibTrans" cxnId="{AC78994B-9B91-4BA3-AAD0-A4A959BC4B36}">
      <dgm:prSet/>
      <dgm:spPr/>
      <dgm:t>
        <a:bodyPr/>
        <a:lstStyle/>
        <a:p>
          <a:endParaRPr lang="en-US"/>
        </a:p>
      </dgm:t>
    </dgm:pt>
    <dgm:pt modelId="{6938A7A1-F833-497F-8BFA-15573C8DF662}">
      <dgm:prSet/>
      <dgm:spPr/>
      <dgm:t>
        <a:bodyPr/>
        <a:lstStyle/>
        <a:p>
          <a:r>
            <a:rPr lang="ru-RU"/>
            <a:t>Конец 1920-х гг. – рост популярности партии нацистов на фоне проблем в стране</a:t>
          </a:r>
          <a:endParaRPr lang="en-US"/>
        </a:p>
      </dgm:t>
    </dgm:pt>
    <dgm:pt modelId="{590DCA95-D9AE-4B67-AB39-4DE7FD094C41}" type="parTrans" cxnId="{3F09B390-5AC9-459D-96C7-96381F35E273}">
      <dgm:prSet/>
      <dgm:spPr/>
      <dgm:t>
        <a:bodyPr/>
        <a:lstStyle/>
        <a:p>
          <a:endParaRPr lang="en-US"/>
        </a:p>
      </dgm:t>
    </dgm:pt>
    <dgm:pt modelId="{65763A40-6254-4A8F-9776-7A1D436BACF5}" type="sibTrans" cxnId="{3F09B390-5AC9-459D-96C7-96381F35E273}">
      <dgm:prSet/>
      <dgm:spPr/>
      <dgm:t>
        <a:bodyPr/>
        <a:lstStyle/>
        <a:p>
          <a:endParaRPr lang="en-US"/>
        </a:p>
      </dgm:t>
    </dgm:pt>
    <dgm:pt modelId="{A0462A7F-1809-4A92-97D2-B46A3C28D20A}">
      <dgm:prSet/>
      <dgm:spPr/>
      <dgm:t>
        <a:bodyPr/>
        <a:lstStyle/>
        <a:p>
          <a:r>
            <a:rPr lang="ru-RU"/>
            <a:t>1930 г. и 1932 г. – рост депутатских мандатов нацистской партии в Парламенте </a:t>
          </a:r>
          <a:endParaRPr lang="en-US"/>
        </a:p>
      </dgm:t>
    </dgm:pt>
    <dgm:pt modelId="{3FA6FAB5-C454-4BB5-B8FD-4DB8548AB4BE}" type="parTrans" cxnId="{440F0419-2931-48CC-AAD1-285D2DCDD234}">
      <dgm:prSet/>
      <dgm:spPr/>
      <dgm:t>
        <a:bodyPr/>
        <a:lstStyle/>
        <a:p>
          <a:endParaRPr lang="en-US"/>
        </a:p>
      </dgm:t>
    </dgm:pt>
    <dgm:pt modelId="{0F69AF0F-5DA8-461B-9579-5ACAE764A0AF}" type="sibTrans" cxnId="{440F0419-2931-48CC-AAD1-285D2DCDD234}">
      <dgm:prSet/>
      <dgm:spPr/>
      <dgm:t>
        <a:bodyPr/>
        <a:lstStyle/>
        <a:p>
          <a:endParaRPr lang="en-US"/>
        </a:p>
      </dgm:t>
    </dgm:pt>
    <dgm:pt modelId="{913F1E6F-1543-4627-BBDB-0C9CC1916784}">
      <dgm:prSet/>
      <dgm:spPr/>
      <dgm:t>
        <a:bodyPr/>
        <a:lstStyle/>
        <a:p>
          <a:r>
            <a:rPr lang="ru-RU"/>
            <a:t>30 января 1933 г. – Гитлер становится канцлером Германии </a:t>
          </a:r>
          <a:endParaRPr lang="en-US"/>
        </a:p>
      </dgm:t>
    </dgm:pt>
    <dgm:pt modelId="{0920EBDB-61DE-425F-8B24-DE213620B84A}" type="parTrans" cxnId="{D97F5C6C-5244-4255-9FCD-3215FCCA7789}">
      <dgm:prSet/>
      <dgm:spPr/>
      <dgm:t>
        <a:bodyPr/>
        <a:lstStyle/>
        <a:p>
          <a:endParaRPr lang="en-US"/>
        </a:p>
      </dgm:t>
    </dgm:pt>
    <dgm:pt modelId="{1B34123A-38EA-44C4-8223-EEAB83066A88}" type="sibTrans" cxnId="{D97F5C6C-5244-4255-9FCD-3215FCCA7789}">
      <dgm:prSet/>
      <dgm:spPr/>
      <dgm:t>
        <a:bodyPr/>
        <a:lstStyle/>
        <a:p>
          <a:endParaRPr lang="en-US"/>
        </a:p>
      </dgm:t>
    </dgm:pt>
    <dgm:pt modelId="{14EAA564-0668-4345-9647-5ABB28FDAE3F}" type="pres">
      <dgm:prSet presAssocID="{4A38D96F-7C6E-4E5D-88AA-618E96A897C2}" presName="linear" presStyleCnt="0">
        <dgm:presLayoutVars>
          <dgm:animLvl val="lvl"/>
          <dgm:resizeHandles val="exact"/>
        </dgm:presLayoutVars>
      </dgm:prSet>
      <dgm:spPr/>
    </dgm:pt>
    <dgm:pt modelId="{761A83D8-3904-4CFD-9235-75CA26803DD1}" type="pres">
      <dgm:prSet presAssocID="{0AE4AF7B-A703-422A-A246-9A6E6CEFD23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758233D-D8AD-4B67-A434-0DB84A09BEF2}" type="pres">
      <dgm:prSet presAssocID="{09C1A5C5-7856-4936-AAB3-FC5696931BF0}" presName="spacer" presStyleCnt="0"/>
      <dgm:spPr/>
    </dgm:pt>
    <dgm:pt modelId="{01021974-2A53-4695-842B-703592C09A2D}" type="pres">
      <dgm:prSet presAssocID="{9BDFEC28-A379-4C4D-8B90-B686DFB6948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8FB0BD2-594F-4E41-9D0C-64020F2148AC}" type="pres">
      <dgm:prSet presAssocID="{5152B642-445F-477D-A453-239E28B64BC6}" presName="spacer" presStyleCnt="0"/>
      <dgm:spPr/>
    </dgm:pt>
    <dgm:pt modelId="{8A9746E7-4DEA-4BA4-B952-5B2B4BA4A0CA}" type="pres">
      <dgm:prSet presAssocID="{6938A7A1-F833-497F-8BFA-15573C8DF66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D5CD693-16F3-4F58-BEC2-B252C7E19865}" type="pres">
      <dgm:prSet presAssocID="{65763A40-6254-4A8F-9776-7A1D436BACF5}" presName="spacer" presStyleCnt="0"/>
      <dgm:spPr/>
    </dgm:pt>
    <dgm:pt modelId="{97DF73CD-F7E2-4418-BFE1-21590155F1E9}" type="pres">
      <dgm:prSet presAssocID="{A0462A7F-1809-4A92-97D2-B46A3C28D20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1E3A0E1-6BFC-4655-81DB-4FECE391A048}" type="pres">
      <dgm:prSet presAssocID="{0F69AF0F-5DA8-461B-9579-5ACAE764A0AF}" presName="spacer" presStyleCnt="0"/>
      <dgm:spPr/>
    </dgm:pt>
    <dgm:pt modelId="{562AD909-67A8-4445-944A-2C6753AC0517}" type="pres">
      <dgm:prSet presAssocID="{913F1E6F-1543-4627-BBDB-0C9CC191678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0836F14-CC91-48D4-8ADC-7FC47621F520}" type="presOf" srcId="{9BDFEC28-A379-4C4D-8B90-B686DFB69483}" destId="{01021974-2A53-4695-842B-703592C09A2D}" srcOrd="0" destOrd="0" presId="urn:microsoft.com/office/officeart/2005/8/layout/vList2"/>
    <dgm:cxn modelId="{440F0419-2931-48CC-AAD1-285D2DCDD234}" srcId="{4A38D96F-7C6E-4E5D-88AA-618E96A897C2}" destId="{A0462A7F-1809-4A92-97D2-B46A3C28D20A}" srcOrd="3" destOrd="0" parTransId="{3FA6FAB5-C454-4BB5-B8FD-4DB8548AB4BE}" sibTransId="{0F69AF0F-5DA8-461B-9579-5ACAE764A0AF}"/>
    <dgm:cxn modelId="{5AC06729-3F06-4236-A33A-AC65CBD5D15C}" type="presOf" srcId="{0AE4AF7B-A703-422A-A246-9A6E6CEFD235}" destId="{761A83D8-3904-4CFD-9235-75CA26803DD1}" srcOrd="0" destOrd="0" presId="urn:microsoft.com/office/officeart/2005/8/layout/vList2"/>
    <dgm:cxn modelId="{40E5D634-7FE1-46D3-A149-30CD8BEB7B1A}" type="presOf" srcId="{4A38D96F-7C6E-4E5D-88AA-618E96A897C2}" destId="{14EAA564-0668-4345-9647-5ABB28FDAE3F}" srcOrd="0" destOrd="0" presId="urn:microsoft.com/office/officeart/2005/8/layout/vList2"/>
    <dgm:cxn modelId="{8C331668-54F3-493D-8F61-9B9255D2DCF2}" type="presOf" srcId="{A0462A7F-1809-4A92-97D2-B46A3C28D20A}" destId="{97DF73CD-F7E2-4418-BFE1-21590155F1E9}" srcOrd="0" destOrd="0" presId="urn:microsoft.com/office/officeart/2005/8/layout/vList2"/>
    <dgm:cxn modelId="{AC78994B-9B91-4BA3-AAD0-A4A959BC4B36}" srcId="{4A38D96F-7C6E-4E5D-88AA-618E96A897C2}" destId="{9BDFEC28-A379-4C4D-8B90-B686DFB69483}" srcOrd="1" destOrd="0" parTransId="{535967CA-3436-4D5D-A01C-301A5C76B309}" sibTransId="{5152B642-445F-477D-A453-239E28B64BC6}"/>
    <dgm:cxn modelId="{D97F5C6C-5244-4255-9FCD-3215FCCA7789}" srcId="{4A38D96F-7C6E-4E5D-88AA-618E96A897C2}" destId="{913F1E6F-1543-4627-BBDB-0C9CC1916784}" srcOrd="4" destOrd="0" parTransId="{0920EBDB-61DE-425F-8B24-DE213620B84A}" sibTransId="{1B34123A-38EA-44C4-8223-EEAB83066A88}"/>
    <dgm:cxn modelId="{EB0D7E71-34B8-40BE-AEBC-CCA576E2550E}" type="presOf" srcId="{6938A7A1-F833-497F-8BFA-15573C8DF662}" destId="{8A9746E7-4DEA-4BA4-B952-5B2B4BA4A0CA}" srcOrd="0" destOrd="0" presId="urn:microsoft.com/office/officeart/2005/8/layout/vList2"/>
    <dgm:cxn modelId="{3F09B390-5AC9-459D-96C7-96381F35E273}" srcId="{4A38D96F-7C6E-4E5D-88AA-618E96A897C2}" destId="{6938A7A1-F833-497F-8BFA-15573C8DF662}" srcOrd="2" destOrd="0" parTransId="{590DCA95-D9AE-4B67-AB39-4DE7FD094C41}" sibTransId="{65763A40-6254-4A8F-9776-7A1D436BACF5}"/>
    <dgm:cxn modelId="{A63D26D9-25F5-4057-994D-A15BBA0E359C}" type="presOf" srcId="{913F1E6F-1543-4627-BBDB-0C9CC1916784}" destId="{562AD909-67A8-4445-944A-2C6753AC0517}" srcOrd="0" destOrd="0" presId="urn:microsoft.com/office/officeart/2005/8/layout/vList2"/>
    <dgm:cxn modelId="{BF1808FC-0DC7-49CC-B3FE-3E1145C9A503}" srcId="{4A38D96F-7C6E-4E5D-88AA-618E96A897C2}" destId="{0AE4AF7B-A703-422A-A246-9A6E6CEFD235}" srcOrd="0" destOrd="0" parTransId="{63819ACD-3881-40E4-899A-6162D3073BA4}" sibTransId="{09C1A5C5-7856-4936-AAB3-FC5696931BF0}"/>
    <dgm:cxn modelId="{FF9197CA-5F37-4238-8C62-3AEACCF32927}" type="presParOf" srcId="{14EAA564-0668-4345-9647-5ABB28FDAE3F}" destId="{761A83D8-3904-4CFD-9235-75CA26803DD1}" srcOrd="0" destOrd="0" presId="urn:microsoft.com/office/officeart/2005/8/layout/vList2"/>
    <dgm:cxn modelId="{CFDFE1FC-445C-4E67-AAB6-71BF63EB5CE2}" type="presParOf" srcId="{14EAA564-0668-4345-9647-5ABB28FDAE3F}" destId="{7758233D-D8AD-4B67-A434-0DB84A09BEF2}" srcOrd="1" destOrd="0" presId="urn:microsoft.com/office/officeart/2005/8/layout/vList2"/>
    <dgm:cxn modelId="{7C070F51-7075-43BF-977C-AC08141413DC}" type="presParOf" srcId="{14EAA564-0668-4345-9647-5ABB28FDAE3F}" destId="{01021974-2A53-4695-842B-703592C09A2D}" srcOrd="2" destOrd="0" presId="urn:microsoft.com/office/officeart/2005/8/layout/vList2"/>
    <dgm:cxn modelId="{5E0BD778-C895-4A05-939F-DD990C1D86FB}" type="presParOf" srcId="{14EAA564-0668-4345-9647-5ABB28FDAE3F}" destId="{B8FB0BD2-594F-4E41-9D0C-64020F2148AC}" srcOrd="3" destOrd="0" presId="urn:microsoft.com/office/officeart/2005/8/layout/vList2"/>
    <dgm:cxn modelId="{207A6F31-F07B-4058-8C93-7E38963CE6C6}" type="presParOf" srcId="{14EAA564-0668-4345-9647-5ABB28FDAE3F}" destId="{8A9746E7-4DEA-4BA4-B952-5B2B4BA4A0CA}" srcOrd="4" destOrd="0" presId="urn:microsoft.com/office/officeart/2005/8/layout/vList2"/>
    <dgm:cxn modelId="{358219B1-7914-412A-BE64-E7A00B1F46DB}" type="presParOf" srcId="{14EAA564-0668-4345-9647-5ABB28FDAE3F}" destId="{3D5CD693-16F3-4F58-BEC2-B252C7E19865}" srcOrd="5" destOrd="0" presId="urn:microsoft.com/office/officeart/2005/8/layout/vList2"/>
    <dgm:cxn modelId="{B16966BE-F255-4C06-9C65-A6333891D1F2}" type="presParOf" srcId="{14EAA564-0668-4345-9647-5ABB28FDAE3F}" destId="{97DF73CD-F7E2-4418-BFE1-21590155F1E9}" srcOrd="6" destOrd="0" presId="urn:microsoft.com/office/officeart/2005/8/layout/vList2"/>
    <dgm:cxn modelId="{453AFF55-0DA4-4A19-9263-9C1A75DF9043}" type="presParOf" srcId="{14EAA564-0668-4345-9647-5ABB28FDAE3F}" destId="{11E3A0E1-6BFC-4655-81DB-4FECE391A048}" srcOrd="7" destOrd="0" presId="urn:microsoft.com/office/officeart/2005/8/layout/vList2"/>
    <dgm:cxn modelId="{E9B8DC9E-98F2-43CB-8822-A7E6CF78A1D7}" type="presParOf" srcId="{14EAA564-0668-4345-9647-5ABB28FDAE3F}" destId="{562AD909-67A8-4445-944A-2C6753AC051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E3FEAF-48AF-45A4-81E9-FDE4FDE9531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6F76EBB-E247-4D05-92DE-265D018E524B}">
      <dgm:prSet/>
      <dgm:spPr/>
      <dgm:t>
        <a:bodyPr/>
        <a:lstStyle/>
        <a:p>
          <a:r>
            <a:rPr lang="ru-RU"/>
            <a:t>Игра на «чувствах» немецкого народа и обещания восстановить величие Германии</a:t>
          </a:r>
          <a:endParaRPr lang="en-US"/>
        </a:p>
      </dgm:t>
    </dgm:pt>
    <dgm:pt modelId="{88C18A99-9BD3-426A-B4EF-AB4F4F0D60F4}" type="parTrans" cxnId="{E12A883F-92F9-4132-8FA7-53C4AB5A2AC8}">
      <dgm:prSet/>
      <dgm:spPr/>
      <dgm:t>
        <a:bodyPr/>
        <a:lstStyle/>
        <a:p>
          <a:endParaRPr lang="en-US"/>
        </a:p>
      </dgm:t>
    </dgm:pt>
    <dgm:pt modelId="{7BD5EB1D-F7E3-41F3-A6A1-7D8B330BE068}" type="sibTrans" cxnId="{E12A883F-92F9-4132-8FA7-53C4AB5A2AC8}">
      <dgm:prSet/>
      <dgm:spPr/>
      <dgm:t>
        <a:bodyPr/>
        <a:lstStyle/>
        <a:p>
          <a:endParaRPr lang="en-US"/>
        </a:p>
      </dgm:t>
    </dgm:pt>
    <dgm:pt modelId="{D5910EF0-6F0C-4473-94F5-15109E1F601C}">
      <dgm:prSet/>
      <dgm:spPr/>
      <dgm:t>
        <a:bodyPr/>
        <a:lstStyle/>
        <a:p>
          <a:r>
            <a:rPr lang="ru-RU"/>
            <a:t>Экономические и политические проблемы внутри страны и невозможность правительства их решить</a:t>
          </a:r>
          <a:endParaRPr lang="en-US"/>
        </a:p>
      </dgm:t>
    </dgm:pt>
    <dgm:pt modelId="{33FD4A00-064D-4732-B69A-B6C72C22898C}" type="parTrans" cxnId="{8801D133-B0D8-4494-A243-F72B587A7007}">
      <dgm:prSet/>
      <dgm:spPr/>
      <dgm:t>
        <a:bodyPr/>
        <a:lstStyle/>
        <a:p>
          <a:endParaRPr lang="en-US"/>
        </a:p>
      </dgm:t>
    </dgm:pt>
    <dgm:pt modelId="{1E9C9085-9974-4DBF-B0F9-CEA2110DE383}" type="sibTrans" cxnId="{8801D133-B0D8-4494-A243-F72B587A7007}">
      <dgm:prSet/>
      <dgm:spPr/>
      <dgm:t>
        <a:bodyPr/>
        <a:lstStyle/>
        <a:p>
          <a:endParaRPr lang="en-US"/>
        </a:p>
      </dgm:t>
    </dgm:pt>
    <dgm:pt modelId="{A4590134-DBEA-4B15-8A88-EB3F5D4A0C8E}">
      <dgm:prSet/>
      <dgm:spPr/>
      <dgm:t>
        <a:bodyPr/>
        <a:lstStyle/>
        <a:p>
          <a:r>
            <a:rPr lang="ru-RU"/>
            <a:t>Поддержка Гитлера со стороны крупной буржуазии </a:t>
          </a:r>
          <a:endParaRPr lang="en-US"/>
        </a:p>
      </dgm:t>
    </dgm:pt>
    <dgm:pt modelId="{8E32FC30-5B99-4E65-A537-D24CFF221DD2}" type="parTrans" cxnId="{49514ED8-23F5-4AE0-A6AE-0C135E7D29CD}">
      <dgm:prSet/>
      <dgm:spPr/>
      <dgm:t>
        <a:bodyPr/>
        <a:lstStyle/>
        <a:p>
          <a:endParaRPr lang="en-US"/>
        </a:p>
      </dgm:t>
    </dgm:pt>
    <dgm:pt modelId="{2A35D621-59C4-4D66-806B-7B8BA1B95BDA}" type="sibTrans" cxnId="{49514ED8-23F5-4AE0-A6AE-0C135E7D29CD}">
      <dgm:prSet/>
      <dgm:spPr/>
      <dgm:t>
        <a:bodyPr/>
        <a:lstStyle/>
        <a:p>
          <a:endParaRPr lang="en-US"/>
        </a:p>
      </dgm:t>
    </dgm:pt>
    <dgm:pt modelId="{F56B4764-9957-48F9-B35A-0C94B94480AD}" type="pres">
      <dgm:prSet presAssocID="{35E3FEAF-48AF-45A4-81E9-FDE4FDE95318}" presName="linear" presStyleCnt="0">
        <dgm:presLayoutVars>
          <dgm:animLvl val="lvl"/>
          <dgm:resizeHandles val="exact"/>
        </dgm:presLayoutVars>
      </dgm:prSet>
      <dgm:spPr/>
    </dgm:pt>
    <dgm:pt modelId="{D9B47F4C-B036-4323-9018-16F61A4A81E7}" type="pres">
      <dgm:prSet presAssocID="{76F76EBB-E247-4D05-92DE-265D018E524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809280E-D096-4E4D-B576-A5C1C9C5ACFE}" type="pres">
      <dgm:prSet presAssocID="{7BD5EB1D-F7E3-41F3-A6A1-7D8B330BE068}" presName="spacer" presStyleCnt="0"/>
      <dgm:spPr/>
    </dgm:pt>
    <dgm:pt modelId="{803221EA-850B-4C9B-8497-FAC7F1623C0F}" type="pres">
      <dgm:prSet presAssocID="{D5910EF0-6F0C-4473-94F5-15109E1F601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E96CF26-1615-4284-A386-BC31ED9022FB}" type="pres">
      <dgm:prSet presAssocID="{1E9C9085-9974-4DBF-B0F9-CEA2110DE383}" presName="spacer" presStyleCnt="0"/>
      <dgm:spPr/>
    </dgm:pt>
    <dgm:pt modelId="{92A33942-06B6-4170-B246-3AEDF16FB57C}" type="pres">
      <dgm:prSet presAssocID="{A4590134-DBEA-4B15-8A88-EB3F5D4A0C8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0CA1F16-980E-454B-9CC2-667F986F1B9E}" type="presOf" srcId="{D5910EF0-6F0C-4473-94F5-15109E1F601C}" destId="{803221EA-850B-4C9B-8497-FAC7F1623C0F}" srcOrd="0" destOrd="0" presId="urn:microsoft.com/office/officeart/2005/8/layout/vList2"/>
    <dgm:cxn modelId="{8801D133-B0D8-4494-A243-F72B587A7007}" srcId="{35E3FEAF-48AF-45A4-81E9-FDE4FDE95318}" destId="{D5910EF0-6F0C-4473-94F5-15109E1F601C}" srcOrd="1" destOrd="0" parTransId="{33FD4A00-064D-4732-B69A-B6C72C22898C}" sibTransId="{1E9C9085-9974-4DBF-B0F9-CEA2110DE383}"/>
    <dgm:cxn modelId="{E12A883F-92F9-4132-8FA7-53C4AB5A2AC8}" srcId="{35E3FEAF-48AF-45A4-81E9-FDE4FDE95318}" destId="{76F76EBB-E247-4D05-92DE-265D018E524B}" srcOrd="0" destOrd="0" parTransId="{88C18A99-9BD3-426A-B4EF-AB4F4F0D60F4}" sibTransId="{7BD5EB1D-F7E3-41F3-A6A1-7D8B330BE068}"/>
    <dgm:cxn modelId="{FF0F145E-879A-4121-AEFD-A6BC492F0076}" type="presOf" srcId="{35E3FEAF-48AF-45A4-81E9-FDE4FDE95318}" destId="{F56B4764-9957-48F9-B35A-0C94B94480AD}" srcOrd="0" destOrd="0" presId="urn:microsoft.com/office/officeart/2005/8/layout/vList2"/>
    <dgm:cxn modelId="{FAE4F065-63F1-4891-84A8-E349CD66F3C4}" type="presOf" srcId="{A4590134-DBEA-4B15-8A88-EB3F5D4A0C8E}" destId="{92A33942-06B6-4170-B246-3AEDF16FB57C}" srcOrd="0" destOrd="0" presId="urn:microsoft.com/office/officeart/2005/8/layout/vList2"/>
    <dgm:cxn modelId="{B15CBD8B-D33D-465D-9E74-DD37858359D0}" type="presOf" srcId="{76F76EBB-E247-4D05-92DE-265D018E524B}" destId="{D9B47F4C-B036-4323-9018-16F61A4A81E7}" srcOrd="0" destOrd="0" presId="urn:microsoft.com/office/officeart/2005/8/layout/vList2"/>
    <dgm:cxn modelId="{49514ED8-23F5-4AE0-A6AE-0C135E7D29CD}" srcId="{35E3FEAF-48AF-45A4-81E9-FDE4FDE95318}" destId="{A4590134-DBEA-4B15-8A88-EB3F5D4A0C8E}" srcOrd="2" destOrd="0" parTransId="{8E32FC30-5B99-4E65-A537-D24CFF221DD2}" sibTransId="{2A35D621-59C4-4D66-806B-7B8BA1B95BDA}"/>
    <dgm:cxn modelId="{7AA5EC2E-912B-4A43-8B58-A1A32CD85F15}" type="presParOf" srcId="{F56B4764-9957-48F9-B35A-0C94B94480AD}" destId="{D9B47F4C-B036-4323-9018-16F61A4A81E7}" srcOrd="0" destOrd="0" presId="urn:microsoft.com/office/officeart/2005/8/layout/vList2"/>
    <dgm:cxn modelId="{18EEBE3C-72F2-45C3-A760-00BF4DDE13F3}" type="presParOf" srcId="{F56B4764-9957-48F9-B35A-0C94B94480AD}" destId="{A809280E-D096-4E4D-B576-A5C1C9C5ACFE}" srcOrd="1" destOrd="0" presId="urn:microsoft.com/office/officeart/2005/8/layout/vList2"/>
    <dgm:cxn modelId="{1ABD1022-0124-499F-BE52-0FCB42A54C87}" type="presParOf" srcId="{F56B4764-9957-48F9-B35A-0C94B94480AD}" destId="{803221EA-850B-4C9B-8497-FAC7F1623C0F}" srcOrd="2" destOrd="0" presId="urn:microsoft.com/office/officeart/2005/8/layout/vList2"/>
    <dgm:cxn modelId="{7E6F50D4-98F8-46D8-BF3A-DA7B996C5828}" type="presParOf" srcId="{F56B4764-9957-48F9-B35A-0C94B94480AD}" destId="{1E96CF26-1615-4284-A386-BC31ED9022FB}" srcOrd="3" destOrd="0" presId="urn:microsoft.com/office/officeart/2005/8/layout/vList2"/>
    <dgm:cxn modelId="{0D9588F7-F387-4147-8AC1-10B7CBF647FF}" type="presParOf" srcId="{F56B4764-9957-48F9-B35A-0C94B94480AD}" destId="{92A33942-06B6-4170-B246-3AEDF16FB57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D522CA-F20C-459E-9ACE-19C9CA0B94A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612E1E4-7E80-4347-BD91-49CC7365B404}">
      <dgm:prSet/>
      <dgm:spPr/>
      <dgm:t>
        <a:bodyPr/>
        <a:lstStyle/>
        <a:p>
          <a:r>
            <a:rPr lang="ru-RU"/>
            <a:t>Запрет деятельности всех партий кроме НСДАП. Цензура на всех уровнях. Контроль за жизнью населения</a:t>
          </a:r>
          <a:endParaRPr lang="en-US"/>
        </a:p>
      </dgm:t>
    </dgm:pt>
    <dgm:pt modelId="{B6F777AF-566A-4513-A45C-BF4FB0EED13C}" type="parTrans" cxnId="{781FF6E3-98C6-4241-B43D-BAE6027DDE8A}">
      <dgm:prSet/>
      <dgm:spPr/>
      <dgm:t>
        <a:bodyPr/>
        <a:lstStyle/>
        <a:p>
          <a:endParaRPr lang="en-US"/>
        </a:p>
      </dgm:t>
    </dgm:pt>
    <dgm:pt modelId="{27B28E1D-8D5E-4BC2-8F30-97B40FF17D99}" type="sibTrans" cxnId="{781FF6E3-98C6-4241-B43D-BAE6027DDE8A}">
      <dgm:prSet/>
      <dgm:spPr/>
      <dgm:t>
        <a:bodyPr/>
        <a:lstStyle/>
        <a:p>
          <a:endParaRPr lang="en-US"/>
        </a:p>
      </dgm:t>
    </dgm:pt>
    <dgm:pt modelId="{404B9E8D-2A00-454A-98A4-399D3BAF42C4}">
      <dgm:prSet/>
      <dgm:spPr/>
      <dgm:t>
        <a:bodyPr/>
        <a:lstStyle/>
        <a:p>
          <a:r>
            <a:rPr lang="ru-RU"/>
            <a:t>Реструктуризация и милитаризация промышленности, сокращение безработицы </a:t>
          </a:r>
          <a:endParaRPr lang="en-US"/>
        </a:p>
      </dgm:t>
    </dgm:pt>
    <dgm:pt modelId="{0AF974F6-55FC-4DEE-BA01-8102996D3D25}" type="parTrans" cxnId="{8FE44847-F04E-4143-AF29-E052D924DCE0}">
      <dgm:prSet/>
      <dgm:spPr/>
      <dgm:t>
        <a:bodyPr/>
        <a:lstStyle/>
        <a:p>
          <a:endParaRPr lang="en-US"/>
        </a:p>
      </dgm:t>
    </dgm:pt>
    <dgm:pt modelId="{4521B3EE-E007-43D9-BEC1-3CA48B5954C1}" type="sibTrans" cxnId="{8FE44847-F04E-4143-AF29-E052D924DCE0}">
      <dgm:prSet/>
      <dgm:spPr/>
      <dgm:t>
        <a:bodyPr/>
        <a:lstStyle/>
        <a:p>
          <a:endParaRPr lang="en-US"/>
        </a:p>
      </dgm:t>
    </dgm:pt>
    <dgm:pt modelId="{1A53DA19-2C99-4760-AD51-66C8385A883E}">
      <dgm:prSet/>
      <dgm:spPr/>
      <dgm:t>
        <a:bodyPr/>
        <a:lstStyle/>
        <a:p>
          <a:r>
            <a:rPr lang="ru-RU"/>
            <a:t>Широкая пропаганда шовинизма и расизма на всех уровнях </a:t>
          </a:r>
          <a:endParaRPr lang="en-US"/>
        </a:p>
      </dgm:t>
    </dgm:pt>
    <dgm:pt modelId="{A5500A3E-1EE7-4E19-BB89-6D92EFEFE772}" type="parTrans" cxnId="{98472F27-6F65-4959-8257-5E41284593C1}">
      <dgm:prSet/>
      <dgm:spPr/>
      <dgm:t>
        <a:bodyPr/>
        <a:lstStyle/>
        <a:p>
          <a:endParaRPr lang="en-US"/>
        </a:p>
      </dgm:t>
    </dgm:pt>
    <dgm:pt modelId="{4A68ED35-2BD5-477C-A657-C76FE360EEDC}" type="sibTrans" cxnId="{98472F27-6F65-4959-8257-5E41284593C1}">
      <dgm:prSet/>
      <dgm:spPr/>
      <dgm:t>
        <a:bodyPr/>
        <a:lstStyle/>
        <a:p>
          <a:endParaRPr lang="en-US"/>
        </a:p>
      </dgm:t>
    </dgm:pt>
    <dgm:pt modelId="{9EAEDA06-6136-46F1-B9E2-2FE206DE2066}">
      <dgm:prSet/>
      <dgm:spPr/>
      <dgm:t>
        <a:bodyPr/>
        <a:lstStyle/>
        <a:p>
          <a:r>
            <a:rPr lang="ru-RU"/>
            <a:t>Расовые и этнические законы 1935 г. </a:t>
          </a:r>
          <a:endParaRPr lang="en-US"/>
        </a:p>
      </dgm:t>
    </dgm:pt>
    <dgm:pt modelId="{A765DAF1-66CE-4EC4-BA1F-7D9D5565C4B5}" type="parTrans" cxnId="{C4F92387-6D17-4CA4-B6B1-A95857DB6573}">
      <dgm:prSet/>
      <dgm:spPr/>
      <dgm:t>
        <a:bodyPr/>
        <a:lstStyle/>
        <a:p>
          <a:endParaRPr lang="en-US"/>
        </a:p>
      </dgm:t>
    </dgm:pt>
    <dgm:pt modelId="{DC754B9E-A6E6-470F-8FFB-EE5AF41AA6D6}" type="sibTrans" cxnId="{C4F92387-6D17-4CA4-B6B1-A95857DB6573}">
      <dgm:prSet/>
      <dgm:spPr/>
      <dgm:t>
        <a:bodyPr/>
        <a:lstStyle/>
        <a:p>
          <a:endParaRPr lang="en-US"/>
        </a:p>
      </dgm:t>
    </dgm:pt>
    <dgm:pt modelId="{FD58FCCA-03C8-483C-A2C5-9DB58B9DF9DD}" type="pres">
      <dgm:prSet presAssocID="{D1D522CA-F20C-459E-9ACE-19C9CA0B94A6}" presName="linear" presStyleCnt="0">
        <dgm:presLayoutVars>
          <dgm:animLvl val="lvl"/>
          <dgm:resizeHandles val="exact"/>
        </dgm:presLayoutVars>
      </dgm:prSet>
      <dgm:spPr/>
    </dgm:pt>
    <dgm:pt modelId="{52F6AA4A-E2A0-4AFB-9CE5-F62F154A79CC}" type="pres">
      <dgm:prSet presAssocID="{E612E1E4-7E80-4347-BD91-49CC7365B40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1A1361E-A2AA-41C0-B006-6C2AD7984CE2}" type="pres">
      <dgm:prSet presAssocID="{27B28E1D-8D5E-4BC2-8F30-97B40FF17D99}" presName="spacer" presStyleCnt="0"/>
      <dgm:spPr/>
    </dgm:pt>
    <dgm:pt modelId="{2CEA816D-FFF9-4E2F-9883-40B608CF9EC5}" type="pres">
      <dgm:prSet presAssocID="{404B9E8D-2A00-454A-98A4-399D3BAF42C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313A13E-7D09-419D-9DD8-A09E7E9E1C9B}" type="pres">
      <dgm:prSet presAssocID="{4521B3EE-E007-43D9-BEC1-3CA48B5954C1}" presName="spacer" presStyleCnt="0"/>
      <dgm:spPr/>
    </dgm:pt>
    <dgm:pt modelId="{CF409F4F-EA01-42F6-AF13-DB514E9AE8AF}" type="pres">
      <dgm:prSet presAssocID="{1A53DA19-2C99-4760-AD51-66C8385A883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461DD7F-1135-4EC7-98A5-75ECC1EAF688}" type="pres">
      <dgm:prSet presAssocID="{4A68ED35-2BD5-477C-A657-C76FE360EEDC}" presName="spacer" presStyleCnt="0"/>
      <dgm:spPr/>
    </dgm:pt>
    <dgm:pt modelId="{BA83020A-D127-4261-ADF3-004BBC23FA4E}" type="pres">
      <dgm:prSet presAssocID="{9EAEDA06-6136-46F1-B9E2-2FE206DE206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0DBFA1C-3A0F-4608-8A72-7C1BF6A3E9AE}" type="presOf" srcId="{404B9E8D-2A00-454A-98A4-399D3BAF42C4}" destId="{2CEA816D-FFF9-4E2F-9883-40B608CF9EC5}" srcOrd="0" destOrd="0" presId="urn:microsoft.com/office/officeart/2005/8/layout/vList2"/>
    <dgm:cxn modelId="{98472F27-6F65-4959-8257-5E41284593C1}" srcId="{D1D522CA-F20C-459E-9ACE-19C9CA0B94A6}" destId="{1A53DA19-2C99-4760-AD51-66C8385A883E}" srcOrd="2" destOrd="0" parTransId="{A5500A3E-1EE7-4E19-BB89-6D92EFEFE772}" sibTransId="{4A68ED35-2BD5-477C-A657-C76FE360EEDC}"/>
    <dgm:cxn modelId="{8FE44847-F04E-4143-AF29-E052D924DCE0}" srcId="{D1D522CA-F20C-459E-9ACE-19C9CA0B94A6}" destId="{404B9E8D-2A00-454A-98A4-399D3BAF42C4}" srcOrd="1" destOrd="0" parTransId="{0AF974F6-55FC-4DEE-BA01-8102996D3D25}" sibTransId="{4521B3EE-E007-43D9-BEC1-3CA48B5954C1}"/>
    <dgm:cxn modelId="{C4F92387-6D17-4CA4-B6B1-A95857DB6573}" srcId="{D1D522CA-F20C-459E-9ACE-19C9CA0B94A6}" destId="{9EAEDA06-6136-46F1-B9E2-2FE206DE2066}" srcOrd="3" destOrd="0" parTransId="{A765DAF1-66CE-4EC4-BA1F-7D9D5565C4B5}" sibTransId="{DC754B9E-A6E6-470F-8FFB-EE5AF41AA6D6}"/>
    <dgm:cxn modelId="{B4530C8C-EF38-4F00-8305-B2F1EFFD0776}" type="presOf" srcId="{1A53DA19-2C99-4760-AD51-66C8385A883E}" destId="{CF409F4F-EA01-42F6-AF13-DB514E9AE8AF}" srcOrd="0" destOrd="0" presId="urn:microsoft.com/office/officeart/2005/8/layout/vList2"/>
    <dgm:cxn modelId="{6780A899-026A-4A5B-972B-0035E3D2EF6B}" type="presOf" srcId="{9EAEDA06-6136-46F1-B9E2-2FE206DE2066}" destId="{BA83020A-D127-4261-ADF3-004BBC23FA4E}" srcOrd="0" destOrd="0" presId="urn:microsoft.com/office/officeart/2005/8/layout/vList2"/>
    <dgm:cxn modelId="{D98E7AC7-817A-4556-9BD9-539F22EB3A68}" type="presOf" srcId="{D1D522CA-F20C-459E-9ACE-19C9CA0B94A6}" destId="{FD58FCCA-03C8-483C-A2C5-9DB58B9DF9DD}" srcOrd="0" destOrd="0" presId="urn:microsoft.com/office/officeart/2005/8/layout/vList2"/>
    <dgm:cxn modelId="{659E5CD1-28B5-4FA6-B2D7-3D384170D39D}" type="presOf" srcId="{E612E1E4-7E80-4347-BD91-49CC7365B404}" destId="{52F6AA4A-E2A0-4AFB-9CE5-F62F154A79CC}" srcOrd="0" destOrd="0" presId="urn:microsoft.com/office/officeart/2005/8/layout/vList2"/>
    <dgm:cxn modelId="{781FF6E3-98C6-4241-B43D-BAE6027DDE8A}" srcId="{D1D522CA-F20C-459E-9ACE-19C9CA0B94A6}" destId="{E612E1E4-7E80-4347-BD91-49CC7365B404}" srcOrd="0" destOrd="0" parTransId="{B6F777AF-566A-4513-A45C-BF4FB0EED13C}" sibTransId="{27B28E1D-8D5E-4BC2-8F30-97B40FF17D99}"/>
    <dgm:cxn modelId="{0AA346F0-252C-4303-9F4A-44A8E02B3DC3}" type="presParOf" srcId="{FD58FCCA-03C8-483C-A2C5-9DB58B9DF9DD}" destId="{52F6AA4A-E2A0-4AFB-9CE5-F62F154A79CC}" srcOrd="0" destOrd="0" presId="urn:microsoft.com/office/officeart/2005/8/layout/vList2"/>
    <dgm:cxn modelId="{60339758-3531-4963-9F71-CA12A09B8912}" type="presParOf" srcId="{FD58FCCA-03C8-483C-A2C5-9DB58B9DF9DD}" destId="{51A1361E-A2AA-41C0-B006-6C2AD7984CE2}" srcOrd="1" destOrd="0" presId="urn:microsoft.com/office/officeart/2005/8/layout/vList2"/>
    <dgm:cxn modelId="{139955CB-EBC4-4F6A-A734-5D1F03A4F272}" type="presParOf" srcId="{FD58FCCA-03C8-483C-A2C5-9DB58B9DF9DD}" destId="{2CEA816D-FFF9-4E2F-9883-40B608CF9EC5}" srcOrd="2" destOrd="0" presId="urn:microsoft.com/office/officeart/2005/8/layout/vList2"/>
    <dgm:cxn modelId="{F986132E-8B8E-4D5F-83EE-7134144D19E1}" type="presParOf" srcId="{FD58FCCA-03C8-483C-A2C5-9DB58B9DF9DD}" destId="{E313A13E-7D09-419D-9DD8-A09E7E9E1C9B}" srcOrd="3" destOrd="0" presId="urn:microsoft.com/office/officeart/2005/8/layout/vList2"/>
    <dgm:cxn modelId="{ED933ACE-2076-466E-9621-04FE00752B90}" type="presParOf" srcId="{FD58FCCA-03C8-483C-A2C5-9DB58B9DF9DD}" destId="{CF409F4F-EA01-42F6-AF13-DB514E9AE8AF}" srcOrd="4" destOrd="0" presId="urn:microsoft.com/office/officeart/2005/8/layout/vList2"/>
    <dgm:cxn modelId="{F0C88F32-E136-4577-9DEE-95925148AC4E}" type="presParOf" srcId="{FD58FCCA-03C8-483C-A2C5-9DB58B9DF9DD}" destId="{2461DD7F-1135-4EC7-98A5-75ECC1EAF688}" srcOrd="5" destOrd="0" presId="urn:microsoft.com/office/officeart/2005/8/layout/vList2"/>
    <dgm:cxn modelId="{67717916-C34E-4C57-9DFB-A5304BC5CA18}" type="presParOf" srcId="{FD58FCCA-03C8-483C-A2C5-9DB58B9DF9DD}" destId="{BA83020A-D127-4261-ADF3-004BBC23FA4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A339E8-7D76-4237-9D4E-D48FE32BBDC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45BAA7D-727F-49AB-8440-614D403A956C}">
      <dgm:prSet/>
      <dgm:spPr/>
      <dgm:t>
        <a:bodyPr/>
        <a:lstStyle/>
        <a:p>
          <a:r>
            <a:rPr lang="ru-RU"/>
            <a:t>Параграф 5</a:t>
          </a:r>
          <a:endParaRPr lang="en-US"/>
        </a:p>
      </dgm:t>
    </dgm:pt>
    <dgm:pt modelId="{958C0E83-1EAD-4B23-B99B-C6510C39B081}" type="parTrans" cxnId="{C489353C-4157-4E11-AF60-7EC86B0FE7AB}">
      <dgm:prSet/>
      <dgm:spPr/>
      <dgm:t>
        <a:bodyPr/>
        <a:lstStyle/>
        <a:p>
          <a:endParaRPr lang="en-US"/>
        </a:p>
      </dgm:t>
    </dgm:pt>
    <dgm:pt modelId="{EB6BB759-9A9A-4E49-AD16-E4D45EE0DFE5}" type="sibTrans" cxnId="{C489353C-4157-4E11-AF60-7EC86B0FE7AB}">
      <dgm:prSet/>
      <dgm:spPr/>
      <dgm:t>
        <a:bodyPr/>
        <a:lstStyle/>
        <a:p>
          <a:endParaRPr lang="en-US"/>
        </a:p>
      </dgm:t>
    </dgm:pt>
    <dgm:pt modelId="{0B3C720C-9D63-461C-9B23-861F8848A9AB}">
      <dgm:prSet/>
      <dgm:spPr/>
      <dgm:t>
        <a:bodyPr/>
        <a:lstStyle/>
        <a:p>
          <a:r>
            <a:rPr lang="ru-RU"/>
            <a:t>Знать путь прихода Гитлера к власти</a:t>
          </a:r>
          <a:endParaRPr lang="en-US"/>
        </a:p>
      </dgm:t>
    </dgm:pt>
    <dgm:pt modelId="{9604B781-6587-4E4D-AB74-A91218160254}" type="parTrans" cxnId="{3FDF5C98-588F-4E57-84AB-6397705F34DD}">
      <dgm:prSet/>
      <dgm:spPr/>
      <dgm:t>
        <a:bodyPr/>
        <a:lstStyle/>
        <a:p>
          <a:endParaRPr lang="en-US"/>
        </a:p>
      </dgm:t>
    </dgm:pt>
    <dgm:pt modelId="{BABA6F5A-F154-4AC9-89FB-92E774E2A240}" type="sibTrans" cxnId="{3FDF5C98-588F-4E57-84AB-6397705F34DD}">
      <dgm:prSet/>
      <dgm:spPr/>
      <dgm:t>
        <a:bodyPr/>
        <a:lstStyle/>
        <a:p>
          <a:endParaRPr lang="en-US"/>
        </a:p>
      </dgm:t>
    </dgm:pt>
    <dgm:pt modelId="{63C09FB9-E2FE-4939-89F8-E8FF2C1ED6DF}">
      <dgm:prSet/>
      <dgm:spPr/>
      <dgm:t>
        <a:bodyPr/>
        <a:lstStyle/>
        <a:p>
          <a:r>
            <a:rPr lang="ru-RU"/>
            <a:t>Знать итоги борьбы фашистов и Народного фронта в Испании и Франции</a:t>
          </a:r>
          <a:endParaRPr lang="en-US"/>
        </a:p>
      </dgm:t>
    </dgm:pt>
    <dgm:pt modelId="{F0A0EF41-6A56-4F74-87D5-1FC1FD4F8776}" type="parTrans" cxnId="{22E93BB5-811F-4B78-903C-DDE25892B5B8}">
      <dgm:prSet/>
      <dgm:spPr/>
      <dgm:t>
        <a:bodyPr/>
        <a:lstStyle/>
        <a:p>
          <a:endParaRPr lang="en-US"/>
        </a:p>
      </dgm:t>
    </dgm:pt>
    <dgm:pt modelId="{2A4EE20F-20E0-440F-8942-D86EA2DF1482}" type="sibTrans" cxnId="{22E93BB5-811F-4B78-903C-DDE25892B5B8}">
      <dgm:prSet/>
      <dgm:spPr/>
      <dgm:t>
        <a:bodyPr/>
        <a:lstStyle/>
        <a:p>
          <a:endParaRPr lang="en-US"/>
        </a:p>
      </dgm:t>
    </dgm:pt>
    <dgm:pt modelId="{DDF21D9C-2AF2-4115-9E10-D5F09198C826}" type="pres">
      <dgm:prSet presAssocID="{C0A339E8-7D76-4237-9D4E-D48FE32BBDC2}" presName="linear" presStyleCnt="0">
        <dgm:presLayoutVars>
          <dgm:animLvl val="lvl"/>
          <dgm:resizeHandles val="exact"/>
        </dgm:presLayoutVars>
      </dgm:prSet>
      <dgm:spPr/>
    </dgm:pt>
    <dgm:pt modelId="{E858FE65-EF84-457C-A827-EC979436B7AA}" type="pres">
      <dgm:prSet presAssocID="{845BAA7D-727F-49AB-8440-614D403A956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47A8B3F-4B43-4CF0-84C1-C0C9481792CC}" type="pres">
      <dgm:prSet presAssocID="{EB6BB759-9A9A-4E49-AD16-E4D45EE0DFE5}" presName="spacer" presStyleCnt="0"/>
      <dgm:spPr/>
    </dgm:pt>
    <dgm:pt modelId="{9984A280-596A-4902-91BF-0A208DA48D30}" type="pres">
      <dgm:prSet presAssocID="{0B3C720C-9D63-461C-9B23-861F8848A9A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1523044-8971-48C1-AF92-1A5F4BEFB3BD}" type="pres">
      <dgm:prSet presAssocID="{BABA6F5A-F154-4AC9-89FB-92E774E2A240}" presName="spacer" presStyleCnt="0"/>
      <dgm:spPr/>
    </dgm:pt>
    <dgm:pt modelId="{4FED8ACB-D05C-4FC3-A9D3-9AF275BE2C28}" type="pres">
      <dgm:prSet presAssocID="{63C09FB9-E2FE-4939-89F8-E8FF2C1ED6D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77E9813-FA61-4375-ADB9-50C81C7B56EE}" type="presOf" srcId="{0B3C720C-9D63-461C-9B23-861F8848A9AB}" destId="{9984A280-596A-4902-91BF-0A208DA48D30}" srcOrd="0" destOrd="0" presId="urn:microsoft.com/office/officeart/2005/8/layout/vList2"/>
    <dgm:cxn modelId="{C489353C-4157-4E11-AF60-7EC86B0FE7AB}" srcId="{C0A339E8-7D76-4237-9D4E-D48FE32BBDC2}" destId="{845BAA7D-727F-49AB-8440-614D403A956C}" srcOrd="0" destOrd="0" parTransId="{958C0E83-1EAD-4B23-B99B-C6510C39B081}" sibTransId="{EB6BB759-9A9A-4E49-AD16-E4D45EE0DFE5}"/>
    <dgm:cxn modelId="{3F7A7097-9D68-4DA6-8773-337C98F105BC}" type="presOf" srcId="{63C09FB9-E2FE-4939-89F8-E8FF2C1ED6DF}" destId="{4FED8ACB-D05C-4FC3-A9D3-9AF275BE2C28}" srcOrd="0" destOrd="0" presId="urn:microsoft.com/office/officeart/2005/8/layout/vList2"/>
    <dgm:cxn modelId="{3FDF5C98-588F-4E57-84AB-6397705F34DD}" srcId="{C0A339E8-7D76-4237-9D4E-D48FE32BBDC2}" destId="{0B3C720C-9D63-461C-9B23-861F8848A9AB}" srcOrd="1" destOrd="0" parTransId="{9604B781-6587-4E4D-AB74-A91218160254}" sibTransId="{BABA6F5A-F154-4AC9-89FB-92E774E2A240}"/>
    <dgm:cxn modelId="{22E93BB5-811F-4B78-903C-DDE25892B5B8}" srcId="{C0A339E8-7D76-4237-9D4E-D48FE32BBDC2}" destId="{63C09FB9-E2FE-4939-89F8-E8FF2C1ED6DF}" srcOrd="2" destOrd="0" parTransId="{F0A0EF41-6A56-4F74-87D5-1FC1FD4F8776}" sibTransId="{2A4EE20F-20E0-440F-8942-D86EA2DF1482}"/>
    <dgm:cxn modelId="{FCA00EE1-587A-4CDC-9790-70B4312D43CF}" type="presOf" srcId="{C0A339E8-7D76-4237-9D4E-D48FE32BBDC2}" destId="{DDF21D9C-2AF2-4115-9E10-D5F09198C826}" srcOrd="0" destOrd="0" presId="urn:microsoft.com/office/officeart/2005/8/layout/vList2"/>
    <dgm:cxn modelId="{B973FFEB-575D-4CA8-A911-40124AF096F6}" type="presOf" srcId="{845BAA7D-727F-49AB-8440-614D403A956C}" destId="{E858FE65-EF84-457C-A827-EC979436B7AA}" srcOrd="0" destOrd="0" presId="urn:microsoft.com/office/officeart/2005/8/layout/vList2"/>
    <dgm:cxn modelId="{6BE66586-586C-41B3-B771-B0750D7B0B6A}" type="presParOf" srcId="{DDF21D9C-2AF2-4115-9E10-D5F09198C826}" destId="{E858FE65-EF84-457C-A827-EC979436B7AA}" srcOrd="0" destOrd="0" presId="urn:microsoft.com/office/officeart/2005/8/layout/vList2"/>
    <dgm:cxn modelId="{2E68B7DE-6C19-4D33-A14B-10A647FEBBA6}" type="presParOf" srcId="{DDF21D9C-2AF2-4115-9E10-D5F09198C826}" destId="{547A8B3F-4B43-4CF0-84C1-C0C9481792CC}" srcOrd="1" destOrd="0" presId="urn:microsoft.com/office/officeart/2005/8/layout/vList2"/>
    <dgm:cxn modelId="{5221269E-330E-416B-9CAD-A5998BD568CB}" type="presParOf" srcId="{DDF21D9C-2AF2-4115-9E10-D5F09198C826}" destId="{9984A280-596A-4902-91BF-0A208DA48D30}" srcOrd="2" destOrd="0" presId="urn:microsoft.com/office/officeart/2005/8/layout/vList2"/>
    <dgm:cxn modelId="{0E219925-A835-4DE1-BF2C-1AC1A47E9521}" type="presParOf" srcId="{DDF21D9C-2AF2-4115-9E10-D5F09198C826}" destId="{01523044-8971-48C1-AF92-1A5F4BEFB3BD}" srcOrd="3" destOrd="0" presId="urn:microsoft.com/office/officeart/2005/8/layout/vList2"/>
    <dgm:cxn modelId="{DD19B747-2408-4A49-9AA3-5076261BF4C4}" type="presParOf" srcId="{DDF21D9C-2AF2-4115-9E10-D5F09198C826}" destId="{4FED8ACB-D05C-4FC3-A9D3-9AF275BE2C2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F5422-9BFF-455F-AE28-90DA0D544DA1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607DC-3A08-4824-B173-937077BB4184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Установление нацистского режима в Германии</a:t>
          </a:r>
          <a:endParaRPr lang="en-US" sz="2700" kern="1200"/>
        </a:p>
      </dsp:txBody>
      <dsp:txXfrm>
        <a:off x="378614" y="886531"/>
        <a:ext cx="2810360" cy="1744948"/>
      </dsp:txXfrm>
    </dsp:sp>
    <dsp:sp modelId="{F3DFA01B-F7E6-48B6-9CDD-55C559990903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34841-9E52-4621-AE44-0B6FCB67527A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Народный Фронт во Франции</a:t>
          </a:r>
          <a:endParaRPr lang="en-US" sz="2700" kern="1200"/>
        </a:p>
      </dsp:txBody>
      <dsp:txXfrm>
        <a:off x="3946203" y="886531"/>
        <a:ext cx="2810360" cy="1744948"/>
      </dsp:txXfrm>
    </dsp:sp>
    <dsp:sp modelId="{FEDD30F6-062E-43A5-B702-3537561D0F65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E6A26-D041-4DE3-903A-92733D31437B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Гражданская война в Испании</a:t>
          </a:r>
          <a:endParaRPr lang="en-US" sz="2700" kern="1200"/>
        </a:p>
      </dsp:txBody>
      <dsp:txXfrm>
        <a:off x="7513791" y="886531"/>
        <a:ext cx="2810360" cy="1744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A83D8-3904-4CFD-9235-75CA26803DD1}">
      <dsp:nvSpPr>
        <dsp:cNvPr id="0" name=""/>
        <dsp:cNvSpPr/>
      </dsp:nvSpPr>
      <dsp:spPr>
        <a:xfrm>
          <a:off x="0" y="122093"/>
          <a:ext cx="6263640" cy="9945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1920 г. – создание Немецкой социал-рабочей партии Германии</a:t>
          </a:r>
          <a:endParaRPr lang="en-US" sz="2500" kern="1200"/>
        </a:p>
      </dsp:txBody>
      <dsp:txXfrm>
        <a:off x="48547" y="170640"/>
        <a:ext cx="6166546" cy="897406"/>
      </dsp:txXfrm>
    </dsp:sp>
    <dsp:sp modelId="{01021974-2A53-4695-842B-703592C09A2D}">
      <dsp:nvSpPr>
        <dsp:cNvPr id="0" name=""/>
        <dsp:cNvSpPr/>
      </dsp:nvSpPr>
      <dsp:spPr>
        <a:xfrm>
          <a:off x="0" y="1188593"/>
          <a:ext cx="6263640" cy="99450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1923 г. – пивной путч в Баварии</a:t>
          </a:r>
          <a:endParaRPr lang="en-US" sz="2500" kern="1200"/>
        </a:p>
      </dsp:txBody>
      <dsp:txXfrm>
        <a:off x="48547" y="1237140"/>
        <a:ext cx="6166546" cy="897406"/>
      </dsp:txXfrm>
    </dsp:sp>
    <dsp:sp modelId="{8A9746E7-4DEA-4BA4-B952-5B2B4BA4A0CA}">
      <dsp:nvSpPr>
        <dsp:cNvPr id="0" name=""/>
        <dsp:cNvSpPr/>
      </dsp:nvSpPr>
      <dsp:spPr>
        <a:xfrm>
          <a:off x="0" y="2255093"/>
          <a:ext cx="6263640" cy="99450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Конец 1920-х гг. – рост популярности партии нацистов на фоне проблем в стране</a:t>
          </a:r>
          <a:endParaRPr lang="en-US" sz="2500" kern="1200"/>
        </a:p>
      </dsp:txBody>
      <dsp:txXfrm>
        <a:off x="48547" y="2303640"/>
        <a:ext cx="6166546" cy="897406"/>
      </dsp:txXfrm>
    </dsp:sp>
    <dsp:sp modelId="{97DF73CD-F7E2-4418-BFE1-21590155F1E9}">
      <dsp:nvSpPr>
        <dsp:cNvPr id="0" name=""/>
        <dsp:cNvSpPr/>
      </dsp:nvSpPr>
      <dsp:spPr>
        <a:xfrm>
          <a:off x="0" y="3321593"/>
          <a:ext cx="6263640" cy="99450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1930 г. и 1932 г. – рост депутатских мандатов нацистской партии в Парламенте </a:t>
          </a:r>
          <a:endParaRPr lang="en-US" sz="2500" kern="1200"/>
        </a:p>
      </dsp:txBody>
      <dsp:txXfrm>
        <a:off x="48547" y="3370140"/>
        <a:ext cx="6166546" cy="897406"/>
      </dsp:txXfrm>
    </dsp:sp>
    <dsp:sp modelId="{562AD909-67A8-4445-944A-2C6753AC0517}">
      <dsp:nvSpPr>
        <dsp:cNvPr id="0" name=""/>
        <dsp:cNvSpPr/>
      </dsp:nvSpPr>
      <dsp:spPr>
        <a:xfrm>
          <a:off x="0" y="4388094"/>
          <a:ext cx="6263640" cy="9945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30 января 1933 г. – Гитлер становится канцлером Германии </a:t>
          </a:r>
          <a:endParaRPr lang="en-US" sz="2500" kern="1200"/>
        </a:p>
      </dsp:txBody>
      <dsp:txXfrm>
        <a:off x="48547" y="4436641"/>
        <a:ext cx="6166546" cy="897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47F4C-B036-4323-9018-16F61A4A81E7}">
      <dsp:nvSpPr>
        <dsp:cNvPr id="0" name=""/>
        <dsp:cNvSpPr/>
      </dsp:nvSpPr>
      <dsp:spPr>
        <a:xfrm>
          <a:off x="0" y="532853"/>
          <a:ext cx="6263640" cy="14297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Игра на «чувствах» немецкого народа и обещания восстановить величие Германии</a:t>
          </a:r>
          <a:endParaRPr lang="en-US" sz="2600" kern="1200"/>
        </a:p>
      </dsp:txBody>
      <dsp:txXfrm>
        <a:off x="69794" y="602647"/>
        <a:ext cx="6124052" cy="1290152"/>
      </dsp:txXfrm>
    </dsp:sp>
    <dsp:sp modelId="{803221EA-850B-4C9B-8497-FAC7F1623C0F}">
      <dsp:nvSpPr>
        <dsp:cNvPr id="0" name=""/>
        <dsp:cNvSpPr/>
      </dsp:nvSpPr>
      <dsp:spPr>
        <a:xfrm>
          <a:off x="0" y="2037473"/>
          <a:ext cx="6263640" cy="142974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Экономические и политические проблемы внутри страны и невозможность правительства их решить</a:t>
          </a:r>
          <a:endParaRPr lang="en-US" sz="2600" kern="1200"/>
        </a:p>
      </dsp:txBody>
      <dsp:txXfrm>
        <a:off x="69794" y="2107267"/>
        <a:ext cx="6124052" cy="1290152"/>
      </dsp:txXfrm>
    </dsp:sp>
    <dsp:sp modelId="{92A33942-06B6-4170-B246-3AEDF16FB57C}">
      <dsp:nvSpPr>
        <dsp:cNvPr id="0" name=""/>
        <dsp:cNvSpPr/>
      </dsp:nvSpPr>
      <dsp:spPr>
        <a:xfrm>
          <a:off x="0" y="3542094"/>
          <a:ext cx="6263640" cy="14297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Поддержка Гитлера со стороны крупной буржуазии </a:t>
          </a:r>
          <a:endParaRPr lang="en-US" sz="2600" kern="1200"/>
        </a:p>
      </dsp:txBody>
      <dsp:txXfrm>
        <a:off x="69794" y="3611888"/>
        <a:ext cx="6124052" cy="12901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6AA4A-E2A0-4AFB-9CE5-F62F154A79CC}">
      <dsp:nvSpPr>
        <dsp:cNvPr id="0" name=""/>
        <dsp:cNvSpPr/>
      </dsp:nvSpPr>
      <dsp:spPr>
        <a:xfrm>
          <a:off x="0" y="9144"/>
          <a:ext cx="6263640" cy="13197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Запрет деятельности всех партий кроме НСДАП. Цензура на всех уровнях. Контроль за жизнью населения</a:t>
          </a:r>
          <a:endParaRPr lang="en-US" sz="2400" kern="1200"/>
        </a:p>
      </dsp:txBody>
      <dsp:txXfrm>
        <a:off x="64425" y="73569"/>
        <a:ext cx="6134790" cy="1190909"/>
      </dsp:txXfrm>
    </dsp:sp>
    <dsp:sp modelId="{2CEA816D-FFF9-4E2F-9883-40B608CF9EC5}">
      <dsp:nvSpPr>
        <dsp:cNvPr id="0" name=""/>
        <dsp:cNvSpPr/>
      </dsp:nvSpPr>
      <dsp:spPr>
        <a:xfrm>
          <a:off x="0" y="1398024"/>
          <a:ext cx="6263640" cy="1319759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Реструктуризация и милитаризация промышленности, сокращение безработицы </a:t>
          </a:r>
          <a:endParaRPr lang="en-US" sz="2400" kern="1200"/>
        </a:p>
      </dsp:txBody>
      <dsp:txXfrm>
        <a:off x="64425" y="1462449"/>
        <a:ext cx="6134790" cy="1190909"/>
      </dsp:txXfrm>
    </dsp:sp>
    <dsp:sp modelId="{CF409F4F-EA01-42F6-AF13-DB514E9AE8AF}">
      <dsp:nvSpPr>
        <dsp:cNvPr id="0" name=""/>
        <dsp:cNvSpPr/>
      </dsp:nvSpPr>
      <dsp:spPr>
        <a:xfrm>
          <a:off x="0" y="2786904"/>
          <a:ext cx="6263640" cy="1319759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Широкая пропаганда шовинизма и расизма на всех уровнях </a:t>
          </a:r>
          <a:endParaRPr lang="en-US" sz="2400" kern="1200"/>
        </a:p>
      </dsp:txBody>
      <dsp:txXfrm>
        <a:off x="64425" y="2851329"/>
        <a:ext cx="6134790" cy="1190909"/>
      </dsp:txXfrm>
    </dsp:sp>
    <dsp:sp modelId="{BA83020A-D127-4261-ADF3-004BBC23FA4E}">
      <dsp:nvSpPr>
        <dsp:cNvPr id="0" name=""/>
        <dsp:cNvSpPr/>
      </dsp:nvSpPr>
      <dsp:spPr>
        <a:xfrm>
          <a:off x="0" y="4175784"/>
          <a:ext cx="6263640" cy="131975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Расовые и этнические законы 1935 г. </a:t>
          </a:r>
          <a:endParaRPr lang="en-US" sz="2400" kern="1200"/>
        </a:p>
      </dsp:txBody>
      <dsp:txXfrm>
        <a:off x="64425" y="4240209"/>
        <a:ext cx="6134790" cy="11909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8FE65-EF84-457C-A827-EC979436B7AA}">
      <dsp:nvSpPr>
        <dsp:cNvPr id="0" name=""/>
        <dsp:cNvSpPr/>
      </dsp:nvSpPr>
      <dsp:spPr>
        <a:xfrm>
          <a:off x="0" y="65411"/>
          <a:ext cx="6263640" cy="173176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Параграф 5</a:t>
          </a:r>
          <a:endParaRPr lang="en-US" sz="3100" kern="1200"/>
        </a:p>
      </dsp:txBody>
      <dsp:txXfrm>
        <a:off x="84538" y="149949"/>
        <a:ext cx="6094564" cy="1562692"/>
      </dsp:txXfrm>
    </dsp:sp>
    <dsp:sp modelId="{9984A280-596A-4902-91BF-0A208DA48D30}">
      <dsp:nvSpPr>
        <dsp:cNvPr id="0" name=""/>
        <dsp:cNvSpPr/>
      </dsp:nvSpPr>
      <dsp:spPr>
        <a:xfrm>
          <a:off x="0" y="1886459"/>
          <a:ext cx="6263640" cy="173176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Знать путь прихода Гитлера к власти</a:t>
          </a:r>
          <a:endParaRPr lang="en-US" sz="3100" kern="1200"/>
        </a:p>
      </dsp:txBody>
      <dsp:txXfrm>
        <a:off x="84538" y="1970997"/>
        <a:ext cx="6094564" cy="1562692"/>
      </dsp:txXfrm>
    </dsp:sp>
    <dsp:sp modelId="{4FED8ACB-D05C-4FC3-A9D3-9AF275BE2C28}">
      <dsp:nvSpPr>
        <dsp:cNvPr id="0" name=""/>
        <dsp:cNvSpPr/>
      </dsp:nvSpPr>
      <dsp:spPr>
        <a:xfrm>
          <a:off x="0" y="3707508"/>
          <a:ext cx="6263640" cy="173176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Знать итоги борьбы фашистов и Народного фронта в Испании и Франции</a:t>
          </a:r>
          <a:endParaRPr lang="en-US" sz="3100" kern="1200"/>
        </a:p>
      </dsp:txBody>
      <dsp:txXfrm>
        <a:off x="84538" y="3792046"/>
        <a:ext cx="6094564" cy="1562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6B3F3-4097-42C4-A313-B96679E05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9C4172-CEE2-456C-992A-9DC93AA21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8E13BA-3B77-42BF-926E-B411E1406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E98A-D4BE-43AD-850C-1276048B3478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C76E3B-0DD5-46FA-A659-B9C1D4BAC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D4830-E0D7-4255-8A0E-486B2ECB0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6BB3-CE00-47B4-BE3F-46392BD4B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27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8B0B0-F4E4-4251-9C7D-D21C0491B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AA87F3-CE5E-4C8A-9286-8163A71D3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40ECAE-FAC2-4904-984D-34C7AB582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E98A-D4BE-43AD-850C-1276048B3478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44DFB-E94B-45A4-A4FC-96850B4B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C8B38F-73F8-4EBC-9F47-71157A99D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6BB3-CE00-47B4-BE3F-46392BD4B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690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1EBCB48-F020-4489-A8A2-EA99AD198C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24D450-3D17-4FD2-9622-4EC89A18E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A6D5C5-0F37-4712-8589-6EA818609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E98A-D4BE-43AD-850C-1276048B3478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9F94E4-FEE6-4773-A577-0CA21922C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2B7044-E647-407C-BE7B-B48EBE072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6BB3-CE00-47B4-BE3F-46392BD4B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71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C043B-0A2B-406B-854F-110B0F08B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B652CF-70C1-4686-8326-2F3DFE373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255363-6866-472D-89E0-84AD0F9AC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E98A-D4BE-43AD-850C-1276048B3478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A7BECD-3E89-476B-8CFC-08B6D11E6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CCCCD4-1340-40BD-A96B-C404CAC5F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6BB3-CE00-47B4-BE3F-46392BD4B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502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F3180-CBD1-4046-8744-D1776BF5B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AA7786-A9E1-44E8-BA90-0FFF1D695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D8E8CA-ADCA-4E29-8D93-869DE9048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E98A-D4BE-43AD-850C-1276048B3478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95D81-CEF2-4C8F-8735-6B127097E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B2414C-5A68-4FC6-9841-70943477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6BB3-CE00-47B4-BE3F-46392BD4B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781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A93615-D027-4772-A856-EF7870B98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417264-3FCE-42B0-A614-6C1E6B3C3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844FCA-D795-4C94-A819-4C77F8513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9F4790-B4E0-4653-8A92-CC9C273DB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E98A-D4BE-43AD-850C-1276048B3478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074B47-F4BC-4B6F-811F-F05FCB791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D403F9-B702-4973-BE4C-FFA87FC6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6BB3-CE00-47B4-BE3F-46392BD4B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2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314A4-BC9D-4EC0-88D6-EB911C92A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54A9E0-D34C-49DF-B4BE-F4304C6BD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18AF85-6517-4CA7-9A80-CD5C83CEB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D10C021-F5EC-4BE2-A329-5570D872C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075089-83D7-4A7E-A294-2C4A54A33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103DF8-05EF-43A9-A146-8C0A0AC52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E98A-D4BE-43AD-850C-1276048B3478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E8290B8-E0D4-4776-B09F-493D48126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0351EE-88DF-4D63-A90A-8C82565D8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6BB3-CE00-47B4-BE3F-46392BD4B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01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A984F-243C-4A52-B844-0C4C9FCD4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91F3E59-9E29-4514-9FCA-C306BF6D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E98A-D4BE-43AD-850C-1276048B3478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DB5EC60-42D4-4692-B7A1-5E01F9E6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800496-674B-4D63-8538-B77F6A494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6BB3-CE00-47B4-BE3F-46392BD4B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88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CF95AA3-9019-4CEA-AD36-6EAAB436F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E98A-D4BE-43AD-850C-1276048B3478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C599D21-52D9-4462-A32E-B03C8CC06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ACDF20-03E4-4BE5-93A2-76C540593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6BB3-CE00-47B4-BE3F-46392BD4B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5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31156-C232-4DF2-AEBA-4D63715FD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A32DFE-EA60-462E-A824-7E66F12C4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8A6ECD-D496-4ACC-9788-8C265BC96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40B32A-3257-4FD0-85AA-2BE6DA1B1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E98A-D4BE-43AD-850C-1276048B3478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62AD03-5D9C-471E-9F65-9B7400D36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91D44F-9F06-444F-AACF-C94C24210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6BB3-CE00-47B4-BE3F-46392BD4B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50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3E13A-EDB3-4B90-BF37-1C1424D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D96905B-FA93-4CB6-94C5-E5D3D90F8B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27379B-4957-4920-811A-90EB35073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7B173B-4E87-4A0C-819F-9746578F3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E98A-D4BE-43AD-850C-1276048B3478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57F874-B5B8-49C8-9F3F-A017BAE49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C63888-D2BF-4C4E-B39B-216F792F4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6BB3-CE00-47B4-BE3F-46392BD4B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77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C646C2-053F-40BC-827D-1E291CCC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DB657-C3B7-45E7-8DF8-DE31F8CAC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8D05FB-0626-46F4-8FDB-49FD845026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FE98A-D4BE-43AD-850C-1276048B3478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31F9F-2BA0-486C-A3FD-A1FDA0FFE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246850-DB67-4306-9E56-2BB39524E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36BB3-CE00-47B4-BE3F-46392BD4B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31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40064-D23E-4CD9-94AE-4687EED95E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§ 5. Борьба против фашизма в европейских странах накануне Второй мировой войны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CAC623-C22C-4639-BA20-26235ED8EA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902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7" name="Rectangle 72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D4CA8-1F45-40B2-BE7E-C5DFB322E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Концлагерь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Берген-Бельзен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06298A-B9D1-4758-8787-451FF151B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26447" y="6019391"/>
            <a:ext cx="7315199" cy="365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Офицер войск СС Фриц Кляйн в яме с трупами</a:t>
            </a:r>
          </a:p>
        </p:txBody>
      </p:sp>
      <p:pic>
        <p:nvPicPr>
          <p:cNvPr id="3074" name="Picture 2" descr="Изображение выглядит как внешний, скала, каменистый, склон&#10;&#10;Автоматически созданное описание">
            <a:extLst>
              <a:ext uri="{FF2B5EF4-FFF2-40B4-BE49-F238E27FC236}">
                <a16:creationId xmlns:a16="http://schemas.microsoft.com/office/drawing/2014/main" id="{6D2AA790-182D-48A6-AA66-AE1BC9EAEC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"/>
          <a:stretch/>
        </p:blipFill>
        <p:spPr bwMode="auto"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24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1CC2A9C-B142-4543-B772-9DFD4CD2A6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5" b="1468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890C5B-7487-448A-B667-91E85CD4A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Узники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Дахау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059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FC4B2317-A398-4520-BB6C-2E9AFFA1B8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 b="1217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AC133B-B4AF-4509-B718-0FCF6E44C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Узники Бухенвальда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366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A0C7A-9B41-400B-BACD-608FF4002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Печи Освенцима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Изображение выглядит как земля, огонь, кирпич, камин&#10;&#10;Автоматически созданное описание">
            <a:extLst>
              <a:ext uri="{FF2B5EF4-FFF2-40B4-BE49-F238E27FC236}">
                <a16:creationId xmlns:a16="http://schemas.microsoft.com/office/drawing/2014/main" id="{051F8CE7-9377-4A9D-BFAF-30B07D01A8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0" r="-1" b="19728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084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0C336-884E-41D4-A6B2-EB04B7A91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Народный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фронт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Франции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190048-F1C1-4E01-9579-6DB968B2C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360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2F3FB-B536-4268-901B-24C2EF7CE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6 февраля 1934 г.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A4FC01-40F0-4EE0-A51C-9747D4011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Попытка путча фашистов во Франции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0" name="Picture 2" descr="Путч 6 февраля 1934 года — Википедия">
            <a:extLst>
              <a:ext uri="{FF2B5EF4-FFF2-40B4-BE49-F238E27FC236}">
                <a16:creationId xmlns:a16="http://schemas.microsoft.com/office/drawing/2014/main" id="{490A19CE-738C-4364-9A85-148D15F3E3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7" r="4726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208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59F84-BCFC-43C0-90C4-503FEA95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Народный фронт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677E38-DA99-4D01-AE2E-65EAF5076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2366" y="2194102"/>
            <a:ext cx="3427001" cy="390858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Объединение левых и демократических сил Франции, пришедших к власти в 1936 г. и открыто выступивших против фашистов </a:t>
            </a:r>
          </a:p>
        </p:txBody>
      </p:sp>
      <p:pic>
        <p:nvPicPr>
          <p:cNvPr id="8194" name="Picture 2" descr="Победа Народного фронта на выборах - Франция, 1936 год">
            <a:extLst>
              <a:ext uri="{FF2B5EF4-FFF2-40B4-BE49-F238E27FC236}">
                <a16:creationId xmlns:a16="http://schemas.microsoft.com/office/drawing/2014/main" id="{C177A740-B2D1-4E2A-80B6-676CCA6FB4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5457" y="1813241"/>
            <a:ext cx="6155141" cy="325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777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A5118-21AB-4733-A56B-6FB8C2D9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Гражданская война в Испании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30DF95-BCD9-4C63-ADC1-10648D6F8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30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История падения испанской монархии - Общество «Царьград»">
            <a:extLst>
              <a:ext uri="{FF2B5EF4-FFF2-40B4-BE49-F238E27FC236}">
                <a16:creationId xmlns:a16="http://schemas.microsoft.com/office/drawing/2014/main" id="{01A00629-08CD-4BE3-902F-0D8E3D31DA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6" r="-1" b="3094"/>
          <a:stretch/>
        </p:blipFill>
        <p:spPr bwMode="auto">
          <a:xfrm>
            <a:off x="320040" y="320040"/>
            <a:ext cx="11548872" cy="4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6F233-7C9E-4670-B15B-ABD51D76B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>
                <a:solidFill>
                  <a:schemeClr val="bg1"/>
                </a:solidFill>
              </a:rPr>
              <a:t>1931 г.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>
            <a:extLst>
              <a:ext uri="{FF2B5EF4-FFF2-40B4-BE49-F238E27FC236}">
                <a16:creationId xmlns:a16="http://schemas.microsoft.com/office/drawing/2014/main" id="{786C3F0B-88D4-4A5C-954A-D328B4029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9976" y="5009083"/>
            <a:ext cx="6976872" cy="13459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bg1"/>
                </a:solidFill>
              </a:rPr>
              <a:t>Падение монархии в Испании. Приход к власти социалистов. Социалистические, антибуржуазные и антиклерикальные законы</a:t>
            </a:r>
          </a:p>
        </p:txBody>
      </p:sp>
    </p:spTree>
    <p:extLst>
      <p:ext uri="{BB962C8B-B14F-4D97-AF65-F5344CB8AC3E}">
        <p14:creationId xmlns:p14="http://schemas.microsoft.com/office/powerpoint/2010/main" val="2740807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A89B8-08E4-4733-B04B-631A7E8F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Франсиско Франко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042D51-264F-4EE6-A335-3E2E49F04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Испанский генерал, в 1936 г. открыто выступивший против Народного фронта в Испании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42" name="Picture 2" descr="Франко, Франсиско — Википедия">
            <a:extLst>
              <a:ext uri="{FF2B5EF4-FFF2-40B4-BE49-F238E27FC236}">
                <a16:creationId xmlns:a16="http://schemas.microsoft.com/office/drawing/2014/main" id="{1067349C-9E56-4BF6-A3C6-9D6371EB66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" r="-1" b="26504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71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4A0C5-64A7-496F-B648-0C75D99C6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домашнего задания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9B2452-A967-48B3-8254-3E0F928BA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36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0" name="Rectangle 72">
            <a:extLst>
              <a:ext uri="{FF2B5EF4-FFF2-40B4-BE49-F238E27FC236}">
                <a16:creationId xmlns:a16="http://schemas.microsoft.com/office/drawing/2014/main" id="{AC0749D4-5D79-415F-A4FE-C04AA9FAF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1" name="Rectangle 74">
            <a:extLst>
              <a:ext uri="{FF2B5EF4-FFF2-40B4-BE49-F238E27FC236}">
                <a16:creationId xmlns:a16="http://schemas.microsoft.com/office/drawing/2014/main" id="{E8C1EE2C-97A4-4801-8BC8-9D18F259B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C60592-0E68-41B4-9BD2-E7D8A1C33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884" y="4772484"/>
            <a:ext cx="6716578" cy="9920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Боевые действия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268" name="Picture 4" descr="Гражданская война в Испании 1936-1939: причины, хронология событий, итоги  войны">
            <a:extLst>
              <a:ext uri="{FF2B5EF4-FFF2-40B4-BE49-F238E27FC236}">
                <a16:creationId xmlns:a16="http://schemas.microsoft.com/office/drawing/2014/main" id="{7F842C9E-7376-4743-8180-4E1E7AC7B75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9" r="-3" b="-3"/>
          <a:stretch/>
        </p:blipFill>
        <p:spPr bwMode="auto">
          <a:xfrm>
            <a:off x="20" y="10"/>
            <a:ext cx="6095980" cy="4777732"/>
          </a:xfrm>
          <a:custGeom>
            <a:avLst/>
            <a:gdLst/>
            <a:ahLst/>
            <a:cxnLst/>
            <a:rect l="l" t="t" r="r" b="b"/>
            <a:pathLst>
              <a:path w="6096000" h="4777742">
                <a:moveTo>
                  <a:pt x="0" y="0"/>
                </a:moveTo>
                <a:lnTo>
                  <a:pt x="6096000" y="0"/>
                </a:lnTo>
                <a:lnTo>
                  <a:pt x="6096000" y="4777742"/>
                </a:lnTo>
                <a:lnTo>
                  <a:pt x="6067110" y="4773054"/>
                </a:lnTo>
                <a:cubicBezTo>
                  <a:pt x="6055069" y="4772257"/>
                  <a:pt x="6042963" y="4771677"/>
                  <a:pt x="6032848" y="4768862"/>
                </a:cubicBezTo>
                <a:cubicBezTo>
                  <a:pt x="6012619" y="4763231"/>
                  <a:pt x="5991471" y="4755713"/>
                  <a:pt x="5975856" y="4751678"/>
                </a:cubicBezTo>
                <a:cubicBezTo>
                  <a:pt x="5946385" y="4744300"/>
                  <a:pt x="5938143" y="4740617"/>
                  <a:pt x="5920410" y="4737737"/>
                </a:cubicBezTo>
                <a:cubicBezTo>
                  <a:pt x="5902677" y="4734858"/>
                  <a:pt x="5883840" y="4734501"/>
                  <a:pt x="5869459" y="4734403"/>
                </a:cubicBezTo>
                <a:cubicBezTo>
                  <a:pt x="5855079" y="4734305"/>
                  <a:pt x="5852140" y="4739700"/>
                  <a:pt x="5834127" y="4737148"/>
                </a:cubicBezTo>
                <a:cubicBezTo>
                  <a:pt x="5804874" y="4729435"/>
                  <a:pt x="5807796" y="4730400"/>
                  <a:pt x="5771966" y="4726150"/>
                </a:cubicBezTo>
                <a:lnTo>
                  <a:pt x="5680977" y="4726617"/>
                </a:lnTo>
                <a:lnTo>
                  <a:pt x="5650557" y="4723904"/>
                </a:lnTo>
                <a:cubicBezTo>
                  <a:pt x="5639802" y="4725929"/>
                  <a:pt x="5629047" y="4714121"/>
                  <a:pt x="5618294" y="4716145"/>
                </a:cubicBezTo>
                <a:lnTo>
                  <a:pt x="5567600" y="4712292"/>
                </a:lnTo>
                <a:cubicBezTo>
                  <a:pt x="5545229" y="4692374"/>
                  <a:pt x="5541151" y="4712551"/>
                  <a:pt x="5525295" y="4707303"/>
                </a:cubicBezTo>
                <a:cubicBezTo>
                  <a:pt x="5498062" y="4696523"/>
                  <a:pt x="5492452" y="4697563"/>
                  <a:pt x="5464966" y="4687718"/>
                </a:cubicBezTo>
                <a:cubicBezTo>
                  <a:pt x="5451160" y="4689453"/>
                  <a:pt x="5436112" y="4684365"/>
                  <a:pt x="5422637" y="4687843"/>
                </a:cubicBezTo>
                <a:lnTo>
                  <a:pt x="5385596" y="4686184"/>
                </a:lnTo>
                <a:lnTo>
                  <a:pt x="5347417" y="4690023"/>
                </a:lnTo>
                <a:lnTo>
                  <a:pt x="5307450" y="4701204"/>
                </a:lnTo>
                <a:cubicBezTo>
                  <a:pt x="5291923" y="4701949"/>
                  <a:pt x="5275426" y="4700974"/>
                  <a:pt x="5257509" y="4697243"/>
                </a:cubicBezTo>
                <a:cubicBezTo>
                  <a:pt x="5243483" y="4695263"/>
                  <a:pt x="5222121" y="4694006"/>
                  <a:pt x="5205681" y="4681108"/>
                </a:cubicBezTo>
                <a:cubicBezTo>
                  <a:pt x="5189241" y="4668210"/>
                  <a:pt x="5066582" y="4656956"/>
                  <a:pt x="5066665" y="4656732"/>
                </a:cubicBezTo>
                <a:cubicBezTo>
                  <a:pt x="5036013" y="4653433"/>
                  <a:pt x="5037516" y="4666066"/>
                  <a:pt x="5021767" y="4667463"/>
                </a:cubicBezTo>
                <a:cubicBezTo>
                  <a:pt x="5006018" y="4668859"/>
                  <a:pt x="4997883" y="4663456"/>
                  <a:pt x="4972175" y="4665113"/>
                </a:cubicBezTo>
                <a:cubicBezTo>
                  <a:pt x="4946467" y="4666771"/>
                  <a:pt x="4895264" y="4676890"/>
                  <a:pt x="4867522" y="4677409"/>
                </a:cubicBezTo>
                <a:cubicBezTo>
                  <a:pt x="4847198" y="4677652"/>
                  <a:pt x="4846533" y="4665718"/>
                  <a:pt x="4824459" y="4661311"/>
                </a:cubicBezTo>
                <a:cubicBezTo>
                  <a:pt x="4802946" y="4676275"/>
                  <a:pt x="4746723" y="4640980"/>
                  <a:pt x="4748119" y="4662282"/>
                </a:cubicBezTo>
                <a:cubicBezTo>
                  <a:pt x="4696376" y="4649495"/>
                  <a:pt x="4704934" y="4651568"/>
                  <a:pt x="4681435" y="4656529"/>
                </a:cubicBezTo>
                <a:lnTo>
                  <a:pt x="4655641" y="4662947"/>
                </a:lnTo>
                <a:lnTo>
                  <a:pt x="4568774" y="4659157"/>
                </a:lnTo>
                <a:lnTo>
                  <a:pt x="4561567" y="4664296"/>
                </a:lnTo>
                <a:lnTo>
                  <a:pt x="4544039" y="4665425"/>
                </a:lnTo>
                <a:lnTo>
                  <a:pt x="4537547" y="4666124"/>
                </a:lnTo>
                <a:lnTo>
                  <a:pt x="4533521" y="4663656"/>
                </a:lnTo>
                <a:cubicBezTo>
                  <a:pt x="4531131" y="4662547"/>
                  <a:pt x="4529356" y="4662473"/>
                  <a:pt x="4528079" y="4664277"/>
                </a:cubicBezTo>
                <a:cubicBezTo>
                  <a:pt x="4527877" y="4665254"/>
                  <a:pt x="4527677" y="4666231"/>
                  <a:pt x="4527476" y="4667208"/>
                </a:cubicBezTo>
                <a:lnTo>
                  <a:pt x="4493203" y="4670897"/>
                </a:lnTo>
                <a:lnTo>
                  <a:pt x="4246811" y="4676399"/>
                </a:lnTo>
                <a:cubicBezTo>
                  <a:pt x="4137387" y="4710859"/>
                  <a:pt x="4001444" y="4666072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Испания: католичество против коммунизма | Публикации | Вокруг Света">
            <a:extLst>
              <a:ext uri="{FF2B5EF4-FFF2-40B4-BE49-F238E27FC236}">
                <a16:creationId xmlns:a16="http://schemas.microsoft.com/office/drawing/2014/main" id="{AD9CF9FF-3D0E-452F-9AC1-FC4521FE28F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" r="20557" b="1"/>
          <a:stretch/>
        </p:blipFill>
        <p:spPr bwMode="auto">
          <a:xfrm>
            <a:off x="6096000" y="15322"/>
            <a:ext cx="6096000" cy="5455552"/>
          </a:xfrm>
          <a:custGeom>
            <a:avLst/>
            <a:gdLst/>
            <a:ahLst/>
            <a:cxnLst/>
            <a:rect l="l" t="t" r="r" b="b"/>
            <a:pathLst>
              <a:path w="6096000" h="5455552">
                <a:moveTo>
                  <a:pt x="0" y="0"/>
                </a:moveTo>
                <a:lnTo>
                  <a:pt x="8632" y="2126"/>
                </a:lnTo>
                <a:cubicBezTo>
                  <a:pt x="71597" y="8644"/>
                  <a:pt x="52747" y="11892"/>
                  <a:pt x="102111" y="11566"/>
                </a:cubicBezTo>
                <a:cubicBezTo>
                  <a:pt x="107032" y="11203"/>
                  <a:pt x="116450" y="20386"/>
                  <a:pt x="135511" y="18109"/>
                </a:cubicBezTo>
                <a:cubicBezTo>
                  <a:pt x="165681" y="22040"/>
                  <a:pt x="149025" y="33094"/>
                  <a:pt x="187668" y="36734"/>
                </a:cubicBezTo>
                <a:cubicBezTo>
                  <a:pt x="184095" y="40156"/>
                  <a:pt x="221954" y="38461"/>
                  <a:pt x="225602" y="50611"/>
                </a:cubicBezTo>
                <a:cubicBezTo>
                  <a:pt x="242020" y="54481"/>
                  <a:pt x="267241" y="57744"/>
                  <a:pt x="286175" y="59952"/>
                </a:cubicBezTo>
                <a:cubicBezTo>
                  <a:pt x="314543" y="65902"/>
                  <a:pt x="328665" y="72319"/>
                  <a:pt x="332857" y="76558"/>
                </a:cubicBezTo>
                <a:cubicBezTo>
                  <a:pt x="361257" y="83289"/>
                  <a:pt x="358186" y="84500"/>
                  <a:pt x="395478" y="98782"/>
                </a:cubicBezTo>
                <a:cubicBezTo>
                  <a:pt x="417363" y="93652"/>
                  <a:pt x="436168" y="104748"/>
                  <a:pt x="445328" y="114882"/>
                </a:cubicBezTo>
                <a:cubicBezTo>
                  <a:pt x="470101" y="124482"/>
                  <a:pt x="523910" y="147405"/>
                  <a:pt x="559300" y="150440"/>
                </a:cubicBezTo>
                <a:cubicBezTo>
                  <a:pt x="613422" y="149710"/>
                  <a:pt x="598278" y="160982"/>
                  <a:pt x="622357" y="169552"/>
                </a:cubicBezTo>
                <a:cubicBezTo>
                  <a:pt x="641101" y="180205"/>
                  <a:pt x="638493" y="171007"/>
                  <a:pt x="658054" y="184474"/>
                </a:cubicBezTo>
                <a:lnTo>
                  <a:pt x="694284" y="200095"/>
                </a:lnTo>
                <a:lnTo>
                  <a:pt x="737979" y="224556"/>
                </a:lnTo>
                <a:lnTo>
                  <a:pt x="747981" y="231280"/>
                </a:lnTo>
                <a:cubicBezTo>
                  <a:pt x="753111" y="231304"/>
                  <a:pt x="756366" y="231723"/>
                  <a:pt x="758445" y="232460"/>
                </a:cubicBezTo>
                <a:cubicBezTo>
                  <a:pt x="758496" y="232559"/>
                  <a:pt x="758549" y="232658"/>
                  <a:pt x="758600" y="232757"/>
                </a:cubicBezTo>
                <a:lnTo>
                  <a:pt x="773364" y="235718"/>
                </a:lnTo>
                <a:cubicBezTo>
                  <a:pt x="790479" y="236082"/>
                  <a:pt x="824818" y="262048"/>
                  <a:pt x="841072" y="261356"/>
                </a:cubicBezTo>
                <a:cubicBezTo>
                  <a:pt x="848247" y="277811"/>
                  <a:pt x="845053" y="250444"/>
                  <a:pt x="872404" y="265382"/>
                </a:cubicBezTo>
                <a:cubicBezTo>
                  <a:pt x="884596" y="267374"/>
                  <a:pt x="889722" y="269394"/>
                  <a:pt x="899938" y="270925"/>
                </a:cubicBezTo>
                <a:cubicBezTo>
                  <a:pt x="900079" y="271345"/>
                  <a:pt x="933560" y="274145"/>
                  <a:pt x="933701" y="274565"/>
                </a:cubicBezTo>
                <a:lnTo>
                  <a:pt x="958104" y="278658"/>
                </a:lnTo>
                <a:lnTo>
                  <a:pt x="963678" y="280729"/>
                </a:lnTo>
                <a:lnTo>
                  <a:pt x="996167" y="277529"/>
                </a:lnTo>
                <a:lnTo>
                  <a:pt x="1012387" y="277350"/>
                </a:lnTo>
                <a:lnTo>
                  <a:pt x="1018139" y="274257"/>
                </a:lnTo>
                <a:cubicBezTo>
                  <a:pt x="1023705" y="272608"/>
                  <a:pt x="1030840" y="272419"/>
                  <a:pt x="1041488" y="275538"/>
                </a:cubicBezTo>
                <a:lnTo>
                  <a:pt x="1043729" y="276831"/>
                </a:lnTo>
                <a:lnTo>
                  <a:pt x="1076532" y="271239"/>
                </a:lnTo>
                <a:cubicBezTo>
                  <a:pt x="1083544" y="269462"/>
                  <a:pt x="1111552" y="278849"/>
                  <a:pt x="1117458" y="275294"/>
                </a:cubicBezTo>
                <a:cubicBezTo>
                  <a:pt x="1173364" y="280135"/>
                  <a:pt x="1207569" y="263603"/>
                  <a:pt x="1275827" y="275029"/>
                </a:cubicBezTo>
                <a:cubicBezTo>
                  <a:pt x="1321519" y="279616"/>
                  <a:pt x="1347196" y="279519"/>
                  <a:pt x="1376683" y="283128"/>
                </a:cubicBezTo>
                <a:cubicBezTo>
                  <a:pt x="1406170" y="286737"/>
                  <a:pt x="1433752" y="293140"/>
                  <a:pt x="1452749" y="296685"/>
                </a:cubicBezTo>
                <a:cubicBezTo>
                  <a:pt x="1471746" y="300230"/>
                  <a:pt x="1466619" y="301895"/>
                  <a:pt x="1490664" y="304401"/>
                </a:cubicBezTo>
                <a:cubicBezTo>
                  <a:pt x="1514709" y="306907"/>
                  <a:pt x="1573675" y="305000"/>
                  <a:pt x="1597021" y="311721"/>
                </a:cubicBezTo>
                <a:cubicBezTo>
                  <a:pt x="1622238" y="311037"/>
                  <a:pt x="1625537" y="322069"/>
                  <a:pt x="1639314" y="320753"/>
                </a:cubicBezTo>
                <a:cubicBezTo>
                  <a:pt x="1710549" y="337224"/>
                  <a:pt x="1769892" y="334296"/>
                  <a:pt x="1856583" y="331628"/>
                </a:cubicBezTo>
                <a:cubicBezTo>
                  <a:pt x="1913730" y="336509"/>
                  <a:pt x="1912698" y="339285"/>
                  <a:pt x="1937745" y="342098"/>
                </a:cubicBezTo>
                <a:cubicBezTo>
                  <a:pt x="1945390" y="344925"/>
                  <a:pt x="1949181" y="335092"/>
                  <a:pt x="1956068" y="338984"/>
                </a:cubicBezTo>
                <a:lnTo>
                  <a:pt x="1991434" y="344183"/>
                </a:lnTo>
                <a:lnTo>
                  <a:pt x="2017399" y="354323"/>
                </a:lnTo>
                <a:lnTo>
                  <a:pt x="2041804" y="360756"/>
                </a:lnTo>
                <a:lnTo>
                  <a:pt x="2071138" y="363487"/>
                </a:lnTo>
                <a:cubicBezTo>
                  <a:pt x="2080124" y="365903"/>
                  <a:pt x="2080713" y="373697"/>
                  <a:pt x="2092557" y="373570"/>
                </a:cubicBezTo>
                <a:cubicBezTo>
                  <a:pt x="2128517" y="378742"/>
                  <a:pt x="2193287" y="383225"/>
                  <a:pt x="2242182" y="388922"/>
                </a:cubicBezTo>
                <a:cubicBezTo>
                  <a:pt x="2266404" y="385527"/>
                  <a:pt x="2301142" y="392029"/>
                  <a:pt x="2311187" y="401718"/>
                </a:cubicBezTo>
                <a:cubicBezTo>
                  <a:pt x="2323182" y="404413"/>
                  <a:pt x="2352098" y="404462"/>
                  <a:pt x="2363765" y="402554"/>
                </a:cubicBezTo>
                <a:cubicBezTo>
                  <a:pt x="2374121" y="402833"/>
                  <a:pt x="2375999" y="406521"/>
                  <a:pt x="2389759" y="407955"/>
                </a:cubicBezTo>
                <a:cubicBezTo>
                  <a:pt x="2404778" y="411334"/>
                  <a:pt x="2437354" y="427346"/>
                  <a:pt x="2451497" y="432353"/>
                </a:cubicBezTo>
                <a:cubicBezTo>
                  <a:pt x="2465640" y="437360"/>
                  <a:pt x="2451256" y="432175"/>
                  <a:pt x="2474615" y="437995"/>
                </a:cubicBezTo>
                <a:cubicBezTo>
                  <a:pt x="2482949" y="439979"/>
                  <a:pt x="2481204" y="447714"/>
                  <a:pt x="2499122" y="451403"/>
                </a:cubicBezTo>
                <a:cubicBezTo>
                  <a:pt x="2517041" y="455093"/>
                  <a:pt x="2557176" y="459358"/>
                  <a:pt x="2582126" y="460132"/>
                </a:cubicBezTo>
                <a:cubicBezTo>
                  <a:pt x="2610000" y="447613"/>
                  <a:pt x="2600233" y="464657"/>
                  <a:pt x="2651203" y="448902"/>
                </a:cubicBezTo>
                <a:cubicBezTo>
                  <a:pt x="2652514" y="450917"/>
                  <a:pt x="2673343" y="450050"/>
                  <a:pt x="2694692" y="451398"/>
                </a:cubicBezTo>
                <a:cubicBezTo>
                  <a:pt x="2716041" y="452746"/>
                  <a:pt x="2761501" y="464041"/>
                  <a:pt x="2779298" y="456988"/>
                </a:cubicBezTo>
                <a:lnTo>
                  <a:pt x="2936306" y="456249"/>
                </a:lnTo>
                <a:lnTo>
                  <a:pt x="3026435" y="468085"/>
                </a:lnTo>
                <a:cubicBezTo>
                  <a:pt x="3057775" y="469980"/>
                  <a:pt x="3063039" y="478620"/>
                  <a:pt x="3083171" y="475230"/>
                </a:cubicBezTo>
                <a:cubicBezTo>
                  <a:pt x="3117108" y="477415"/>
                  <a:pt x="3095622" y="493457"/>
                  <a:pt x="3134778" y="480540"/>
                </a:cubicBezTo>
                <a:cubicBezTo>
                  <a:pt x="3124076" y="494276"/>
                  <a:pt x="3153178" y="476814"/>
                  <a:pt x="3173314" y="487873"/>
                </a:cubicBezTo>
                <a:cubicBezTo>
                  <a:pt x="3201556" y="479719"/>
                  <a:pt x="3230591" y="489990"/>
                  <a:pt x="3247734" y="491186"/>
                </a:cubicBezTo>
                <a:cubicBezTo>
                  <a:pt x="3264877" y="492382"/>
                  <a:pt x="3251612" y="496143"/>
                  <a:pt x="3276172" y="495050"/>
                </a:cubicBezTo>
                <a:lnTo>
                  <a:pt x="3310856" y="500586"/>
                </a:lnTo>
                <a:cubicBezTo>
                  <a:pt x="3309045" y="496015"/>
                  <a:pt x="3314063" y="497362"/>
                  <a:pt x="3327824" y="498077"/>
                </a:cubicBezTo>
                <a:lnTo>
                  <a:pt x="3364782" y="494003"/>
                </a:lnTo>
                <a:lnTo>
                  <a:pt x="3390144" y="498112"/>
                </a:lnTo>
                <a:cubicBezTo>
                  <a:pt x="3393544" y="497973"/>
                  <a:pt x="3417720" y="493499"/>
                  <a:pt x="3417235" y="489988"/>
                </a:cubicBezTo>
                <a:cubicBezTo>
                  <a:pt x="3443685" y="504716"/>
                  <a:pt x="3446332" y="495464"/>
                  <a:pt x="3473455" y="491710"/>
                </a:cubicBezTo>
                <a:cubicBezTo>
                  <a:pt x="3496710" y="493093"/>
                  <a:pt x="3476665" y="493558"/>
                  <a:pt x="3532861" y="495298"/>
                </a:cubicBezTo>
                <a:cubicBezTo>
                  <a:pt x="3554737" y="511467"/>
                  <a:pt x="3539011" y="483579"/>
                  <a:pt x="3581951" y="506221"/>
                </a:cubicBezTo>
                <a:cubicBezTo>
                  <a:pt x="3584053" y="504456"/>
                  <a:pt x="3610563" y="506075"/>
                  <a:pt x="3624438" y="507850"/>
                </a:cubicBezTo>
                <a:cubicBezTo>
                  <a:pt x="3638313" y="509625"/>
                  <a:pt x="3650849" y="507462"/>
                  <a:pt x="3665204" y="516874"/>
                </a:cubicBezTo>
                <a:cubicBezTo>
                  <a:pt x="3675692" y="519769"/>
                  <a:pt x="3656949" y="515532"/>
                  <a:pt x="3689747" y="520459"/>
                </a:cubicBezTo>
                <a:cubicBezTo>
                  <a:pt x="3722545" y="525386"/>
                  <a:pt x="3829449" y="542068"/>
                  <a:pt x="3861993" y="546434"/>
                </a:cubicBezTo>
                <a:cubicBezTo>
                  <a:pt x="3894537" y="550800"/>
                  <a:pt x="3871648" y="553364"/>
                  <a:pt x="3885009" y="553797"/>
                </a:cubicBezTo>
                <a:cubicBezTo>
                  <a:pt x="3898370" y="554230"/>
                  <a:pt x="3927139" y="547164"/>
                  <a:pt x="3942159" y="549034"/>
                </a:cubicBezTo>
                <a:cubicBezTo>
                  <a:pt x="3961015" y="550940"/>
                  <a:pt x="3963811" y="558241"/>
                  <a:pt x="3975129" y="557872"/>
                </a:cubicBezTo>
                <a:cubicBezTo>
                  <a:pt x="3985593" y="547655"/>
                  <a:pt x="3996704" y="547768"/>
                  <a:pt x="4014830" y="553964"/>
                </a:cubicBezTo>
                <a:cubicBezTo>
                  <a:pt x="4048643" y="556748"/>
                  <a:pt x="4048670" y="546238"/>
                  <a:pt x="4081323" y="547753"/>
                </a:cubicBezTo>
                <a:cubicBezTo>
                  <a:pt x="4095652" y="547174"/>
                  <a:pt x="4103318" y="550468"/>
                  <a:pt x="4127224" y="547194"/>
                </a:cubicBezTo>
                <a:cubicBezTo>
                  <a:pt x="4144245" y="547892"/>
                  <a:pt x="4178444" y="549648"/>
                  <a:pt x="4201489" y="539366"/>
                </a:cubicBezTo>
                <a:cubicBezTo>
                  <a:pt x="4226484" y="538057"/>
                  <a:pt x="4208332" y="537593"/>
                  <a:pt x="4235612" y="540183"/>
                </a:cubicBezTo>
                <a:cubicBezTo>
                  <a:pt x="4268938" y="540701"/>
                  <a:pt x="4282810" y="534470"/>
                  <a:pt x="4302068" y="535952"/>
                </a:cubicBezTo>
                <a:cubicBezTo>
                  <a:pt x="4314608" y="531697"/>
                  <a:pt x="4300406" y="536768"/>
                  <a:pt x="4348604" y="531427"/>
                </a:cubicBezTo>
                <a:cubicBezTo>
                  <a:pt x="4367706" y="540886"/>
                  <a:pt x="4384046" y="527950"/>
                  <a:pt x="4400391" y="529988"/>
                </a:cubicBezTo>
                <a:cubicBezTo>
                  <a:pt x="4426313" y="528954"/>
                  <a:pt x="4490025" y="529067"/>
                  <a:pt x="4513659" y="527603"/>
                </a:cubicBezTo>
                <a:cubicBezTo>
                  <a:pt x="4537293" y="526139"/>
                  <a:pt x="4512137" y="523958"/>
                  <a:pt x="4542198" y="521206"/>
                </a:cubicBezTo>
                <a:cubicBezTo>
                  <a:pt x="4597566" y="533455"/>
                  <a:pt x="4628464" y="511410"/>
                  <a:pt x="4684502" y="508712"/>
                </a:cubicBezTo>
                <a:cubicBezTo>
                  <a:pt x="4718519" y="491640"/>
                  <a:pt x="4742626" y="509374"/>
                  <a:pt x="4779821" y="496309"/>
                </a:cubicBezTo>
                <a:cubicBezTo>
                  <a:pt x="4804992" y="492314"/>
                  <a:pt x="4808648" y="496131"/>
                  <a:pt x="4822825" y="494266"/>
                </a:cubicBezTo>
                <a:cubicBezTo>
                  <a:pt x="4837002" y="492401"/>
                  <a:pt x="4852992" y="487905"/>
                  <a:pt x="4864884" y="485118"/>
                </a:cubicBezTo>
                <a:cubicBezTo>
                  <a:pt x="4871249" y="488756"/>
                  <a:pt x="4920720" y="482346"/>
                  <a:pt x="4919578" y="477542"/>
                </a:cubicBezTo>
                <a:cubicBezTo>
                  <a:pt x="4926928" y="479188"/>
                  <a:pt x="4947247" y="485560"/>
                  <a:pt x="4949541" y="477954"/>
                </a:cubicBezTo>
                <a:cubicBezTo>
                  <a:pt x="4987069" y="477873"/>
                  <a:pt x="5008152" y="476806"/>
                  <a:pt x="5040980" y="486944"/>
                </a:cubicBezTo>
                <a:cubicBezTo>
                  <a:pt x="5064311" y="490721"/>
                  <a:pt x="5048016" y="488694"/>
                  <a:pt x="5062537" y="491091"/>
                </a:cubicBezTo>
                <a:cubicBezTo>
                  <a:pt x="5077058" y="493488"/>
                  <a:pt x="5101248" y="489194"/>
                  <a:pt x="5124930" y="488624"/>
                </a:cubicBezTo>
                <a:cubicBezTo>
                  <a:pt x="5148941" y="488756"/>
                  <a:pt x="5176916" y="492838"/>
                  <a:pt x="5194697" y="494266"/>
                </a:cubicBezTo>
                <a:cubicBezTo>
                  <a:pt x="5212478" y="495694"/>
                  <a:pt x="5216720" y="495351"/>
                  <a:pt x="5231615" y="497193"/>
                </a:cubicBezTo>
                <a:cubicBezTo>
                  <a:pt x="5256471" y="493743"/>
                  <a:pt x="5277358" y="495561"/>
                  <a:pt x="5295973" y="502936"/>
                </a:cubicBezTo>
                <a:cubicBezTo>
                  <a:pt x="5310458" y="504829"/>
                  <a:pt x="5303034" y="509138"/>
                  <a:pt x="5313760" y="510935"/>
                </a:cubicBezTo>
                <a:cubicBezTo>
                  <a:pt x="5324486" y="512732"/>
                  <a:pt x="5331325" y="504608"/>
                  <a:pt x="5360330" y="506574"/>
                </a:cubicBezTo>
                <a:cubicBezTo>
                  <a:pt x="5370649" y="506971"/>
                  <a:pt x="5370304" y="514592"/>
                  <a:pt x="5392341" y="515697"/>
                </a:cubicBezTo>
                <a:cubicBezTo>
                  <a:pt x="5414378" y="516802"/>
                  <a:pt x="5502983" y="521559"/>
                  <a:pt x="5535415" y="522731"/>
                </a:cubicBezTo>
                <a:cubicBezTo>
                  <a:pt x="5567847" y="523903"/>
                  <a:pt x="5554717" y="520685"/>
                  <a:pt x="5570264" y="520350"/>
                </a:cubicBezTo>
                <a:cubicBezTo>
                  <a:pt x="5585811" y="520015"/>
                  <a:pt x="5604204" y="511612"/>
                  <a:pt x="5628698" y="520719"/>
                </a:cubicBezTo>
                <a:cubicBezTo>
                  <a:pt x="5647020" y="515874"/>
                  <a:pt x="5647491" y="526993"/>
                  <a:pt x="5667807" y="529861"/>
                </a:cubicBezTo>
                <a:cubicBezTo>
                  <a:pt x="5679016" y="533919"/>
                  <a:pt x="5693046" y="532742"/>
                  <a:pt x="5702300" y="535541"/>
                </a:cubicBezTo>
                <a:cubicBezTo>
                  <a:pt x="5711554" y="538340"/>
                  <a:pt x="5718870" y="538844"/>
                  <a:pt x="5725716" y="541891"/>
                </a:cubicBezTo>
                <a:cubicBezTo>
                  <a:pt x="5732562" y="544938"/>
                  <a:pt x="5734643" y="551045"/>
                  <a:pt x="5743374" y="553823"/>
                </a:cubicBezTo>
                <a:cubicBezTo>
                  <a:pt x="5752105" y="556601"/>
                  <a:pt x="5765759" y="561491"/>
                  <a:pt x="5775722" y="563322"/>
                </a:cubicBezTo>
                <a:cubicBezTo>
                  <a:pt x="5785685" y="565153"/>
                  <a:pt x="5784173" y="562319"/>
                  <a:pt x="5803154" y="564811"/>
                </a:cubicBezTo>
                <a:cubicBezTo>
                  <a:pt x="5834093" y="570132"/>
                  <a:pt x="5861956" y="573987"/>
                  <a:pt x="5896753" y="573511"/>
                </a:cubicBezTo>
                <a:cubicBezTo>
                  <a:pt x="5903276" y="583218"/>
                  <a:pt x="5913663" y="578812"/>
                  <a:pt x="5927554" y="573675"/>
                </a:cubicBezTo>
                <a:cubicBezTo>
                  <a:pt x="5953522" y="580755"/>
                  <a:pt x="5997380" y="586240"/>
                  <a:pt x="6041802" y="602069"/>
                </a:cubicBezTo>
                <a:cubicBezTo>
                  <a:pt x="6060710" y="611771"/>
                  <a:pt x="6064884" y="613437"/>
                  <a:pt x="6078434" y="616108"/>
                </a:cubicBezTo>
                <a:lnTo>
                  <a:pt x="6096000" y="619448"/>
                </a:lnTo>
                <a:lnTo>
                  <a:pt x="6096000" y="5455552"/>
                </a:lnTo>
                <a:lnTo>
                  <a:pt x="6069997" y="5451207"/>
                </a:lnTo>
                <a:cubicBezTo>
                  <a:pt x="6053823" y="5455294"/>
                  <a:pt x="6044686" y="5455132"/>
                  <a:pt x="6037984" y="5444964"/>
                </a:cubicBezTo>
                <a:cubicBezTo>
                  <a:pt x="5998377" y="5442843"/>
                  <a:pt x="5957550" y="5417208"/>
                  <a:pt x="5932185" y="5429303"/>
                </a:cubicBezTo>
                <a:cubicBezTo>
                  <a:pt x="5933795" y="5407890"/>
                  <a:pt x="5919598" y="5415926"/>
                  <a:pt x="5891978" y="5410773"/>
                </a:cubicBezTo>
                <a:cubicBezTo>
                  <a:pt x="5872223" y="5404775"/>
                  <a:pt x="5829555" y="5392164"/>
                  <a:pt x="5813654" y="5386399"/>
                </a:cubicBezTo>
                <a:cubicBezTo>
                  <a:pt x="5797753" y="5380634"/>
                  <a:pt x="5785570" y="5384842"/>
                  <a:pt x="5769613" y="5379294"/>
                </a:cubicBezTo>
                <a:cubicBezTo>
                  <a:pt x="5776777" y="5360980"/>
                  <a:pt x="5681621" y="5373475"/>
                  <a:pt x="5717914" y="5360029"/>
                </a:cubicBezTo>
                <a:cubicBezTo>
                  <a:pt x="5690732" y="5349118"/>
                  <a:pt x="5700727" y="5354575"/>
                  <a:pt x="5686355" y="5359511"/>
                </a:cubicBezTo>
                <a:cubicBezTo>
                  <a:pt x="5652173" y="5354756"/>
                  <a:pt x="5649150" y="5353330"/>
                  <a:pt x="5609707" y="5357833"/>
                </a:cubicBezTo>
                <a:cubicBezTo>
                  <a:pt x="5592195" y="5357127"/>
                  <a:pt x="5585993" y="5354659"/>
                  <a:pt x="5570413" y="5353209"/>
                </a:cubicBezTo>
                <a:cubicBezTo>
                  <a:pt x="5554833" y="5351759"/>
                  <a:pt x="5546238" y="5352814"/>
                  <a:pt x="5516227" y="5349136"/>
                </a:cubicBezTo>
                <a:cubicBezTo>
                  <a:pt x="5492490" y="5344525"/>
                  <a:pt x="5475257" y="5345814"/>
                  <a:pt x="5456088" y="5343158"/>
                </a:cubicBezTo>
                <a:cubicBezTo>
                  <a:pt x="5436918" y="5340503"/>
                  <a:pt x="5425237" y="5336331"/>
                  <a:pt x="5401214" y="5333202"/>
                </a:cubicBezTo>
                <a:cubicBezTo>
                  <a:pt x="5380590" y="5324458"/>
                  <a:pt x="5302803" y="5345416"/>
                  <a:pt x="5287223" y="5319212"/>
                </a:cubicBezTo>
                <a:cubicBezTo>
                  <a:pt x="5230819" y="5324494"/>
                  <a:pt x="5214860" y="5313910"/>
                  <a:pt x="5168498" y="5309267"/>
                </a:cubicBezTo>
                <a:cubicBezTo>
                  <a:pt x="5123665" y="5304413"/>
                  <a:pt x="5118021" y="5307363"/>
                  <a:pt x="5071189" y="5294765"/>
                </a:cubicBezTo>
                <a:cubicBezTo>
                  <a:pt x="5034607" y="5282205"/>
                  <a:pt x="5014978" y="5278240"/>
                  <a:pt x="4972297" y="5275521"/>
                </a:cubicBezTo>
                <a:cubicBezTo>
                  <a:pt x="4969126" y="5282935"/>
                  <a:pt x="4918210" y="5268072"/>
                  <a:pt x="4909975" y="5265882"/>
                </a:cubicBezTo>
                <a:cubicBezTo>
                  <a:pt x="4910918" y="5270758"/>
                  <a:pt x="4884027" y="5272900"/>
                  <a:pt x="4877057" y="5268795"/>
                </a:cubicBezTo>
                <a:cubicBezTo>
                  <a:pt x="4815399" y="5271659"/>
                  <a:pt x="4796579" y="5290311"/>
                  <a:pt x="4750368" y="5280515"/>
                </a:cubicBezTo>
                <a:cubicBezTo>
                  <a:pt x="4714297" y="5280446"/>
                  <a:pt x="4716019" y="5289985"/>
                  <a:pt x="4664197" y="5289876"/>
                </a:cubicBezTo>
                <a:cubicBezTo>
                  <a:pt x="4642396" y="5294034"/>
                  <a:pt x="4648926" y="5285802"/>
                  <a:pt x="4621801" y="5286109"/>
                </a:cubicBezTo>
                <a:cubicBezTo>
                  <a:pt x="4587181" y="5303707"/>
                  <a:pt x="4550367" y="5292240"/>
                  <a:pt x="4501450" y="5291718"/>
                </a:cubicBezTo>
                <a:cubicBezTo>
                  <a:pt x="4441618" y="5290413"/>
                  <a:pt x="4391602" y="5297669"/>
                  <a:pt x="4339538" y="5289896"/>
                </a:cubicBezTo>
                <a:cubicBezTo>
                  <a:pt x="4320399" y="5296143"/>
                  <a:pt x="4294824" y="5304547"/>
                  <a:pt x="4273798" y="5293687"/>
                </a:cubicBezTo>
                <a:cubicBezTo>
                  <a:pt x="4218595" y="5295417"/>
                  <a:pt x="4225039" y="5300366"/>
                  <a:pt x="4204001" y="5294046"/>
                </a:cubicBezTo>
                <a:cubicBezTo>
                  <a:pt x="4162118" y="5296469"/>
                  <a:pt x="4168874" y="5290927"/>
                  <a:pt x="4131013" y="5287923"/>
                </a:cubicBezTo>
                <a:cubicBezTo>
                  <a:pt x="4100184" y="5283304"/>
                  <a:pt x="4115521" y="5283729"/>
                  <a:pt x="4087000" y="5283169"/>
                </a:cubicBezTo>
                <a:cubicBezTo>
                  <a:pt x="4060034" y="5291706"/>
                  <a:pt x="4041568" y="5281154"/>
                  <a:pt x="4034328" y="5278941"/>
                </a:cubicBezTo>
                <a:cubicBezTo>
                  <a:pt x="4008845" y="5280382"/>
                  <a:pt x="3971113" y="5268624"/>
                  <a:pt x="3975385" y="5283804"/>
                </a:cubicBezTo>
                <a:cubicBezTo>
                  <a:pt x="3939593" y="5263231"/>
                  <a:pt x="3940927" y="5284115"/>
                  <a:pt x="3902682" y="5278816"/>
                </a:cubicBezTo>
                <a:cubicBezTo>
                  <a:pt x="3882526" y="5271283"/>
                  <a:pt x="3856417" y="5267233"/>
                  <a:pt x="3843763" y="5276642"/>
                </a:cubicBezTo>
                <a:cubicBezTo>
                  <a:pt x="3766863" y="5264696"/>
                  <a:pt x="3813381" y="5261088"/>
                  <a:pt x="3734981" y="5248544"/>
                </a:cubicBezTo>
                <a:cubicBezTo>
                  <a:pt x="3694311" y="5242227"/>
                  <a:pt x="3633976" y="5239795"/>
                  <a:pt x="3602355" y="5230777"/>
                </a:cubicBezTo>
                <a:cubicBezTo>
                  <a:pt x="3570735" y="5221759"/>
                  <a:pt x="3562983" y="5225833"/>
                  <a:pt x="3538517" y="5219315"/>
                </a:cubicBezTo>
                <a:cubicBezTo>
                  <a:pt x="3514052" y="5212798"/>
                  <a:pt x="3482747" y="5212305"/>
                  <a:pt x="3463058" y="5208965"/>
                </a:cubicBezTo>
                <a:cubicBezTo>
                  <a:pt x="3443369" y="5205624"/>
                  <a:pt x="3422900" y="5197673"/>
                  <a:pt x="3420380" y="5199276"/>
                </a:cubicBezTo>
                <a:cubicBezTo>
                  <a:pt x="3380714" y="5190779"/>
                  <a:pt x="3368868" y="5201274"/>
                  <a:pt x="3345184" y="5183516"/>
                </a:cubicBezTo>
                <a:cubicBezTo>
                  <a:pt x="3324916" y="5181274"/>
                  <a:pt x="3320333" y="5179327"/>
                  <a:pt x="3298771" y="5178904"/>
                </a:cubicBezTo>
                <a:cubicBezTo>
                  <a:pt x="3277209" y="5178481"/>
                  <a:pt x="3245843" y="5181014"/>
                  <a:pt x="3215809" y="5180977"/>
                </a:cubicBezTo>
                <a:cubicBezTo>
                  <a:pt x="3184688" y="5182696"/>
                  <a:pt x="3183910" y="5199151"/>
                  <a:pt x="3154917" y="5182487"/>
                </a:cubicBezTo>
                <a:cubicBezTo>
                  <a:pt x="3155210" y="5186026"/>
                  <a:pt x="3140142" y="5187176"/>
                  <a:pt x="3136265" y="5187060"/>
                </a:cubicBezTo>
                <a:lnTo>
                  <a:pt x="3105563" y="5188768"/>
                </a:lnTo>
                <a:lnTo>
                  <a:pt x="3102974" y="5183180"/>
                </a:lnTo>
                <a:cubicBezTo>
                  <a:pt x="3091506" y="5180875"/>
                  <a:pt x="3071814" y="5186387"/>
                  <a:pt x="3060354" y="5187376"/>
                </a:cubicBezTo>
                <a:lnTo>
                  <a:pt x="3034213" y="5189113"/>
                </a:lnTo>
                <a:lnTo>
                  <a:pt x="3024272" y="5188328"/>
                </a:lnTo>
                <a:lnTo>
                  <a:pt x="3020033" y="5188388"/>
                </a:lnTo>
                <a:lnTo>
                  <a:pt x="3009083" y="5184215"/>
                </a:lnTo>
                <a:cubicBezTo>
                  <a:pt x="2998901" y="5183170"/>
                  <a:pt x="2991286" y="5176456"/>
                  <a:pt x="2985198" y="5175435"/>
                </a:cubicBezTo>
                <a:cubicBezTo>
                  <a:pt x="2979110" y="5174414"/>
                  <a:pt x="2977314" y="5182166"/>
                  <a:pt x="2972552" y="5178092"/>
                </a:cubicBezTo>
                <a:cubicBezTo>
                  <a:pt x="2978585" y="5175121"/>
                  <a:pt x="2969122" y="5172700"/>
                  <a:pt x="2964948" y="5170542"/>
                </a:cubicBezTo>
                <a:lnTo>
                  <a:pt x="2927081" y="5167883"/>
                </a:lnTo>
                <a:cubicBezTo>
                  <a:pt x="2881315" y="5170765"/>
                  <a:pt x="2897505" y="5157632"/>
                  <a:pt x="2883507" y="5165948"/>
                </a:cubicBezTo>
                <a:cubicBezTo>
                  <a:pt x="2848802" y="5172562"/>
                  <a:pt x="2841183" y="5172540"/>
                  <a:pt x="2828808" y="5171024"/>
                </a:cubicBezTo>
                <a:cubicBezTo>
                  <a:pt x="2789723" y="5176358"/>
                  <a:pt x="2783598" y="5178552"/>
                  <a:pt x="2733350" y="5182954"/>
                </a:cubicBezTo>
                <a:cubicBezTo>
                  <a:pt x="2705294" y="5195484"/>
                  <a:pt x="2697276" y="5196299"/>
                  <a:pt x="2676026" y="5201528"/>
                </a:cubicBezTo>
                <a:cubicBezTo>
                  <a:pt x="2649850" y="5209688"/>
                  <a:pt x="2656777" y="5215631"/>
                  <a:pt x="2624966" y="5219503"/>
                </a:cubicBezTo>
                <a:cubicBezTo>
                  <a:pt x="2608822" y="5223802"/>
                  <a:pt x="2596717" y="5233960"/>
                  <a:pt x="2586657" y="5237693"/>
                </a:cubicBezTo>
                <a:cubicBezTo>
                  <a:pt x="2576598" y="5241426"/>
                  <a:pt x="2572560" y="5240215"/>
                  <a:pt x="2555604" y="5242950"/>
                </a:cubicBezTo>
                <a:cubicBezTo>
                  <a:pt x="2544327" y="5242024"/>
                  <a:pt x="2507818" y="5241999"/>
                  <a:pt x="2501014" y="5243732"/>
                </a:cubicBezTo>
                <a:cubicBezTo>
                  <a:pt x="2481627" y="5253849"/>
                  <a:pt x="2464234" y="5242512"/>
                  <a:pt x="2430333" y="5242347"/>
                </a:cubicBezTo>
                <a:lnTo>
                  <a:pt x="2390297" y="5243718"/>
                </a:lnTo>
                <a:cubicBezTo>
                  <a:pt x="2383025" y="5238323"/>
                  <a:pt x="2325738" y="5236407"/>
                  <a:pt x="2321676" y="5229096"/>
                </a:cubicBezTo>
                <a:cubicBezTo>
                  <a:pt x="2300682" y="5221752"/>
                  <a:pt x="2300605" y="5203239"/>
                  <a:pt x="2268081" y="5196194"/>
                </a:cubicBezTo>
                <a:cubicBezTo>
                  <a:pt x="2250549" y="5189151"/>
                  <a:pt x="2260291" y="5206888"/>
                  <a:pt x="2216485" y="5186836"/>
                </a:cubicBezTo>
                <a:cubicBezTo>
                  <a:pt x="2176812" y="5155811"/>
                  <a:pt x="2009284" y="5133290"/>
                  <a:pt x="2001494" y="5079343"/>
                </a:cubicBezTo>
                <a:cubicBezTo>
                  <a:pt x="1930452" y="5061834"/>
                  <a:pt x="1990088" y="5062662"/>
                  <a:pt x="1894629" y="5047832"/>
                </a:cubicBezTo>
                <a:cubicBezTo>
                  <a:pt x="1809963" y="5035276"/>
                  <a:pt x="1557661" y="5013588"/>
                  <a:pt x="1500237" y="4994679"/>
                </a:cubicBezTo>
                <a:cubicBezTo>
                  <a:pt x="1422590" y="4985100"/>
                  <a:pt x="1462550" y="4984560"/>
                  <a:pt x="1428745" y="4990358"/>
                </a:cubicBezTo>
                <a:cubicBezTo>
                  <a:pt x="1371818" y="4998904"/>
                  <a:pt x="1368586" y="4981591"/>
                  <a:pt x="1331117" y="4982813"/>
                </a:cubicBezTo>
                <a:cubicBezTo>
                  <a:pt x="1275392" y="4969813"/>
                  <a:pt x="1167811" y="4963517"/>
                  <a:pt x="1094400" y="4949677"/>
                </a:cubicBezTo>
                <a:cubicBezTo>
                  <a:pt x="1032555" y="4940283"/>
                  <a:pt x="1020613" y="4926459"/>
                  <a:pt x="960420" y="4921601"/>
                </a:cubicBezTo>
                <a:cubicBezTo>
                  <a:pt x="926461" y="4913284"/>
                  <a:pt x="907935" y="4932317"/>
                  <a:pt x="890651" y="4899776"/>
                </a:cubicBezTo>
                <a:cubicBezTo>
                  <a:pt x="868932" y="4886871"/>
                  <a:pt x="828943" y="4886321"/>
                  <a:pt x="792786" y="4879490"/>
                </a:cubicBezTo>
                <a:cubicBezTo>
                  <a:pt x="774601" y="4877972"/>
                  <a:pt x="755410" y="4883422"/>
                  <a:pt x="715957" y="4873155"/>
                </a:cubicBezTo>
                <a:cubicBezTo>
                  <a:pt x="685950" y="4865367"/>
                  <a:pt x="651097" y="4849744"/>
                  <a:pt x="647625" y="4870967"/>
                </a:cubicBezTo>
                <a:cubicBezTo>
                  <a:pt x="617175" y="4843306"/>
                  <a:pt x="628363" y="4862320"/>
                  <a:pt x="588833" y="4861867"/>
                </a:cubicBezTo>
                <a:cubicBezTo>
                  <a:pt x="485840" y="4832827"/>
                  <a:pt x="444489" y="4851587"/>
                  <a:pt x="366769" y="4836563"/>
                </a:cubicBezTo>
                <a:cubicBezTo>
                  <a:pt x="347086" y="4818158"/>
                  <a:pt x="343282" y="4863016"/>
                  <a:pt x="293285" y="4819988"/>
                </a:cubicBezTo>
                <a:cubicBezTo>
                  <a:pt x="289569" y="4822136"/>
                  <a:pt x="267030" y="4799681"/>
                  <a:pt x="251789" y="4793960"/>
                </a:cubicBezTo>
                <a:cubicBezTo>
                  <a:pt x="236548" y="4788239"/>
                  <a:pt x="215411" y="4786648"/>
                  <a:pt x="201835" y="4785664"/>
                </a:cubicBezTo>
                <a:cubicBezTo>
                  <a:pt x="188258" y="4784679"/>
                  <a:pt x="186209" y="4788050"/>
                  <a:pt x="170329" y="4788050"/>
                </a:cubicBezTo>
                <a:cubicBezTo>
                  <a:pt x="154448" y="4788050"/>
                  <a:pt x="132774" y="4775085"/>
                  <a:pt x="103478" y="4797957"/>
                </a:cubicBezTo>
                <a:cubicBezTo>
                  <a:pt x="89551" y="4796239"/>
                  <a:pt x="97852" y="4783571"/>
                  <a:pt x="86767" y="4777747"/>
                </a:cubicBezTo>
                <a:cubicBezTo>
                  <a:pt x="81225" y="4774835"/>
                  <a:pt x="72809" y="4772046"/>
                  <a:pt x="63762" y="4769537"/>
                </a:cubicBezTo>
                <a:lnTo>
                  <a:pt x="37001" y="4763022"/>
                </a:lnTo>
                <a:lnTo>
                  <a:pt x="37482" y="4761597"/>
                </a:lnTo>
                <a:cubicBezTo>
                  <a:pt x="35277" y="4760236"/>
                  <a:pt x="31697" y="4759001"/>
                  <a:pt x="30394" y="4758901"/>
                </a:cubicBezTo>
                <a:cubicBezTo>
                  <a:pt x="29091" y="4758801"/>
                  <a:pt x="30066" y="4759837"/>
                  <a:pt x="36971" y="4763015"/>
                </a:cubicBezTo>
                <a:lnTo>
                  <a:pt x="37001" y="4763022"/>
                </a:lnTo>
                <a:lnTo>
                  <a:pt x="36315" y="4765055"/>
                </a:lnTo>
                <a:cubicBezTo>
                  <a:pt x="32115" y="4765663"/>
                  <a:pt x="22886" y="4765389"/>
                  <a:pt x="4975" y="4763227"/>
                </a:cubicBezTo>
                <a:lnTo>
                  <a:pt x="0" y="476242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575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Гражданская война в Испании в 1930-х">
            <a:extLst>
              <a:ext uri="{FF2B5EF4-FFF2-40B4-BE49-F238E27FC236}">
                <a16:creationId xmlns:a16="http://schemas.microsoft.com/office/drawing/2014/main" id="{7C4BAA6C-5D67-486C-9DA8-7C96355340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6" b="3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E6B8E24-3BB4-4F2B-B92C-C4ED07AD7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  <a:t>Боевые действия </a:t>
            </a:r>
            <a:b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23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320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8" name="Rectangle 72">
            <a:extLst>
              <a:ext uri="{FF2B5EF4-FFF2-40B4-BE49-F238E27FC236}">
                <a16:creationId xmlns:a16="http://schemas.microsoft.com/office/drawing/2014/main" id="{AC0749D4-5D79-415F-A4FE-C04AA9FAF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8C1EE2C-97A4-4801-8BC8-9D18F259B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C717F6-D19E-4D1F-A2E7-E129A91E0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884" y="4772484"/>
            <a:ext cx="6716578" cy="9920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Боевые действия </a:t>
            </a:r>
          </a:p>
        </p:txBody>
      </p:sp>
      <p:pic>
        <p:nvPicPr>
          <p:cNvPr id="13316" name="Picture 4" descr="80 лет назад в Испании началась гражданская война - МК Саратов">
            <a:extLst>
              <a:ext uri="{FF2B5EF4-FFF2-40B4-BE49-F238E27FC236}">
                <a16:creationId xmlns:a16="http://schemas.microsoft.com/office/drawing/2014/main" id="{A878EAF4-CEFF-48FB-AB90-A624F15A72A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" r="1299" b="1"/>
          <a:stretch/>
        </p:blipFill>
        <p:spPr bwMode="auto">
          <a:xfrm>
            <a:off x="20" y="10"/>
            <a:ext cx="6095980" cy="4777732"/>
          </a:xfrm>
          <a:custGeom>
            <a:avLst/>
            <a:gdLst/>
            <a:ahLst/>
            <a:cxnLst/>
            <a:rect l="l" t="t" r="r" b="b"/>
            <a:pathLst>
              <a:path w="6096000" h="4777742">
                <a:moveTo>
                  <a:pt x="0" y="0"/>
                </a:moveTo>
                <a:lnTo>
                  <a:pt x="6096000" y="0"/>
                </a:lnTo>
                <a:lnTo>
                  <a:pt x="6096000" y="4777742"/>
                </a:lnTo>
                <a:lnTo>
                  <a:pt x="6067110" y="4773054"/>
                </a:lnTo>
                <a:cubicBezTo>
                  <a:pt x="6055069" y="4772257"/>
                  <a:pt x="6042963" y="4771677"/>
                  <a:pt x="6032848" y="4768862"/>
                </a:cubicBezTo>
                <a:cubicBezTo>
                  <a:pt x="6012619" y="4763231"/>
                  <a:pt x="5991471" y="4755713"/>
                  <a:pt x="5975856" y="4751678"/>
                </a:cubicBezTo>
                <a:cubicBezTo>
                  <a:pt x="5946385" y="4744300"/>
                  <a:pt x="5938143" y="4740617"/>
                  <a:pt x="5920410" y="4737737"/>
                </a:cubicBezTo>
                <a:cubicBezTo>
                  <a:pt x="5902677" y="4734858"/>
                  <a:pt x="5883840" y="4734501"/>
                  <a:pt x="5869459" y="4734403"/>
                </a:cubicBezTo>
                <a:cubicBezTo>
                  <a:pt x="5855079" y="4734305"/>
                  <a:pt x="5852140" y="4739700"/>
                  <a:pt x="5834127" y="4737148"/>
                </a:cubicBezTo>
                <a:cubicBezTo>
                  <a:pt x="5804874" y="4729435"/>
                  <a:pt x="5807796" y="4730400"/>
                  <a:pt x="5771966" y="4726150"/>
                </a:cubicBezTo>
                <a:lnTo>
                  <a:pt x="5680977" y="4726617"/>
                </a:lnTo>
                <a:lnTo>
                  <a:pt x="5650557" y="4723904"/>
                </a:lnTo>
                <a:cubicBezTo>
                  <a:pt x="5639802" y="4725929"/>
                  <a:pt x="5629047" y="4714121"/>
                  <a:pt x="5618294" y="4716145"/>
                </a:cubicBezTo>
                <a:lnTo>
                  <a:pt x="5567600" y="4712292"/>
                </a:lnTo>
                <a:cubicBezTo>
                  <a:pt x="5545229" y="4692374"/>
                  <a:pt x="5541151" y="4712551"/>
                  <a:pt x="5525295" y="4707303"/>
                </a:cubicBezTo>
                <a:cubicBezTo>
                  <a:pt x="5498062" y="4696523"/>
                  <a:pt x="5492452" y="4697563"/>
                  <a:pt x="5464966" y="4687718"/>
                </a:cubicBezTo>
                <a:cubicBezTo>
                  <a:pt x="5451160" y="4689453"/>
                  <a:pt x="5436112" y="4684365"/>
                  <a:pt x="5422637" y="4687843"/>
                </a:cubicBezTo>
                <a:lnTo>
                  <a:pt x="5385596" y="4686184"/>
                </a:lnTo>
                <a:lnTo>
                  <a:pt x="5347417" y="4690023"/>
                </a:lnTo>
                <a:lnTo>
                  <a:pt x="5307450" y="4701204"/>
                </a:lnTo>
                <a:cubicBezTo>
                  <a:pt x="5291923" y="4701949"/>
                  <a:pt x="5275426" y="4700974"/>
                  <a:pt x="5257509" y="4697243"/>
                </a:cubicBezTo>
                <a:cubicBezTo>
                  <a:pt x="5243483" y="4695263"/>
                  <a:pt x="5222121" y="4694006"/>
                  <a:pt x="5205681" y="4681108"/>
                </a:cubicBezTo>
                <a:cubicBezTo>
                  <a:pt x="5189241" y="4668210"/>
                  <a:pt x="5066582" y="4656956"/>
                  <a:pt x="5066665" y="4656732"/>
                </a:cubicBezTo>
                <a:cubicBezTo>
                  <a:pt x="5036013" y="4653433"/>
                  <a:pt x="5037516" y="4666066"/>
                  <a:pt x="5021767" y="4667463"/>
                </a:cubicBezTo>
                <a:cubicBezTo>
                  <a:pt x="5006018" y="4668859"/>
                  <a:pt x="4997883" y="4663456"/>
                  <a:pt x="4972175" y="4665113"/>
                </a:cubicBezTo>
                <a:cubicBezTo>
                  <a:pt x="4946467" y="4666771"/>
                  <a:pt x="4895264" y="4676890"/>
                  <a:pt x="4867522" y="4677409"/>
                </a:cubicBezTo>
                <a:cubicBezTo>
                  <a:pt x="4847198" y="4677652"/>
                  <a:pt x="4846533" y="4665718"/>
                  <a:pt x="4824459" y="4661311"/>
                </a:cubicBezTo>
                <a:cubicBezTo>
                  <a:pt x="4802946" y="4676275"/>
                  <a:pt x="4746723" y="4640980"/>
                  <a:pt x="4748119" y="4662282"/>
                </a:cubicBezTo>
                <a:cubicBezTo>
                  <a:pt x="4696376" y="4649495"/>
                  <a:pt x="4704934" y="4651568"/>
                  <a:pt x="4681435" y="4656529"/>
                </a:cubicBezTo>
                <a:lnTo>
                  <a:pt x="4655641" y="4662947"/>
                </a:lnTo>
                <a:lnTo>
                  <a:pt x="4568774" y="4659157"/>
                </a:lnTo>
                <a:lnTo>
                  <a:pt x="4561567" y="4664296"/>
                </a:lnTo>
                <a:lnTo>
                  <a:pt x="4544039" y="4665425"/>
                </a:lnTo>
                <a:lnTo>
                  <a:pt x="4537547" y="4666124"/>
                </a:lnTo>
                <a:lnTo>
                  <a:pt x="4533521" y="4663656"/>
                </a:lnTo>
                <a:cubicBezTo>
                  <a:pt x="4531131" y="4662547"/>
                  <a:pt x="4529356" y="4662473"/>
                  <a:pt x="4528079" y="4664277"/>
                </a:cubicBezTo>
                <a:cubicBezTo>
                  <a:pt x="4527877" y="4665254"/>
                  <a:pt x="4527677" y="4666231"/>
                  <a:pt x="4527476" y="4667208"/>
                </a:cubicBezTo>
                <a:lnTo>
                  <a:pt x="4493203" y="4670897"/>
                </a:lnTo>
                <a:lnTo>
                  <a:pt x="4246811" y="4676399"/>
                </a:lnTo>
                <a:cubicBezTo>
                  <a:pt x="4137387" y="4710859"/>
                  <a:pt x="4001444" y="4666072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Гражданская война в Испании: почему «красные» проиграли «белым» | Русская  семерка">
            <a:extLst>
              <a:ext uri="{FF2B5EF4-FFF2-40B4-BE49-F238E27FC236}">
                <a16:creationId xmlns:a16="http://schemas.microsoft.com/office/drawing/2014/main" id="{4645E826-E7AE-4858-BF03-C9A51CF82FA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" r="19291"/>
          <a:stretch/>
        </p:blipFill>
        <p:spPr bwMode="auto">
          <a:xfrm>
            <a:off x="6096000" y="15322"/>
            <a:ext cx="6096000" cy="5455552"/>
          </a:xfrm>
          <a:custGeom>
            <a:avLst/>
            <a:gdLst/>
            <a:ahLst/>
            <a:cxnLst/>
            <a:rect l="l" t="t" r="r" b="b"/>
            <a:pathLst>
              <a:path w="6096000" h="5455552">
                <a:moveTo>
                  <a:pt x="0" y="0"/>
                </a:moveTo>
                <a:lnTo>
                  <a:pt x="8632" y="2126"/>
                </a:lnTo>
                <a:cubicBezTo>
                  <a:pt x="71597" y="8644"/>
                  <a:pt x="52747" y="11892"/>
                  <a:pt x="102111" y="11566"/>
                </a:cubicBezTo>
                <a:cubicBezTo>
                  <a:pt x="107032" y="11203"/>
                  <a:pt x="116450" y="20386"/>
                  <a:pt x="135511" y="18109"/>
                </a:cubicBezTo>
                <a:cubicBezTo>
                  <a:pt x="165681" y="22040"/>
                  <a:pt x="149025" y="33094"/>
                  <a:pt x="187668" y="36734"/>
                </a:cubicBezTo>
                <a:cubicBezTo>
                  <a:pt x="184095" y="40156"/>
                  <a:pt x="221954" y="38461"/>
                  <a:pt x="225602" y="50611"/>
                </a:cubicBezTo>
                <a:cubicBezTo>
                  <a:pt x="242020" y="54481"/>
                  <a:pt x="267241" y="57744"/>
                  <a:pt x="286175" y="59952"/>
                </a:cubicBezTo>
                <a:cubicBezTo>
                  <a:pt x="314543" y="65902"/>
                  <a:pt x="328665" y="72319"/>
                  <a:pt x="332857" y="76558"/>
                </a:cubicBezTo>
                <a:cubicBezTo>
                  <a:pt x="361257" y="83289"/>
                  <a:pt x="358186" y="84500"/>
                  <a:pt x="395478" y="98782"/>
                </a:cubicBezTo>
                <a:cubicBezTo>
                  <a:pt x="417363" y="93652"/>
                  <a:pt x="436168" y="104748"/>
                  <a:pt x="445328" y="114882"/>
                </a:cubicBezTo>
                <a:cubicBezTo>
                  <a:pt x="470101" y="124482"/>
                  <a:pt x="523910" y="147405"/>
                  <a:pt x="559300" y="150440"/>
                </a:cubicBezTo>
                <a:cubicBezTo>
                  <a:pt x="613422" y="149710"/>
                  <a:pt x="598278" y="160982"/>
                  <a:pt x="622357" y="169552"/>
                </a:cubicBezTo>
                <a:cubicBezTo>
                  <a:pt x="641101" y="180205"/>
                  <a:pt x="638493" y="171007"/>
                  <a:pt x="658054" y="184474"/>
                </a:cubicBezTo>
                <a:lnTo>
                  <a:pt x="694284" y="200095"/>
                </a:lnTo>
                <a:lnTo>
                  <a:pt x="737979" y="224556"/>
                </a:lnTo>
                <a:lnTo>
                  <a:pt x="747981" y="231280"/>
                </a:lnTo>
                <a:cubicBezTo>
                  <a:pt x="753111" y="231304"/>
                  <a:pt x="756366" y="231723"/>
                  <a:pt x="758445" y="232460"/>
                </a:cubicBezTo>
                <a:cubicBezTo>
                  <a:pt x="758496" y="232559"/>
                  <a:pt x="758549" y="232658"/>
                  <a:pt x="758600" y="232757"/>
                </a:cubicBezTo>
                <a:lnTo>
                  <a:pt x="773364" y="235718"/>
                </a:lnTo>
                <a:cubicBezTo>
                  <a:pt x="790479" y="236082"/>
                  <a:pt x="824818" y="262048"/>
                  <a:pt x="841072" y="261356"/>
                </a:cubicBezTo>
                <a:cubicBezTo>
                  <a:pt x="848247" y="277811"/>
                  <a:pt x="845053" y="250444"/>
                  <a:pt x="872404" y="265382"/>
                </a:cubicBezTo>
                <a:cubicBezTo>
                  <a:pt x="884596" y="267374"/>
                  <a:pt x="889722" y="269394"/>
                  <a:pt x="899938" y="270925"/>
                </a:cubicBezTo>
                <a:cubicBezTo>
                  <a:pt x="900079" y="271345"/>
                  <a:pt x="933560" y="274145"/>
                  <a:pt x="933701" y="274565"/>
                </a:cubicBezTo>
                <a:lnTo>
                  <a:pt x="958104" y="278658"/>
                </a:lnTo>
                <a:lnTo>
                  <a:pt x="963678" y="280729"/>
                </a:lnTo>
                <a:lnTo>
                  <a:pt x="996167" y="277529"/>
                </a:lnTo>
                <a:lnTo>
                  <a:pt x="1012387" y="277350"/>
                </a:lnTo>
                <a:lnTo>
                  <a:pt x="1018139" y="274257"/>
                </a:lnTo>
                <a:cubicBezTo>
                  <a:pt x="1023705" y="272608"/>
                  <a:pt x="1030840" y="272419"/>
                  <a:pt x="1041488" y="275538"/>
                </a:cubicBezTo>
                <a:lnTo>
                  <a:pt x="1043729" y="276831"/>
                </a:lnTo>
                <a:lnTo>
                  <a:pt x="1076532" y="271239"/>
                </a:lnTo>
                <a:cubicBezTo>
                  <a:pt x="1083544" y="269462"/>
                  <a:pt x="1111552" y="278849"/>
                  <a:pt x="1117458" y="275294"/>
                </a:cubicBezTo>
                <a:cubicBezTo>
                  <a:pt x="1173364" y="280135"/>
                  <a:pt x="1207569" y="263603"/>
                  <a:pt x="1275827" y="275029"/>
                </a:cubicBezTo>
                <a:cubicBezTo>
                  <a:pt x="1321519" y="279616"/>
                  <a:pt x="1347196" y="279519"/>
                  <a:pt x="1376683" y="283128"/>
                </a:cubicBezTo>
                <a:cubicBezTo>
                  <a:pt x="1406170" y="286737"/>
                  <a:pt x="1433752" y="293140"/>
                  <a:pt x="1452749" y="296685"/>
                </a:cubicBezTo>
                <a:cubicBezTo>
                  <a:pt x="1471746" y="300230"/>
                  <a:pt x="1466619" y="301895"/>
                  <a:pt x="1490664" y="304401"/>
                </a:cubicBezTo>
                <a:cubicBezTo>
                  <a:pt x="1514709" y="306907"/>
                  <a:pt x="1573675" y="305000"/>
                  <a:pt x="1597021" y="311721"/>
                </a:cubicBezTo>
                <a:cubicBezTo>
                  <a:pt x="1622238" y="311037"/>
                  <a:pt x="1625537" y="322069"/>
                  <a:pt x="1639314" y="320753"/>
                </a:cubicBezTo>
                <a:cubicBezTo>
                  <a:pt x="1710549" y="337224"/>
                  <a:pt x="1769892" y="334296"/>
                  <a:pt x="1856583" y="331628"/>
                </a:cubicBezTo>
                <a:cubicBezTo>
                  <a:pt x="1913730" y="336509"/>
                  <a:pt x="1912698" y="339285"/>
                  <a:pt x="1937745" y="342098"/>
                </a:cubicBezTo>
                <a:cubicBezTo>
                  <a:pt x="1945390" y="344925"/>
                  <a:pt x="1949181" y="335092"/>
                  <a:pt x="1956068" y="338984"/>
                </a:cubicBezTo>
                <a:lnTo>
                  <a:pt x="1991434" y="344183"/>
                </a:lnTo>
                <a:lnTo>
                  <a:pt x="2017399" y="354323"/>
                </a:lnTo>
                <a:lnTo>
                  <a:pt x="2041804" y="360756"/>
                </a:lnTo>
                <a:lnTo>
                  <a:pt x="2071138" y="363487"/>
                </a:lnTo>
                <a:cubicBezTo>
                  <a:pt x="2080124" y="365903"/>
                  <a:pt x="2080713" y="373697"/>
                  <a:pt x="2092557" y="373570"/>
                </a:cubicBezTo>
                <a:cubicBezTo>
                  <a:pt x="2128517" y="378742"/>
                  <a:pt x="2193287" y="383225"/>
                  <a:pt x="2242182" y="388922"/>
                </a:cubicBezTo>
                <a:cubicBezTo>
                  <a:pt x="2266404" y="385527"/>
                  <a:pt x="2301142" y="392029"/>
                  <a:pt x="2311187" y="401718"/>
                </a:cubicBezTo>
                <a:cubicBezTo>
                  <a:pt x="2323182" y="404413"/>
                  <a:pt x="2352098" y="404462"/>
                  <a:pt x="2363765" y="402554"/>
                </a:cubicBezTo>
                <a:cubicBezTo>
                  <a:pt x="2374121" y="402833"/>
                  <a:pt x="2375999" y="406521"/>
                  <a:pt x="2389759" y="407955"/>
                </a:cubicBezTo>
                <a:cubicBezTo>
                  <a:pt x="2404778" y="411334"/>
                  <a:pt x="2437354" y="427346"/>
                  <a:pt x="2451497" y="432353"/>
                </a:cubicBezTo>
                <a:cubicBezTo>
                  <a:pt x="2465640" y="437360"/>
                  <a:pt x="2451256" y="432175"/>
                  <a:pt x="2474615" y="437995"/>
                </a:cubicBezTo>
                <a:cubicBezTo>
                  <a:pt x="2482949" y="439979"/>
                  <a:pt x="2481204" y="447714"/>
                  <a:pt x="2499122" y="451403"/>
                </a:cubicBezTo>
                <a:cubicBezTo>
                  <a:pt x="2517041" y="455093"/>
                  <a:pt x="2557176" y="459358"/>
                  <a:pt x="2582126" y="460132"/>
                </a:cubicBezTo>
                <a:cubicBezTo>
                  <a:pt x="2610000" y="447613"/>
                  <a:pt x="2600233" y="464657"/>
                  <a:pt x="2651203" y="448902"/>
                </a:cubicBezTo>
                <a:cubicBezTo>
                  <a:pt x="2652514" y="450917"/>
                  <a:pt x="2673343" y="450050"/>
                  <a:pt x="2694692" y="451398"/>
                </a:cubicBezTo>
                <a:cubicBezTo>
                  <a:pt x="2716041" y="452746"/>
                  <a:pt x="2761501" y="464041"/>
                  <a:pt x="2779298" y="456988"/>
                </a:cubicBezTo>
                <a:lnTo>
                  <a:pt x="2936306" y="456249"/>
                </a:lnTo>
                <a:lnTo>
                  <a:pt x="3026435" y="468085"/>
                </a:lnTo>
                <a:cubicBezTo>
                  <a:pt x="3057775" y="469980"/>
                  <a:pt x="3063039" y="478620"/>
                  <a:pt x="3083171" y="475230"/>
                </a:cubicBezTo>
                <a:cubicBezTo>
                  <a:pt x="3117108" y="477415"/>
                  <a:pt x="3095622" y="493457"/>
                  <a:pt x="3134778" y="480540"/>
                </a:cubicBezTo>
                <a:cubicBezTo>
                  <a:pt x="3124076" y="494276"/>
                  <a:pt x="3153178" y="476814"/>
                  <a:pt x="3173314" y="487873"/>
                </a:cubicBezTo>
                <a:cubicBezTo>
                  <a:pt x="3201556" y="479719"/>
                  <a:pt x="3230591" y="489990"/>
                  <a:pt x="3247734" y="491186"/>
                </a:cubicBezTo>
                <a:cubicBezTo>
                  <a:pt x="3264877" y="492382"/>
                  <a:pt x="3251612" y="496143"/>
                  <a:pt x="3276172" y="495050"/>
                </a:cubicBezTo>
                <a:lnTo>
                  <a:pt x="3310856" y="500586"/>
                </a:lnTo>
                <a:cubicBezTo>
                  <a:pt x="3309045" y="496015"/>
                  <a:pt x="3314063" y="497362"/>
                  <a:pt x="3327824" y="498077"/>
                </a:cubicBezTo>
                <a:lnTo>
                  <a:pt x="3364782" y="494003"/>
                </a:lnTo>
                <a:lnTo>
                  <a:pt x="3390144" y="498112"/>
                </a:lnTo>
                <a:cubicBezTo>
                  <a:pt x="3393544" y="497973"/>
                  <a:pt x="3417720" y="493499"/>
                  <a:pt x="3417235" y="489988"/>
                </a:cubicBezTo>
                <a:cubicBezTo>
                  <a:pt x="3443685" y="504716"/>
                  <a:pt x="3446332" y="495464"/>
                  <a:pt x="3473455" y="491710"/>
                </a:cubicBezTo>
                <a:cubicBezTo>
                  <a:pt x="3496710" y="493093"/>
                  <a:pt x="3476665" y="493558"/>
                  <a:pt x="3532861" y="495298"/>
                </a:cubicBezTo>
                <a:cubicBezTo>
                  <a:pt x="3554737" y="511467"/>
                  <a:pt x="3539011" y="483579"/>
                  <a:pt x="3581951" y="506221"/>
                </a:cubicBezTo>
                <a:cubicBezTo>
                  <a:pt x="3584053" y="504456"/>
                  <a:pt x="3610563" y="506075"/>
                  <a:pt x="3624438" y="507850"/>
                </a:cubicBezTo>
                <a:cubicBezTo>
                  <a:pt x="3638313" y="509625"/>
                  <a:pt x="3650849" y="507462"/>
                  <a:pt x="3665204" y="516874"/>
                </a:cubicBezTo>
                <a:cubicBezTo>
                  <a:pt x="3675692" y="519769"/>
                  <a:pt x="3656949" y="515532"/>
                  <a:pt x="3689747" y="520459"/>
                </a:cubicBezTo>
                <a:cubicBezTo>
                  <a:pt x="3722545" y="525386"/>
                  <a:pt x="3829449" y="542068"/>
                  <a:pt x="3861993" y="546434"/>
                </a:cubicBezTo>
                <a:cubicBezTo>
                  <a:pt x="3894537" y="550800"/>
                  <a:pt x="3871648" y="553364"/>
                  <a:pt x="3885009" y="553797"/>
                </a:cubicBezTo>
                <a:cubicBezTo>
                  <a:pt x="3898370" y="554230"/>
                  <a:pt x="3927139" y="547164"/>
                  <a:pt x="3942159" y="549034"/>
                </a:cubicBezTo>
                <a:cubicBezTo>
                  <a:pt x="3961015" y="550940"/>
                  <a:pt x="3963811" y="558241"/>
                  <a:pt x="3975129" y="557872"/>
                </a:cubicBezTo>
                <a:cubicBezTo>
                  <a:pt x="3985593" y="547655"/>
                  <a:pt x="3996704" y="547768"/>
                  <a:pt x="4014830" y="553964"/>
                </a:cubicBezTo>
                <a:cubicBezTo>
                  <a:pt x="4048643" y="556748"/>
                  <a:pt x="4048670" y="546238"/>
                  <a:pt x="4081323" y="547753"/>
                </a:cubicBezTo>
                <a:cubicBezTo>
                  <a:pt x="4095652" y="547174"/>
                  <a:pt x="4103318" y="550468"/>
                  <a:pt x="4127224" y="547194"/>
                </a:cubicBezTo>
                <a:cubicBezTo>
                  <a:pt x="4144245" y="547892"/>
                  <a:pt x="4178444" y="549648"/>
                  <a:pt x="4201489" y="539366"/>
                </a:cubicBezTo>
                <a:cubicBezTo>
                  <a:pt x="4226484" y="538057"/>
                  <a:pt x="4208332" y="537593"/>
                  <a:pt x="4235612" y="540183"/>
                </a:cubicBezTo>
                <a:cubicBezTo>
                  <a:pt x="4268938" y="540701"/>
                  <a:pt x="4282810" y="534470"/>
                  <a:pt x="4302068" y="535952"/>
                </a:cubicBezTo>
                <a:cubicBezTo>
                  <a:pt x="4314608" y="531697"/>
                  <a:pt x="4300406" y="536768"/>
                  <a:pt x="4348604" y="531427"/>
                </a:cubicBezTo>
                <a:cubicBezTo>
                  <a:pt x="4367706" y="540886"/>
                  <a:pt x="4384046" y="527950"/>
                  <a:pt x="4400391" y="529988"/>
                </a:cubicBezTo>
                <a:cubicBezTo>
                  <a:pt x="4426313" y="528954"/>
                  <a:pt x="4490025" y="529067"/>
                  <a:pt x="4513659" y="527603"/>
                </a:cubicBezTo>
                <a:cubicBezTo>
                  <a:pt x="4537293" y="526139"/>
                  <a:pt x="4512137" y="523958"/>
                  <a:pt x="4542198" y="521206"/>
                </a:cubicBezTo>
                <a:cubicBezTo>
                  <a:pt x="4597566" y="533455"/>
                  <a:pt x="4628464" y="511410"/>
                  <a:pt x="4684502" y="508712"/>
                </a:cubicBezTo>
                <a:cubicBezTo>
                  <a:pt x="4718519" y="491640"/>
                  <a:pt x="4742626" y="509374"/>
                  <a:pt x="4779821" y="496309"/>
                </a:cubicBezTo>
                <a:cubicBezTo>
                  <a:pt x="4804992" y="492314"/>
                  <a:pt x="4808648" y="496131"/>
                  <a:pt x="4822825" y="494266"/>
                </a:cubicBezTo>
                <a:cubicBezTo>
                  <a:pt x="4837002" y="492401"/>
                  <a:pt x="4852992" y="487905"/>
                  <a:pt x="4864884" y="485118"/>
                </a:cubicBezTo>
                <a:cubicBezTo>
                  <a:pt x="4871249" y="488756"/>
                  <a:pt x="4920720" y="482346"/>
                  <a:pt x="4919578" y="477542"/>
                </a:cubicBezTo>
                <a:cubicBezTo>
                  <a:pt x="4926928" y="479188"/>
                  <a:pt x="4947247" y="485560"/>
                  <a:pt x="4949541" y="477954"/>
                </a:cubicBezTo>
                <a:cubicBezTo>
                  <a:pt x="4987069" y="477873"/>
                  <a:pt x="5008152" y="476806"/>
                  <a:pt x="5040980" y="486944"/>
                </a:cubicBezTo>
                <a:cubicBezTo>
                  <a:pt x="5064311" y="490721"/>
                  <a:pt x="5048016" y="488694"/>
                  <a:pt x="5062537" y="491091"/>
                </a:cubicBezTo>
                <a:cubicBezTo>
                  <a:pt x="5077058" y="493488"/>
                  <a:pt x="5101248" y="489194"/>
                  <a:pt x="5124930" y="488624"/>
                </a:cubicBezTo>
                <a:cubicBezTo>
                  <a:pt x="5148941" y="488756"/>
                  <a:pt x="5176916" y="492838"/>
                  <a:pt x="5194697" y="494266"/>
                </a:cubicBezTo>
                <a:cubicBezTo>
                  <a:pt x="5212478" y="495694"/>
                  <a:pt x="5216720" y="495351"/>
                  <a:pt x="5231615" y="497193"/>
                </a:cubicBezTo>
                <a:cubicBezTo>
                  <a:pt x="5256471" y="493743"/>
                  <a:pt x="5277358" y="495561"/>
                  <a:pt x="5295973" y="502936"/>
                </a:cubicBezTo>
                <a:cubicBezTo>
                  <a:pt x="5310458" y="504829"/>
                  <a:pt x="5303034" y="509138"/>
                  <a:pt x="5313760" y="510935"/>
                </a:cubicBezTo>
                <a:cubicBezTo>
                  <a:pt x="5324486" y="512732"/>
                  <a:pt x="5331325" y="504608"/>
                  <a:pt x="5360330" y="506574"/>
                </a:cubicBezTo>
                <a:cubicBezTo>
                  <a:pt x="5370649" y="506971"/>
                  <a:pt x="5370304" y="514592"/>
                  <a:pt x="5392341" y="515697"/>
                </a:cubicBezTo>
                <a:cubicBezTo>
                  <a:pt x="5414378" y="516802"/>
                  <a:pt x="5502983" y="521559"/>
                  <a:pt x="5535415" y="522731"/>
                </a:cubicBezTo>
                <a:cubicBezTo>
                  <a:pt x="5567847" y="523903"/>
                  <a:pt x="5554717" y="520685"/>
                  <a:pt x="5570264" y="520350"/>
                </a:cubicBezTo>
                <a:cubicBezTo>
                  <a:pt x="5585811" y="520015"/>
                  <a:pt x="5604204" y="511612"/>
                  <a:pt x="5628698" y="520719"/>
                </a:cubicBezTo>
                <a:cubicBezTo>
                  <a:pt x="5647020" y="515874"/>
                  <a:pt x="5647491" y="526993"/>
                  <a:pt x="5667807" y="529861"/>
                </a:cubicBezTo>
                <a:cubicBezTo>
                  <a:pt x="5679016" y="533919"/>
                  <a:pt x="5693046" y="532742"/>
                  <a:pt x="5702300" y="535541"/>
                </a:cubicBezTo>
                <a:cubicBezTo>
                  <a:pt x="5711554" y="538340"/>
                  <a:pt x="5718870" y="538844"/>
                  <a:pt x="5725716" y="541891"/>
                </a:cubicBezTo>
                <a:cubicBezTo>
                  <a:pt x="5732562" y="544938"/>
                  <a:pt x="5734643" y="551045"/>
                  <a:pt x="5743374" y="553823"/>
                </a:cubicBezTo>
                <a:cubicBezTo>
                  <a:pt x="5752105" y="556601"/>
                  <a:pt x="5765759" y="561491"/>
                  <a:pt x="5775722" y="563322"/>
                </a:cubicBezTo>
                <a:cubicBezTo>
                  <a:pt x="5785685" y="565153"/>
                  <a:pt x="5784173" y="562319"/>
                  <a:pt x="5803154" y="564811"/>
                </a:cubicBezTo>
                <a:cubicBezTo>
                  <a:pt x="5834093" y="570132"/>
                  <a:pt x="5861956" y="573987"/>
                  <a:pt x="5896753" y="573511"/>
                </a:cubicBezTo>
                <a:cubicBezTo>
                  <a:pt x="5903276" y="583218"/>
                  <a:pt x="5913663" y="578812"/>
                  <a:pt x="5927554" y="573675"/>
                </a:cubicBezTo>
                <a:cubicBezTo>
                  <a:pt x="5953522" y="580755"/>
                  <a:pt x="5997380" y="586240"/>
                  <a:pt x="6041802" y="602069"/>
                </a:cubicBezTo>
                <a:cubicBezTo>
                  <a:pt x="6060710" y="611771"/>
                  <a:pt x="6064884" y="613437"/>
                  <a:pt x="6078434" y="616108"/>
                </a:cubicBezTo>
                <a:lnTo>
                  <a:pt x="6096000" y="619448"/>
                </a:lnTo>
                <a:lnTo>
                  <a:pt x="6096000" y="5455552"/>
                </a:lnTo>
                <a:lnTo>
                  <a:pt x="6069997" y="5451207"/>
                </a:lnTo>
                <a:cubicBezTo>
                  <a:pt x="6053823" y="5455294"/>
                  <a:pt x="6044686" y="5455132"/>
                  <a:pt x="6037984" y="5444964"/>
                </a:cubicBezTo>
                <a:cubicBezTo>
                  <a:pt x="5998377" y="5442843"/>
                  <a:pt x="5957550" y="5417208"/>
                  <a:pt x="5932185" y="5429303"/>
                </a:cubicBezTo>
                <a:cubicBezTo>
                  <a:pt x="5933795" y="5407890"/>
                  <a:pt x="5919598" y="5415926"/>
                  <a:pt x="5891978" y="5410773"/>
                </a:cubicBezTo>
                <a:cubicBezTo>
                  <a:pt x="5872223" y="5404775"/>
                  <a:pt x="5829555" y="5392164"/>
                  <a:pt x="5813654" y="5386399"/>
                </a:cubicBezTo>
                <a:cubicBezTo>
                  <a:pt x="5797753" y="5380634"/>
                  <a:pt x="5785570" y="5384842"/>
                  <a:pt x="5769613" y="5379294"/>
                </a:cubicBezTo>
                <a:cubicBezTo>
                  <a:pt x="5776777" y="5360980"/>
                  <a:pt x="5681621" y="5373475"/>
                  <a:pt x="5717914" y="5360029"/>
                </a:cubicBezTo>
                <a:cubicBezTo>
                  <a:pt x="5690732" y="5349118"/>
                  <a:pt x="5700727" y="5354575"/>
                  <a:pt x="5686355" y="5359511"/>
                </a:cubicBezTo>
                <a:cubicBezTo>
                  <a:pt x="5652173" y="5354756"/>
                  <a:pt x="5649150" y="5353330"/>
                  <a:pt x="5609707" y="5357833"/>
                </a:cubicBezTo>
                <a:cubicBezTo>
                  <a:pt x="5592195" y="5357127"/>
                  <a:pt x="5585993" y="5354659"/>
                  <a:pt x="5570413" y="5353209"/>
                </a:cubicBezTo>
                <a:cubicBezTo>
                  <a:pt x="5554833" y="5351759"/>
                  <a:pt x="5546238" y="5352814"/>
                  <a:pt x="5516227" y="5349136"/>
                </a:cubicBezTo>
                <a:cubicBezTo>
                  <a:pt x="5492490" y="5344525"/>
                  <a:pt x="5475257" y="5345814"/>
                  <a:pt x="5456088" y="5343158"/>
                </a:cubicBezTo>
                <a:cubicBezTo>
                  <a:pt x="5436918" y="5340503"/>
                  <a:pt x="5425237" y="5336331"/>
                  <a:pt x="5401214" y="5333202"/>
                </a:cubicBezTo>
                <a:cubicBezTo>
                  <a:pt x="5380590" y="5324458"/>
                  <a:pt x="5302803" y="5345416"/>
                  <a:pt x="5287223" y="5319212"/>
                </a:cubicBezTo>
                <a:cubicBezTo>
                  <a:pt x="5230819" y="5324494"/>
                  <a:pt x="5214860" y="5313910"/>
                  <a:pt x="5168498" y="5309267"/>
                </a:cubicBezTo>
                <a:cubicBezTo>
                  <a:pt x="5123665" y="5304413"/>
                  <a:pt x="5118021" y="5307363"/>
                  <a:pt x="5071189" y="5294765"/>
                </a:cubicBezTo>
                <a:cubicBezTo>
                  <a:pt x="5034607" y="5282205"/>
                  <a:pt x="5014978" y="5278240"/>
                  <a:pt x="4972297" y="5275521"/>
                </a:cubicBezTo>
                <a:cubicBezTo>
                  <a:pt x="4969126" y="5282935"/>
                  <a:pt x="4918210" y="5268072"/>
                  <a:pt x="4909975" y="5265882"/>
                </a:cubicBezTo>
                <a:cubicBezTo>
                  <a:pt x="4910918" y="5270758"/>
                  <a:pt x="4884027" y="5272900"/>
                  <a:pt x="4877057" y="5268795"/>
                </a:cubicBezTo>
                <a:cubicBezTo>
                  <a:pt x="4815399" y="5271659"/>
                  <a:pt x="4796579" y="5290311"/>
                  <a:pt x="4750368" y="5280515"/>
                </a:cubicBezTo>
                <a:cubicBezTo>
                  <a:pt x="4714297" y="5280446"/>
                  <a:pt x="4716019" y="5289985"/>
                  <a:pt x="4664197" y="5289876"/>
                </a:cubicBezTo>
                <a:cubicBezTo>
                  <a:pt x="4642396" y="5294034"/>
                  <a:pt x="4648926" y="5285802"/>
                  <a:pt x="4621801" y="5286109"/>
                </a:cubicBezTo>
                <a:cubicBezTo>
                  <a:pt x="4587181" y="5303707"/>
                  <a:pt x="4550367" y="5292240"/>
                  <a:pt x="4501450" y="5291718"/>
                </a:cubicBezTo>
                <a:cubicBezTo>
                  <a:pt x="4441618" y="5290413"/>
                  <a:pt x="4391602" y="5297669"/>
                  <a:pt x="4339538" y="5289896"/>
                </a:cubicBezTo>
                <a:cubicBezTo>
                  <a:pt x="4320399" y="5296143"/>
                  <a:pt x="4294824" y="5304547"/>
                  <a:pt x="4273798" y="5293687"/>
                </a:cubicBezTo>
                <a:cubicBezTo>
                  <a:pt x="4218595" y="5295417"/>
                  <a:pt x="4225039" y="5300366"/>
                  <a:pt x="4204001" y="5294046"/>
                </a:cubicBezTo>
                <a:cubicBezTo>
                  <a:pt x="4162118" y="5296469"/>
                  <a:pt x="4168874" y="5290927"/>
                  <a:pt x="4131013" y="5287923"/>
                </a:cubicBezTo>
                <a:cubicBezTo>
                  <a:pt x="4100184" y="5283304"/>
                  <a:pt x="4115521" y="5283729"/>
                  <a:pt x="4087000" y="5283169"/>
                </a:cubicBezTo>
                <a:cubicBezTo>
                  <a:pt x="4060034" y="5291706"/>
                  <a:pt x="4041568" y="5281154"/>
                  <a:pt x="4034328" y="5278941"/>
                </a:cubicBezTo>
                <a:cubicBezTo>
                  <a:pt x="4008845" y="5280382"/>
                  <a:pt x="3971113" y="5268624"/>
                  <a:pt x="3975385" y="5283804"/>
                </a:cubicBezTo>
                <a:cubicBezTo>
                  <a:pt x="3939593" y="5263231"/>
                  <a:pt x="3940927" y="5284115"/>
                  <a:pt x="3902682" y="5278816"/>
                </a:cubicBezTo>
                <a:cubicBezTo>
                  <a:pt x="3882526" y="5271283"/>
                  <a:pt x="3856417" y="5267233"/>
                  <a:pt x="3843763" y="5276642"/>
                </a:cubicBezTo>
                <a:cubicBezTo>
                  <a:pt x="3766863" y="5264696"/>
                  <a:pt x="3813381" y="5261088"/>
                  <a:pt x="3734981" y="5248544"/>
                </a:cubicBezTo>
                <a:cubicBezTo>
                  <a:pt x="3694311" y="5242227"/>
                  <a:pt x="3633976" y="5239795"/>
                  <a:pt x="3602355" y="5230777"/>
                </a:cubicBezTo>
                <a:cubicBezTo>
                  <a:pt x="3570735" y="5221759"/>
                  <a:pt x="3562983" y="5225833"/>
                  <a:pt x="3538517" y="5219315"/>
                </a:cubicBezTo>
                <a:cubicBezTo>
                  <a:pt x="3514052" y="5212798"/>
                  <a:pt x="3482747" y="5212305"/>
                  <a:pt x="3463058" y="5208965"/>
                </a:cubicBezTo>
                <a:cubicBezTo>
                  <a:pt x="3443369" y="5205624"/>
                  <a:pt x="3422900" y="5197673"/>
                  <a:pt x="3420380" y="5199276"/>
                </a:cubicBezTo>
                <a:cubicBezTo>
                  <a:pt x="3380714" y="5190779"/>
                  <a:pt x="3368868" y="5201274"/>
                  <a:pt x="3345184" y="5183516"/>
                </a:cubicBezTo>
                <a:cubicBezTo>
                  <a:pt x="3324916" y="5181274"/>
                  <a:pt x="3320333" y="5179327"/>
                  <a:pt x="3298771" y="5178904"/>
                </a:cubicBezTo>
                <a:cubicBezTo>
                  <a:pt x="3277209" y="5178481"/>
                  <a:pt x="3245843" y="5181014"/>
                  <a:pt x="3215809" y="5180977"/>
                </a:cubicBezTo>
                <a:cubicBezTo>
                  <a:pt x="3184688" y="5182696"/>
                  <a:pt x="3183910" y="5199151"/>
                  <a:pt x="3154917" y="5182487"/>
                </a:cubicBezTo>
                <a:cubicBezTo>
                  <a:pt x="3155210" y="5186026"/>
                  <a:pt x="3140142" y="5187176"/>
                  <a:pt x="3136265" y="5187060"/>
                </a:cubicBezTo>
                <a:lnTo>
                  <a:pt x="3105563" y="5188768"/>
                </a:lnTo>
                <a:lnTo>
                  <a:pt x="3102974" y="5183180"/>
                </a:lnTo>
                <a:cubicBezTo>
                  <a:pt x="3091506" y="5180875"/>
                  <a:pt x="3071814" y="5186387"/>
                  <a:pt x="3060354" y="5187376"/>
                </a:cubicBezTo>
                <a:lnTo>
                  <a:pt x="3034213" y="5189113"/>
                </a:lnTo>
                <a:lnTo>
                  <a:pt x="3024272" y="5188328"/>
                </a:lnTo>
                <a:lnTo>
                  <a:pt x="3020033" y="5188388"/>
                </a:lnTo>
                <a:lnTo>
                  <a:pt x="3009083" y="5184215"/>
                </a:lnTo>
                <a:cubicBezTo>
                  <a:pt x="2998901" y="5183170"/>
                  <a:pt x="2991286" y="5176456"/>
                  <a:pt x="2985198" y="5175435"/>
                </a:cubicBezTo>
                <a:cubicBezTo>
                  <a:pt x="2979110" y="5174414"/>
                  <a:pt x="2977314" y="5182166"/>
                  <a:pt x="2972552" y="5178092"/>
                </a:cubicBezTo>
                <a:cubicBezTo>
                  <a:pt x="2978585" y="5175121"/>
                  <a:pt x="2969122" y="5172700"/>
                  <a:pt x="2964948" y="5170542"/>
                </a:cubicBezTo>
                <a:lnTo>
                  <a:pt x="2927081" y="5167883"/>
                </a:lnTo>
                <a:cubicBezTo>
                  <a:pt x="2881315" y="5170765"/>
                  <a:pt x="2897505" y="5157632"/>
                  <a:pt x="2883507" y="5165948"/>
                </a:cubicBezTo>
                <a:cubicBezTo>
                  <a:pt x="2848802" y="5172562"/>
                  <a:pt x="2841183" y="5172540"/>
                  <a:pt x="2828808" y="5171024"/>
                </a:cubicBezTo>
                <a:cubicBezTo>
                  <a:pt x="2789723" y="5176358"/>
                  <a:pt x="2783598" y="5178552"/>
                  <a:pt x="2733350" y="5182954"/>
                </a:cubicBezTo>
                <a:cubicBezTo>
                  <a:pt x="2705294" y="5195484"/>
                  <a:pt x="2697276" y="5196299"/>
                  <a:pt x="2676026" y="5201528"/>
                </a:cubicBezTo>
                <a:cubicBezTo>
                  <a:pt x="2649850" y="5209688"/>
                  <a:pt x="2656777" y="5215631"/>
                  <a:pt x="2624966" y="5219503"/>
                </a:cubicBezTo>
                <a:cubicBezTo>
                  <a:pt x="2608822" y="5223802"/>
                  <a:pt x="2596717" y="5233960"/>
                  <a:pt x="2586657" y="5237693"/>
                </a:cubicBezTo>
                <a:cubicBezTo>
                  <a:pt x="2576598" y="5241426"/>
                  <a:pt x="2572560" y="5240215"/>
                  <a:pt x="2555604" y="5242950"/>
                </a:cubicBezTo>
                <a:cubicBezTo>
                  <a:pt x="2544327" y="5242024"/>
                  <a:pt x="2507818" y="5241999"/>
                  <a:pt x="2501014" y="5243732"/>
                </a:cubicBezTo>
                <a:cubicBezTo>
                  <a:pt x="2481627" y="5253849"/>
                  <a:pt x="2464234" y="5242512"/>
                  <a:pt x="2430333" y="5242347"/>
                </a:cubicBezTo>
                <a:lnTo>
                  <a:pt x="2390297" y="5243718"/>
                </a:lnTo>
                <a:cubicBezTo>
                  <a:pt x="2383025" y="5238323"/>
                  <a:pt x="2325738" y="5236407"/>
                  <a:pt x="2321676" y="5229096"/>
                </a:cubicBezTo>
                <a:cubicBezTo>
                  <a:pt x="2300682" y="5221752"/>
                  <a:pt x="2300605" y="5203239"/>
                  <a:pt x="2268081" y="5196194"/>
                </a:cubicBezTo>
                <a:cubicBezTo>
                  <a:pt x="2250549" y="5189151"/>
                  <a:pt x="2260291" y="5206888"/>
                  <a:pt x="2216485" y="5186836"/>
                </a:cubicBezTo>
                <a:cubicBezTo>
                  <a:pt x="2176812" y="5155811"/>
                  <a:pt x="2009284" y="5133290"/>
                  <a:pt x="2001494" y="5079343"/>
                </a:cubicBezTo>
                <a:cubicBezTo>
                  <a:pt x="1930452" y="5061834"/>
                  <a:pt x="1990088" y="5062662"/>
                  <a:pt x="1894629" y="5047832"/>
                </a:cubicBezTo>
                <a:cubicBezTo>
                  <a:pt x="1809963" y="5035276"/>
                  <a:pt x="1557661" y="5013588"/>
                  <a:pt x="1500237" y="4994679"/>
                </a:cubicBezTo>
                <a:cubicBezTo>
                  <a:pt x="1422590" y="4985100"/>
                  <a:pt x="1462550" y="4984560"/>
                  <a:pt x="1428745" y="4990358"/>
                </a:cubicBezTo>
                <a:cubicBezTo>
                  <a:pt x="1371818" y="4998904"/>
                  <a:pt x="1368586" y="4981591"/>
                  <a:pt x="1331117" y="4982813"/>
                </a:cubicBezTo>
                <a:cubicBezTo>
                  <a:pt x="1275392" y="4969813"/>
                  <a:pt x="1167811" y="4963517"/>
                  <a:pt x="1094400" y="4949677"/>
                </a:cubicBezTo>
                <a:cubicBezTo>
                  <a:pt x="1032555" y="4940283"/>
                  <a:pt x="1020613" y="4926459"/>
                  <a:pt x="960420" y="4921601"/>
                </a:cubicBezTo>
                <a:cubicBezTo>
                  <a:pt x="926461" y="4913284"/>
                  <a:pt x="907935" y="4932317"/>
                  <a:pt x="890651" y="4899776"/>
                </a:cubicBezTo>
                <a:cubicBezTo>
                  <a:pt x="868932" y="4886871"/>
                  <a:pt x="828943" y="4886321"/>
                  <a:pt x="792786" y="4879490"/>
                </a:cubicBezTo>
                <a:cubicBezTo>
                  <a:pt x="774601" y="4877972"/>
                  <a:pt x="755410" y="4883422"/>
                  <a:pt x="715957" y="4873155"/>
                </a:cubicBezTo>
                <a:cubicBezTo>
                  <a:pt x="685950" y="4865367"/>
                  <a:pt x="651097" y="4849744"/>
                  <a:pt x="647625" y="4870967"/>
                </a:cubicBezTo>
                <a:cubicBezTo>
                  <a:pt x="617175" y="4843306"/>
                  <a:pt x="628363" y="4862320"/>
                  <a:pt x="588833" y="4861867"/>
                </a:cubicBezTo>
                <a:cubicBezTo>
                  <a:pt x="485840" y="4832827"/>
                  <a:pt x="444489" y="4851587"/>
                  <a:pt x="366769" y="4836563"/>
                </a:cubicBezTo>
                <a:cubicBezTo>
                  <a:pt x="347086" y="4818158"/>
                  <a:pt x="343282" y="4863016"/>
                  <a:pt x="293285" y="4819988"/>
                </a:cubicBezTo>
                <a:cubicBezTo>
                  <a:pt x="289569" y="4822136"/>
                  <a:pt x="267030" y="4799681"/>
                  <a:pt x="251789" y="4793960"/>
                </a:cubicBezTo>
                <a:cubicBezTo>
                  <a:pt x="236548" y="4788239"/>
                  <a:pt x="215411" y="4786648"/>
                  <a:pt x="201835" y="4785664"/>
                </a:cubicBezTo>
                <a:cubicBezTo>
                  <a:pt x="188258" y="4784679"/>
                  <a:pt x="186209" y="4788050"/>
                  <a:pt x="170329" y="4788050"/>
                </a:cubicBezTo>
                <a:cubicBezTo>
                  <a:pt x="154448" y="4788050"/>
                  <a:pt x="132774" y="4775085"/>
                  <a:pt x="103478" y="4797957"/>
                </a:cubicBezTo>
                <a:cubicBezTo>
                  <a:pt x="89551" y="4796239"/>
                  <a:pt x="97852" y="4783571"/>
                  <a:pt x="86767" y="4777747"/>
                </a:cubicBezTo>
                <a:cubicBezTo>
                  <a:pt x="81225" y="4774835"/>
                  <a:pt x="72809" y="4772046"/>
                  <a:pt x="63762" y="4769537"/>
                </a:cubicBezTo>
                <a:lnTo>
                  <a:pt x="37001" y="4763022"/>
                </a:lnTo>
                <a:lnTo>
                  <a:pt x="37482" y="4761597"/>
                </a:lnTo>
                <a:cubicBezTo>
                  <a:pt x="35277" y="4760236"/>
                  <a:pt x="31697" y="4759001"/>
                  <a:pt x="30394" y="4758901"/>
                </a:cubicBezTo>
                <a:cubicBezTo>
                  <a:pt x="29091" y="4758801"/>
                  <a:pt x="30066" y="4759837"/>
                  <a:pt x="36971" y="4763015"/>
                </a:cubicBezTo>
                <a:lnTo>
                  <a:pt x="37001" y="4763022"/>
                </a:lnTo>
                <a:lnTo>
                  <a:pt x="36315" y="4765055"/>
                </a:lnTo>
                <a:cubicBezTo>
                  <a:pt x="32115" y="4765663"/>
                  <a:pt x="22886" y="4765389"/>
                  <a:pt x="4975" y="4763227"/>
                </a:cubicBezTo>
                <a:lnTo>
                  <a:pt x="0" y="476242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720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E9154-A821-4D65-80B0-A95F86E7A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Карта боевых действий</a:t>
            </a:r>
          </a:p>
        </p:txBody>
      </p:sp>
      <p:sp>
        <p:nvSpPr>
          <p:cNvPr id="14340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338" name="Picture 2" descr="Гражданская война в Испании. Республика, к оружию! | История и техника |  World of Tanks">
            <a:extLst>
              <a:ext uri="{FF2B5EF4-FFF2-40B4-BE49-F238E27FC236}">
                <a16:creationId xmlns:a16="http://schemas.microsoft.com/office/drawing/2014/main" id="{27C6BE95-5E45-4502-B9F2-44B25D0F4D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7" r="1746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564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EFEFD-3829-4618-9682-ADE42C6A1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506BB7-5747-42B9-B06D-9EE2F99BD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456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CAE59-E7CA-477F-964B-784F45B18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Домашнее задание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69DD930D-1CB9-48BF-B365-C075D4F2D0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95391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8651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FA0F3-78A5-4238-9CD2-1664706A0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Тест, д</a:t>
            </a:r>
            <a:r>
              <a:rPr lang="en-US" dirty="0"/>
              <a:t>/</a:t>
            </a:r>
            <a:r>
              <a:rPr lang="ru-RU" dirty="0"/>
              <a:t>з</a:t>
            </a:r>
            <a:r>
              <a:rPr lang="en-US" dirty="0"/>
              <a:t>, </a:t>
            </a:r>
            <a:r>
              <a:rPr lang="ru-RU" dirty="0"/>
              <a:t>отметки и материалы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3C19D8-962A-487D-9F4E-90EE8D160B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057" y="1450351"/>
            <a:ext cx="5387927" cy="538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212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82435-0D15-46B5-A376-217F070CD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План урока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Объект 2">
            <a:extLst>
              <a:ext uri="{FF2B5EF4-FFF2-40B4-BE49-F238E27FC236}">
                <a16:creationId xmlns:a16="http://schemas.microsoft.com/office/drawing/2014/main" id="{C46B613B-4C1E-4CD5-BE83-A6AF6446F8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960428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5716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12342-9916-4396-88D1-F44943108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Установление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нацистского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режима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Германии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7EB67F-A614-49FC-92D6-DCB2A284E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856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F724E-4536-4C91-9D4B-06D7EB30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Адольф Гитлер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851134-51EC-4C57-9D21-68745DA8A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809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Лидер нацистов в Германии. Руководитель немецкой социал-рабочей партии Германии (НСДАП)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ocus: Дедушка Гитлера все-таки был евреем? - LRT">
            <a:extLst>
              <a:ext uri="{FF2B5EF4-FFF2-40B4-BE49-F238E27FC236}">
                <a16:creationId xmlns:a16="http://schemas.microsoft.com/office/drawing/2014/main" id="{33D5A07E-01E2-48B6-9F08-84604B8346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2492" y="1323623"/>
            <a:ext cx="5536001" cy="4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82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E4B0C-4AC5-451C-AD46-15201F10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1919-1933 гг.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33ADEB03-84F8-4791-8282-31B5371869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394000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9902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FA1621-8CBD-4D75-83CF-20EDFA4D1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Причины успехи Гитлера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82510DD6-9158-4DF2-BCFF-8FBDA8EF2B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316716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25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E2665B-1ED3-4DD5-992B-A4632A293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4700">
                <a:solidFill>
                  <a:schemeClr val="bg1"/>
                </a:solidFill>
              </a:rPr>
              <a:t>Основные мероприятия Гитлера 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7D7BBE09-3525-4BE8-A861-437EDB6B42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003155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183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7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8234D4-DAAD-4B1B-8549-94620A57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Хрустальная ночь 1938 г.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3E2848-C83B-46E1-9B9D-341D21764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809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Франкфуртская синагога на Бёрнеплац, подожжённая погромщиками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55" name="Rectangle 7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6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7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8" name="Rectangle 7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7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Изображение выглядит как текст, черный, белый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60A1CB18-E0D1-42D8-98DA-491229260B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2492" y="1551983"/>
            <a:ext cx="5536001" cy="369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5961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334</Words>
  <Application>Microsoft Office PowerPoint</Application>
  <PresentationFormat>Широкоэкранный</PresentationFormat>
  <Paragraphs>51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§ 5. Борьба против фашизма в европейских странах накануне Второй мировой войны</vt:lpstr>
      <vt:lpstr>Проверка домашнего задания</vt:lpstr>
      <vt:lpstr>План урока</vt:lpstr>
      <vt:lpstr>1. Установление нацистского режима в Германии</vt:lpstr>
      <vt:lpstr>Адольф Гитлер</vt:lpstr>
      <vt:lpstr>1919-1933 гг.</vt:lpstr>
      <vt:lpstr>Причины успехи Гитлера</vt:lpstr>
      <vt:lpstr>Основные мероприятия Гитлера </vt:lpstr>
      <vt:lpstr>Хрустальная ночь 1938 г. </vt:lpstr>
      <vt:lpstr>Концлагерь Берген-Бельзен</vt:lpstr>
      <vt:lpstr>Узники Дахау</vt:lpstr>
      <vt:lpstr>Узники Бухенвальда</vt:lpstr>
      <vt:lpstr>Печи Освенцима </vt:lpstr>
      <vt:lpstr>2. Народный фронт во Франции</vt:lpstr>
      <vt:lpstr>6 февраля 1934 г.</vt:lpstr>
      <vt:lpstr>Народный фронт</vt:lpstr>
      <vt:lpstr>3. Гражданская война в Испании</vt:lpstr>
      <vt:lpstr>1931 г.</vt:lpstr>
      <vt:lpstr>Франсиско Франко</vt:lpstr>
      <vt:lpstr>Боевые действия</vt:lpstr>
      <vt:lpstr>Боевые действия  </vt:lpstr>
      <vt:lpstr>Боевые действия </vt:lpstr>
      <vt:lpstr>Карта боевых действий</vt:lpstr>
      <vt:lpstr>Контроль знаний</vt:lpstr>
      <vt:lpstr>Домашнее задание</vt:lpstr>
      <vt:lpstr>Тест, д/з, отметки и материалы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5. Борьба против фашизма в европейских странах накануне Второй мировой войны</dc:title>
  <dc:creator>Роман Жигалов</dc:creator>
  <cp:lastModifiedBy>Роман Жигалов</cp:lastModifiedBy>
  <cp:revision>1</cp:revision>
  <dcterms:created xsi:type="dcterms:W3CDTF">2021-09-25T10:30:37Z</dcterms:created>
  <dcterms:modified xsi:type="dcterms:W3CDTF">2021-09-25T10:57:02Z</dcterms:modified>
</cp:coreProperties>
</file>