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305" r:id="rId9"/>
    <p:sldId id="302" r:id="rId10"/>
    <p:sldId id="303" r:id="rId11"/>
    <p:sldId id="304" r:id="rId12"/>
    <p:sldId id="306" r:id="rId13"/>
    <p:sldId id="307" r:id="rId14"/>
    <p:sldId id="308" r:id="rId15"/>
    <p:sldId id="309" r:id="rId16"/>
    <p:sldId id="310" r:id="rId17"/>
    <p:sldId id="311" r:id="rId18"/>
    <p:sldId id="312" r:id="rId19"/>
    <p:sldId id="313" r:id="rId20"/>
    <p:sldId id="314" r:id="rId21"/>
    <p:sldId id="315" r:id="rId22"/>
    <p:sldId id="316" r:id="rId23"/>
    <p:sldId id="317" r:id="rId24"/>
    <p:sldId id="318" r:id="rId25"/>
    <p:sldId id="320" r:id="rId26"/>
    <p:sldId id="319" r:id="rId27"/>
    <p:sldId id="321" r:id="rId28"/>
    <p:sldId id="322" r:id="rId29"/>
    <p:sldId id="323" r:id="rId30"/>
    <p:sldId id="295" r:id="rId3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655971B-DD83-44E9-963F-8959AADD94D5}" v="23" dt="2022-04-17T12:57:42.8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man Zhigalov" userId="1f97e9fdf7779aa5" providerId="LiveId" clId="{3655971B-DD83-44E9-963F-8959AADD94D5}"/>
    <pc:docChg chg="undo custSel addSld delSld modSld">
      <pc:chgData name="Roman Zhigalov" userId="1f97e9fdf7779aa5" providerId="LiveId" clId="{3655971B-DD83-44E9-963F-8959AADD94D5}" dt="2022-04-17T12:59:23.583" v="1474" actId="122"/>
      <pc:docMkLst>
        <pc:docMk/>
      </pc:docMkLst>
      <pc:sldChg chg="modSp new mod">
        <pc:chgData name="Roman Zhigalov" userId="1f97e9fdf7779aa5" providerId="LiveId" clId="{3655971B-DD83-44E9-963F-8959AADD94D5}" dt="2022-04-17T10:43:15.287" v="3" actId="20577"/>
        <pc:sldMkLst>
          <pc:docMk/>
          <pc:sldMk cId="3345596742" sldId="256"/>
        </pc:sldMkLst>
        <pc:spChg chg="mod">
          <ac:chgData name="Roman Zhigalov" userId="1f97e9fdf7779aa5" providerId="LiveId" clId="{3655971B-DD83-44E9-963F-8959AADD94D5}" dt="2022-04-17T10:43:15.287" v="3" actId="20577"/>
          <ac:spMkLst>
            <pc:docMk/>
            <pc:sldMk cId="3345596742" sldId="256"/>
            <ac:spMk id="2" creationId="{CE8AFC1C-B280-449E-A204-A0E8CBB6AA4B}"/>
          </ac:spMkLst>
        </pc:spChg>
      </pc:sldChg>
      <pc:sldChg chg="add">
        <pc:chgData name="Roman Zhigalov" userId="1f97e9fdf7779aa5" providerId="LiveId" clId="{3655971B-DD83-44E9-963F-8959AADD94D5}" dt="2022-04-17T10:43:02.650" v="1"/>
        <pc:sldMkLst>
          <pc:docMk/>
          <pc:sldMk cId="3092758895" sldId="295"/>
        </pc:sldMkLst>
      </pc:sldChg>
      <pc:sldChg chg="modSp new mod">
        <pc:chgData name="Roman Zhigalov" userId="1f97e9fdf7779aa5" providerId="LiveId" clId="{3655971B-DD83-44E9-963F-8959AADD94D5}" dt="2022-04-17T11:06:26.651" v="17" actId="122"/>
        <pc:sldMkLst>
          <pc:docMk/>
          <pc:sldMk cId="3726910777" sldId="296"/>
        </pc:sldMkLst>
        <pc:spChg chg="mod">
          <ac:chgData name="Roman Zhigalov" userId="1f97e9fdf7779aa5" providerId="LiveId" clId="{3655971B-DD83-44E9-963F-8959AADD94D5}" dt="2022-04-17T11:06:26.651" v="17" actId="122"/>
          <ac:spMkLst>
            <pc:docMk/>
            <pc:sldMk cId="3726910777" sldId="296"/>
            <ac:spMk id="2" creationId="{B5D66EA1-02C7-408B-96A3-52B32BBD6904}"/>
          </ac:spMkLst>
        </pc:spChg>
      </pc:sldChg>
      <pc:sldChg chg="addSp modSp new mod setBg">
        <pc:chgData name="Roman Zhigalov" userId="1f97e9fdf7779aa5" providerId="LiveId" clId="{3655971B-DD83-44E9-963F-8959AADD94D5}" dt="2022-04-17T11:08:18.598" v="157" actId="26606"/>
        <pc:sldMkLst>
          <pc:docMk/>
          <pc:sldMk cId="3113337292" sldId="297"/>
        </pc:sldMkLst>
        <pc:spChg chg="mod">
          <ac:chgData name="Roman Zhigalov" userId="1f97e9fdf7779aa5" providerId="LiveId" clId="{3655971B-DD83-44E9-963F-8959AADD94D5}" dt="2022-04-17T11:08:18.598" v="157" actId="26606"/>
          <ac:spMkLst>
            <pc:docMk/>
            <pc:sldMk cId="3113337292" sldId="297"/>
            <ac:spMk id="2" creationId="{6CB14231-209A-4A88-9ECD-2E92B07C1D66}"/>
          </ac:spMkLst>
        </pc:spChg>
        <pc:spChg chg="mod">
          <ac:chgData name="Roman Zhigalov" userId="1f97e9fdf7779aa5" providerId="LiveId" clId="{3655971B-DD83-44E9-963F-8959AADD94D5}" dt="2022-04-17T11:08:18.598" v="157" actId="26606"/>
          <ac:spMkLst>
            <pc:docMk/>
            <pc:sldMk cId="3113337292" sldId="297"/>
            <ac:spMk id="3" creationId="{D3A0A91C-01CB-4CE1-9535-17873CC902D9}"/>
          </ac:spMkLst>
        </pc:spChg>
        <pc:spChg chg="add">
          <ac:chgData name="Roman Zhigalov" userId="1f97e9fdf7779aa5" providerId="LiveId" clId="{3655971B-DD83-44E9-963F-8959AADD94D5}" dt="2022-04-17T11:08:18.598" v="157" actId="26606"/>
          <ac:spMkLst>
            <pc:docMk/>
            <pc:sldMk cId="3113337292" sldId="297"/>
            <ac:spMk id="8" creationId="{DBF61EA3-B236-439E-9C0B-340980D56BEE}"/>
          </ac:spMkLst>
        </pc:spChg>
        <pc:spChg chg="add">
          <ac:chgData name="Roman Zhigalov" userId="1f97e9fdf7779aa5" providerId="LiveId" clId="{3655971B-DD83-44E9-963F-8959AADD94D5}" dt="2022-04-17T11:08:18.598" v="157" actId="26606"/>
          <ac:spMkLst>
            <pc:docMk/>
            <pc:sldMk cId="3113337292" sldId="297"/>
            <ac:spMk id="14" creationId="{E659831F-0D9A-4C63-9EBB-8435B85A440F}"/>
          </ac:spMkLst>
        </pc:spChg>
        <pc:grpChg chg="add">
          <ac:chgData name="Roman Zhigalov" userId="1f97e9fdf7779aa5" providerId="LiveId" clId="{3655971B-DD83-44E9-963F-8959AADD94D5}" dt="2022-04-17T11:08:18.598" v="157" actId="26606"/>
          <ac:grpSpMkLst>
            <pc:docMk/>
            <pc:sldMk cId="3113337292" sldId="297"/>
            <ac:grpSpMk id="10" creationId="{28FAF094-D087-493F-8DF9-A486C2D6BBAA}"/>
          </ac:grpSpMkLst>
        </pc:grpChg>
      </pc:sldChg>
      <pc:sldChg chg="addSp modSp new mod setBg">
        <pc:chgData name="Roman Zhigalov" userId="1f97e9fdf7779aa5" providerId="LiveId" clId="{3655971B-DD83-44E9-963F-8959AADD94D5}" dt="2022-04-17T11:08:27.397" v="180" actId="26606"/>
        <pc:sldMkLst>
          <pc:docMk/>
          <pc:sldMk cId="3688550884" sldId="298"/>
        </pc:sldMkLst>
        <pc:spChg chg="mod">
          <ac:chgData name="Roman Zhigalov" userId="1f97e9fdf7779aa5" providerId="LiveId" clId="{3655971B-DD83-44E9-963F-8959AADD94D5}" dt="2022-04-17T11:08:27.397" v="180" actId="26606"/>
          <ac:spMkLst>
            <pc:docMk/>
            <pc:sldMk cId="3688550884" sldId="298"/>
            <ac:spMk id="2" creationId="{971F68F5-E4BE-42A1-B560-8B885FCB94C6}"/>
          </ac:spMkLst>
        </pc:spChg>
        <pc:spChg chg="mod">
          <ac:chgData name="Roman Zhigalov" userId="1f97e9fdf7779aa5" providerId="LiveId" clId="{3655971B-DD83-44E9-963F-8959AADD94D5}" dt="2022-04-17T11:08:27.397" v="180" actId="26606"/>
          <ac:spMkLst>
            <pc:docMk/>
            <pc:sldMk cId="3688550884" sldId="298"/>
            <ac:spMk id="3" creationId="{791F29D0-323D-4F3B-A590-50C9FFC02E5A}"/>
          </ac:spMkLst>
        </pc:spChg>
        <pc:spChg chg="add">
          <ac:chgData name="Roman Zhigalov" userId="1f97e9fdf7779aa5" providerId="LiveId" clId="{3655971B-DD83-44E9-963F-8959AADD94D5}" dt="2022-04-17T11:08:27.397" v="180" actId="26606"/>
          <ac:spMkLst>
            <pc:docMk/>
            <pc:sldMk cId="3688550884" sldId="298"/>
            <ac:spMk id="8" creationId="{4522B21E-B2B9-4C72-9A71-C87EFD137480}"/>
          </ac:spMkLst>
        </pc:spChg>
        <pc:spChg chg="add">
          <ac:chgData name="Roman Zhigalov" userId="1f97e9fdf7779aa5" providerId="LiveId" clId="{3655971B-DD83-44E9-963F-8959AADD94D5}" dt="2022-04-17T11:08:27.397" v="180" actId="26606"/>
          <ac:spMkLst>
            <pc:docMk/>
            <pc:sldMk cId="3688550884" sldId="298"/>
            <ac:spMk id="10" creationId="{5EB7D2A2-F448-44D4-938C-DC84CBCB3B1E}"/>
          </ac:spMkLst>
        </pc:spChg>
        <pc:spChg chg="add">
          <ac:chgData name="Roman Zhigalov" userId="1f97e9fdf7779aa5" providerId="LiveId" clId="{3655971B-DD83-44E9-963F-8959AADD94D5}" dt="2022-04-17T11:08:27.397" v="180" actId="26606"/>
          <ac:spMkLst>
            <pc:docMk/>
            <pc:sldMk cId="3688550884" sldId="298"/>
            <ac:spMk id="12" creationId="{871AEA07-1E14-44B4-8E55-64EF049CD66F}"/>
          </ac:spMkLst>
        </pc:spChg>
        <pc:cxnChg chg="add">
          <ac:chgData name="Roman Zhigalov" userId="1f97e9fdf7779aa5" providerId="LiveId" clId="{3655971B-DD83-44E9-963F-8959AADD94D5}" dt="2022-04-17T11:08:27.397" v="180" actId="26606"/>
          <ac:cxnSpMkLst>
            <pc:docMk/>
            <pc:sldMk cId="3688550884" sldId="298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3655971B-DD83-44E9-963F-8959AADD94D5}" dt="2022-04-17T12:20:46.364" v="431" actId="26606"/>
        <pc:sldMkLst>
          <pc:docMk/>
          <pc:sldMk cId="2352180387" sldId="299"/>
        </pc:sldMkLst>
        <pc:spChg chg="mod">
          <ac:chgData name="Roman Zhigalov" userId="1f97e9fdf7779aa5" providerId="LiveId" clId="{3655971B-DD83-44E9-963F-8959AADD94D5}" dt="2022-04-17T12:20:46.364" v="431" actId="26606"/>
          <ac:spMkLst>
            <pc:docMk/>
            <pc:sldMk cId="2352180387" sldId="299"/>
            <ac:spMk id="2" creationId="{CB32FE89-BD80-4EA2-B4B3-D21DA90AB3E9}"/>
          </ac:spMkLst>
        </pc:spChg>
        <pc:spChg chg="add del mod">
          <ac:chgData name="Roman Zhigalov" userId="1f97e9fdf7779aa5" providerId="LiveId" clId="{3655971B-DD83-44E9-963F-8959AADD94D5}" dt="2022-04-17T12:20:46.364" v="431" actId="26606"/>
          <ac:spMkLst>
            <pc:docMk/>
            <pc:sldMk cId="2352180387" sldId="299"/>
            <ac:spMk id="3" creationId="{2694D747-5702-4FCF-89DA-B853663B3318}"/>
          </ac:spMkLst>
        </pc:spChg>
        <pc:spChg chg="add del">
          <ac:chgData name="Roman Zhigalov" userId="1f97e9fdf7779aa5" providerId="LiveId" clId="{3655971B-DD83-44E9-963F-8959AADD94D5}" dt="2022-04-17T12:20:32.310" v="420" actId="26606"/>
          <ac:spMkLst>
            <pc:docMk/>
            <pc:sldMk cId="2352180387" sldId="299"/>
            <ac:spMk id="8" creationId="{C2554CA6-288E-4202-BC52-2E5A8F0C0AED}"/>
          </ac:spMkLst>
        </pc:spChg>
        <pc:spChg chg="add del">
          <ac:chgData name="Roman Zhigalov" userId="1f97e9fdf7779aa5" providerId="LiveId" clId="{3655971B-DD83-44E9-963F-8959AADD94D5}" dt="2022-04-17T12:20:37.427" v="424" actId="26606"/>
          <ac:spMkLst>
            <pc:docMk/>
            <pc:sldMk cId="2352180387" sldId="299"/>
            <ac:spMk id="9" creationId="{8F90786E-B72D-4C32-BDCE-A170B007822D}"/>
          </ac:spMkLst>
        </pc:spChg>
        <pc:spChg chg="add del">
          <ac:chgData name="Roman Zhigalov" userId="1f97e9fdf7779aa5" providerId="LiveId" clId="{3655971B-DD83-44E9-963F-8959AADD94D5}" dt="2022-04-17T12:20:32.310" v="420" actId="26606"/>
          <ac:spMkLst>
            <pc:docMk/>
            <pc:sldMk cId="2352180387" sldId="299"/>
            <ac:spMk id="10" creationId="{B10BB131-AC8E-4A8E-A5D1-36260F720C3B}"/>
          </ac:spMkLst>
        </pc:spChg>
        <pc:spChg chg="add del">
          <ac:chgData name="Roman Zhigalov" userId="1f97e9fdf7779aa5" providerId="LiveId" clId="{3655971B-DD83-44E9-963F-8959AADD94D5}" dt="2022-04-17T12:20:37.427" v="424" actId="26606"/>
          <ac:spMkLst>
            <pc:docMk/>
            <pc:sldMk cId="2352180387" sldId="299"/>
            <ac:spMk id="11" creationId="{5E46F2E7-848F-4A6C-A098-4764FDEA771A}"/>
          </ac:spMkLst>
        </pc:spChg>
        <pc:spChg chg="add del">
          <ac:chgData name="Roman Zhigalov" userId="1f97e9fdf7779aa5" providerId="LiveId" clId="{3655971B-DD83-44E9-963F-8959AADD94D5}" dt="2022-04-17T12:20:32.310" v="420" actId="26606"/>
          <ac:spMkLst>
            <pc:docMk/>
            <pc:sldMk cId="2352180387" sldId="299"/>
            <ac:spMk id="12" creationId="{5B7778FC-632E-4DCA-A7CB-0D7731CCF970}"/>
          </ac:spMkLst>
        </pc:spChg>
        <pc:spChg chg="add">
          <ac:chgData name="Roman Zhigalov" userId="1f97e9fdf7779aa5" providerId="LiveId" clId="{3655971B-DD83-44E9-963F-8959AADD94D5}" dt="2022-04-17T12:20:46.364" v="431" actId="26606"/>
          <ac:spMkLst>
            <pc:docMk/>
            <pc:sldMk cId="2352180387" sldId="299"/>
            <ac:spMk id="13" creationId="{D2C0AE1C-0118-41AE-8A10-7CDCBF10E96F}"/>
          </ac:spMkLst>
        </pc:spChg>
        <pc:spChg chg="add del">
          <ac:chgData name="Roman Zhigalov" userId="1f97e9fdf7779aa5" providerId="LiveId" clId="{3655971B-DD83-44E9-963F-8959AADD94D5}" dt="2022-04-17T12:20:32.310" v="420" actId="26606"/>
          <ac:spMkLst>
            <pc:docMk/>
            <pc:sldMk cId="2352180387" sldId="299"/>
            <ac:spMk id="14" creationId="{FA23A907-97FB-4A8F-880A-DD77401C4296}"/>
          </ac:spMkLst>
        </pc:spChg>
        <pc:spChg chg="add">
          <ac:chgData name="Roman Zhigalov" userId="1f97e9fdf7779aa5" providerId="LiveId" clId="{3655971B-DD83-44E9-963F-8959AADD94D5}" dt="2022-04-17T12:20:46.364" v="431" actId="26606"/>
          <ac:spMkLst>
            <pc:docMk/>
            <pc:sldMk cId="2352180387" sldId="299"/>
            <ac:spMk id="15" creationId="{463EEC44-1BA3-44ED-81FC-A644B04B2A44}"/>
          </ac:spMkLst>
        </pc:spChg>
        <pc:spChg chg="add del">
          <ac:chgData name="Roman Zhigalov" userId="1f97e9fdf7779aa5" providerId="LiveId" clId="{3655971B-DD83-44E9-963F-8959AADD94D5}" dt="2022-04-17T12:20:35.600" v="422" actId="26606"/>
          <ac:spMkLst>
            <pc:docMk/>
            <pc:sldMk cId="2352180387" sldId="299"/>
            <ac:spMk id="16" creationId="{4F7EBAE4-9945-4473-9E34-B2C66EA0F03D}"/>
          </ac:spMkLst>
        </pc:spChg>
        <pc:spChg chg="add del">
          <ac:chgData name="Roman Zhigalov" userId="1f97e9fdf7779aa5" providerId="LiveId" clId="{3655971B-DD83-44E9-963F-8959AADD94D5}" dt="2022-04-17T12:20:35.600" v="422" actId="26606"/>
          <ac:spMkLst>
            <pc:docMk/>
            <pc:sldMk cId="2352180387" sldId="299"/>
            <ac:spMk id="17" creationId="{70BEB1E7-2F88-40BC-B73D-42E5B6F80BFC}"/>
          </ac:spMkLst>
        </pc:spChg>
        <pc:spChg chg="add del">
          <ac:chgData name="Roman Zhigalov" userId="1f97e9fdf7779aa5" providerId="LiveId" clId="{3655971B-DD83-44E9-963F-8959AADD94D5}" dt="2022-04-17T12:20:35.600" v="422" actId="26606"/>
          <ac:spMkLst>
            <pc:docMk/>
            <pc:sldMk cId="2352180387" sldId="299"/>
            <ac:spMk id="18" creationId="{A7B99495-F43F-4D80-A44F-2CB4764EB90B}"/>
          </ac:spMkLst>
        </pc:spChg>
        <pc:spChg chg="add del">
          <ac:chgData name="Roman Zhigalov" userId="1f97e9fdf7779aa5" providerId="LiveId" clId="{3655971B-DD83-44E9-963F-8959AADD94D5}" dt="2022-04-17T12:20:37.427" v="424" actId="26606"/>
          <ac:spMkLst>
            <pc:docMk/>
            <pc:sldMk cId="2352180387" sldId="299"/>
            <ac:spMk id="21" creationId="{2694D747-5702-4FCF-89DA-B853663B3318}"/>
          </ac:spMkLst>
        </pc:spChg>
        <pc:spChg chg="add del">
          <ac:chgData name="Roman Zhigalov" userId="1f97e9fdf7779aa5" providerId="LiveId" clId="{3655971B-DD83-44E9-963F-8959AADD94D5}" dt="2022-04-17T12:20:39.802" v="426" actId="26606"/>
          <ac:spMkLst>
            <pc:docMk/>
            <pc:sldMk cId="2352180387" sldId="299"/>
            <ac:spMk id="23" creationId="{460B0EFB-53ED-4F35-B05D-F658EA021C65}"/>
          </ac:spMkLst>
        </pc:spChg>
        <pc:spChg chg="add del">
          <ac:chgData name="Roman Zhigalov" userId="1f97e9fdf7779aa5" providerId="LiveId" clId="{3655971B-DD83-44E9-963F-8959AADD94D5}" dt="2022-04-17T12:20:39.802" v="426" actId="26606"/>
          <ac:spMkLst>
            <pc:docMk/>
            <pc:sldMk cId="2352180387" sldId="299"/>
            <ac:spMk id="25" creationId="{835EF3DD-7D43-4A27-8967-A92FD8CC9365}"/>
          </ac:spMkLst>
        </pc:spChg>
        <pc:spChg chg="add del">
          <ac:chgData name="Roman Zhigalov" userId="1f97e9fdf7779aa5" providerId="LiveId" clId="{3655971B-DD83-44E9-963F-8959AADD94D5}" dt="2022-04-17T12:20:39.802" v="426" actId="26606"/>
          <ac:spMkLst>
            <pc:docMk/>
            <pc:sldMk cId="2352180387" sldId="299"/>
            <ac:spMk id="26" creationId="{2694D747-5702-4FCF-89DA-B853663B3318}"/>
          </ac:spMkLst>
        </pc:spChg>
        <pc:spChg chg="add">
          <ac:chgData name="Roman Zhigalov" userId="1f97e9fdf7779aa5" providerId="LiveId" clId="{3655971B-DD83-44E9-963F-8959AADD94D5}" dt="2022-04-17T12:20:46.364" v="431" actId="26606"/>
          <ac:spMkLst>
            <pc:docMk/>
            <pc:sldMk cId="2352180387" sldId="299"/>
            <ac:spMk id="32" creationId="{7517A47C-B2E5-4B79-8061-D74B1311AF6E}"/>
          </ac:spMkLst>
        </pc:spChg>
        <pc:spChg chg="add">
          <ac:chgData name="Roman Zhigalov" userId="1f97e9fdf7779aa5" providerId="LiveId" clId="{3655971B-DD83-44E9-963F-8959AADD94D5}" dt="2022-04-17T12:20:46.364" v="431" actId="26606"/>
          <ac:spMkLst>
            <pc:docMk/>
            <pc:sldMk cId="2352180387" sldId="299"/>
            <ac:spMk id="33" creationId="{C505E780-2083-4CB5-A42A-5E0E2908ECC3}"/>
          </ac:spMkLst>
        </pc:spChg>
        <pc:graphicFrameChg chg="add del">
          <ac:chgData name="Roman Zhigalov" userId="1f97e9fdf7779aa5" providerId="LiveId" clId="{3655971B-DD83-44E9-963F-8959AADD94D5}" dt="2022-04-17T12:20:35.600" v="422" actId="26606"/>
          <ac:graphicFrameMkLst>
            <pc:docMk/>
            <pc:sldMk cId="2352180387" sldId="299"/>
            <ac:graphicFrameMk id="5" creationId="{D5F03830-3844-42C5-47C3-E5250F0A8C5E}"/>
          </ac:graphicFrameMkLst>
        </pc:graphicFrameChg>
        <pc:graphicFrameChg chg="add del">
          <ac:chgData name="Roman Zhigalov" userId="1f97e9fdf7779aa5" providerId="LiveId" clId="{3655971B-DD83-44E9-963F-8959AADD94D5}" dt="2022-04-17T12:20:41.172" v="428" actId="26606"/>
          <ac:graphicFrameMkLst>
            <pc:docMk/>
            <pc:sldMk cId="2352180387" sldId="299"/>
            <ac:graphicFrameMk id="28" creationId="{9641E3D9-946B-8C44-A006-BC45FD3D2C54}"/>
          </ac:graphicFrameMkLst>
        </pc:graphicFrameChg>
        <pc:graphicFrameChg chg="add del">
          <ac:chgData name="Roman Zhigalov" userId="1f97e9fdf7779aa5" providerId="LiveId" clId="{3655971B-DD83-44E9-963F-8959AADD94D5}" dt="2022-04-17T12:20:46.267" v="430" actId="26606"/>
          <ac:graphicFrameMkLst>
            <pc:docMk/>
            <pc:sldMk cId="2352180387" sldId="299"/>
            <ac:graphicFrameMk id="30" creationId="{59948C07-8FAD-BA4B-6D01-03634D0B2ED2}"/>
          </ac:graphicFrameMkLst>
        </pc:graphicFrameChg>
        <pc:graphicFrameChg chg="add">
          <ac:chgData name="Roman Zhigalov" userId="1f97e9fdf7779aa5" providerId="LiveId" clId="{3655971B-DD83-44E9-963F-8959AADD94D5}" dt="2022-04-17T12:20:46.364" v="431" actId="26606"/>
          <ac:graphicFrameMkLst>
            <pc:docMk/>
            <pc:sldMk cId="2352180387" sldId="299"/>
            <ac:graphicFrameMk id="34" creationId="{487CD459-6701-6F96-50C1-B2A1BF292C81}"/>
          </ac:graphicFrameMkLst>
        </pc:graphicFrameChg>
        <pc:picChg chg="add del">
          <ac:chgData name="Roman Zhigalov" userId="1f97e9fdf7779aa5" providerId="LiveId" clId="{3655971B-DD83-44E9-963F-8959AADD94D5}" dt="2022-04-17T12:20:35.600" v="422" actId="26606"/>
          <ac:picMkLst>
            <pc:docMk/>
            <pc:sldMk cId="2352180387" sldId="299"/>
            <ac:picMk id="6" creationId="{6DE6F440-DEB0-CE85-515B-299AED73C150}"/>
          </ac:picMkLst>
        </pc:picChg>
        <pc:picChg chg="add del">
          <ac:chgData name="Roman Zhigalov" userId="1f97e9fdf7779aa5" providerId="LiveId" clId="{3655971B-DD83-44E9-963F-8959AADD94D5}" dt="2022-04-17T12:20:37.427" v="424" actId="26606"/>
          <ac:picMkLst>
            <pc:docMk/>
            <pc:sldMk cId="2352180387" sldId="299"/>
            <ac:picMk id="20" creationId="{9CCFE9C0-8A09-0831-3370-ED5ACD26FCC4}"/>
          </ac:picMkLst>
        </pc:picChg>
        <pc:picChg chg="add del">
          <ac:chgData name="Roman Zhigalov" userId="1f97e9fdf7779aa5" providerId="LiveId" clId="{3655971B-DD83-44E9-963F-8959AADD94D5}" dt="2022-04-17T12:20:39.802" v="426" actId="26606"/>
          <ac:picMkLst>
            <pc:docMk/>
            <pc:sldMk cId="2352180387" sldId="299"/>
            <ac:picMk id="24" creationId="{6990BD41-BB92-760A-4CA7-F12A4C11D963}"/>
          </ac:picMkLst>
        </pc:picChg>
      </pc:sldChg>
      <pc:sldChg chg="modSp new del mod">
        <pc:chgData name="Roman Zhigalov" userId="1f97e9fdf7779aa5" providerId="LiveId" clId="{3655971B-DD83-44E9-963F-8959AADD94D5}" dt="2022-04-17T12:16:05.508" v="329" actId="47"/>
        <pc:sldMkLst>
          <pc:docMk/>
          <pc:sldMk cId="2641284493" sldId="299"/>
        </pc:sldMkLst>
        <pc:spChg chg="mod">
          <ac:chgData name="Roman Zhigalov" userId="1f97e9fdf7779aa5" providerId="LiveId" clId="{3655971B-DD83-44E9-963F-8959AADD94D5}" dt="2022-04-17T12:12:11.373" v="209" actId="20577"/>
          <ac:spMkLst>
            <pc:docMk/>
            <pc:sldMk cId="2641284493" sldId="299"/>
            <ac:spMk id="2" creationId="{9496F4D1-E134-4CB7-ACB6-32681AFACD4A}"/>
          </ac:spMkLst>
        </pc:spChg>
        <pc:spChg chg="mod">
          <ac:chgData name="Roman Zhigalov" userId="1f97e9fdf7779aa5" providerId="LiveId" clId="{3655971B-DD83-44E9-963F-8959AADD94D5}" dt="2022-04-17T12:15:57.976" v="328" actId="27636"/>
          <ac:spMkLst>
            <pc:docMk/>
            <pc:sldMk cId="2641284493" sldId="299"/>
            <ac:spMk id="3" creationId="{6328FBB1-7640-4686-9BC8-114274AB67A8}"/>
          </ac:spMkLst>
        </pc:spChg>
      </pc:sldChg>
      <pc:sldChg chg="addSp delSp modSp new mod setBg modClrScheme chgLayout">
        <pc:chgData name="Roman Zhigalov" userId="1f97e9fdf7779aa5" providerId="LiveId" clId="{3655971B-DD83-44E9-963F-8959AADD94D5}" dt="2022-04-17T12:23:05.744" v="462" actId="14100"/>
        <pc:sldMkLst>
          <pc:docMk/>
          <pc:sldMk cId="3454413011" sldId="300"/>
        </pc:sldMkLst>
        <pc:spChg chg="del mod ord">
          <ac:chgData name="Roman Zhigalov" userId="1f97e9fdf7779aa5" providerId="LiveId" clId="{3655971B-DD83-44E9-963F-8959AADD94D5}" dt="2022-04-17T12:22:08.284" v="433" actId="700"/>
          <ac:spMkLst>
            <pc:docMk/>
            <pc:sldMk cId="3454413011" sldId="300"/>
            <ac:spMk id="2" creationId="{FF52897A-89FC-4500-88BF-EAF3E7430405}"/>
          </ac:spMkLst>
        </pc:spChg>
        <pc:spChg chg="del mod ord">
          <ac:chgData name="Roman Zhigalov" userId="1f97e9fdf7779aa5" providerId="LiveId" clId="{3655971B-DD83-44E9-963F-8959AADD94D5}" dt="2022-04-17T12:22:08.284" v="433" actId="700"/>
          <ac:spMkLst>
            <pc:docMk/>
            <pc:sldMk cId="3454413011" sldId="300"/>
            <ac:spMk id="3" creationId="{F313FE10-C222-49CD-9EFC-C036F9BB2D00}"/>
          </ac:spMkLst>
        </pc:spChg>
        <pc:spChg chg="add mod ord">
          <ac:chgData name="Roman Zhigalov" userId="1f97e9fdf7779aa5" providerId="LiveId" clId="{3655971B-DD83-44E9-963F-8959AADD94D5}" dt="2022-04-17T12:23:05.744" v="462" actId="14100"/>
          <ac:spMkLst>
            <pc:docMk/>
            <pc:sldMk cId="3454413011" sldId="300"/>
            <ac:spMk id="4" creationId="{D49ED41D-651A-4E6F-B63A-3A624B34530E}"/>
          </ac:spMkLst>
        </pc:spChg>
        <pc:spChg chg="add del mod ord">
          <ac:chgData name="Roman Zhigalov" userId="1f97e9fdf7779aa5" providerId="LiveId" clId="{3655971B-DD83-44E9-963F-8959AADD94D5}" dt="2022-04-17T12:22:15.814" v="434"/>
          <ac:spMkLst>
            <pc:docMk/>
            <pc:sldMk cId="3454413011" sldId="300"/>
            <ac:spMk id="5" creationId="{E63F53BA-EDDA-4B2C-B4C9-2D021E9FA482}"/>
          </ac:spMkLst>
        </pc:spChg>
        <pc:spChg chg="add del mod ord">
          <ac:chgData name="Roman Zhigalov" userId="1f97e9fdf7779aa5" providerId="LiveId" clId="{3655971B-DD83-44E9-963F-8959AADD94D5}" dt="2022-04-17T12:22:52.764" v="458"/>
          <ac:spMkLst>
            <pc:docMk/>
            <pc:sldMk cId="3454413011" sldId="300"/>
            <ac:spMk id="6" creationId="{AC715FDF-6939-425D-8596-72D0F64F8848}"/>
          </ac:spMkLst>
        </pc:spChg>
        <pc:spChg chg="add">
          <ac:chgData name="Roman Zhigalov" userId="1f97e9fdf7779aa5" providerId="LiveId" clId="{3655971B-DD83-44E9-963F-8959AADD94D5}" dt="2022-04-17T12:22:59.639" v="459" actId="26606"/>
          <ac:spMkLst>
            <pc:docMk/>
            <pc:sldMk cId="3454413011" sldId="300"/>
            <ac:spMk id="73" creationId="{5B9CE10B-7217-4727-A3A7-5DF664DEB4F7}"/>
          </ac:spMkLst>
        </pc:spChg>
        <pc:spChg chg="add">
          <ac:chgData name="Roman Zhigalov" userId="1f97e9fdf7779aa5" providerId="LiveId" clId="{3655971B-DD83-44E9-963F-8959AADD94D5}" dt="2022-04-17T12:22:59.639" v="459" actId="26606"/>
          <ac:spMkLst>
            <pc:docMk/>
            <pc:sldMk cId="3454413011" sldId="300"/>
            <ac:spMk id="79" creationId="{04357C93-F0CB-4A1C-8F77-4E9063789819}"/>
          </ac:spMkLst>
        </pc:spChg>
        <pc:grpChg chg="add">
          <ac:chgData name="Roman Zhigalov" userId="1f97e9fdf7779aa5" providerId="LiveId" clId="{3655971B-DD83-44E9-963F-8959AADD94D5}" dt="2022-04-17T12:22:59.639" v="459" actId="26606"/>
          <ac:grpSpMkLst>
            <pc:docMk/>
            <pc:sldMk cId="3454413011" sldId="300"/>
            <ac:grpSpMk id="75" creationId="{3AF6A671-C637-4547-85F4-51B6D1881399}"/>
          </ac:grpSpMkLst>
        </pc:grpChg>
        <pc:picChg chg="add mod">
          <ac:chgData name="Roman Zhigalov" userId="1f97e9fdf7779aa5" providerId="LiveId" clId="{3655971B-DD83-44E9-963F-8959AADD94D5}" dt="2022-04-17T12:22:59.639" v="459" actId="26606"/>
          <ac:picMkLst>
            <pc:docMk/>
            <pc:sldMk cId="3454413011" sldId="300"/>
            <ac:picMk id="1026" creationId="{36DFC0BE-EE7D-40C2-B909-99790F6257C2}"/>
          </ac:picMkLst>
        </pc:picChg>
        <pc:picChg chg="add mod">
          <ac:chgData name="Roman Zhigalov" userId="1f97e9fdf7779aa5" providerId="LiveId" clId="{3655971B-DD83-44E9-963F-8959AADD94D5}" dt="2022-04-17T12:22:59.639" v="459" actId="26606"/>
          <ac:picMkLst>
            <pc:docMk/>
            <pc:sldMk cId="3454413011" sldId="300"/>
            <ac:picMk id="1028" creationId="{8565F1C3-A352-47FB-9E5E-F3936C8756D0}"/>
          </ac:picMkLst>
        </pc:picChg>
      </pc:sldChg>
      <pc:sldChg chg="addSp delSp modSp new mod setBg modClrScheme chgLayout">
        <pc:chgData name="Roman Zhigalov" userId="1f97e9fdf7779aa5" providerId="LiveId" clId="{3655971B-DD83-44E9-963F-8959AADD94D5}" dt="2022-04-17T12:24:09.891" v="502" actId="20577"/>
        <pc:sldMkLst>
          <pc:docMk/>
          <pc:sldMk cId="3546092723" sldId="301"/>
        </pc:sldMkLst>
        <pc:spChg chg="del mod ord">
          <ac:chgData name="Roman Zhigalov" userId="1f97e9fdf7779aa5" providerId="LiveId" clId="{3655971B-DD83-44E9-963F-8959AADD94D5}" dt="2022-04-17T12:23:11.447" v="464" actId="700"/>
          <ac:spMkLst>
            <pc:docMk/>
            <pc:sldMk cId="3546092723" sldId="301"/>
            <ac:spMk id="2" creationId="{3C1F2BAF-A8A5-4B3E-BE35-1550FCBC29C8}"/>
          </ac:spMkLst>
        </pc:spChg>
        <pc:spChg chg="del">
          <ac:chgData name="Roman Zhigalov" userId="1f97e9fdf7779aa5" providerId="LiveId" clId="{3655971B-DD83-44E9-963F-8959AADD94D5}" dt="2022-04-17T12:23:11.447" v="464" actId="700"/>
          <ac:spMkLst>
            <pc:docMk/>
            <pc:sldMk cId="3546092723" sldId="301"/>
            <ac:spMk id="3" creationId="{408ADA76-90BF-4AF1-BF7C-3B69F224B0BB}"/>
          </ac:spMkLst>
        </pc:spChg>
        <pc:spChg chg="del mod ord">
          <ac:chgData name="Roman Zhigalov" userId="1f97e9fdf7779aa5" providerId="LiveId" clId="{3655971B-DD83-44E9-963F-8959AADD94D5}" dt="2022-04-17T12:23:11.447" v="464" actId="700"/>
          <ac:spMkLst>
            <pc:docMk/>
            <pc:sldMk cId="3546092723" sldId="301"/>
            <ac:spMk id="4" creationId="{54B13ABE-C91B-4112-A9AC-15B0C0A64261}"/>
          </ac:spMkLst>
        </pc:spChg>
        <pc:spChg chg="del">
          <ac:chgData name="Roman Zhigalov" userId="1f97e9fdf7779aa5" providerId="LiveId" clId="{3655971B-DD83-44E9-963F-8959AADD94D5}" dt="2022-04-17T12:23:11.447" v="464" actId="700"/>
          <ac:spMkLst>
            <pc:docMk/>
            <pc:sldMk cId="3546092723" sldId="301"/>
            <ac:spMk id="5" creationId="{60ABAA30-4A16-489A-8DFB-53AD384186DE}"/>
          </ac:spMkLst>
        </pc:spChg>
        <pc:spChg chg="del mod ord">
          <ac:chgData name="Roman Zhigalov" userId="1f97e9fdf7779aa5" providerId="LiveId" clId="{3655971B-DD83-44E9-963F-8959AADD94D5}" dt="2022-04-17T12:23:11.447" v="464" actId="700"/>
          <ac:spMkLst>
            <pc:docMk/>
            <pc:sldMk cId="3546092723" sldId="301"/>
            <ac:spMk id="6" creationId="{1BE4E514-4061-4EBC-8B1F-83EDE53A902C}"/>
          </ac:spMkLst>
        </pc:spChg>
        <pc:spChg chg="add mod ord">
          <ac:chgData name="Roman Zhigalov" userId="1f97e9fdf7779aa5" providerId="LiveId" clId="{3655971B-DD83-44E9-963F-8959AADD94D5}" dt="2022-04-17T12:24:09.891" v="502" actId="20577"/>
          <ac:spMkLst>
            <pc:docMk/>
            <pc:sldMk cId="3546092723" sldId="301"/>
            <ac:spMk id="7" creationId="{CACAEBD0-D8F9-4553-8539-269BB4A3AD53}"/>
          </ac:spMkLst>
        </pc:spChg>
        <pc:spChg chg="add del mod ord">
          <ac:chgData name="Roman Zhigalov" userId="1f97e9fdf7779aa5" providerId="LiveId" clId="{3655971B-DD83-44E9-963F-8959AADD94D5}" dt="2022-04-17T12:23:31.184" v="481"/>
          <ac:spMkLst>
            <pc:docMk/>
            <pc:sldMk cId="3546092723" sldId="301"/>
            <ac:spMk id="8" creationId="{6E29394E-9C23-4453-85EE-7DAE34CF905E}"/>
          </ac:spMkLst>
        </pc:spChg>
        <pc:spChg chg="add del mod ord">
          <ac:chgData name="Roman Zhigalov" userId="1f97e9fdf7779aa5" providerId="LiveId" clId="{3655971B-DD83-44E9-963F-8959AADD94D5}" dt="2022-04-17T12:23:54.846" v="495"/>
          <ac:spMkLst>
            <pc:docMk/>
            <pc:sldMk cId="3546092723" sldId="301"/>
            <ac:spMk id="9" creationId="{6D345523-7135-44D0-B510-834B573493FD}"/>
          </ac:spMkLst>
        </pc:spChg>
        <pc:spChg chg="add">
          <ac:chgData name="Roman Zhigalov" userId="1f97e9fdf7779aa5" providerId="LiveId" clId="{3655971B-DD83-44E9-963F-8959AADD94D5}" dt="2022-04-17T12:23:57.719" v="496" actId="26606"/>
          <ac:spMkLst>
            <pc:docMk/>
            <pc:sldMk cId="3546092723" sldId="301"/>
            <ac:spMk id="73" creationId="{5B9CE10B-7217-4727-A3A7-5DF664DEB4F7}"/>
          </ac:spMkLst>
        </pc:spChg>
        <pc:spChg chg="add">
          <ac:chgData name="Roman Zhigalov" userId="1f97e9fdf7779aa5" providerId="LiveId" clId="{3655971B-DD83-44E9-963F-8959AADD94D5}" dt="2022-04-17T12:23:57.719" v="496" actId="26606"/>
          <ac:spMkLst>
            <pc:docMk/>
            <pc:sldMk cId="3546092723" sldId="301"/>
            <ac:spMk id="79" creationId="{04357C93-F0CB-4A1C-8F77-4E9063789819}"/>
          </ac:spMkLst>
        </pc:spChg>
        <pc:grpChg chg="add">
          <ac:chgData name="Roman Zhigalov" userId="1f97e9fdf7779aa5" providerId="LiveId" clId="{3655971B-DD83-44E9-963F-8959AADD94D5}" dt="2022-04-17T12:23:57.719" v="496" actId="26606"/>
          <ac:grpSpMkLst>
            <pc:docMk/>
            <pc:sldMk cId="3546092723" sldId="301"/>
            <ac:grpSpMk id="75" creationId="{3AF6A671-C637-4547-85F4-51B6D1881399}"/>
          </ac:grpSpMkLst>
        </pc:grpChg>
        <pc:picChg chg="add mod ord">
          <ac:chgData name="Roman Zhigalov" userId="1f97e9fdf7779aa5" providerId="LiveId" clId="{3655971B-DD83-44E9-963F-8959AADD94D5}" dt="2022-04-17T12:23:57.719" v="496" actId="26606"/>
          <ac:picMkLst>
            <pc:docMk/>
            <pc:sldMk cId="3546092723" sldId="301"/>
            <ac:picMk id="2050" creationId="{C09B87DC-F4A7-4263-BE32-63B5C7F86CE9}"/>
          </ac:picMkLst>
        </pc:picChg>
        <pc:picChg chg="add mod">
          <ac:chgData name="Roman Zhigalov" userId="1f97e9fdf7779aa5" providerId="LiveId" clId="{3655971B-DD83-44E9-963F-8959AADD94D5}" dt="2022-04-17T12:23:57.719" v="496" actId="26606"/>
          <ac:picMkLst>
            <pc:docMk/>
            <pc:sldMk cId="3546092723" sldId="301"/>
            <ac:picMk id="2052" creationId="{D28FA477-E3EA-4863-96BF-C091FDE9D573}"/>
          </ac:picMkLst>
        </pc:picChg>
      </pc:sldChg>
      <pc:sldChg chg="addSp delSp modSp new mod setBg">
        <pc:chgData name="Roman Zhigalov" userId="1f97e9fdf7779aa5" providerId="LiveId" clId="{3655971B-DD83-44E9-963F-8959AADD94D5}" dt="2022-04-17T12:26:41.787" v="524" actId="26606"/>
        <pc:sldMkLst>
          <pc:docMk/>
          <pc:sldMk cId="4147752907" sldId="302"/>
        </pc:sldMkLst>
        <pc:spChg chg="mod">
          <ac:chgData name="Roman Zhigalov" userId="1f97e9fdf7779aa5" providerId="LiveId" clId="{3655971B-DD83-44E9-963F-8959AADD94D5}" dt="2022-04-17T12:26:41.787" v="524" actId="26606"/>
          <ac:spMkLst>
            <pc:docMk/>
            <pc:sldMk cId="4147752907" sldId="302"/>
            <ac:spMk id="2" creationId="{53D93A9F-1368-4D59-810D-3711BB6CC908}"/>
          </ac:spMkLst>
        </pc:spChg>
        <pc:spChg chg="del">
          <ac:chgData name="Roman Zhigalov" userId="1f97e9fdf7779aa5" providerId="LiveId" clId="{3655971B-DD83-44E9-963F-8959AADD94D5}" dt="2022-04-17T12:25:49.576" v="504"/>
          <ac:spMkLst>
            <pc:docMk/>
            <pc:sldMk cId="4147752907" sldId="302"/>
            <ac:spMk id="3" creationId="{67550285-CF84-4EF8-83A4-DC26F2B71475}"/>
          </ac:spMkLst>
        </pc:spChg>
        <pc:spChg chg="mod">
          <ac:chgData name="Roman Zhigalov" userId="1f97e9fdf7779aa5" providerId="LiveId" clId="{3655971B-DD83-44E9-963F-8959AADD94D5}" dt="2022-04-17T12:26:41.787" v="524" actId="26606"/>
          <ac:spMkLst>
            <pc:docMk/>
            <pc:sldMk cId="4147752907" sldId="302"/>
            <ac:spMk id="4" creationId="{E01498A0-BEFC-4BD8-8AAC-FB511B45950B}"/>
          </ac:spMkLst>
        </pc:spChg>
        <pc:spChg chg="add del">
          <ac:chgData name="Roman Zhigalov" userId="1f97e9fdf7779aa5" providerId="LiveId" clId="{3655971B-DD83-44E9-963F-8959AADD94D5}" dt="2022-04-17T12:26:41.766" v="523" actId="26606"/>
          <ac:spMkLst>
            <pc:docMk/>
            <pc:sldMk cId="4147752907" sldId="302"/>
            <ac:spMk id="71" creationId="{201CC55D-ED54-4C5C-95E6-10947BD1103B}"/>
          </ac:spMkLst>
        </pc:spChg>
        <pc:spChg chg="add del">
          <ac:chgData name="Roman Zhigalov" userId="1f97e9fdf7779aa5" providerId="LiveId" clId="{3655971B-DD83-44E9-963F-8959AADD94D5}" dt="2022-04-17T12:26:41.766" v="523" actId="26606"/>
          <ac:spMkLst>
            <pc:docMk/>
            <pc:sldMk cId="4147752907" sldId="302"/>
            <ac:spMk id="77" creationId="{3873B707-463F-40B0-8227-E8CC6C67EB25}"/>
          </ac:spMkLst>
        </pc:spChg>
        <pc:spChg chg="add">
          <ac:chgData name="Roman Zhigalov" userId="1f97e9fdf7779aa5" providerId="LiveId" clId="{3655971B-DD83-44E9-963F-8959AADD94D5}" dt="2022-04-17T12:26:41.787" v="524" actId="26606"/>
          <ac:spMkLst>
            <pc:docMk/>
            <pc:sldMk cId="4147752907" sldId="302"/>
            <ac:spMk id="78" creationId="{D5B0017B-2ECA-49AF-B397-DC140825DF8D}"/>
          </ac:spMkLst>
        </pc:spChg>
        <pc:spChg chg="add del">
          <ac:chgData name="Roman Zhigalov" userId="1f97e9fdf7779aa5" providerId="LiveId" clId="{3655971B-DD83-44E9-963F-8959AADD94D5}" dt="2022-04-17T12:26:41.766" v="523" actId="26606"/>
          <ac:spMkLst>
            <pc:docMk/>
            <pc:sldMk cId="4147752907" sldId="302"/>
            <ac:spMk id="79" creationId="{C13237C8-E62C-4F0D-A318-BD6FB6C2D138}"/>
          </ac:spMkLst>
        </pc:spChg>
        <pc:spChg chg="add">
          <ac:chgData name="Roman Zhigalov" userId="1f97e9fdf7779aa5" providerId="LiveId" clId="{3655971B-DD83-44E9-963F-8959AADD94D5}" dt="2022-04-17T12:26:41.787" v="524" actId="26606"/>
          <ac:spMkLst>
            <pc:docMk/>
            <pc:sldMk cId="4147752907" sldId="302"/>
            <ac:spMk id="80" creationId="{70E96339-907C-46C3-99AC-31179B6F0EBD}"/>
          </ac:spMkLst>
        </pc:spChg>
        <pc:spChg chg="add del">
          <ac:chgData name="Roman Zhigalov" userId="1f97e9fdf7779aa5" providerId="LiveId" clId="{3655971B-DD83-44E9-963F-8959AADD94D5}" dt="2022-04-17T12:26:41.766" v="523" actId="26606"/>
          <ac:spMkLst>
            <pc:docMk/>
            <pc:sldMk cId="4147752907" sldId="302"/>
            <ac:spMk id="81" creationId="{19C9EAEA-39D0-4B0E-A0EB-51E7B26740B1}"/>
          </ac:spMkLst>
        </pc:spChg>
        <pc:spChg chg="add">
          <ac:chgData name="Roman Zhigalov" userId="1f97e9fdf7779aa5" providerId="LiveId" clId="{3655971B-DD83-44E9-963F-8959AADD94D5}" dt="2022-04-17T12:26:41.787" v="524" actId="26606"/>
          <ac:spMkLst>
            <pc:docMk/>
            <pc:sldMk cId="4147752907" sldId="302"/>
            <ac:spMk id="3076" creationId="{28D31E1B-0407-4223-9642-0B642CBF57D9}"/>
          </ac:spMkLst>
        </pc:spChg>
        <pc:grpChg chg="add del">
          <ac:chgData name="Roman Zhigalov" userId="1f97e9fdf7779aa5" providerId="LiveId" clId="{3655971B-DD83-44E9-963F-8959AADD94D5}" dt="2022-04-17T12:26:41.766" v="523" actId="26606"/>
          <ac:grpSpMkLst>
            <pc:docMk/>
            <pc:sldMk cId="4147752907" sldId="302"/>
            <ac:grpSpMk id="73" creationId="{1DE889C7-FAD6-4397-98E2-05D503484459}"/>
          </ac:grpSpMkLst>
        </pc:grpChg>
        <pc:grpChg chg="add">
          <ac:chgData name="Roman Zhigalov" userId="1f97e9fdf7779aa5" providerId="LiveId" clId="{3655971B-DD83-44E9-963F-8959AADD94D5}" dt="2022-04-17T12:26:41.787" v="524" actId="26606"/>
          <ac:grpSpMkLst>
            <pc:docMk/>
            <pc:sldMk cId="4147752907" sldId="302"/>
            <ac:grpSpMk id="3077" creationId="{AE1C45F0-260A-458C-96ED-C1F6D2151219}"/>
          </ac:grpSpMkLst>
        </pc:grpChg>
        <pc:picChg chg="add mod">
          <ac:chgData name="Roman Zhigalov" userId="1f97e9fdf7779aa5" providerId="LiveId" clId="{3655971B-DD83-44E9-963F-8959AADD94D5}" dt="2022-04-17T12:26:41.787" v="524" actId="26606"/>
          <ac:picMkLst>
            <pc:docMk/>
            <pc:sldMk cId="4147752907" sldId="302"/>
            <ac:picMk id="3074" creationId="{9137F158-AC6A-4D85-BFB3-B2C4D52088D2}"/>
          </ac:picMkLst>
        </pc:picChg>
        <pc:cxnChg chg="add">
          <ac:chgData name="Roman Zhigalov" userId="1f97e9fdf7779aa5" providerId="LiveId" clId="{3655971B-DD83-44E9-963F-8959AADD94D5}" dt="2022-04-17T12:26:41.787" v="524" actId="26606"/>
          <ac:cxnSpMkLst>
            <pc:docMk/>
            <pc:sldMk cId="4147752907" sldId="302"/>
            <ac:cxnSpMk id="82" creationId="{6CF1BAF6-AD41-4082-B212-8A1F9A2E8779}"/>
          </ac:cxnSpMkLst>
        </pc:cxnChg>
      </pc:sldChg>
      <pc:sldChg chg="addSp delSp modSp new mod setBg">
        <pc:chgData name="Roman Zhigalov" userId="1f97e9fdf7779aa5" providerId="LiveId" clId="{3655971B-DD83-44E9-963F-8959AADD94D5}" dt="2022-04-17T12:27:41.525" v="560" actId="26606"/>
        <pc:sldMkLst>
          <pc:docMk/>
          <pc:sldMk cId="3484992424" sldId="303"/>
        </pc:sldMkLst>
        <pc:spChg chg="mod">
          <ac:chgData name="Roman Zhigalov" userId="1f97e9fdf7779aa5" providerId="LiveId" clId="{3655971B-DD83-44E9-963F-8959AADD94D5}" dt="2022-04-17T12:27:41.525" v="560" actId="26606"/>
          <ac:spMkLst>
            <pc:docMk/>
            <pc:sldMk cId="3484992424" sldId="303"/>
            <ac:spMk id="2" creationId="{AE2D9D81-383D-4385-8154-5626A6B5D73D}"/>
          </ac:spMkLst>
        </pc:spChg>
        <pc:spChg chg="del">
          <ac:chgData name="Roman Zhigalov" userId="1f97e9fdf7779aa5" providerId="LiveId" clId="{3655971B-DD83-44E9-963F-8959AADD94D5}" dt="2022-04-17T12:27:29.227" v="526"/>
          <ac:spMkLst>
            <pc:docMk/>
            <pc:sldMk cId="3484992424" sldId="303"/>
            <ac:spMk id="3" creationId="{E0BACB9C-A0FD-482E-B3C5-56567A9EA65D}"/>
          </ac:spMkLst>
        </pc:spChg>
        <pc:spChg chg="add">
          <ac:chgData name="Roman Zhigalov" userId="1f97e9fdf7779aa5" providerId="LiveId" clId="{3655971B-DD83-44E9-963F-8959AADD94D5}" dt="2022-04-17T12:27:41.525" v="560" actId="26606"/>
          <ac:spMkLst>
            <pc:docMk/>
            <pc:sldMk cId="3484992424" sldId="303"/>
            <ac:spMk id="71" creationId="{D4771268-CB57-404A-9271-370EB28F6090}"/>
          </ac:spMkLst>
        </pc:spChg>
        <pc:picChg chg="add mod">
          <ac:chgData name="Roman Zhigalov" userId="1f97e9fdf7779aa5" providerId="LiveId" clId="{3655971B-DD83-44E9-963F-8959AADD94D5}" dt="2022-04-17T12:27:41.525" v="560" actId="26606"/>
          <ac:picMkLst>
            <pc:docMk/>
            <pc:sldMk cId="3484992424" sldId="303"/>
            <ac:picMk id="4098" creationId="{5FF8BF2B-C062-4663-8AC2-7B2368B38B1F}"/>
          </ac:picMkLst>
        </pc:picChg>
      </pc:sldChg>
      <pc:sldChg chg="addSp modSp new mod setBg">
        <pc:chgData name="Roman Zhigalov" userId="1f97e9fdf7779aa5" providerId="LiveId" clId="{3655971B-DD83-44E9-963F-8959AADD94D5}" dt="2022-04-17T12:27:57.430" v="587" actId="26606"/>
        <pc:sldMkLst>
          <pc:docMk/>
          <pc:sldMk cId="2310164" sldId="304"/>
        </pc:sldMkLst>
        <pc:spChg chg="mod">
          <ac:chgData name="Roman Zhigalov" userId="1f97e9fdf7779aa5" providerId="LiveId" clId="{3655971B-DD83-44E9-963F-8959AADD94D5}" dt="2022-04-17T12:27:57.430" v="587" actId="26606"/>
          <ac:spMkLst>
            <pc:docMk/>
            <pc:sldMk cId="2310164" sldId="304"/>
            <ac:spMk id="2" creationId="{BD1639CC-6205-4EA3-BA40-ECFDF16C2D09}"/>
          </ac:spMkLst>
        </pc:spChg>
        <pc:spChg chg="mod">
          <ac:chgData name="Roman Zhigalov" userId="1f97e9fdf7779aa5" providerId="LiveId" clId="{3655971B-DD83-44E9-963F-8959AADD94D5}" dt="2022-04-17T12:27:57.430" v="587" actId="26606"/>
          <ac:spMkLst>
            <pc:docMk/>
            <pc:sldMk cId="2310164" sldId="304"/>
            <ac:spMk id="3" creationId="{2189502C-1760-4EBA-9911-FF307991834C}"/>
          </ac:spMkLst>
        </pc:spChg>
        <pc:spChg chg="add">
          <ac:chgData name="Roman Zhigalov" userId="1f97e9fdf7779aa5" providerId="LiveId" clId="{3655971B-DD83-44E9-963F-8959AADD94D5}" dt="2022-04-17T12:27:57.430" v="587" actId="26606"/>
          <ac:spMkLst>
            <pc:docMk/>
            <pc:sldMk cId="2310164" sldId="304"/>
            <ac:spMk id="8" creationId="{4522B21E-B2B9-4C72-9A71-C87EFD137480}"/>
          </ac:spMkLst>
        </pc:spChg>
        <pc:spChg chg="add">
          <ac:chgData name="Roman Zhigalov" userId="1f97e9fdf7779aa5" providerId="LiveId" clId="{3655971B-DD83-44E9-963F-8959AADD94D5}" dt="2022-04-17T12:27:57.430" v="587" actId="26606"/>
          <ac:spMkLst>
            <pc:docMk/>
            <pc:sldMk cId="2310164" sldId="304"/>
            <ac:spMk id="10" creationId="{5EB7D2A2-F448-44D4-938C-DC84CBCB3B1E}"/>
          </ac:spMkLst>
        </pc:spChg>
        <pc:spChg chg="add">
          <ac:chgData name="Roman Zhigalov" userId="1f97e9fdf7779aa5" providerId="LiveId" clId="{3655971B-DD83-44E9-963F-8959AADD94D5}" dt="2022-04-17T12:27:57.430" v="587" actId="26606"/>
          <ac:spMkLst>
            <pc:docMk/>
            <pc:sldMk cId="2310164" sldId="304"/>
            <ac:spMk id="12" creationId="{871AEA07-1E14-44B4-8E55-64EF049CD66F}"/>
          </ac:spMkLst>
        </pc:spChg>
        <pc:cxnChg chg="add">
          <ac:chgData name="Roman Zhigalov" userId="1f97e9fdf7779aa5" providerId="LiveId" clId="{3655971B-DD83-44E9-963F-8959AADD94D5}" dt="2022-04-17T12:27:57.430" v="587" actId="26606"/>
          <ac:cxnSpMkLst>
            <pc:docMk/>
            <pc:sldMk cId="2310164" sldId="304"/>
            <ac:cxnSpMk id="14" creationId="{F7C8EA93-3210-4C62-99E9-153C275E3A87}"/>
          </ac:cxnSpMkLst>
        </pc:cxnChg>
      </pc:sldChg>
      <pc:sldChg chg="addSp delSp modSp new mod setBg">
        <pc:chgData name="Roman Zhigalov" userId="1f97e9fdf7779aa5" providerId="LiveId" clId="{3655971B-DD83-44E9-963F-8959AADD94D5}" dt="2022-04-17T12:28:35.051" v="627" actId="962"/>
        <pc:sldMkLst>
          <pc:docMk/>
          <pc:sldMk cId="1157266442" sldId="305"/>
        </pc:sldMkLst>
        <pc:spChg chg="mod">
          <ac:chgData name="Roman Zhigalov" userId="1f97e9fdf7779aa5" providerId="LiveId" clId="{3655971B-DD83-44E9-963F-8959AADD94D5}" dt="2022-04-17T12:28:35.051" v="627" actId="962"/>
          <ac:spMkLst>
            <pc:docMk/>
            <pc:sldMk cId="1157266442" sldId="305"/>
            <ac:spMk id="2" creationId="{108EA784-AE11-4055-A6F7-6E3898E743A5}"/>
          </ac:spMkLst>
        </pc:spChg>
        <pc:spChg chg="del">
          <ac:chgData name="Roman Zhigalov" userId="1f97e9fdf7779aa5" providerId="LiveId" clId="{3655971B-DD83-44E9-963F-8959AADD94D5}" dt="2022-04-17T12:28:19.713" v="589" actId="22"/>
          <ac:spMkLst>
            <pc:docMk/>
            <pc:sldMk cId="1157266442" sldId="305"/>
            <ac:spMk id="3" creationId="{DAD16E36-8847-45CD-9FA8-1E5158883DF2}"/>
          </ac:spMkLst>
        </pc:spChg>
        <pc:spChg chg="add">
          <ac:chgData name="Roman Zhigalov" userId="1f97e9fdf7779aa5" providerId="LiveId" clId="{3655971B-DD83-44E9-963F-8959AADD94D5}" dt="2022-04-17T12:28:32.153" v="625" actId="26606"/>
          <ac:spMkLst>
            <pc:docMk/>
            <pc:sldMk cId="1157266442" sldId="305"/>
            <ac:spMk id="10" creationId="{68AF5748-FED8-45BA-8631-26D1D10F3246}"/>
          </ac:spMkLst>
        </pc:spChg>
        <pc:spChg chg="add">
          <ac:chgData name="Roman Zhigalov" userId="1f97e9fdf7779aa5" providerId="LiveId" clId="{3655971B-DD83-44E9-963F-8959AADD94D5}" dt="2022-04-17T12:28:32.153" v="625" actId="26606"/>
          <ac:spMkLst>
            <pc:docMk/>
            <pc:sldMk cId="1157266442" sldId="305"/>
            <ac:spMk id="12" creationId="{AF2F604E-43BE-4DC3-B983-E071523364F8}"/>
          </ac:spMkLst>
        </pc:spChg>
        <pc:spChg chg="add">
          <ac:chgData name="Roman Zhigalov" userId="1f97e9fdf7779aa5" providerId="LiveId" clId="{3655971B-DD83-44E9-963F-8959AADD94D5}" dt="2022-04-17T12:28:32.153" v="625" actId="26606"/>
          <ac:spMkLst>
            <pc:docMk/>
            <pc:sldMk cId="1157266442" sldId="305"/>
            <ac:spMk id="14" creationId="{08C9B587-E65E-4B52-B37C-ABEBB6E87928}"/>
          </ac:spMkLst>
        </pc:spChg>
        <pc:picChg chg="add mod ord">
          <ac:chgData name="Roman Zhigalov" userId="1f97e9fdf7779aa5" providerId="LiveId" clId="{3655971B-DD83-44E9-963F-8959AADD94D5}" dt="2022-04-17T12:28:35.049" v="626" actId="27614"/>
          <ac:picMkLst>
            <pc:docMk/>
            <pc:sldMk cId="1157266442" sldId="305"/>
            <ac:picMk id="5" creationId="{194E2AEF-87DA-427C-BB03-2FB09674FA55}"/>
          </ac:picMkLst>
        </pc:picChg>
      </pc:sldChg>
      <pc:sldChg chg="addSp delSp modSp new mod setBg modClrScheme chgLayout">
        <pc:chgData name="Roman Zhigalov" userId="1f97e9fdf7779aa5" providerId="LiveId" clId="{3655971B-DD83-44E9-963F-8959AADD94D5}" dt="2022-04-17T12:29:53.633" v="678" actId="962"/>
        <pc:sldMkLst>
          <pc:docMk/>
          <pc:sldMk cId="2874459911" sldId="306"/>
        </pc:sldMkLst>
        <pc:spChg chg="del mod ord">
          <ac:chgData name="Roman Zhigalov" userId="1f97e9fdf7779aa5" providerId="LiveId" clId="{3655971B-DD83-44E9-963F-8959AADD94D5}" dt="2022-04-17T12:29:24.484" v="629" actId="700"/>
          <ac:spMkLst>
            <pc:docMk/>
            <pc:sldMk cId="2874459911" sldId="306"/>
            <ac:spMk id="2" creationId="{D0BF7732-264F-4F79-AC8E-CF488AB937D9}"/>
          </ac:spMkLst>
        </pc:spChg>
        <pc:spChg chg="del mod ord">
          <ac:chgData name="Roman Zhigalov" userId="1f97e9fdf7779aa5" providerId="LiveId" clId="{3655971B-DD83-44E9-963F-8959AADD94D5}" dt="2022-04-17T12:29:24.484" v="629" actId="700"/>
          <ac:spMkLst>
            <pc:docMk/>
            <pc:sldMk cId="2874459911" sldId="306"/>
            <ac:spMk id="3" creationId="{E546E642-44CC-4B7E-BAA7-638412BF67BC}"/>
          </ac:spMkLst>
        </pc:spChg>
        <pc:spChg chg="add mod ord">
          <ac:chgData name="Roman Zhigalov" userId="1f97e9fdf7779aa5" providerId="LiveId" clId="{3655971B-DD83-44E9-963F-8959AADD94D5}" dt="2022-04-17T12:29:51.187" v="676" actId="26606"/>
          <ac:spMkLst>
            <pc:docMk/>
            <pc:sldMk cId="2874459911" sldId="306"/>
            <ac:spMk id="4" creationId="{74E12BD7-9B12-4CA0-BDB9-D5C3482515B0}"/>
          </ac:spMkLst>
        </pc:spChg>
        <pc:spChg chg="add del mod ord">
          <ac:chgData name="Roman Zhigalov" userId="1f97e9fdf7779aa5" providerId="LiveId" clId="{3655971B-DD83-44E9-963F-8959AADD94D5}" dt="2022-04-17T12:29:48.683" v="675"/>
          <ac:spMkLst>
            <pc:docMk/>
            <pc:sldMk cId="2874459911" sldId="306"/>
            <ac:spMk id="5" creationId="{BE907FD4-A9F1-4330-8697-4B977AC3BA3A}"/>
          </ac:spMkLst>
        </pc:spChg>
        <pc:spChg chg="add mod ord">
          <ac:chgData name="Roman Zhigalov" userId="1f97e9fdf7779aa5" providerId="LiveId" clId="{3655971B-DD83-44E9-963F-8959AADD94D5}" dt="2022-04-17T12:29:51.187" v="676" actId="26606"/>
          <ac:spMkLst>
            <pc:docMk/>
            <pc:sldMk cId="2874459911" sldId="306"/>
            <ac:spMk id="6" creationId="{52562D25-4F39-43E8-AD0F-78A20740B48C}"/>
          </ac:spMkLst>
        </pc:spChg>
        <pc:spChg chg="add">
          <ac:chgData name="Roman Zhigalov" userId="1f97e9fdf7779aa5" providerId="LiveId" clId="{3655971B-DD83-44E9-963F-8959AADD94D5}" dt="2022-04-17T12:29:51.187" v="676" actId="26606"/>
          <ac:spMkLst>
            <pc:docMk/>
            <pc:sldMk cId="2874459911" sldId="306"/>
            <ac:spMk id="71" creationId="{201CC55D-ED54-4C5C-95E6-10947BD1103B}"/>
          </ac:spMkLst>
        </pc:spChg>
        <pc:spChg chg="add">
          <ac:chgData name="Roman Zhigalov" userId="1f97e9fdf7779aa5" providerId="LiveId" clId="{3655971B-DD83-44E9-963F-8959AADD94D5}" dt="2022-04-17T12:29:51.187" v="676" actId="26606"/>
          <ac:spMkLst>
            <pc:docMk/>
            <pc:sldMk cId="2874459911" sldId="306"/>
            <ac:spMk id="77" creationId="{3873B707-463F-40B0-8227-E8CC6C67EB25}"/>
          </ac:spMkLst>
        </pc:spChg>
        <pc:spChg chg="add">
          <ac:chgData name="Roman Zhigalov" userId="1f97e9fdf7779aa5" providerId="LiveId" clId="{3655971B-DD83-44E9-963F-8959AADD94D5}" dt="2022-04-17T12:29:51.187" v="676" actId="26606"/>
          <ac:spMkLst>
            <pc:docMk/>
            <pc:sldMk cId="2874459911" sldId="306"/>
            <ac:spMk id="79" creationId="{C13237C8-E62C-4F0D-A318-BD6FB6C2D138}"/>
          </ac:spMkLst>
        </pc:spChg>
        <pc:spChg chg="add">
          <ac:chgData name="Roman Zhigalov" userId="1f97e9fdf7779aa5" providerId="LiveId" clId="{3655971B-DD83-44E9-963F-8959AADD94D5}" dt="2022-04-17T12:29:51.187" v="676" actId="26606"/>
          <ac:spMkLst>
            <pc:docMk/>
            <pc:sldMk cId="2874459911" sldId="306"/>
            <ac:spMk id="81" creationId="{19C9EAEA-39D0-4B0E-A0EB-51E7B26740B1}"/>
          </ac:spMkLst>
        </pc:spChg>
        <pc:grpChg chg="add">
          <ac:chgData name="Roman Zhigalov" userId="1f97e9fdf7779aa5" providerId="LiveId" clId="{3655971B-DD83-44E9-963F-8959AADD94D5}" dt="2022-04-17T12:29:51.187" v="676" actId="26606"/>
          <ac:grpSpMkLst>
            <pc:docMk/>
            <pc:sldMk cId="2874459911" sldId="306"/>
            <ac:grpSpMk id="73" creationId="{1DE889C7-FAD6-4397-98E2-05D503484459}"/>
          </ac:grpSpMkLst>
        </pc:grpChg>
        <pc:picChg chg="add mod">
          <ac:chgData name="Roman Zhigalov" userId="1f97e9fdf7779aa5" providerId="LiveId" clId="{3655971B-DD83-44E9-963F-8959AADD94D5}" dt="2022-04-17T12:29:53.633" v="678" actId="962"/>
          <ac:picMkLst>
            <pc:docMk/>
            <pc:sldMk cId="2874459911" sldId="306"/>
            <ac:picMk id="5122" creationId="{B7A9DD56-CCD2-4BEE-B213-FA7D09E9B452}"/>
          </ac:picMkLst>
        </pc:picChg>
      </pc:sldChg>
      <pc:sldChg chg="addSp delSp modSp new mod setBg">
        <pc:chgData name="Roman Zhigalov" userId="1f97e9fdf7779aa5" providerId="LiveId" clId="{3655971B-DD83-44E9-963F-8959AADD94D5}" dt="2022-04-17T12:32:05.293" v="705" actId="26606"/>
        <pc:sldMkLst>
          <pc:docMk/>
          <pc:sldMk cId="762000217" sldId="307"/>
        </pc:sldMkLst>
        <pc:spChg chg="mod">
          <ac:chgData name="Roman Zhigalov" userId="1f97e9fdf7779aa5" providerId="LiveId" clId="{3655971B-DD83-44E9-963F-8959AADD94D5}" dt="2022-04-17T12:32:05.293" v="705" actId="26606"/>
          <ac:spMkLst>
            <pc:docMk/>
            <pc:sldMk cId="762000217" sldId="307"/>
            <ac:spMk id="2" creationId="{39646152-4F80-46BE-9BEE-C5DB241011CE}"/>
          </ac:spMkLst>
        </pc:spChg>
        <pc:spChg chg="mod">
          <ac:chgData name="Roman Zhigalov" userId="1f97e9fdf7779aa5" providerId="LiveId" clId="{3655971B-DD83-44E9-963F-8959AADD94D5}" dt="2022-04-17T12:32:05.293" v="705" actId="26606"/>
          <ac:spMkLst>
            <pc:docMk/>
            <pc:sldMk cId="762000217" sldId="307"/>
            <ac:spMk id="3" creationId="{53BA7FBF-E257-4C72-BBDB-A2DCA938E29A}"/>
          </ac:spMkLst>
        </pc:spChg>
        <pc:spChg chg="add del">
          <ac:chgData name="Roman Zhigalov" userId="1f97e9fdf7779aa5" providerId="LiveId" clId="{3655971B-DD83-44E9-963F-8959AADD94D5}" dt="2022-04-17T12:32:05.276" v="704" actId="26606"/>
          <ac:spMkLst>
            <pc:docMk/>
            <pc:sldMk cId="762000217" sldId="307"/>
            <ac:spMk id="8" creationId="{777A147A-9ED8-46B4-8660-1B3C2AA880B5}"/>
          </ac:spMkLst>
        </pc:spChg>
        <pc:spChg chg="add del">
          <ac:chgData name="Roman Zhigalov" userId="1f97e9fdf7779aa5" providerId="LiveId" clId="{3655971B-DD83-44E9-963F-8959AADD94D5}" dt="2022-04-17T12:32:05.276" v="704" actId="26606"/>
          <ac:spMkLst>
            <pc:docMk/>
            <pc:sldMk cId="762000217" sldId="307"/>
            <ac:spMk id="10" creationId="{5D6C15A0-C087-4593-8414-2B4EC1CDC3DE}"/>
          </ac:spMkLst>
        </pc:spChg>
        <pc:spChg chg="add">
          <ac:chgData name="Roman Zhigalov" userId="1f97e9fdf7779aa5" providerId="LiveId" clId="{3655971B-DD83-44E9-963F-8959AADD94D5}" dt="2022-04-17T12:32:05.293" v="705" actId="26606"/>
          <ac:spMkLst>
            <pc:docMk/>
            <pc:sldMk cId="762000217" sldId="307"/>
            <ac:spMk id="14" creationId="{B6CDA21F-E7AF-4C75-8395-33F58D5B0E45}"/>
          </ac:spMkLst>
        </pc:spChg>
        <pc:spChg chg="add">
          <ac:chgData name="Roman Zhigalov" userId="1f97e9fdf7779aa5" providerId="LiveId" clId="{3655971B-DD83-44E9-963F-8959AADD94D5}" dt="2022-04-17T12:32:05.293" v="705" actId="26606"/>
          <ac:spMkLst>
            <pc:docMk/>
            <pc:sldMk cId="762000217" sldId="307"/>
            <ac:spMk id="15" creationId="{D5B0017B-2ECA-49AF-B397-DC140825DF8D}"/>
          </ac:spMkLst>
        </pc:spChg>
        <pc:grpChg chg="add">
          <ac:chgData name="Roman Zhigalov" userId="1f97e9fdf7779aa5" providerId="LiveId" clId="{3655971B-DD83-44E9-963F-8959AADD94D5}" dt="2022-04-17T12:32:05.293" v="705" actId="26606"/>
          <ac:grpSpMkLst>
            <pc:docMk/>
            <pc:sldMk cId="762000217" sldId="307"/>
            <ac:grpSpMk id="16" creationId="{AE1C45F0-260A-458C-96ED-C1F6D2151219}"/>
          </ac:grpSpMkLst>
        </pc:grpChg>
        <pc:cxnChg chg="add">
          <ac:chgData name="Roman Zhigalov" userId="1f97e9fdf7779aa5" providerId="LiveId" clId="{3655971B-DD83-44E9-963F-8959AADD94D5}" dt="2022-04-17T12:32:05.293" v="705" actId="26606"/>
          <ac:cxnSpMkLst>
            <pc:docMk/>
            <pc:sldMk cId="762000217" sldId="307"/>
            <ac:cxnSpMk id="17" creationId="{6CF1BAF6-AD41-4082-B212-8A1F9A2E8779}"/>
          </ac:cxnSpMkLst>
        </pc:cxnChg>
      </pc:sldChg>
      <pc:sldChg chg="addSp delSp modSp new mod setBg">
        <pc:chgData name="Roman Zhigalov" userId="1f97e9fdf7779aa5" providerId="LiveId" clId="{3655971B-DD83-44E9-963F-8959AADD94D5}" dt="2022-04-17T12:32:24.642" v="744" actId="26606"/>
        <pc:sldMkLst>
          <pc:docMk/>
          <pc:sldMk cId="2134864877" sldId="308"/>
        </pc:sldMkLst>
        <pc:spChg chg="mod">
          <ac:chgData name="Roman Zhigalov" userId="1f97e9fdf7779aa5" providerId="LiveId" clId="{3655971B-DD83-44E9-963F-8959AADD94D5}" dt="2022-04-17T12:32:24.642" v="744" actId="26606"/>
          <ac:spMkLst>
            <pc:docMk/>
            <pc:sldMk cId="2134864877" sldId="308"/>
            <ac:spMk id="2" creationId="{60155AC1-FF88-486C-AA86-EFF8FB059999}"/>
          </ac:spMkLst>
        </pc:spChg>
        <pc:spChg chg="mod">
          <ac:chgData name="Roman Zhigalov" userId="1f97e9fdf7779aa5" providerId="LiveId" clId="{3655971B-DD83-44E9-963F-8959AADD94D5}" dt="2022-04-17T12:32:24.642" v="744" actId="26606"/>
          <ac:spMkLst>
            <pc:docMk/>
            <pc:sldMk cId="2134864877" sldId="308"/>
            <ac:spMk id="3" creationId="{30CE6888-BB5A-4122-9119-5DA5B95FD1E4}"/>
          </ac:spMkLst>
        </pc:spChg>
        <pc:spChg chg="add del">
          <ac:chgData name="Roman Zhigalov" userId="1f97e9fdf7779aa5" providerId="LiveId" clId="{3655971B-DD83-44E9-963F-8959AADD94D5}" dt="2022-04-17T12:32:24.620" v="743" actId="26606"/>
          <ac:spMkLst>
            <pc:docMk/>
            <pc:sldMk cId="2134864877" sldId="308"/>
            <ac:spMk id="8" creationId="{943CAA20-3569-4189-9E48-239A229A86CA}"/>
          </ac:spMkLst>
        </pc:spChg>
        <pc:spChg chg="add del">
          <ac:chgData name="Roman Zhigalov" userId="1f97e9fdf7779aa5" providerId="LiveId" clId="{3655971B-DD83-44E9-963F-8959AADD94D5}" dt="2022-04-17T12:32:24.620" v="743" actId="26606"/>
          <ac:spMkLst>
            <pc:docMk/>
            <pc:sldMk cId="2134864877" sldId="308"/>
            <ac:spMk id="10" creationId="{DA542B6D-E775-4832-91DC-2D20F857813A}"/>
          </ac:spMkLst>
        </pc:spChg>
        <pc:spChg chg="add">
          <ac:chgData name="Roman Zhigalov" userId="1f97e9fdf7779aa5" providerId="LiveId" clId="{3655971B-DD83-44E9-963F-8959AADD94D5}" dt="2022-04-17T12:32:24.642" v="744" actId="26606"/>
          <ac:spMkLst>
            <pc:docMk/>
            <pc:sldMk cId="2134864877" sldId="308"/>
            <ac:spMk id="12" creationId="{871AEA07-1E14-44B4-8E55-64EF049CD66F}"/>
          </ac:spMkLst>
        </pc:spChg>
        <pc:spChg chg="add">
          <ac:chgData name="Roman Zhigalov" userId="1f97e9fdf7779aa5" providerId="LiveId" clId="{3655971B-DD83-44E9-963F-8959AADD94D5}" dt="2022-04-17T12:32:24.642" v="744" actId="26606"/>
          <ac:spMkLst>
            <pc:docMk/>
            <pc:sldMk cId="2134864877" sldId="308"/>
            <ac:spMk id="13" creationId="{4522B21E-B2B9-4C72-9A71-C87EFD137480}"/>
          </ac:spMkLst>
        </pc:spChg>
        <pc:spChg chg="add">
          <ac:chgData name="Roman Zhigalov" userId="1f97e9fdf7779aa5" providerId="LiveId" clId="{3655971B-DD83-44E9-963F-8959AADD94D5}" dt="2022-04-17T12:32:24.642" v="744" actId="26606"/>
          <ac:spMkLst>
            <pc:docMk/>
            <pc:sldMk cId="2134864877" sldId="308"/>
            <ac:spMk id="15" creationId="{5EB7D2A2-F448-44D4-938C-DC84CBCB3B1E}"/>
          </ac:spMkLst>
        </pc:spChg>
        <pc:cxnChg chg="add">
          <ac:chgData name="Roman Zhigalov" userId="1f97e9fdf7779aa5" providerId="LiveId" clId="{3655971B-DD83-44E9-963F-8959AADD94D5}" dt="2022-04-17T12:32:24.642" v="744" actId="26606"/>
          <ac:cxnSpMkLst>
            <pc:docMk/>
            <pc:sldMk cId="2134864877" sldId="308"/>
            <ac:cxnSpMk id="14" creationId="{F7C8EA93-3210-4C62-99E9-153C275E3A87}"/>
          </ac:cxnSpMkLst>
        </pc:cxnChg>
      </pc:sldChg>
      <pc:sldChg chg="addSp modSp new mod setBg">
        <pc:chgData name="Roman Zhigalov" userId="1f97e9fdf7779aa5" providerId="LiveId" clId="{3655971B-DD83-44E9-963F-8959AADD94D5}" dt="2022-04-17T12:42:51.924" v="1039" actId="26606"/>
        <pc:sldMkLst>
          <pc:docMk/>
          <pc:sldMk cId="1846677864" sldId="309"/>
        </pc:sldMkLst>
        <pc:spChg chg="mod">
          <ac:chgData name="Roman Zhigalov" userId="1f97e9fdf7779aa5" providerId="LiveId" clId="{3655971B-DD83-44E9-963F-8959AADD94D5}" dt="2022-04-17T12:42:51.924" v="1039" actId="26606"/>
          <ac:spMkLst>
            <pc:docMk/>
            <pc:sldMk cId="1846677864" sldId="309"/>
            <ac:spMk id="2" creationId="{4AF0CD8E-4A84-47D8-82F2-2F53CBAD0A53}"/>
          </ac:spMkLst>
        </pc:spChg>
        <pc:spChg chg="mod">
          <ac:chgData name="Roman Zhigalov" userId="1f97e9fdf7779aa5" providerId="LiveId" clId="{3655971B-DD83-44E9-963F-8959AADD94D5}" dt="2022-04-17T12:42:51.924" v="1039" actId="26606"/>
          <ac:spMkLst>
            <pc:docMk/>
            <pc:sldMk cId="1846677864" sldId="309"/>
            <ac:spMk id="3" creationId="{E0491BBF-CAC1-42AE-BF21-5359DD6BF0A3}"/>
          </ac:spMkLst>
        </pc:spChg>
        <pc:spChg chg="add">
          <ac:chgData name="Roman Zhigalov" userId="1f97e9fdf7779aa5" providerId="LiveId" clId="{3655971B-DD83-44E9-963F-8959AADD94D5}" dt="2022-04-17T12:42:51.924" v="1039" actId="26606"/>
          <ac:spMkLst>
            <pc:docMk/>
            <pc:sldMk cId="1846677864" sldId="309"/>
            <ac:spMk id="8" creationId="{DBF61EA3-B236-439E-9C0B-340980D56BEE}"/>
          </ac:spMkLst>
        </pc:spChg>
        <pc:spChg chg="add">
          <ac:chgData name="Roman Zhigalov" userId="1f97e9fdf7779aa5" providerId="LiveId" clId="{3655971B-DD83-44E9-963F-8959AADD94D5}" dt="2022-04-17T12:42:51.924" v="1039" actId="26606"/>
          <ac:spMkLst>
            <pc:docMk/>
            <pc:sldMk cId="1846677864" sldId="309"/>
            <ac:spMk id="14" creationId="{E659831F-0D9A-4C63-9EBB-8435B85A440F}"/>
          </ac:spMkLst>
        </pc:spChg>
        <pc:grpChg chg="add">
          <ac:chgData name="Roman Zhigalov" userId="1f97e9fdf7779aa5" providerId="LiveId" clId="{3655971B-DD83-44E9-963F-8959AADD94D5}" dt="2022-04-17T12:42:51.924" v="1039" actId="26606"/>
          <ac:grpSpMkLst>
            <pc:docMk/>
            <pc:sldMk cId="1846677864" sldId="309"/>
            <ac:grpSpMk id="10" creationId="{28FAF094-D087-493F-8DF9-A486C2D6BBAA}"/>
          </ac:grpSpMkLst>
        </pc:grpChg>
      </pc:sldChg>
      <pc:sldChg chg="addSp delSp modSp new mod setBg">
        <pc:chgData name="Roman Zhigalov" userId="1f97e9fdf7779aa5" providerId="LiveId" clId="{3655971B-DD83-44E9-963F-8959AADD94D5}" dt="2022-04-17T12:43:32.199" v="1075" actId="26606"/>
        <pc:sldMkLst>
          <pc:docMk/>
          <pc:sldMk cId="656599138" sldId="310"/>
        </pc:sldMkLst>
        <pc:spChg chg="mod">
          <ac:chgData name="Roman Zhigalov" userId="1f97e9fdf7779aa5" providerId="LiveId" clId="{3655971B-DD83-44E9-963F-8959AADD94D5}" dt="2022-04-17T12:43:32.199" v="1075" actId="26606"/>
          <ac:spMkLst>
            <pc:docMk/>
            <pc:sldMk cId="656599138" sldId="310"/>
            <ac:spMk id="2" creationId="{CD7D2992-E1A4-4602-8A8F-EB7D98C060FB}"/>
          </ac:spMkLst>
        </pc:spChg>
        <pc:spChg chg="del">
          <ac:chgData name="Roman Zhigalov" userId="1f97e9fdf7779aa5" providerId="LiveId" clId="{3655971B-DD83-44E9-963F-8959AADD94D5}" dt="2022-04-17T12:43:21.409" v="1041"/>
          <ac:spMkLst>
            <pc:docMk/>
            <pc:sldMk cId="656599138" sldId="310"/>
            <ac:spMk id="3" creationId="{8594322D-691E-403F-B4FC-4B737D4B517C}"/>
          </ac:spMkLst>
        </pc:spChg>
        <pc:spChg chg="add">
          <ac:chgData name="Roman Zhigalov" userId="1f97e9fdf7779aa5" providerId="LiveId" clId="{3655971B-DD83-44E9-963F-8959AADD94D5}" dt="2022-04-17T12:43:32.199" v="1075" actId="26606"/>
          <ac:spMkLst>
            <pc:docMk/>
            <pc:sldMk cId="656599138" sldId="310"/>
            <ac:spMk id="71" creationId="{665DBBEF-238B-476B-96AB-8AAC3224ECEA}"/>
          </ac:spMkLst>
        </pc:spChg>
        <pc:spChg chg="add">
          <ac:chgData name="Roman Zhigalov" userId="1f97e9fdf7779aa5" providerId="LiveId" clId="{3655971B-DD83-44E9-963F-8959AADD94D5}" dt="2022-04-17T12:43:32.199" v="1075" actId="26606"/>
          <ac:spMkLst>
            <pc:docMk/>
            <pc:sldMk cId="656599138" sldId="310"/>
            <ac:spMk id="73" creationId="{3FCFB1DE-0B7E-48CC-BA90-B2AB0889F9D6}"/>
          </ac:spMkLst>
        </pc:spChg>
        <pc:picChg chg="add mod">
          <ac:chgData name="Roman Zhigalov" userId="1f97e9fdf7779aa5" providerId="LiveId" clId="{3655971B-DD83-44E9-963F-8959AADD94D5}" dt="2022-04-17T12:43:32.199" v="1075" actId="26606"/>
          <ac:picMkLst>
            <pc:docMk/>
            <pc:sldMk cId="656599138" sldId="310"/>
            <ac:picMk id="6146" creationId="{F4C7361F-7FDB-4910-9560-682F67AF4053}"/>
          </ac:picMkLst>
        </pc:picChg>
      </pc:sldChg>
      <pc:sldChg chg="addSp delSp modSp new mod setBg">
        <pc:chgData name="Roman Zhigalov" userId="1f97e9fdf7779aa5" providerId="LiveId" clId="{3655971B-DD83-44E9-963F-8959AADD94D5}" dt="2022-04-17T12:43:50.263" v="1078" actId="26606"/>
        <pc:sldMkLst>
          <pc:docMk/>
          <pc:sldMk cId="3407074517" sldId="311"/>
        </pc:sldMkLst>
        <pc:spChg chg="del">
          <ac:chgData name="Roman Zhigalov" userId="1f97e9fdf7779aa5" providerId="LiveId" clId="{3655971B-DD83-44E9-963F-8959AADD94D5}" dt="2022-04-17T12:43:50.263" v="1078" actId="26606"/>
          <ac:spMkLst>
            <pc:docMk/>
            <pc:sldMk cId="3407074517" sldId="311"/>
            <ac:spMk id="2" creationId="{801AB21A-F93E-4A48-8432-762E3AB74F98}"/>
          </ac:spMkLst>
        </pc:spChg>
        <pc:spChg chg="del">
          <ac:chgData name="Roman Zhigalov" userId="1f97e9fdf7779aa5" providerId="LiveId" clId="{3655971B-DD83-44E9-963F-8959AADD94D5}" dt="2022-04-17T12:43:48.025" v="1077"/>
          <ac:spMkLst>
            <pc:docMk/>
            <pc:sldMk cId="3407074517" sldId="311"/>
            <ac:spMk id="3" creationId="{1F8029A8-1B02-4CD9-A805-3D35A80C02B6}"/>
          </ac:spMkLst>
        </pc:spChg>
        <pc:spChg chg="add">
          <ac:chgData name="Roman Zhigalov" userId="1f97e9fdf7779aa5" providerId="LiveId" clId="{3655971B-DD83-44E9-963F-8959AADD94D5}" dt="2022-04-17T12:43:50.263" v="1078" actId="26606"/>
          <ac:spMkLst>
            <pc:docMk/>
            <pc:sldMk cId="3407074517" sldId="311"/>
            <ac:spMk id="71" creationId="{42A4FC2C-047E-45A5-965D-8E1E3BF09BC6}"/>
          </ac:spMkLst>
        </pc:spChg>
        <pc:picChg chg="add mod">
          <ac:chgData name="Roman Zhigalov" userId="1f97e9fdf7779aa5" providerId="LiveId" clId="{3655971B-DD83-44E9-963F-8959AADD94D5}" dt="2022-04-17T12:43:50.263" v="1078" actId="26606"/>
          <ac:picMkLst>
            <pc:docMk/>
            <pc:sldMk cId="3407074517" sldId="311"/>
            <ac:picMk id="7170" creationId="{82BCAB5D-A47C-4DD9-98DB-1CD2564524FA}"/>
          </ac:picMkLst>
        </pc:picChg>
      </pc:sldChg>
      <pc:sldChg chg="addSp delSp modSp new mod setBg">
        <pc:chgData name="Roman Zhigalov" userId="1f97e9fdf7779aa5" providerId="LiveId" clId="{3655971B-DD83-44E9-963F-8959AADD94D5}" dt="2022-04-17T12:44:03.946" v="1081" actId="26606"/>
        <pc:sldMkLst>
          <pc:docMk/>
          <pc:sldMk cId="1514158367" sldId="312"/>
        </pc:sldMkLst>
        <pc:spChg chg="del">
          <ac:chgData name="Roman Zhigalov" userId="1f97e9fdf7779aa5" providerId="LiveId" clId="{3655971B-DD83-44E9-963F-8959AADD94D5}" dt="2022-04-17T12:44:03.946" v="1081" actId="26606"/>
          <ac:spMkLst>
            <pc:docMk/>
            <pc:sldMk cId="1514158367" sldId="312"/>
            <ac:spMk id="2" creationId="{F425E9CB-C362-4462-992B-0443417B5340}"/>
          </ac:spMkLst>
        </pc:spChg>
        <pc:spChg chg="del">
          <ac:chgData name="Roman Zhigalov" userId="1f97e9fdf7779aa5" providerId="LiveId" clId="{3655971B-DD83-44E9-963F-8959AADD94D5}" dt="2022-04-17T12:44:01.773" v="1080"/>
          <ac:spMkLst>
            <pc:docMk/>
            <pc:sldMk cId="1514158367" sldId="312"/>
            <ac:spMk id="3" creationId="{00EDBBC8-07DA-49C9-80BE-1557DBD92612}"/>
          </ac:spMkLst>
        </pc:spChg>
        <pc:spChg chg="add">
          <ac:chgData name="Roman Zhigalov" userId="1f97e9fdf7779aa5" providerId="LiveId" clId="{3655971B-DD83-44E9-963F-8959AADD94D5}" dt="2022-04-17T12:44:03.946" v="1081" actId="26606"/>
          <ac:spMkLst>
            <pc:docMk/>
            <pc:sldMk cId="1514158367" sldId="312"/>
            <ac:spMk id="71" creationId="{42A4FC2C-047E-45A5-965D-8E1E3BF09BC6}"/>
          </ac:spMkLst>
        </pc:spChg>
        <pc:picChg chg="add mod">
          <ac:chgData name="Roman Zhigalov" userId="1f97e9fdf7779aa5" providerId="LiveId" clId="{3655971B-DD83-44E9-963F-8959AADD94D5}" dt="2022-04-17T12:44:03.946" v="1081" actId="26606"/>
          <ac:picMkLst>
            <pc:docMk/>
            <pc:sldMk cId="1514158367" sldId="312"/>
            <ac:picMk id="8194" creationId="{771BC8E8-B481-4E0D-862A-74CC13A10603}"/>
          </ac:picMkLst>
        </pc:picChg>
      </pc:sldChg>
      <pc:sldChg chg="addSp delSp modSp new mod setBg modClrScheme chgLayout">
        <pc:chgData name="Roman Zhigalov" userId="1f97e9fdf7779aa5" providerId="LiveId" clId="{3655971B-DD83-44E9-963F-8959AADD94D5}" dt="2022-04-17T12:44:58.598" v="1117" actId="26606"/>
        <pc:sldMkLst>
          <pc:docMk/>
          <pc:sldMk cId="1282338578" sldId="313"/>
        </pc:sldMkLst>
        <pc:spChg chg="del mod ord">
          <ac:chgData name="Roman Zhigalov" userId="1f97e9fdf7779aa5" providerId="LiveId" clId="{3655971B-DD83-44E9-963F-8959AADD94D5}" dt="2022-04-17T12:44:43.507" v="1085" actId="700"/>
          <ac:spMkLst>
            <pc:docMk/>
            <pc:sldMk cId="1282338578" sldId="313"/>
            <ac:spMk id="2" creationId="{A3F747E6-ED4C-4C41-A82C-886D8F0C0C75}"/>
          </ac:spMkLst>
        </pc:spChg>
        <pc:spChg chg="add del mod ord">
          <ac:chgData name="Roman Zhigalov" userId="1f97e9fdf7779aa5" providerId="LiveId" clId="{3655971B-DD83-44E9-963F-8959AADD94D5}" dt="2022-04-17T12:44:43.507" v="1085" actId="700"/>
          <ac:spMkLst>
            <pc:docMk/>
            <pc:sldMk cId="1282338578" sldId="313"/>
            <ac:spMk id="3" creationId="{587E64D9-0337-4930-BEB6-E9832B8A7F6D}"/>
          </ac:spMkLst>
        </pc:spChg>
        <pc:spChg chg="add mod ord">
          <ac:chgData name="Roman Zhigalov" userId="1f97e9fdf7779aa5" providerId="LiveId" clId="{3655971B-DD83-44E9-963F-8959AADD94D5}" dt="2022-04-17T12:44:58.598" v="1117" actId="26606"/>
          <ac:spMkLst>
            <pc:docMk/>
            <pc:sldMk cId="1282338578" sldId="313"/>
            <ac:spMk id="4" creationId="{136D2D88-CDAC-43E1-8708-E52951DD7536}"/>
          </ac:spMkLst>
        </pc:spChg>
        <pc:spChg chg="add mod ord">
          <ac:chgData name="Roman Zhigalov" userId="1f97e9fdf7779aa5" providerId="LiveId" clId="{3655971B-DD83-44E9-963F-8959AADD94D5}" dt="2022-04-17T12:44:58.598" v="1117" actId="26606"/>
          <ac:spMkLst>
            <pc:docMk/>
            <pc:sldMk cId="1282338578" sldId="313"/>
            <ac:spMk id="5" creationId="{B310DE81-4BD7-40DC-92CB-A3228AD63AD3}"/>
          </ac:spMkLst>
        </pc:spChg>
        <pc:spChg chg="add">
          <ac:chgData name="Roman Zhigalov" userId="1f97e9fdf7779aa5" providerId="LiveId" clId="{3655971B-DD83-44E9-963F-8959AADD94D5}" dt="2022-04-17T12:44:58.598" v="1117" actId="26606"/>
          <ac:spMkLst>
            <pc:docMk/>
            <pc:sldMk cId="1282338578" sldId="313"/>
            <ac:spMk id="10" creationId="{4522B21E-B2B9-4C72-9A71-C87EFD137480}"/>
          </ac:spMkLst>
        </pc:spChg>
        <pc:spChg chg="add">
          <ac:chgData name="Roman Zhigalov" userId="1f97e9fdf7779aa5" providerId="LiveId" clId="{3655971B-DD83-44E9-963F-8959AADD94D5}" dt="2022-04-17T12:44:58.598" v="1117" actId="26606"/>
          <ac:spMkLst>
            <pc:docMk/>
            <pc:sldMk cId="1282338578" sldId="313"/>
            <ac:spMk id="12" creationId="{5EB7D2A2-F448-44D4-938C-DC84CBCB3B1E}"/>
          </ac:spMkLst>
        </pc:spChg>
        <pc:spChg chg="add">
          <ac:chgData name="Roman Zhigalov" userId="1f97e9fdf7779aa5" providerId="LiveId" clId="{3655971B-DD83-44E9-963F-8959AADD94D5}" dt="2022-04-17T12:44:58.598" v="1117" actId="26606"/>
          <ac:spMkLst>
            <pc:docMk/>
            <pc:sldMk cId="1282338578" sldId="313"/>
            <ac:spMk id="14" creationId="{871AEA07-1E14-44B4-8E55-64EF049CD66F}"/>
          </ac:spMkLst>
        </pc:spChg>
        <pc:picChg chg="add del mod">
          <ac:chgData name="Roman Zhigalov" userId="1f97e9fdf7779aa5" providerId="LiveId" clId="{3655971B-DD83-44E9-963F-8959AADD94D5}" dt="2022-04-17T12:44:41.531" v="1084"/>
          <ac:picMkLst>
            <pc:docMk/>
            <pc:sldMk cId="1282338578" sldId="313"/>
            <ac:picMk id="9218" creationId="{686DAE63-8E4E-453F-844F-A800C908F62A}"/>
          </ac:picMkLst>
        </pc:picChg>
        <pc:cxnChg chg="add">
          <ac:chgData name="Roman Zhigalov" userId="1f97e9fdf7779aa5" providerId="LiveId" clId="{3655971B-DD83-44E9-963F-8959AADD94D5}" dt="2022-04-17T12:44:58.598" v="1117" actId="26606"/>
          <ac:cxnSpMkLst>
            <pc:docMk/>
            <pc:sldMk cId="1282338578" sldId="313"/>
            <ac:cxnSpMk id="16" creationId="{F7C8EA93-3210-4C62-99E9-153C275E3A87}"/>
          </ac:cxnSpMkLst>
        </pc:cxnChg>
      </pc:sldChg>
      <pc:sldChg chg="addSp delSp modSp new mod setBg">
        <pc:chgData name="Roman Zhigalov" userId="1f97e9fdf7779aa5" providerId="LiveId" clId="{3655971B-DD83-44E9-963F-8959AADD94D5}" dt="2022-04-17T12:49:42.337" v="1164" actId="26606"/>
        <pc:sldMkLst>
          <pc:docMk/>
          <pc:sldMk cId="3094255078" sldId="314"/>
        </pc:sldMkLst>
        <pc:spChg chg="mod ord">
          <ac:chgData name="Roman Zhigalov" userId="1f97e9fdf7779aa5" providerId="LiveId" clId="{3655971B-DD83-44E9-963F-8959AADD94D5}" dt="2022-04-17T12:49:42.337" v="1164" actId="26606"/>
          <ac:spMkLst>
            <pc:docMk/>
            <pc:sldMk cId="3094255078" sldId="314"/>
            <ac:spMk id="2" creationId="{7D2C8A7F-CDCA-482F-8B7C-7443957A2F1E}"/>
          </ac:spMkLst>
        </pc:spChg>
        <pc:spChg chg="del">
          <ac:chgData name="Roman Zhigalov" userId="1f97e9fdf7779aa5" providerId="LiveId" clId="{3655971B-DD83-44E9-963F-8959AADD94D5}" dt="2022-04-17T12:49:40.549" v="1163"/>
          <ac:spMkLst>
            <pc:docMk/>
            <pc:sldMk cId="3094255078" sldId="314"/>
            <ac:spMk id="3" creationId="{538F7EFE-38DA-43A5-995E-2E209C1D9553}"/>
          </ac:spMkLst>
        </pc:spChg>
        <pc:spChg chg="add">
          <ac:chgData name="Roman Zhigalov" userId="1f97e9fdf7779aa5" providerId="LiveId" clId="{3655971B-DD83-44E9-963F-8959AADD94D5}" dt="2022-04-17T12:49:42.337" v="1164" actId="26606"/>
          <ac:spMkLst>
            <pc:docMk/>
            <pc:sldMk cId="3094255078" sldId="314"/>
            <ac:spMk id="71" creationId="{37C89E4B-3C9F-44B9-8B86-D9E3D112D8EC}"/>
          </ac:spMkLst>
        </pc:spChg>
        <pc:picChg chg="add mod">
          <ac:chgData name="Roman Zhigalov" userId="1f97e9fdf7779aa5" providerId="LiveId" clId="{3655971B-DD83-44E9-963F-8959AADD94D5}" dt="2022-04-17T12:49:42.337" v="1164" actId="26606"/>
          <ac:picMkLst>
            <pc:docMk/>
            <pc:sldMk cId="3094255078" sldId="314"/>
            <ac:picMk id="10242" creationId="{C61CE7AB-D867-40F4-9AFB-5BA6FA760626}"/>
          </ac:picMkLst>
        </pc:picChg>
        <pc:cxnChg chg="add">
          <ac:chgData name="Roman Zhigalov" userId="1f97e9fdf7779aa5" providerId="LiveId" clId="{3655971B-DD83-44E9-963F-8959AADD94D5}" dt="2022-04-17T12:49:42.337" v="1164" actId="26606"/>
          <ac:cxnSpMkLst>
            <pc:docMk/>
            <pc:sldMk cId="3094255078" sldId="314"/>
            <ac:cxnSpMk id="73" creationId="{AA2EAA10-076F-46BD-8F0F-B9A2FB77A85C}"/>
          </ac:cxnSpMkLst>
        </pc:cxnChg>
        <pc:cxnChg chg="add">
          <ac:chgData name="Roman Zhigalov" userId="1f97e9fdf7779aa5" providerId="LiveId" clId="{3655971B-DD83-44E9-963F-8959AADD94D5}" dt="2022-04-17T12:49:42.337" v="1164" actId="26606"/>
          <ac:cxnSpMkLst>
            <pc:docMk/>
            <pc:sldMk cId="3094255078" sldId="314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3655971B-DD83-44E9-963F-8959AADD94D5}" dt="2022-04-17T12:50:50.449" v="1214" actId="962"/>
        <pc:sldMkLst>
          <pc:docMk/>
          <pc:sldMk cId="1312709776" sldId="315"/>
        </pc:sldMkLst>
        <pc:spChg chg="mod ord">
          <ac:chgData name="Roman Zhigalov" userId="1f97e9fdf7779aa5" providerId="LiveId" clId="{3655971B-DD83-44E9-963F-8959AADD94D5}" dt="2022-04-17T12:50:47.465" v="1212" actId="26606"/>
          <ac:spMkLst>
            <pc:docMk/>
            <pc:sldMk cId="1312709776" sldId="315"/>
            <ac:spMk id="2" creationId="{16EEED6B-D5D8-4433-9997-48C9B5359222}"/>
          </ac:spMkLst>
        </pc:spChg>
        <pc:spChg chg="del">
          <ac:chgData name="Roman Zhigalov" userId="1f97e9fdf7779aa5" providerId="LiveId" clId="{3655971B-DD83-44E9-963F-8959AADD94D5}" dt="2022-04-17T12:50:42.822" v="1209"/>
          <ac:spMkLst>
            <pc:docMk/>
            <pc:sldMk cId="1312709776" sldId="315"/>
            <ac:spMk id="3" creationId="{A7409DCA-E3E3-4BFA-B605-767E6ACF7CB9}"/>
          </ac:spMkLst>
        </pc:spChg>
        <pc:spChg chg="add del">
          <ac:chgData name="Roman Zhigalov" userId="1f97e9fdf7779aa5" providerId="LiveId" clId="{3655971B-DD83-44E9-963F-8959AADD94D5}" dt="2022-04-17T12:50:47.451" v="1211" actId="26606"/>
          <ac:spMkLst>
            <pc:docMk/>
            <pc:sldMk cId="1312709776" sldId="315"/>
            <ac:spMk id="71" creationId="{37C89E4B-3C9F-44B9-8B86-D9E3D112D8EC}"/>
          </ac:spMkLst>
        </pc:spChg>
        <pc:spChg chg="add">
          <ac:chgData name="Roman Zhigalov" userId="1f97e9fdf7779aa5" providerId="LiveId" clId="{3655971B-DD83-44E9-963F-8959AADD94D5}" dt="2022-04-17T12:50:47.465" v="1212" actId="26606"/>
          <ac:spMkLst>
            <pc:docMk/>
            <pc:sldMk cId="1312709776" sldId="315"/>
            <ac:spMk id="11268" creationId="{9B7AD9F6-8CE7-4299-8FC6-328F4DCD3FF9}"/>
          </ac:spMkLst>
        </pc:spChg>
        <pc:spChg chg="add">
          <ac:chgData name="Roman Zhigalov" userId="1f97e9fdf7779aa5" providerId="LiveId" clId="{3655971B-DD83-44E9-963F-8959AADD94D5}" dt="2022-04-17T12:50:47.465" v="1212" actId="26606"/>
          <ac:spMkLst>
            <pc:docMk/>
            <pc:sldMk cId="1312709776" sldId="315"/>
            <ac:spMk id="11269" creationId="{F49775AF-8896-43EE-92C6-83497D6DC56F}"/>
          </ac:spMkLst>
        </pc:spChg>
        <pc:picChg chg="add mod">
          <ac:chgData name="Roman Zhigalov" userId="1f97e9fdf7779aa5" providerId="LiveId" clId="{3655971B-DD83-44E9-963F-8959AADD94D5}" dt="2022-04-17T12:50:50.449" v="1214" actId="962"/>
          <ac:picMkLst>
            <pc:docMk/>
            <pc:sldMk cId="1312709776" sldId="315"/>
            <ac:picMk id="11266" creationId="{9B81CF6A-5B9C-43B1-81BE-6C9DE4E03D63}"/>
          </ac:picMkLst>
        </pc:picChg>
        <pc:cxnChg chg="add del">
          <ac:chgData name="Roman Zhigalov" userId="1f97e9fdf7779aa5" providerId="LiveId" clId="{3655971B-DD83-44E9-963F-8959AADD94D5}" dt="2022-04-17T12:50:47.451" v="1211" actId="26606"/>
          <ac:cxnSpMkLst>
            <pc:docMk/>
            <pc:sldMk cId="1312709776" sldId="315"/>
            <ac:cxnSpMk id="73" creationId="{AA2EAA10-076F-46BD-8F0F-B9A2FB77A85C}"/>
          </ac:cxnSpMkLst>
        </pc:cxnChg>
        <pc:cxnChg chg="add del">
          <ac:chgData name="Roman Zhigalov" userId="1f97e9fdf7779aa5" providerId="LiveId" clId="{3655971B-DD83-44E9-963F-8959AADD94D5}" dt="2022-04-17T12:50:47.451" v="1211" actId="26606"/>
          <ac:cxnSpMkLst>
            <pc:docMk/>
            <pc:sldMk cId="1312709776" sldId="315"/>
            <ac:cxnSpMk id="75" creationId="{D891E407-403B-4764-86C9-33A56D3BCAA3}"/>
          </ac:cxnSpMkLst>
        </pc:cxnChg>
      </pc:sldChg>
      <pc:sldChg chg="addSp delSp modSp new mod setBg">
        <pc:chgData name="Roman Zhigalov" userId="1f97e9fdf7779aa5" providerId="LiveId" clId="{3655971B-DD83-44E9-963F-8959AADD94D5}" dt="2022-04-17T12:51:09.274" v="1251" actId="26606"/>
        <pc:sldMkLst>
          <pc:docMk/>
          <pc:sldMk cId="3098287461" sldId="316"/>
        </pc:sldMkLst>
        <pc:spChg chg="mod">
          <ac:chgData name="Roman Zhigalov" userId="1f97e9fdf7779aa5" providerId="LiveId" clId="{3655971B-DD83-44E9-963F-8959AADD94D5}" dt="2022-04-17T12:51:09.274" v="1251" actId="26606"/>
          <ac:spMkLst>
            <pc:docMk/>
            <pc:sldMk cId="3098287461" sldId="316"/>
            <ac:spMk id="2" creationId="{C26FF73C-DA9F-4F46-AF4E-20FDA62FC053}"/>
          </ac:spMkLst>
        </pc:spChg>
        <pc:spChg chg="del">
          <ac:chgData name="Roman Zhigalov" userId="1f97e9fdf7779aa5" providerId="LiveId" clId="{3655971B-DD83-44E9-963F-8959AADD94D5}" dt="2022-04-17T12:51:06.904" v="1250"/>
          <ac:spMkLst>
            <pc:docMk/>
            <pc:sldMk cId="3098287461" sldId="316"/>
            <ac:spMk id="3" creationId="{38185187-BB78-4049-8ED7-B1B8CA73A78E}"/>
          </ac:spMkLst>
        </pc:spChg>
        <pc:spChg chg="add">
          <ac:chgData name="Roman Zhigalov" userId="1f97e9fdf7779aa5" providerId="LiveId" clId="{3655971B-DD83-44E9-963F-8959AADD94D5}" dt="2022-04-17T12:51:09.274" v="1251" actId="26606"/>
          <ac:spMkLst>
            <pc:docMk/>
            <pc:sldMk cId="3098287461" sldId="316"/>
            <ac:spMk id="71" creationId="{9B7AD9F6-8CE7-4299-8FC6-328F4DCD3FF9}"/>
          </ac:spMkLst>
        </pc:spChg>
        <pc:spChg chg="add">
          <ac:chgData name="Roman Zhigalov" userId="1f97e9fdf7779aa5" providerId="LiveId" clId="{3655971B-DD83-44E9-963F-8959AADD94D5}" dt="2022-04-17T12:51:09.274" v="1251" actId="26606"/>
          <ac:spMkLst>
            <pc:docMk/>
            <pc:sldMk cId="3098287461" sldId="316"/>
            <ac:spMk id="73" creationId="{F49775AF-8896-43EE-92C6-83497D6DC56F}"/>
          </ac:spMkLst>
        </pc:spChg>
        <pc:picChg chg="add mod">
          <ac:chgData name="Roman Zhigalov" userId="1f97e9fdf7779aa5" providerId="LiveId" clId="{3655971B-DD83-44E9-963F-8959AADD94D5}" dt="2022-04-17T12:51:09.274" v="1251" actId="26606"/>
          <ac:picMkLst>
            <pc:docMk/>
            <pc:sldMk cId="3098287461" sldId="316"/>
            <ac:picMk id="12290" creationId="{89FF6C72-C117-419C-AC1D-1CAE7831B0D5}"/>
          </ac:picMkLst>
        </pc:picChg>
      </pc:sldChg>
      <pc:sldChg chg="addSp modSp new mod setBg">
        <pc:chgData name="Roman Zhigalov" userId="1f97e9fdf7779aa5" providerId="LiveId" clId="{3655971B-DD83-44E9-963F-8959AADD94D5}" dt="2022-04-17T12:54:41.380" v="1275" actId="26606"/>
        <pc:sldMkLst>
          <pc:docMk/>
          <pc:sldMk cId="3056020222" sldId="317"/>
        </pc:sldMkLst>
        <pc:spChg chg="mod">
          <ac:chgData name="Roman Zhigalov" userId="1f97e9fdf7779aa5" providerId="LiveId" clId="{3655971B-DD83-44E9-963F-8959AADD94D5}" dt="2022-04-17T12:54:41.380" v="1275" actId="26606"/>
          <ac:spMkLst>
            <pc:docMk/>
            <pc:sldMk cId="3056020222" sldId="317"/>
            <ac:spMk id="2" creationId="{65E17395-453C-472F-85A3-3ADF2D9B4639}"/>
          </ac:spMkLst>
        </pc:spChg>
        <pc:spChg chg="mod">
          <ac:chgData name="Roman Zhigalov" userId="1f97e9fdf7779aa5" providerId="LiveId" clId="{3655971B-DD83-44E9-963F-8959AADD94D5}" dt="2022-04-17T12:54:41.380" v="1275" actId="26606"/>
          <ac:spMkLst>
            <pc:docMk/>
            <pc:sldMk cId="3056020222" sldId="317"/>
            <ac:spMk id="3" creationId="{1C608E4C-ED46-4B43-AC23-E5AFCB4AF566}"/>
          </ac:spMkLst>
        </pc:spChg>
        <pc:spChg chg="add">
          <ac:chgData name="Roman Zhigalov" userId="1f97e9fdf7779aa5" providerId="LiveId" clId="{3655971B-DD83-44E9-963F-8959AADD94D5}" dt="2022-04-17T12:54:41.380" v="1275" actId="26606"/>
          <ac:spMkLst>
            <pc:docMk/>
            <pc:sldMk cId="3056020222" sldId="317"/>
            <ac:spMk id="8" creationId="{4522B21E-B2B9-4C72-9A71-C87EFD137480}"/>
          </ac:spMkLst>
        </pc:spChg>
        <pc:spChg chg="add">
          <ac:chgData name="Roman Zhigalov" userId="1f97e9fdf7779aa5" providerId="LiveId" clId="{3655971B-DD83-44E9-963F-8959AADD94D5}" dt="2022-04-17T12:54:41.380" v="1275" actId="26606"/>
          <ac:spMkLst>
            <pc:docMk/>
            <pc:sldMk cId="3056020222" sldId="317"/>
            <ac:spMk id="10" creationId="{5EB7D2A2-F448-44D4-938C-DC84CBCB3B1E}"/>
          </ac:spMkLst>
        </pc:spChg>
        <pc:spChg chg="add">
          <ac:chgData name="Roman Zhigalov" userId="1f97e9fdf7779aa5" providerId="LiveId" clId="{3655971B-DD83-44E9-963F-8959AADD94D5}" dt="2022-04-17T12:54:41.380" v="1275" actId="26606"/>
          <ac:spMkLst>
            <pc:docMk/>
            <pc:sldMk cId="3056020222" sldId="317"/>
            <ac:spMk id="12" creationId="{871AEA07-1E14-44B4-8E55-64EF049CD66F}"/>
          </ac:spMkLst>
        </pc:spChg>
        <pc:cxnChg chg="add">
          <ac:chgData name="Roman Zhigalov" userId="1f97e9fdf7779aa5" providerId="LiveId" clId="{3655971B-DD83-44E9-963F-8959AADD94D5}" dt="2022-04-17T12:54:41.380" v="1275" actId="26606"/>
          <ac:cxnSpMkLst>
            <pc:docMk/>
            <pc:sldMk cId="3056020222" sldId="317"/>
            <ac:cxnSpMk id="14" creationId="{F7C8EA93-3210-4C62-99E9-153C275E3A87}"/>
          </ac:cxnSpMkLst>
        </pc:cxnChg>
      </pc:sldChg>
      <pc:sldChg chg="addSp delSp modSp new mod setBg modClrScheme addAnim chgLayout">
        <pc:chgData name="Roman Zhigalov" userId="1f97e9fdf7779aa5" providerId="LiveId" clId="{3655971B-DD83-44E9-963F-8959AADD94D5}" dt="2022-04-17T12:56:13.100" v="1339"/>
        <pc:sldMkLst>
          <pc:docMk/>
          <pc:sldMk cId="978816014" sldId="318"/>
        </pc:sldMkLst>
        <pc:spChg chg="del mod ord">
          <ac:chgData name="Roman Zhigalov" userId="1f97e9fdf7779aa5" providerId="LiveId" clId="{3655971B-DD83-44E9-963F-8959AADD94D5}" dt="2022-04-17T12:55:43.470" v="1277" actId="700"/>
          <ac:spMkLst>
            <pc:docMk/>
            <pc:sldMk cId="978816014" sldId="318"/>
            <ac:spMk id="2" creationId="{5E01CE59-3DD0-4981-A64D-3344E1536B84}"/>
          </ac:spMkLst>
        </pc:spChg>
        <pc:spChg chg="del mod ord">
          <ac:chgData name="Roman Zhigalov" userId="1f97e9fdf7779aa5" providerId="LiveId" clId="{3655971B-DD83-44E9-963F-8959AADD94D5}" dt="2022-04-17T12:55:43.470" v="1277" actId="700"/>
          <ac:spMkLst>
            <pc:docMk/>
            <pc:sldMk cId="978816014" sldId="318"/>
            <ac:spMk id="3" creationId="{A7A74021-D20A-4CD0-9859-E5545E1C662C}"/>
          </ac:spMkLst>
        </pc:spChg>
        <pc:spChg chg="add mod ord">
          <ac:chgData name="Roman Zhigalov" userId="1f97e9fdf7779aa5" providerId="LiveId" clId="{3655971B-DD83-44E9-963F-8959AADD94D5}" dt="2022-04-17T12:56:13.097" v="1338" actId="26606"/>
          <ac:spMkLst>
            <pc:docMk/>
            <pc:sldMk cId="978816014" sldId="318"/>
            <ac:spMk id="4" creationId="{AED12C63-3CF7-4BFA-9BEC-D9B3F05E3034}"/>
          </ac:spMkLst>
        </pc:spChg>
        <pc:spChg chg="add del mod ord">
          <ac:chgData name="Roman Zhigalov" userId="1f97e9fdf7779aa5" providerId="LiveId" clId="{3655971B-DD83-44E9-963F-8959AADD94D5}" dt="2022-04-17T12:56:09.933" v="1337"/>
          <ac:spMkLst>
            <pc:docMk/>
            <pc:sldMk cId="978816014" sldId="318"/>
            <ac:spMk id="5" creationId="{B64AD3D9-8752-4969-A0AB-CE6B3E96A056}"/>
          </ac:spMkLst>
        </pc:spChg>
        <pc:spChg chg="add mod ord">
          <ac:chgData name="Roman Zhigalov" userId="1f97e9fdf7779aa5" providerId="LiveId" clId="{3655971B-DD83-44E9-963F-8959AADD94D5}" dt="2022-04-17T12:56:13.097" v="1338" actId="26606"/>
          <ac:spMkLst>
            <pc:docMk/>
            <pc:sldMk cId="978816014" sldId="318"/>
            <ac:spMk id="6" creationId="{6606C8B5-5164-44B4-9839-CD5A1B92993E}"/>
          </ac:spMkLst>
        </pc:spChg>
        <pc:spChg chg="add">
          <ac:chgData name="Roman Zhigalov" userId="1f97e9fdf7779aa5" providerId="LiveId" clId="{3655971B-DD83-44E9-963F-8959AADD94D5}" dt="2022-04-17T12:56:13.097" v="1338" actId="26606"/>
          <ac:spMkLst>
            <pc:docMk/>
            <pc:sldMk cId="978816014" sldId="318"/>
            <ac:spMk id="71" creationId="{9B7AD9F6-8CE7-4299-8FC6-328F4DCD3FF9}"/>
          </ac:spMkLst>
        </pc:spChg>
        <pc:spChg chg="add">
          <ac:chgData name="Roman Zhigalov" userId="1f97e9fdf7779aa5" providerId="LiveId" clId="{3655971B-DD83-44E9-963F-8959AADD94D5}" dt="2022-04-17T12:56:13.097" v="1338" actId="26606"/>
          <ac:spMkLst>
            <pc:docMk/>
            <pc:sldMk cId="978816014" sldId="318"/>
            <ac:spMk id="73" creationId="{F49775AF-8896-43EE-92C6-83497D6DC56F}"/>
          </ac:spMkLst>
        </pc:spChg>
        <pc:picChg chg="add mod">
          <ac:chgData name="Roman Zhigalov" userId="1f97e9fdf7779aa5" providerId="LiveId" clId="{3655971B-DD83-44E9-963F-8959AADD94D5}" dt="2022-04-17T12:56:13.097" v="1338" actId="26606"/>
          <ac:picMkLst>
            <pc:docMk/>
            <pc:sldMk cId="978816014" sldId="318"/>
            <ac:picMk id="13314" creationId="{F5731E6A-0FDE-4F77-B397-83ED7AEADD6C}"/>
          </ac:picMkLst>
        </pc:picChg>
      </pc:sldChg>
      <pc:sldChg chg="addSp delSp modSp new mod setBg">
        <pc:chgData name="Roman Zhigalov" userId="1f97e9fdf7779aa5" providerId="LiveId" clId="{3655971B-DD83-44E9-963F-8959AADD94D5}" dt="2022-04-17T12:57:50.502" v="1413" actId="26606"/>
        <pc:sldMkLst>
          <pc:docMk/>
          <pc:sldMk cId="1646116432" sldId="319"/>
        </pc:sldMkLst>
        <pc:spChg chg="mod">
          <ac:chgData name="Roman Zhigalov" userId="1f97e9fdf7779aa5" providerId="LiveId" clId="{3655971B-DD83-44E9-963F-8959AADD94D5}" dt="2022-04-17T12:57:50.502" v="1413" actId="26606"/>
          <ac:spMkLst>
            <pc:docMk/>
            <pc:sldMk cId="1646116432" sldId="319"/>
            <ac:spMk id="2" creationId="{9A86721A-8FA5-4542-A78A-5231A16E06C0}"/>
          </ac:spMkLst>
        </pc:spChg>
        <pc:spChg chg="del">
          <ac:chgData name="Roman Zhigalov" userId="1f97e9fdf7779aa5" providerId="LiveId" clId="{3655971B-DD83-44E9-963F-8959AADD94D5}" dt="2022-04-17T12:57:42.807" v="1404"/>
          <ac:spMkLst>
            <pc:docMk/>
            <pc:sldMk cId="1646116432" sldId="319"/>
            <ac:spMk id="3" creationId="{D8B630CD-5054-4517-B37E-8B71C459A8AA}"/>
          </ac:spMkLst>
        </pc:spChg>
        <pc:spChg chg="add">
          <ac:chgData name="Roman Zhigalov" userId="1f97e9fdf7779aa5" providerId="LiveId" clId="{3655971B-DD83-44E9-963F-8959AADD94D5}" dt="2022-04-17T12:57:50.502" v="1413" actId="26606"/>
          <ac:spMkLst>
            <pc:docMk/>
            <pc:sldMk cId="1646116432" sldId="319"/>
            <ac:spMk id="71" creationId="{665DBBEF-238B-476B-96AB-8AAC3224ECEA}"/>
          </ac:spMkLst>
        </pc:spChg>
        <pc:spChg chg="add">
          <ac:chgData name="Roman Zhigalov" userId="1f97e9fdf7779aa5" providerId="LiveId" clId="{3655971B-DD83-44E9-963F-8959AADD94D5}" dt="2022-04-17T12:57:50.502" v="1413" actId="26606"/>
          <ac:spMkLst>
            <pc:docMk/>
            <pc:sldMk cId="1646116432" sldId="319"/>
            <ac:spMk id="73" creationId="{3FCFB1DE-0B7E-48CC-BA90-B2AB0889F9D6}"/>
          </ac:spMkLst>
        </pc:spChg>
        <pc:picChg chg="add mod">
          <ac:chgData name="Roman Zhigalov" userId="1f97e9fdf7779aa5" providerId="LiveId" clId="{3655971B-DD83-44E9-963F-8959AADD94D5}" dt="2022-04-17T12:57:50.502" v="1413" actId="26606"/>
          <ac:picMkLst>
            <pc:docMk/>
            <pc:sldMk cId="1646116432" sldId="319"/>
            <ac:picMk id="15362" creationId="{792A1CF9-FA76-43AE-9E6F-6BF78B1D6E4D}"/>
          </ac:picMkLst>
        </pc:picChg>
      </pc:sldChg>
      <pc:sldChg chg="addSp delSp modSp new mod setBg">
        <pc:chgData name="Roman Zhigalov" userId="1f97e9fdf7779aa5" providerId="LiveId" clId="{3655971B-DD83-44E9-963F-8959AADD94D5}" dt="2022-04-17T12:57:25.486" v="1403" actId="26606"/>
        <pc:sldMkLst>
          <pc:docMk/>
          <pc:sldMk cId="4208897440" sldId="320"/>
        </pc:sldMkLst>
        <pc:spChg chg="mod">
          <ac:chgData name="Roman Zhigalov" userId="1f97e9fdf7779aa5" providerId="LiveId" clId="{3655971B-DD83-44E9-963F-8959AADD94D5}" dt="2022-04-17T12:57:25.486" v="1403" actId="26606"/>
          <ac:spMkLst>
            <pc:docMk/>
            <pc:sldMk cId="4208897440" sldId="320"/>
            <ac:spMk id="2" creationId="{59C8A5BA-E139-45D5-B316-A54F1E1675D0}"/>
          </ac:spMkLst>
        </pc:spChg>
        <pc:spChg chg="del">
          <ac:chgData name="Roman Zhigalov" userId="1f97e9fdf7779aa5" providerId="LiveId" clId="{3655971B-DD83-44E9-963F-8959AADD94D5}" dt="2022-04-17T12:57:16.986" v="1376"/>
          <ac:spMkLst>
            <pc:docMk/>
            <pc:sldMk cId="4208897440" sldId="320"/>
            <ac:spMk id="3" creationId="{8ECEB97B-D15F-4B12-A0B2-884A8EAD899C}"/>
          </ac:spMkLst>
        </pc:spChg>
        <pc:spChg chg="add del">
          <ac:chgData name="Roman Zhigalov" userId="1f97e9fdf7779aa5" providerId="LiveId" clId="{3655971B-DD83-44E9-963F-8959AADD94D5}" dt="2022-04-17T12:57:25.473" v="1402" actId="26606"/>
          <ac:spMkLst>
            <pc:docMk/>
            <pc:sldMk cId="4208897440" sldId="320"/>
            <ac:spMk id="71" creationId="{9B7AD9F6-8CE7-4299-8FC6-328F4DCD3FF9}"/>
          </ac:spMkLst>
        </pc:spChg>
        <pc:spChg chg="add del">
          <ac:chgData name="Roman Zhigalov" userId="1f97e9fdf7779aa5" providerId="LiveId" clId="{3655971B-DD83-44E9-963F-8959AADD94D5}" dt="2022-04-17T12:57:25.473" v="1402" actId="26606"/>
          <ac:spMkLst>
            <pc:docMk/>
            <pc:sldMk cId="4208897440" sldId="320"/>
            <ac:spMk id="73" creationId="{F49775AF-8896-43EE-92C6-83497D6DC56F}"/>
          </ac:spMkLst>
        </pc:spChg>
        <pc:spChg chg="add">
          <ac:chgData name="Roman Zhigalov" userId="1f97e9fdf7779aa5" providerId="LiveId" clId="{3655971B-DD83-44E9-963F-8959AADD94D5}" dt="2022-04-17T12:57:25.486" v="1403" actId="26606"/>
          <ac:spMkLst>
            <pc:docMk/>
            <pc:sldMk cId="4208897440" sldId="320"/>
            <ac:spMk id="14340" creationId="{665DBBEF-238B-476B-96AB-8AAC3224ECEA}"/>
          </ac:spMkLst>
        </pc:spChg>
        <pc:spChg chg="add">
          <ac:chgData name="Roman Zhigalov" userId="1f97e9fdf7779aa5" providerId="LiveId" clId="{3655971B-DD83-44E9-963F-8959AADD94D5}" dt="2022-04-17T12:57:25.486" v="1403" actId="26606"/>
          <ac:spMkLst>
            <pc:docMk/>
            <pc:sldMk cId="4208897440" sldId="320"/>
            <ac:spMk id="14341" creationId="{3FCFB1DE-0B7E-48CC-BA90-B2AB0889F9D6}"/>
          </ac:spMkLst>
        </pc:spChg>
        <pc:picChg chg="add mod">
          <ac:chgData name="Roman Zhigalov" userId="1f97e9fdf7779aa5" providerId="LiveId" clId="{3655971B-DD83-44E9-963F-8959AADD94D5}" dt="2022-04-17T12:57:25.486" v="1403" actId="26606"/>
          <ac:picMkLst>
            <pc:docMk/>
            <pc:sldMk cId="4208897440" sldId="320"/>
            <ac:picMk id="14338" creationId="{C539D666-7236-4CCF-A3D3-CACEDA664229}"/>
          </ac:picMkLst>
        </pc:picChg>
      </pc:sldChg>
      <pc:sldChg chg="addSp delSp modSp new mod setBg">
        <pc:chgData name="Roman Zhigalov" userId="1f97e9fdf7779aa5" providerId="LiveId" clId="{3655971B-DD83-44E9-963F-8959AADD94D5}" dt="2022-04-17T12:59:11.233" v="1437" actId="26606"/>
        <pc:sldMkLst>
          <pc:docMk/>
          <pc:sldMk cId="1685555286" sldId="321"/>
        </pc:sldMkLst>
        <pc:spChg chg="mod">
          <ac:chgData name="Roman Zhigalov" userId="1f97e9fdf7779aa5" providerId="LiveId" clId="{3655971B-DD83-44E9-963F-8959AADD94D5}" dt="2022-04-17T12:59:11.233" v="1437" actId="26606"/>
          <ac:spMkLst>
            <pc:docMk/>
            <pc:sldMk cId="1685555286" sldId="321"/>
            <ac:spMk id="2" creationId="{E3C2DCD3-A167-458B-8162-CFA682C027BB}"/>
          </ac:spMkLst>
        </pc:spChg>
        <pc:spChg chg="mod">
          <ac:chgData name="Roman Zhigalov" userId="1f97e9fdf7779aa5" providerId="LiveId" clId="{3655971B-DD83-44E9-963F-8959AADD94D5}" dt="2022-04-17T12:59:11.233" v="1437" actId="26606"/>
          <ac:spMkLst>
            <pc:docMk/>
            <pc:sldMk cId="1685555286" sldId="321"/>
            <ac:spMk id="3" creationId="{2117D1CE-C97C-4307-8F7B-D0C458AFA698}"/>
          </ac:spMkLst>
        </pc:spChg>
        <pc:spChg chg="add del">
          <ac:chgData name="Roman Zhigalov" userId="1f97e9fdf7779aa5" providerId="LiveId" clId="{3655971B-DD83-44E9-963F-8959AADD94D5}" dt="2022-04-17T12:59:03.317" v="1432" actId="26606"/>
          <ac:spMkLst>
            <pc:docMk/>
            <pc:sldMk cId="1685555286" sldId="321"/>
            <ac:spMk id="8" creationId="{777A147A-9ED8-46B4-8660-1B3C2AA880B5}"/>
          </ac:spMkLst>
        </pc:spChg>
        <pc:spChg chg="add del">
          <ac:chgData name="Roman Zhigalov" userId="1f97e9fdf7779aa5" providerId="LiveId" clId="{3655971B-DD83-44E9-963F-8959AADD94D5}" dt="2022-04-17T12:59:03.317" v="1432" actId="26606"/>
          <ac:spMkLst>
            <pc:docMk/>
            <pc:sldMk cId="1685555286" sldId="321"/>
            <ac:spMk id="10" creationId="{5D6C15A0-C087-4593-8414-2B4EC1CDC3DE}"/>
          </ac:spMkLst>
        </pc:spChg>
        <pc:spChg chg="add del">
          <ac:chgData name="Roman Zhigalov" userId="1f97e9fdf7779aa5" providerId="LiveId" clId="{3655971B-DD83-44E9-963F-8959AADD94D5}" dt="2022-04-17T12:59:09.779" v="1434" actId="26606"/>
          <ac:spMkLst>
            <pc:docMk/>
            <pc:sldMk cId="1685555286" sldId="321"/>
            <ac:spMk id="12" creationId="{100EDD19-6802-4EC3-95CE-CFFAB042CFD6}"/>
          </ac:spMkLst>
        </pc:spChg>
        <pc:spChg chg="add del">
          <ac:chgData name="Roman Zhigalov" userId="1f97e9fdf7779aa5" providerId="LiveId" clId="{3655971B-DD83-44E9-963F-8959AADD94D5}" dt="2022-04-17T12:59:09.779" v="1434" actId="26606"/>
          <ac:spMkLst>
            <pc:docMk/>
            <pc:sldMk cId="1685555286" sldId="321"/>
            <ac:spMk id="13" creationId="{DB17E863-922E-4C26-BD64-E8FD41D28661}"/>
          </ac:spMkLst>
        </pc:spChg>
        <pc:spChg chg="add">
          <ac:chgData name="Roman Zhigalov" userId="1f97e9fdf7779aa5" providerId="LiveId" clId="{3655971B-DD83-44E9-963F-8959AADD94D5}" dt="2022-04-17T12:59:11.233" v="1437" actId="26606"/>
          <ac:spMkLst>
            <pc:docMk/>
            <pc:sldMk cId="1685555286" sldId="321"/>
            <ac:spMk id="14" creationId="{E659831F-0D9A-4C63-9EBB-8435B85A440F}"/>
          </ac:spMkLst>
        </pc:spChg>
        <pc:spChg chg="add del">
          <ac:chgData name="Roman Zhigalov" userId="1f97e9fdf7779aa5" providerId="LiveId" clId="{3655971B-DD83-44E9-963F-8959AADD94D5}" dt="2022-04-17T12:59:11.216" v="1436" actId="26606"/>
          <ac:spMkLst>
            <pc:docMk/>
            <pc:sldMk cId="1685555286" sldId="321"/>
            <ac:spMk id="15" creationId="{D5B0017B-2ECA-49AF-B397-DC140825DF8D}"/>
          </ac:spMkLst>
        </pc:spChg>
        <pc:spChg chg="add del">
          <ac:chgData name="Roman Zhigalov" userId="1f97e9fdf7779aa5" providerId="LiveId" clId="{3655971B-DD83-44E9-963F-8959AADD94D5}" dt="2022-04-17T12:59:11.216" v="1436" actId="26606"/>
          <ac:spMkLst>
            <pc:docMk/>
            <pc:sldMk cId="1685555286" sldId="321"/>
            <ac:spMk id="16" creationId="{B6CDA21F-E7AF-4C75-8395-33F58D5B0E45}"/>
          </ac:spMkLst>
        </pc:spChg>
        <pc:spChg chg="add">
          <ac:chgData name="Roman Zhigalov" userId="1f97e9fdf7779aa5" providerId="LiveId" clId="{3655971B-DD83-44E9-963F-8959AADD94D5}" dt="2022-04-17T12:59:11.233" v="1437" actId="26606"/>
          <ac:spMkLst>
            <pc:docMk/>
            <pc:sldMk cId="1685555286" sldId="321"/>
            <ac:spMk id="22" creationId="{DBF61EA3-B236-439E-9C0B-340980D56BEE}"/>
          </ac:spMkLst>
        </pc:spChg>
        <pc:grpChg chg="add del">
          <ac:chgData name="Roman Zhigalov" userId="1f97e9fdf7779aa5" providerId="LiveId" clId="{3655971B-DD83-44E9-963F-8959AADD94D5}" dt="2022-04-17T12:59:11.216" v="1436" actId="26606"/>
          <ac:grpSpMkLst>
            <pc:docMk/>
            <pc:sldMk cId="1685555286" sldId="321"/>
            <ac:grpSpMk id="18" creationId="{AE1C45F0-260A-458C-96ED-C1F6D2151219}"/>
          </ac:grpSpMkLst>
        </pc:grpChg>
        <pc:grpChg chg="add">
          <ac:chgData name="Roman Zhigalov" userId="1f97e9fdf7779aa5" providerId="LiveId" clId="{3655971B-DD83-44E9-963F-8959AADD94D5}" dt="2022-04-17T12:59:11.233" v="1437" actId="26606"/>
          <ac:grpSpMkLst>
            <pc:docMk/>
            <pc:sldMk cId="1685555286" sldId="321"/>
            <ac:grpSpMk id="23" creationId="{28FAF094-D087-493F-8DF9-A486C2D6BBAA}"/>
          </ac:grpSpMkLst>
        </pc:grpChg>
        <pc:cxnChg chg="add del">
          <ac:chgData name="Roman Zhigalov" userId="1f97e9fdf7779aa5" providerId="LiveId" clId="{3655971B-DD83-44E9-963F-8959AADD94D5}" dt="2022-04-17T12:59:11.216" v="1436" actId="26606"/>
          <ac:cxnSpMkLst>
            <pc:docMk/>
            <pc:sldMk cId="1685555286" sldId="321"/>
            <ac:cxnSpMk id="17" creationId="{6CF1BAF6-AD41-4082-B212-8A1F9A2E8779}"/>
          </ac:cxnSpMkLst>
        </pc:cxnChg>
      </pc:sldChg>
      <pc:sldChg chg="modSp new mod">
        <pc:chgData name="Roman Zhigalov" userId="1f97e9fdf7779aa5" providerId="LiveId" clId="{3655971B-DD83-44E9-963F-8959AADD94D5}" dt="2022-04-17T12:59:18.343" v="1454" actId="122"/>
        <pc:sldMkLst>
          <pc:docMk/>
          <pc:sldMk cId="3810889611" sldId="322"/>
        </pc:sldMkLst>
        <pc:spChg chg="mod">
          <ac:chgData name="Roman Zhigalov" userId="1f97e9fdf7779aa5" providerId="LiveId" clId="{3655971B-DD83-44E9-963F-8959AADD94D5}" dt="2022-04-17T12:59:18.343" v="1454" actId="122"/>
          <ac:spMkLst>
            <pc:docMk/>
            <pc:sldMk cId="3810889611" sldId="322"/>
            <ac:spMk id="2" creationId="{91A5B1EF-76F4-4488-AFC3-5ACE76BB07AC}"/>
          </ac:spMkLst>
        </pc:spChg>
      </pc:sldChg>
      <pc:sldChg chg="modSp new mod">
        <pc:chgData name="Roman Zhigalov" userId="1f97e9fdf7779aa5" providerId="LiveId" clId="{3655971B-DD83-44E9-963F-8959AADD94D5}" dt="2022-04-17T12:59:23.583" v="1474" actId="122"/>
        <pc:sldMkLst>
          <pc:docMk/>
          <pc:sldMk cId="251328697" sldId="323"/>
        </pc:sldMkLst>
        <pc:spChg chg="mod">
          <ac:chgData name="Roman Zhigalov" userId="1f97e9fdf7779aa5" providerId="LiveId" clId="{3655971B-DD83-44E9-963F-8959AADD94D5}" dt="2022-04-17T12:59:23.583" v="1474" actId="122"/>
          <ac:spMkLst>
            <pc:docMk/>
            <pc:sldMk cId="251328697" sldId="323"/>
            <ac:spMk id="2" creationId="{42FEABB2-8540-4835-9B46-A3EDC7ABEC36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svg"/><Relationship Id="rId1" Type="http://schemas.openxmlformats.org/officeDocument/2006/relationships/image" Target="../media/image1.png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C32444-9C09-413B-BDD9-37827162B84B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F075494E-81F3-42C2-9D13-FD0AEC373C1B}">
      <dgm:prSet/>
      <dgm:spPr/>
      <dgm:t>
        <a:bodyPr/>
        <a:lstStyle/>
        <a:p>
          <a:r>
            <a:rPr lang="ru-RU"/>
            <a:t>Обширные неосвоенные территории </a:t>
          </a:r>
          <a:endParaRPr lang="en-US"/>
        </a:p>
      </dgm:t>
    </dgm:pt>
    <dgm:pt modelId="{43B5EB7E-AF2E-40EF-A968-E4269FB4FB74}" type="parTrans" cxnId="{4D80DC03-ECD3-424D-A4C4-9577687F93C6}">
      <dgm:prSet/>
      <dgm:spPr/>
      <dgm:t>
        <a:bodyPr/>
        <a:lstStyle/>
        <a:p>
          <a:endParaRPr lang="en-US"/>
        </a:p>
      </dgm:t>
    </dgm:pt>
    <dgm:pt modelId="{1F8497D5-2225-480D-AEEB-D0425E9827BD}" type="sibTrans" cxnId="{4D80DC03-ECD3-424D-A4C4-9577687F93C6}">
      <dgm:prSet/>
      <dgm:spPr/>
      <dgm:t>
        <a:bodyPr/>
        <a:lstStyle/>
        <a:p>
          <a:endParaRPr lang="en-US"/>
        </a:p>
      </dgm:t>
    </dgm:pt>
    <dgm:pt modelId="{A5390DDA-EFCF-4D5B-AA0B-6F85DF45731A}">
      <dgm:prSet/>
      <dgm:spPr/>
      <dgm:t>
        <a:bodyPr/>
        <a:lstStyle/>
        <a:p>
          <a:r>
            <a:rPr lang="ru-RU"/>
            <a:t>Европейских колонизаторов привлекали в Африке ее огромные естественные богатства, ценные виды сырья, такие как, например, каучук и пальмовое масло</a:t>
          </a:r>
          <a:endParaRPr lang="en-US"/>
        </a:p>
      </dgm:t>
    </dgm:pt>
    <dgm:pt modelId="{323D342D-57BE-4F06-A435-AAF088BF7EFC}" type="parTrans" cxnId="{138FE1D4-065C-4ED6-B5C4-51457D8EF4F5}">
      <dgm:prSet/>
      <dgm:spPr/>
      <dgm:t>
        <a:bodyPr/>
        <a:lstStyle/>
        <a:p>
          <a:endParaRPr lang="en-US"/>
        </a:p>
      </dgm:t>
    </dgm:pt>
    <dgm:pt modelId="{F1DF1E44-ECB9-486D-9201-4EABD1A7785C}" type="sibTrans" cxnId="{138FE1D4-065C-4ED6-B5C4-51457D8EF4F5}">
      <dgm:prSet/>
      <dgm:spPr/>
      <dgm:t>
        <a:bodyPr/>
        <a:lstStyle/>
        <a:p>
          <a:endParaRPr lang="en-US"/>
        </a:p>
      </dgm:t>
    </dgm:pt>
    <dgm:pt modelId="{A0EA8BA4-12B0-4D68-AD72-741F9333158B}">
      <dgm:prSet/>
      <dgm:spPr/>
      <dgm:t>
        <a:bodyPr/>
        <a:lstStyle/>
        <a:p>
          <a:r>
            <a:rPr lang="ru-RU"/>
            <a:t>Возможность выращивать в благоприятных климатических условиях какао, хлопок, сахарный тростник и другие сельскохозяйственные культуры</a:t>
          </a:r>
          <a:endParaRPr lang="en-US"/>
        </a:p>
      </dgm:t>
    </dgm:pt>
    <dgm:pt modelId="{71E9F2D0-CE1D-40C6-9129-0BC6AAE363DB}" type="parTrans" cxnId="{E27257E0-8108-4B8F-AE9B-76EEDDFB76B4}">
      <dgm:prSet/>
      <dgm:spPr/>
      <dgm:t>
        <a:bodyPr/>
        <a:lstStyle/>
        <a:p>
          <a:endParaRPr lang="en-US"/>
        </a:p>
      </dgm:t>
    </dgm:pt>
    <dgm:pt modelId="{B6404C80-1338-49D9-9D57-FEABA38BD210}" type="sibTrans" cxnId="{E27257E0-8108-4B8F-AE9B-76EEDDFB76B4}">
      <dgm:prSet/>
      <dgm:spPr/>
      <dgm:t>
        <a:bodyPr/>
        <a:lstStyle/>
        <a:p>
          <a:endParaRPr lang="en-US"/>
        </a:p>
      </dgm:t>
    </dgm:pt>
    <dgm:pt modelId="{5D930025-8FC8-4DE5-B7E6-FD58C5DCD558}">
      <dgm:prSet/>
      <dgm:spPr/>
      <dgm:t>
        <a:bodyPr/>
        <a:lstStyle/>
        <a:p>
          <a:r>
            <a:rPr lang="ru-RU"/>
            <a:t>Золото и алмазы, обнаруженные на побережье Гвинейского залива, а затем в Южной Африке</a:t>
          </a:r>
          <a:endParaRPr lang="en-US"/>
        </a:p>
      </dgm:t>
    </dgm:pt>
    <dgm:pt modelId="{6EF3C50C-376E-460B-9E19-B0FCECE44CDE}" type="parTrans" cxnId="{762B90DD-D0EA-442D-8DFC-72CB6E62DC32}">
      <dgm:prSet/>
      <dgm:spPr/>
      <dgm:t>
        <a:bodyPr/>
        <a:lstStyle/>
        <a:p>
          <a:endParaRPr lang="en-US"/>
        </a:p>
      </dgm:t>
    </dgm:pt>
    <dgm:pt modelId="{5C5176C8-2453-44F0-897D-A927E8998ABA}" type="sibTrans" cxnId="{762B90DD-D0EA-442D-8DFC-72CB6E62DC32}">
      <dgm:prSet/>
      <dgm:spPr/>
      <dgm:t>
        <a:bodyPr/>
        <a:lstStyle/>
        <a:p>
          <a:endParaRPr lang="en-US"/>
        </a:p>
      </dgm:t>
    </dgm:pt>
    <dgm:pt modelId="{4B124E86-9658-499A-982E-922FF1BB9E24}">
      <dgm:prSet/>
      <dgm:spPr/>
      <dgm:t>
        <a:bodyPr/>
        <a:lstStyle/>
        <a:p>
          <a:r>
            <a:rPr lang="ru-RU"/>
            <a:t>С колонизацией Африки европейцы связывали возможность расширения зоны торговли европейскими товарами</a:t>
          </a:r>
          <a:endParaRPr lang="en-US"/>
        </a:p>
      </dgm:t>
    </dgm:pt>
    <dgm:pt modelId="{2146BC6D-7B06-4B84-B2C7-798960EBCB9F}" type="parTrans" cxnId="{1B5F08BC-EF82-4AB8-B773-E2425C1FF5A9}">
      <dgm:prSet/>
      <dgm:spPr/>
      <dgm:t>
        <a:bodyPr/>
        <a:lstStyle/>
        <a:p>
          <a:endParaRPr lang="en-US"/>
        </a:p>
      </dgm:t>
    </dgm:pt>
    <dgm:pt modelId="{D4CA7075-4F5C-4D26-9AB7-8F88B0130782}" type="sibTrans" cxnId="{1B5F08BC-EF82-4AB8-B773-E2425C1FF5A9}">
      <dgm:prSet/>
      <dgm:spPr/>
      <dgm:t>
        <a:bodyPr/>
        <a:lstStyle/>
        <a:p>
          <a:endParaRPr lang="en-US"/>
        </a:p>
      </dgm:t>
    </dgm:pt>
    <dgm:pt modelId="{3E864BA6-5EC3-4960-8A17-2AA3D86E23DD}" type="pres">
      <dgm:prSet presAssocID="{E8C32444-9C09-413B-BDD9-37827162B84B}" presName="root" presStyleCnt="0">
        <dgm:presLayoutVars>
          <dgm:dir/>
          <dgm:resizeHandles val="exact"/>
        </dgm:presLayoutVars>
      </dgm:prSet>
      <dgm:spPr/>
    </dgm:pt>
    <dgm:pt modelId="{C84FD354-DC7C-4372-B662-E7A45D34DE59}" type="pres">
      <dgm:prSet presAssocID="{F075494E-81F3-42C2-9D13-FD0AEC373C1B}" presName="compNode" presStyleCnt="0"/>
      <dgm:spPr/>
    </dgm:pt>
    <dgm:pt modelId="{F86E2529-8B94-4906-9FFF-836A98C4F016}" type="pres">
      <dgm:prSet presAssocID="{F075494E-81F3-42C2-9D13-FD0AEC373C1B}" presName="bgRect" presStyleLbl="bgShp" presStyleIdx="0" presStyleCnt="5"/>
      <dgm:spPr/>
    </dgm:pt>
    <dgm:pt modelId="{5F5FB8BD-B783-4890-868C-20E3A34A768D}" type="pres">
      <dgm:prSet presAssocID="{F075494E-81F3-42C2-9D13-FD0AEC373C1B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Маркер"/>
        </a:ext>
      </dgm:extLst>
    </dgm:pt>
    <dgm:pt modelId="{B95F7EF5-A8E1-479A-B1F1-9BB72D1BE7A9}" type="pres">
      <dgm:prSet presAssocID="{F075494E-81F3-42C2-9D13-FD0AEC373C1B}" presName="spaceRect" presStyleCnt="0"/>
      <dgm:spPr/>
    </dgm:pt>
    <dgm:pt modelId="{A355C032-AD7A-41EC-BA46-5534F69D9AB4}" type="pres">
      <dgm:prSet presAssocID="{F075494E-81F3-42C2-9D13-FD0AEC373C1B}" presName="parTx" presStyleLbl="revTx" presStyleIdx="0" presStyleCnt="5">
        <dgm:presLayoutVars>
          <dgm:chMax val="0"/>
          <dgm:chPref val="0"/>
        </dgm:presLayoutVars>
      </dgm:prSet>
      <dgm:spPr/>
    </dgm:pt>
    <dgm:pt modelId="{27CA26D0-1582-4C40-A73F-54BA4EC90B1E}" type="pres">
      <dgm:prSet presAssocID="{1F8497D5-2225-480D-AEEB-D0425E9827BD}" presName="sibTrans" presStyleCnt="0"/>
      <dgm:spPr/>
    </dgm:pt>
    <dgm:pt modelId="{1F31BB04-A6A5-4009-BDE8-1CFB8B1CD94D}" type="pres">
      <dgm:prSet presAssocID="{A5390DDA-EFCF-4D5B-AA0B-6F85DF45731A}" presName="compNode" presStyleCnt="0"/>
      <dgm:spPr/>
    </dgm:pt>
    <dgm:pt modelId="{1F27E867-C66B-447C-B181-7670EBB6FC58}" type="pres">
      <dgm:prSet presAssocID="{A5390DDA-EFCF-4D5B-AA0B-6F85DF45731A}" presName="bgRect" presStyleLbl="bgShp" presStyleIdx="1" presStyleCnt="5"/>
      <dgm:spPr/>
    </dgm:pt>
    <dgm:pt modelId="{14051D00-D4C4-4FA4-882E-C5E4F641B90C}" type="pres">
      <dgm:prSet presAssocID="{A5390DDA-EFCF-4D5B-AA0B-6F85DF45731A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Ромб"/>
        </a:ext>
      </dgm:extLst>
    </dgm:pt>
    <dgm:pt modelId="{F027628B-6DA3-47E9-A331-29259D21711C}" type="pres">
      <dgm:prSet presAssocID="{A5390DDA-EFCF-4D5B-AA0B-6F85DF45731A}" presName="spaceRect" presStyleCnt="0"/>
      <dgm:spPr/>
    </dgm:pt>
    <dgm:pt modelId="{DF5E753A-B71C-4DCE-810C-5F16231EAF8D}" type="pres">
      <dgm:prSet presAssocID="{A5390DDA-EFCF-4D5B-AA0B-6F85DF45731A}" presName="parTx" presStyleLbl="revTx" presStyleIdx="1" presStyleCnt="5">
        <dgm:presLayoutVars>
          <dgm:chMax val="0"/>
          <dgm:chPref val="0"/>
        </dgm:presLayoutVars>
      </dgm:prSet>
      <dgm:spPr/>
    </dgm:pt>
    <dgm:pt modelId="{E6BEA0A8-3820-4971-8A7B-402C5D993E0A}" type="pres">
      <dgm:prSet presAssocID="{F1DF1E44-ECB9-486D-9201-4EABD1A7785C}" presName="sibTrans" presStyleCnt="0"/>
      <dgm:spPr/>
    </dgm:pt>
    <dgm:pt modelId="{3E593F70-8C1C-4B2C-B8E0-B0ED2B054430}" type="pres">
      <dgm:prSet presAssocID="{A0EA8BA4-12B0-4D68-AD72-741F9333158B}" presName="compNode" presStyleCnt="0"/>
      <dgm:spPr/>
    </dgm:pt>
    <dgm:pt modelId="{AB9D88CC-E3BB-4F01-8313-74BD999351EA}" type="pres">
      <dgm:prSet presAssocID="{A0EA8BA4-12B0-4D68-AD72-741F9333158B}" presName="bgRect" presStyleLbl="bgShp" presStyleIdx="2" presStyleCnt="5"/>
      <dgm:spPr/>
    </dgm:pt>
    <dgm:pt modelId="{501181E1-5F0B-410C-AAB9-E5A959E6DB57}" type="pres">
      <dgm:prSet presAssocID="{A0EA8BA4-12B0-4D68-AD72-741F9333158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Ученый"/>
        </a:ext>
      </dgm:extLst>
    </dgm:pt>
    <dgm:pt modelId="{C330347A-D12E-4746-BE6B-9D7F7AF26CCB}" type="pres">
      <dgm:prSet presAssocID="{A0EA8BA4-12B0-4D68-AD72-741F9333158B}" presName="spaceRect" presStyleCnt="0"/>
      <dgm:spPr/>
    </dgm:pt>
    <dgm:pt modelId="{6E8FB551-3D01-4938-99E0-78BF200D2EF8}" type="pres">
      <dgm:prSet presAssocID="{A0EA8BA4-12B0-4D68-AD72-741F9333158B}" presName="parTx" presStyleLbl="revTx" presStyleIdx="2" presStyleCnt="5">
        <dgm:presLayoutVars>
          <dgm:chMax val="0"/>
          <dgm:chPref val="0"/>
        </dgm:presLayoutVars>
      </dgm:prSet>
      <dgm:spPr/>
    </dgm:pt>
    <dgm:pt modelId="{2BC5982D-A571-4BEE-8958-BE84EB209826}" type="pres">
      <dgm:prSet presAssocID="{B6404C80-1338-49D9-9D57-FEABA38BD210}" presName="sibTrans" presStyleCnt="0"/>
      <dgm:spPr/>
    </dgm:pt>
    <dgm:pt modelId="{B3EEC2D4-C809-4BFD-A960-3544DB6EF7A7}" type="pres">
      <dgm:prSet presAssocID="{5D930025-8FC8-4DE5-B7E6-FD58C5DCD558}" presName="compNode" presStyleCnt="0"/>
      <dgm:spPr/>
    </dgm:pt>
    <dgm:pt modelId="{F61C7274-C48D-44C7-A36A-26C719FDDDAC}" type="pres">
      <dgm:prSet presAssocID="{5D930025-8FC8-4DE5-B7E6-FD58C5DCD558}" presName="bgRect" presStyleLbl="bgShp" presStyleIdx="3" presStyleCnt="5"/>
      <dgm:spPr/>
    </dgm:pt>
    <dgm:pt modelId="{3C7A87E3-1B14-4039-A76F-EF8AA6E622DA}" type="pres">
      <dgm:prSet presAssocID="{5D930025-8FC8-4DE5-B7E6-FD58C5DCD55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nyon scene"/>
        </a:ext>
      </dgm:extLst>
    </dgm:pt>
    <dgm:pt modelId="{268A8588-D41F-419A-9558-47CA064140C0}" type="pres">
      <dgm:prSet presAssocID="{5D930025-8FC8-4DE5-B7E6-FD58C5DCD558}" presName="spaceRect" presStyleCnt="0"/>
      <dgm:spPr/>
    </dgm:pt>
    <dgm:pt modelId="{AA678753-6E37-4469-9942-76C759014354}" type="pres">
      <dgm:prSet presAssocID="{5D930025-8FC8-4DE5-B7E6-FD58C5DCD558}" presName="parTx" presStyleLbl="revTx" presStyleIdx="3" presStyleCnt="5">
        <dgm:presLayoutVars>
          <dgm:chMax val="0"/>
          <dgm:chPref val="0"/>
        </dgm:presLayoutVars>
      </dgm:prSet>
      <dgm:spPr/>
    </dgm:pt>
    <dgm:pt modelId="{B4612722-CB8B-4FC5-BBC7-BAE559045218}" type="pres">
      <dgm:prSet presAssocID="{5C5176C8-2453-44F0-897D-A927E8998ABA}" presName="sibTrans" presStyleCnt="0"/>
      <dgm:spPr/>
    </dgm:pt>
    <dgm:pt modelId="{CF8F77A4-0A7C-41CB-9DDA-9C11666F9742}" type="pres">
      <dgm:prSet presAssocID="{4B124E86-9658-499A-982E-922FF1BB9E24}" presName="compNode" presStyleCnt="0"/>
      <dgm:spPr/>
    </dgm:pt>
    <dgm:pt modelId="{2EAB13DD-BBAA-4464-B695-41DBEE25CFA3}" type="pres">
      <dgm:prSet presAssocID="{4B124E86-9658-499A-982E-922FF1BB9E24}" presName="bgRect" presStyleLbl="bgShp" presStyleIdx="4" presStyleCnt="5"/>
      <dgm:spPr/>
    </dgm:pt>
    <dgm:pt modelId="{67E02284-9133-40DC-A90D-D8249074FCC6}" type="pres">
      <dgm:prSet presAssocID="{4B124E86-9658-499A-982E-922FF1BB9E24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Флажок"/>
        </a:ext>
      </dgm:extLst>
    </dgm:pt>
    <dgm:pt modelId="{0AD9BF26-523F-405E-AD99-631BD8B522B3}" type="pres">
      <dgm:prSet presAssocID="{4B124E86-9658-499A-982E-922FF1BB9E24}" presName="spaceRect" presStyleCnt="0"/>
      <dgm:spPr/>
    </dgm:pt>
    <dgm:pt modelId="{1AC08F28-67FC-4075-93A3-4618F31EAAB3}" type="pres">
      <dgm:prSet presAssocID="{4B124E86-9658-499A-982E-922FF1BB9E2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4D80DC03-ECD3-424D-A4C4-9577687F93C6}" srcId="{E8C32444-9C09-413B-BDD9-37827162B84B}" destId="{F075494E-81F3-42C2-9D13-FD0AEC373C1B}" srcOrd="0" destOrd="0" parTransId="{43B5EB7E-AF2E-40EF-A968-E4269FB4FB74}" sibTransId="{1F8497D5-2225-480D-AEEB-D0425E9827BD}"/>
    <dgm:cxn modelId="{BD05FE12-F933-4C43-A73A-EDE90A62D1D5}" type="presOf" srcId="{E8C32444-9C09-413B-BDD9-37827162B84B}" destId="{3E864BA6-5EC3-4960-8A17-2AA3D86E23DD}" srcOrd="0" destOrd="0" presId="urn:microsoft.com/office/officeart/2018/2/layout/IconVerticalSolidList"/>
    <dgm:cxn modelId="{44C3F11C-3E8F-43A6-831C-9DE9BF73598E}" type="presOf" srcId="{A0EA8BA4-12B0-4D68-AD72-741F9333158B}" destId="{6E8FB551-3D01-4938-99E0-78BF200D2EF8}" srcOrd="0" destOrd="0" presId="urn:microsoft.com/office/officeart/2018/2/layout/IconVerticalSolidList"/>
    <dgm:cxn modelId="{C3861327-E021-4CC7-9DF4-7C43A0F0E0CF}" type="presOf" srcId="{F075494E-81F3-42C2-9D13-FD0AEC373C1B}" destId="{A355C032-AD7A-41EC-BA46-5534F69D9AB4}" srcOrd="0" destOrd="0" presId="urn:microsoft.com/office/officeart/2018/2/layout/IconVerticalSolidList"/>
    <dgm:cxn modelId="{78CFFC5F-E914-4FF7-B630-0B220D779CA5}" type="presOf" srcId="{5D930025-8FC8-4DE5-B7E6-FD58C5DCD558}" destId="{AA678753-6E37-4469-9942-76C759014354}" srcOrd="0" destOrd="0" presId="urn:microsoft.com/office/officeart/2018/2/layout/IconVerticalSolidList"/>
    <dgm:cxn modelId="{1B5F08BC-EF82-4AB8-B773-E2425C1FF5A9}" srcId="{E8C32444-9C09-413B-BDD9-37827162B84B}" destId="{4B124E86-9658-499A-982E-922FF1BB9E24}" srcOrd="4" destOrd="0" parTransId="{2146BC6D-7B06-4B84-B2C7-798960EBCB9F}" sibTransId="{D4CA7075-4F5C-4D26-9AB7-8F88B0130782}"/>
    <dgm:cxn modelId="{138FE1D4-065C-4ED6-B5C4-51457D8EF4F5}" srcId="{E8C32444-9C09-413B-BDD9-37827162B84B}" destId="{A5390DDA-EFCF-4D5B-AA0B-6F85DF45731A}" srcOrd="1" destOrd="0" parTransId="{323D342D-57BE-4F06-A435-AAF088BF7EFC}" sibTransId="{F1DF1E44-ECB9-486D-9201-4EABD1A7785C}"/>
    <dgm:cxn modelId="{1B9DCADA-3E12-4810-A36B-A3FB24580E0E}" type="presOf" srcId="{A5390DDA-EFCF-4D5B-AA0B-6F85DF45731A}" destId="{DF5E753A-B71C-4DCE-810C-5F16231EAF8D}" srcOrd="0" destOrd="0" presId="urn:microsoft.com/office/officeart/2018/2/layout/IconVerticalSolidList"/>
    <dgm:cxn modelId="{762B90DD-D0EA-442D-8DFC-72CB6E62DC32}" srcId="{E8C32444-9C09-413B-BDD9-37827162B84B}" destId="{5D930025-8FC8-4DE5-B7E6-FD58C5DCD558}" srcOrd="3" destOrd="0" parTransId="{6EF3C50C-376E-460B-9E19-B0FCECE44CDE}" sibTransId="{5C5176C8-2453-44F0-897D-A927E8998ABA}"/>
    <dgm:cxn modelId="{E27257E0-8108-4B8F-AE9B-76EEDDFB76B4}" srcId="{E8C32444-9C09-413B-BDD9-37827162B84B}" destId="{A0EA8BA4-12B0-4D68-AD72-741F9333158B}" srcOrd="2" destOrd="0" parTransId="{71E9F2D0-CE1D-40C6-9129-0BC6AAE363DB}" sibTransId="{B6404C80-1338-49D9-9D57-FEABA38BD210}"/>
    <dgm:cxn modelId="{9D4B05FB-BCEB-4C3C-BA7C-622BEE635D09}" type="presOf" srcId="{4B124E86-9658-499A-982E-922FF1BB9E24}" destId="{1AC08F28-67FC-4075-93A3-4618F31EAAB3}" srcOrd="0" destOrd="0" presId="urn:microsoft.com/office/officeart/2018/2/layout/IconVerticalSolidList"/>
    <dgm:cxn modelId="{B9D65195-07AB-43E6-9356-41FCE894CB47}" type="presParOf" srcId="{3E864BA6-5EC3-4960-8A17-2AA3D86E23DD}" destId="{C84FD354-DC7C-4372-B662-E7A45D34DE59}" srcOrd="0" destOrd="0" presId="urn:microsoft.com/office/officeart/2018/2/layout/IconVerticalSolidList"/>
    <dgm:cxn modelId="{3FDA518D-1A75-4EE7-AD29-FBAEA57F3CB7}" type="presParOf" srcId="{C84FD354-DC7C-4372-B662-E7A45D34DE59}" destId="{F86E2529-8B94-4906-9FFF-836A98C4F016}" srcOrd="0" destOrd="0" presId="urn:microsoft.com/office/officeart/2018/2/layout/IconVerticalSolidList"/>
    <dgm:cxn modelId="{DD44CCCB-5D0C-4FC8-ACAF-59560A678CDD}" type="presParOf" srcId="{C84FD354-DC7C-4372-B662-E7A45D34DE59}" destId="{5F5FB8BD-B783-4890-868C-20E3A34A768D}" srcOrd="1" destOrd="0" presId="urn:microsoft.com/office/officeart/2018/2/layout/IconVerticalSolidList"/>
    <dgm:cxn modelId="{9A947BF7-889C-4F3F-804C-D8040CBC628D}" type="presParOf" srcId="{C84FD354-DC7C-4372-B662-E7A45D34DE59}" destId="{B95F7EF5-A8E1-479A-B1F1-9BB72D1BE7A9}" srcOrd="2" destOrd="0" presId="urn:microsoft.com/office/officeart/2018/2/layout/IconVerticalSolidList"/>
    <dgm:cxn modelId="{3AA36607-A7DB-450F-8C68-EF77EF7E6B23}" type="presParOf" srcId="{C84FD354-DC7C-4372-B662-E7A45D34DE59}" destId="{A355C032-AD7A-41EC-BA46-5534F69D9AB4}" srcOrd="3" destOrd="0" presId="urn:microsoft.com/office/officeart/2018/2/layout/IconVerticalSolidList"/>
    <dgm:cxn modelId="{513EB2F9-83D9-4A86-A699-B68A91ED7594}" type="presParOf" srcId="{3E864BA6-5EC3-4960-8A17-2AA3D86E23DD}" destId="{27CA26D0-1582-4C40-A73F-54BA4EC90B1E}" srcOrd="1" destOrd="0" presId="urn:microsoft.com/office/officeart/2018/2/layout/IconVerticalSolidList"/>
    <dgm:cxn modelId="{EDAC2D5D-BA5F-43D3-84CF-057C18B571E7}" type="presParOf" srcId="{3E864BA6-5EC3-4960-8A17-2AA3D86E23DD}" destId="{1F31BB04-A6A5-4009-BDE8-1CFB8B1CD94D}" srcOrd="2" destOrd="0" presId="urn:microsoft.com/office/officeart/2018/2/layout/IconVerticalSolidList"/>
    <dgm:cxn modelId="{075F1B5F-A4D5-4051-9EE4-320A0BA608A8}" type="presParOf" srcId="{1F31BB04-A6A5-4009-BDE8-1CFB8B1CD94D}" destId="{1F27E867-C66B-447C-B181-7670EBB6FC58}" srcOrd="0" destOrd="0" presId="urn:microsoft.com/office/officeart/2018/2/layout/IconVerticalSolidList"/>
    <dgm:cxn modelId="{0CF0FBFA-3AAC-45FB-B5AA-810256A0A4DD}" type="presParOf" srcId="{1F31BB04-A6A5-4009-BDE8-1CFB8B1CD94D}" destId="{14051D00-D4C4-4FA4-882E-C5E4F641B90C}" srcOrd="1" destOrd="0" presId="urn:microsoft.com/office/officeart/2018/2/layout/IconVerticalSolidList"/>
    <dgm:cxn modelId="{A6ABA411-225B-47ED-826E-B2CB76152FCA}" type="presParOf" srcId="{1F31BB04-A6A5-4009-BDE8-1CFB8B1CD94D}" destId="{F027628B-6DA3-47E9-A331-29259D21711C}" srcOrd="2" destOrd="0" presId="urn:microsoft.com/office/officeart/2018/2/layout/IconVerticalSolidList"/>
    <dgm:cxn modelId="{D684F079-0682-45BB-9B96-DE9D80CC0B3B}" type="presParOf" srcId="{1F31BB04-A6A5-4009-BDE8-1CFB8B1CD94D}" destId="{DF5E753A-B71C-4DCE-810C-5F16231EAF8D}" srcOrd="3" destOrd="0" presId="urn:microsoft.com/office/officeart/2018/2/layout/IconVerticalSolidList"/>
    <dgm:cxn modelId="{C160C68E-3FD8-41E9-B693-8680F64B1A7F}" type="presParOf" srcId="{3E864BA6-5EC3-4960-8A17-2AA3D86E23DD}" destId="{E6BEA0A8-3820-4971-8A7B-402C5D993E0A}" srcOrd="3" destOrd="0" presId="urn:microsoft.com/office/officeart/2018/2/layout/IconVerticalSolidList"/>
    <dgm:cxn modelId="{17BD5884-6CF0-4B8A-AB87-7C5A614F2789}" type="presParOf" srcId="{3E864BA6-5EC3-4960-8A17-2AA3D86E23DD}" destId="{3E593F70-8C1C-4B2C-B8E0-B0ED2B054430}" srcOrd="4" destOrd="0" presId="urn:microsoft.com/office/officeart/2018/2/layout/IconVerticalSolidList"/>
    <dgm:cxn modelId="{BC5C0EE9-456C-4BB0-AEFE-7B52AD918DA4}" type="presParOf" srcId="{3E593F70-8C1C-4B2C-B8E0-B0ED2B054430}" destId="{AB9D88CC-E3BB-4F01-8313-74BD999351EA}" srcOrd="0" destOrd="0" presId="urn:microsoft.com/office/officeart/2018/2/layout/IconVerticalSolidList"/>
    <dgm:cxn modelId="{E8675A09-9D01-4667-A764-5F0EF35C939C}" type="presParOf" srcId="{3E593F70-8C1C-4B2C-B8E0-B0ED2B054430}" destId="{501181E1-5F0B-410C-AAB9-E5A959E6DB57}" srcOrd="1" destOrd="0" presId="urn:microsoft.com/office/officeart/2018/2/layout/IconVerticalSolidList"/>
    <dgm:cxn modelId="{AE332863-4C6A-4505-B3FB-45F44EC6586F}" type="presParOf" srcId="{3E593F70-8C1C-4B2C-B8E0-B0ED2B054430}" destId="{C330347A-D12E-4746-BE6B-9D7F7AF26CCB}" srcOrd="2" destOrd="0" presId="urn:microsoft.com/office/officeart/2018/2/layout/IconVerticalSolidList"/>
    <dgm:cxn modelId="{4738D4A6-274F-4E47-97FF-833A22524AB6}" type="presParOf" srcId="{3E593F70-8C1C-4B2C-B8E0-B0ED2B054430}" destId="{6E8FB551-3D01-4938-99E0-78BF200D2EF8}" srcOrd="3" destOrd="0" presId="urn:microsoft.com/office/officeart/2018/2/layout/IconVerticalSolidList"/>
    <dgm:cxn modelId="{7EA4691C-9033-4E5B-B042-8E0BE6759281}" type="presParOf" srcId="{3E864BA6-5EC3-4960-8A17-2AA3D86E23DD}" destId="{2BC5982D-A571-4BEE-8958-BE84EB209826}" srcOrd="5" destOrd="0" presId="urn:microsoft.com/office/officeart/2018/2/layout/IconVerticalSolidList"/>
    <dgm:cxn modelId="{632BC8D0-2594-41D4-9664-6F195F2BB5F5}" type="presParOf" srcId="{3E864BA6-5EC3-4960-8A17-2AA3D86E23DD}" destId="{B3EEC2D4-C809-4BFD-A960-3544DB6EF7A7}" srcOrd="6" destOrd="0" presId="urn:microsoft.com/office/officeart/2018/2/layout/IconVerticalSolidList"/>
    <dgm:cxn modelId="{6449463F-4ED7-4BED-BB14-E9C8B597976E}" type="presParOf" srcId="{B3EEC2D4-C809-4BFD-A960-3544DB6EF7A7}" destId="{F61C7274-C48D-44C7-A36A-26C719FDDDAC}" srcOrd="0" destOrd="0" presId="urn:microsoft.com/office/officeart/2018/2/layout/IconVerticalSolidList"/>
    <dgm:cxn modelId="{37F44552-6DFD-4FCA-AC27-8472E4F0582F}" type="presParOf" srcId="{B3EEC2D4-C809-4BFD-A960-3544DB6EF7A7}" destId="{3C7A87E3-1B14-4039-A76F-EF8AA6E622DA}" srcOrd="1" destOrd="0" presId="urn:microsoft.com/office/officeart/2018/2/layout/IconVerticalSolidList"/>
    <dgm:cxn modelId="{7362641E-F98E-4C67-BBB2-9D3E5C20EED1}" type="presParOf" srcId="{B3EEC2D4-C809-4BFD-A960-3544DB6EF7A7}" destId="{268A8588-D41F-419A-9558-47CA064140C0}" srcOrd="2" destOrd="0" presId="urn:microsoft.com/office/officeart/2018/2/layout/IconVerticalSolidList"/>
    <dgm:cxn modelId="{E5411118-4CEC-46EF-AC10-9921024693BA}" type="presParOf" srcId="{B3EEC2D4-C809-4BFD-A960-3544DB6EF7A7}" destId="{AA678753-6E37-4469-9942-76C759014354}" srcOrd="3" destOrd="0" presId="urn:microsoft.com/office/officeart/2018/2/layout/IconVerticalSolidList"/>
    <dgm:cxn modelId="{807E6027-0B04-4F54-9FC1-3DF176429A15}" type="presParOf" srcId="{3E864BA6-5EC3-4960-8A17-2AA3D86E23DD}" destId="{B4612722-CB8B-4FC5-BBC7-BAE559045218}" srcOrd="7" destOrd="0" presId="urn:microsoft.com/office/officeart/2018/2/layout/IconVerticalSolidList"/>
    <dgm:cxn modelId="{94715467-B6E6-4D36-B893-6AF4B9385507}" type="presParOf" srcId="{3E864BA6-5EC3-4960-8A17-2AA3D86E23DD}" destId="{CF8F77A4-0A7C-41CB-9DDA-9C11666F9742}" srcOrd="8" destOrd="0" presId="urn:microsoft.com/office/officeart/2018/2/layout/IconVerticalSolidList"/>
    <dgm:cxn modelId="{4A47E5E2-5F5D-4B98-BD7A-7D005300F5C5}" type="presParOf" srcId="{CF8F77A4-0A7C-41CB-9DDA-9C11666F9742}" destId="{2EAB13DD-BBAA-4464-B695-41DBEE25CFA3}" srcOrd="0" destOrd="0" presId="urn:microsoft.com/office/officeart/2018/2/layout/IconVerticalSolidList"/>
    <dgm:cxn modelId="{3A4132B2-8B9A-4E4F-B894-7C947CEAC3AE}" type="presParOf" srcId="{CF8F77A4-0A7C-41CB-9DDA-9C11666F9742}" destId="{67E02284-9133-40DC-A90D-D8249074FCC6}" srcOrd="1" destOrd="0" presId="urn:microsoft.com/office/officeart/2018/2/layout/IconVerticalSolidList"/>
    <dgm:cxn modelId="{5F95F08B-E6A5-46C6-B636-286A3BA834AF}" type="presParOf" srcId="{CF8F77A4-0A7C-41CB-9DDA-9C11666F9742}" destId="{0AD9BF26-523F-405E-AD99-631BD8B522B3}" srcOrd="2" destOrd="0" presId="urn:microsoft.com/office/officeart/2018/2/layout/IconVerticalSolidList"/>
    <dgm:cxn modelId="{75694B86-6AF1-4911-BD4A-12946255FF41}" type="presParOf" srcId="{CF8F77A4-0A7C-41CB-9DDA-9C11666F9742}" destId="{1AC08F28-67FC-4075-93A3-4618F31EAAB3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6E2529-8B94-4906-9FFF-836A98C4F016}">
      <dsp:nvSpPr>
        <dsp:cNvPr id="0" name=""/>
        <dsp:cNvSpPr/>
      </dsp:nvSpPr>
      <dsp:spPr>
        <a:xfrm>
          <a:off x="0" y="4307"/>
          <a:ext cx="6364224" cy="91753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5FB8BD-B783-4890-868C-20E3A34A768D}">
      <dsp:nvSpPr>
        <dsp:cNvPr id="0" name=""/>
        <dsp:cNvSpPr/>
      </dsp:nvSpPr>
      <dsp:spPr>
        <a:xfrm>
          <a:off x="277554" y="210753"/>
          <a:ext cx="504644" cy="50464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5C032-AD7A-41EC-BA46-5534F69D9AB4}">
      <dsp:nvSpPr>
        <dsp:cNvPr id="0" name=""/>
        <dsp:cNvSpPr/>
      </dsp:nvSpPr>
      <dsp:spPr>
        <a:xfrm>
          <a:off x="1059754" y="4307"/>
          <a:ext cx="5304469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Обширные неосвоенные территории </a:t>
          </a:r>
          <a:endParaRPr lang="en-US" sz="1700" kern="1200"/>
        </a:p>
      </dsp:txBody>
      <dsp:txXfrm>
        <a:off x="1059754" y="4307"/>
        <a:ext cx="5304469" cy="917536"/>
      </dsp:txXfrm>
    </dsp:sp>
    <dsp:sp modelId="{1F27E867-C66B-447C-B181-7670EBB6FC58}">
      <dsp:nvSpPr>
        <dsp:cNvPr id="0" name=""/>
        <dsp:cNvSpPr/>
      </dsp:nvSpPr>
      <dsp:spPr>
        <a:xfrm>
          <a:off x="0" y="1151227"/>
          <a:ext cx="6364224" cy="91753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51D00-D4C4-4FA4-882E-C5E4F641B90C}">
      <dsp:nvSpPr>
        <dsp:cNvPr id="0" name=""/>
        <dsp:cNvSpPr/>
      </dsp:nvSpPr>
      <dsp:spPr>
        <a:xfrm>
          <a:off x="277554" y="1357673"/>
          <a:ext cx="504644" cy="50464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5E753A-B71C-4DCE-810C-5F16231EAF8D}">
      <dsp:nvSpPr>
        <dsp:cNvPr id="0" name=""/>
        <dsp:cNvSpPr/>
      </dsp:nvSpPr>
      <dsp:spPr>
        <a:xfrm>
          <a:off x="1059754" y="1151227"/>
          <a:ext cx="5304469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Европейских колонизаторов привлекали в Африке ее огромные естественные богатства, ценные виды сырья, такие как, например, каучук и пальмовое масло</a:t>
          </a:r>
          <a:endParaRPr lang="en-US" sz="1700" kern="1200"/>
        </a:p>
      </dsp:txBody>
      <dsp:txXfrm>
        <a:off x="1059754" y="1151227"/>
        <a:ext cx="5304469" cy="917536"/>
      </dsp:txXfrm>
    </dsp:sp>
    <dsp:sp modelId="{AB9D88CC-E3BB-4F01-8313-74BD999351EA}">
      <dsp:nvSpPr>
        <dsp:cNvPr id="0" name=""/>
        <dsp:cNvSpPr/>
      </dsp:nvSpPr>
      <dsp:spPr>
        <a:xfrm>
          <a:off x="0" y="2298147"/>
          <a:ext cx="6364224" cy="91753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1181E1-5F0B-410C-AAB9-E5A959E6DB57}">
      <dsp:nvSpPr>
        <dsp:cNvPr id="0" name=""/>
        <dsp:cNvSpPr/>
      </dsp:nvSpPr>
      <dsp:spPr>
        <a:xfrm>
          <a:off x="277554" y="2504593"/>
          <a:ext cx="504644" cy="50464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8FB551-3D01-4938-99E0-78BF200D2EF8}">
      <dsp:nvSpPr>
        <dsp:cNvPr id="0" name=""/>
        <dsp:cNvSpPr/>
      </dsp:nvSpPr>
      <dsp:spPr>
        <a:xfrm>
          <a:off x="1059754" y="2298147"/>
          <a:ext cx="5304469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Возможность выращивать в благоприятных климатических условиях какао, хлопок, сахарный тростник и другие сельскохозяйственные культуры</a:t>
          </a:r>
          <a:endParaRPr lang="en-US" sz="1700" kern="1200"/>
        </a:p>
      </dsp:txBody>
      <dsp:txXfrm>
        <a:off x="1059754" y="2298147"/>
        <a:ext cx="5304469" cy="917536"/>
      </dsp:txXfrm>
    </dsp:sp>
    <dsp:sp modelId="{F61C7274-C48D-44C7-A36A-26C719FDDDAC}">
      <dsp:nvSpPr>
        <dsp:cNvPr id="0" name=""/>
        <dsp:cNvSpPr/>
      </dsp:nvSpPr>
      <dsp:spPr>
        <a:xfrm>
          <a:off x="0" y="3445068"/>
          <a:ext cx="6364224" cy="91753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7A87E3-1B14-4039-A76F-EF8AA6E622DA}">
      <dsp:nvSpPr>
        <dsp:cNvPr id="0" name=""/>
        <dsp:cNvSpPr/>
      </dsp:nvSpPr>
      <dsp:spPr>
        <a:xfrm>
          <a:off x="277554" y="3651513"/>
          <a:ext cx="504644" cy="504644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678753-6E37-4469-9942-76C759014354}">
      <dsp:nvSpPr>
        <dsp:cNvPr id="0" name=""/>
        <dsp:cNvSpPr/>
      </dsp:nvSpPr>
      <dsp:spPr>
        <a:xfrm>
          <a:off x="1059754" y="3445068"/>
          <a:ext cx="5304469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Золото и алмазы, обнаруженные на побережье Гвинейского залива, а затем в Южной Африке</a:t>
          </a:r>
          <a:endParaRPr lang="en-US" sz="1700" kern="1200"/>
        </a:p>
      </dsp:txBody>
      <dsp:txXfrm>
        <a:off x="1059754" y="3445068"/>
        <a:ext cx="5304469" cy="917536"/>
      </dsp:txXfrm>
    </dsp:sp>
    <dsp:sp modelId="{2EAB13DD-BBAA-4464-B695-41DBEE25CFA3}">
      <dsp:nvSpPr>
        <dsp:cNvPr id="0" name=""/>
        <dsp:cNvSpPr/>
      </dsp:nvSpPr>
      <dsp:spPr>
        <a:xfrm>
          <a:off x="0" y="4591988"/>
          <a:ext cx="6364224" cy="917536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E02284-9133-40DC-A90D-D8249074FCC6}">
      <dsp:nvSpPr>
        <dsp:cNvPr id="0" name=""/>
        <dsp:cNvSpPr/>
      </dsp:nvSpPr>
      <dsp:spPr>
        <a:xfrm>
          <a:off x="277554" y="4798433"/>
          <a:ext cx="504644" cy="504644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C08F28-67FC-4075-93A3-4618F31EAAB3}">
      <dsp:nvSpPr>
        <dsp:cNvPr id="0" name=""/>
        <dsp:cNvSpPr/>
      </dsp:nvSpPr>
      <dsp:spPr>
        <a:xfrm>
          <a:off x="1059754" y="4591988"/>
          <a:ext cx="5304469" cy="917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106" tIns="97106" rIns="97106" bIns="97106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/>
            <a:t>С колонизацией Африки европейцы связывали возможность расширения зоны торговли европейскими товарами</a:t>
          </a:r>
          <a:endParaRPr lang="en-US" sz="1700" kern="1200"/>
        </a:p>
      </dsp:txBody>
      <dsp:txXfrm>
        <a:off x="1059754" y="4591988"/>
        <a:ext cx="5304469" cy="917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0E0DF3-7268-4EC6-B943-6D14EF9F38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D303196-0D60-4B7D-B318-A3D3921D8F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0FEA8CF-AF12-44CA-A795-26C31B211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0804-C57A-4F33-8B2C-15E0E0473833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B9C87B9-2709-42B3-AF57-516699107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16F0CA5-3E48-4595-B91F-08A125A10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0587-ECDB-4C33-9392-F187B03C6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380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AADBF-C9D9-462D-8C30-4AA109D26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841E034-B02C-4120-9E64-2EEF155B4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0BF362-BE14-4845-893E-7DA4C4CD92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0804-C57A-4F33-8B2C-15E0E0473833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FFE951-23C2-41D5-95D0-D96E7FD8C7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1789A8-C8BF-4C45-B625-50AD51EBB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0587-ECDB-4C33-9392-F187B03C6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027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A7EAA40-C072-4D04-94FD-11DAD169AF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650E88-B7EF-4DEC-A3A6-AED4FF6AC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359B07-BD92-4399-AEC8-18C07E681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0804-C57A-4F33-8B2C-15E0E0473833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DDA2DFA-5651-4622-ABD4-DD5996FF4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AD4B329-9F20-4D03-B8AE-75C45714BA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0587-ECDB-4C33-9392-F187B03C6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431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A0BA52-FA24-4B22-99D5-F0F3D8FB3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F196ED-800A-492B-A0B1-670FD74B05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52AA65-B659-44EC-AAF2-8A0ADFE97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0804-C57A-4F33-8B2C-15E0E0473833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0C3828-B415-4904-97C0-C8BE14482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B9F9562-5531-4851-A398-8A319F97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0587-ECDB-4C33-9392-F187B03C6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6937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809DD2-FC82-47F7-B339-0755D3DEF1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0470307-4558-4346-ACC5-44E6ADF25A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FDD5DB8-0BDB-4B59-BDB0-6E95B8597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0804-C57A-4F33-8B2C-15E0E0473833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EB32B0-6C27-4F67-AA3D-F85F00724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3E9212-27EA-415D-987D-BB793D15B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0587-ECDB-4C33-9392-F187B03C6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655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976CD8-3638-4E8B-AAB4-BF2B91509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E0FBD2-85AD-41ED-9CEC-9B58739BD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87C5CE7-9AFB-4034-AE51-3083BB2A7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17CD9DF-B975-41BE-A6F2-5AFF6229F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0804-C57A-4F33-8B2C-15E0E0473833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3CCE23-0159-4050-8E51-C701C6BA3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CAC5AD-3B7A-4E38-AD94-429DEF992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0587-ECDB-4C33-9392-F187B03C6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788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29BF19-0AB1-4EB4-B6B7-46B3C6767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1985D64-8327-4C2E-9C60-675C9DC3DB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5664EEA-AA72-403A-ACD3-A339DB8B1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B75F807-7349-478A-8BF9-62A1408CA6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F079844-A805-4D26-AE68-201D365B8E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F6346B2-53E8-4C65-88E9-ABE5ED259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0804-C57A-4F33-8B2C-15E0E0473833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20E0E13-4A2D-45ED-85F2-F0C7CFE70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0E99E9-5813-4163-9666-26E2BC86A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0587-ECDB-4C33-9392-F187B03C6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1017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0A7CE5-EE30-43FD-A35F-40E47A7BDD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F540AEF-78A2-4FA8-9578-84F2D8052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0804-C57A-4F33-8B2C-15E0E0473833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0D942A5-EEC1-4A3E-AF3E-CCC15AF1B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CB4D1E2-9ED5-4936-BFB4-1945394BD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0587-ECDB-4C33-9392-F187B03C6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397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DCBE9C6-5D94-4FF7-BBE2-895B7E866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0804-C57A-4F33-8B2C-15E0E0473833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D79EB20-05F4-4955-8563-1380B75EA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3C3DBD-AA8D-40B0-AF60-7FE36CFCE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0587-ECDB-4C33-9392-F187B03C6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474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B9030-F3CD-4C23-9DFE-0C451E0E4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8FDE15-1C3A-4ADC-A15A-9BB93604A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05DA23-FD49-4D0E-9CD1-2DA4719ADD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F0FA54-4FAB-4BD6-BCE0-3367D2F88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0804-C57A-4F33-8B2C-15E0E0473833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DCC2DF4-9EA8-4DBB-ACD3-D4C6A65A4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2FC0D63-48EF-466C-A400-1D57760AC6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0587-ECDB-4C33-9392-F187B03C6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112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115AC-C6D9-4317-B1DB-CA092EF83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98A4771-7065-4262-ABD3-92C999A6F2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4A165AD-CAAA-4E69-8533-DB9BFF5A33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B52321F-72A4-4CA1-BC5D-10908583B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270804-C57A-4F33-8B2C-15E0E0473833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D349BE0-847A-4B05-9801-C0E62DFE0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730CA6-6BCA-4F7C-8B35-3FDD9993B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90587-ECDB-4C33-9392-F187B03C6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475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CDAA43-A50B-42D4-BB5B-CEE98C0EA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22D494C-7A23-4020-90C6-19FA38147F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BBFE2B-485F-4567-8A25-2CD5E89BE4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270804-C57A-4F33-8B2C-15E0E0473833}" type="datetimeFigureOut">
              <a:rPr lang="ru-RU" smtClean="0"/>
              <a:t>17.04.2022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E02771-DBF2-452A-BB9E-E4A4B31BCF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C9BE5A-72DD-4F0E-8F49-5D6A32917E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90587-ECDB-4C33-9392-F187B03C62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141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8AFC1C-B280-449E-A204-A0E8CBB6AA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§ 28. Территориальный раздел Африки в XIX в.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66A82B0-B687-48B7-BA02-D08814806C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596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2D9D81-383D-4385-8154-5626A6B5D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Бельгия</a:t>
            </a:r>
            <a:r>
              <a:rPr lang="en-US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и </a:t>
            </a:r>
            <a:r>
              <a:rPr lang="en-US" sz="3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Конго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098" name="Picture 2" descr="Отношения Бельгии и Демократической Республики Конго — Википедия">
            <a:extLst>
              <a:ext uri="{FF2B5EF4-FFF2-40B4-BE49-F238E27FC236}">
                <a16:creationId xmlns:a16="http://schemas.microsoft.com/office/drawing/2014/main" id="{5FF8BF2B-C062-4663-8AC2-7B2368B38B1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77316" y="1927606"/>
            <a:ext cx="6780700" cy="300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4992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639CC-6205-4EA3-BA40-ECFDF16C2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2.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Берлинская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конференция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89502C-1760-4EBA-9911-FF30799183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01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4E12BD7-9B12-4CA0-BDB9-D5C3482515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/>
              <a:t>Берлинская конференция 1884 г.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52562D25-4F39-43E8-AD0F-78A20740B4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международная конференция, собравшаяся 15 ноября 1884 года в Берлине для обсуждения раздела Африки между европейскими державами в условиях ожесточившейся «драки за Африку». Продлилась до 26 февраля 1885 года.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7A9DD56-CCD2-4BEE-B213-FA7D09E9B4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0" r="14199" b="1"/>
          <a:stretch/>
        </p:blipFill>
        <p:spPr bwMode="auto">
          <a:xfrm>
            <a:off x="5977788" y="799352"/>
            <a:ext cx="5425410" cy="525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459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646152-4F80-46BE-9BEE-C5DB24101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554480"/>
          </a:xfrm>
        </p:spPr>
        <p:txBody>
          <a:bodyPr anchor="ctr">
            <a:normAutofit/>
          </a:bodyPr>
          <a:lstStyle/>
          <a:p>
            <a:r>
              <a:rPr lang="ru-RU" sz="4800"/>
              <a:t>Итоги конференции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3BA7FBF-E257-4C72-BBDB-A2DCA938E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5028" y="3017522"/>
            <a:ext cx="9941319" cy="3124658"/>
          </a:xfrm>
        </p:spPr>
        <p:txBody>
          <a:bodyPr anchor="ctr">
            <a:normAutofit/>
          </a:bodyPr>
          <a:lstStyle/>
          <a:p>
            <a:r>
              <a:rPr lang="ru-RU" sz="2000" dirty="0"/>
              <a:t>Представители 14 европейских государств «узаконили» на конференции территориальный раздел Африки</a:t>
            </a:r>
          </a:p>
          <a:p>
            <a:r>
              <a:rPr lang="ru-RU" sz="2000" dirty="0"/>
              <a:t> Для приобретения любой территории достаточно было ее «эффективно оккупировать», т. е. захватить и своевременно уведомить об этом остальные державы</a:t>
            </a:r>
          </a:p>
          <a:p>
            <a:r>
              <a:rPr lang="ru-RU" sz="2000" dirty="0"/>
              <a:t>Подхлестнув соперничество империалистических держав в Африке, провозглашённый конференцией принцип эффективной оккупации привёл к небывалой активизации колонизации континента. Уже через 10 лет, в 1895 году, единственными суверенными государствами в Африке южнее Сахары остались Либерия и Эфиопия.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0002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155AC1-FF88-486C-AA86-EFF8FB059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3. «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Великая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Африканская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охота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»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CE6888-BB5A-4122-9119-5DA5B95FD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48648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F0CD8E-4A84-47D8-82F2-2F53CBAD0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Основные положения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491BBF-CAC1-42AE-BF21-5359DD6BF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При колонизации европейцы прибегали к обману и хитрости. Договоры подписывались с вождями племен, которые не умели читать и зачастую не вникали в содержание документа</a:t>
            </a:r>
          </a:p>
          <a:p>
            <a:r>
              <a:rPr lang="ru-RU" sz="2400" dirty="0"/>
              <a:t>Целые регионы могли быть проданы за разноцветную одежду, алкоголь или различные безделушки</a:t>
            </a:r>
          </a:p>
          <a:p>
            <a:r>
              <a:rPr lang="ru-RU" sz="2400" dirty="0"/>
              <a:t>В случае необходимости европейцы использовали оружие, в т.ч. скоростной пулемёт «Максим»</a:t>
            </a:r>
          </a:p>
          <a:p>
            <a:r>
              <a:rPr lang="ru-RU" sz="2400" dirty="0"/>
              <a:t>Завоевание континента было больше похоже на охоту, чем на войн</a:t>
            </a:r>
          </a:p>
        </p:txBody>
      </p:sp>
    </p:spTree>
    <p:extLst>
      <p:ext uri="{BB962C8B-B14F-4D97-AF65-F5344CB8AC3E}">
        <p14:creationId xmlns:p14="http://schemas.microsoft.com/office/powerpoint/2010/main" val="18466778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D2992-E1A4-4602-8A8F-EB7D98C06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Карта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колонизированной</a:t>
            </a:r>
            <a:r>
              <a:rPr lang="en-US" sz="3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1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Африки</a:t>
            </a:r>
            <a:endParaRPr lang="en-US" sz="31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Колониальный раздел Африки — Википедия">
            <a:extLst>
              <a:ext uri="{FF2B5EF4-FFF2-40B4-BE49-F238E27FC236}">
                <a16:creationId xmlns:a16="http://schemas.microsoft.com/office/drawing/2014/main" id="{F4C7361F-7FDB-4910-9560-682F67AF405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53581" y="640080"/>
            <a:ext cx="4816045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6599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170" name="Picture 2" descr="Колонизация Африки: европейские хотелки">
            <a:extLst>
              <a:ext uri="{FF2B5EF4-FFF2-40B4-BE49-F238E27FC236}">
                <a16:creationId xmlns:a16="http://schemas.microsoft.com/office/drawing/2014/main" id="{82BCAB5D-A47C-4DD9-98DB-1CD2564524F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074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194" name="Picture 2" descr="Колонизация Африки, или Куда ведут благие намерения | Евгений Трифонов |  Яндекс Дзен">
            <a:extLst>
              <a:ext uri="{FF2B5EF4-FFF2-40B4-BE49-F238E27FC236}">
                <a16:creationId xmlns:a16="http://schemas.microsoft.com/office/drawing/2014/main" id="{771BC8E8-B481-4E0D-862A-74CC13A1060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6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1583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136D2D88-CDAC-43E1-8708-E52951DD7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4. Эфиопия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310DE81-4BD7-40DC-92CB-A3228AD63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3385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66EA1-02C7-408B-96A3-52B32BBD69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Проверка д</a:t>
            </a:r>
            <a:r>
              <a:rPr lang="en-US" dirty="0"/>
              <a:t>/</a:t>
            </a:r>
            <a:r>
              <a:rPr lang="ru-RU" dirty="0"/>
              <a:t>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DC1D5F-C516-4F9A-A280-C286170EEB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9107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>
            <a:extLst>
              <a:ext uri="{FF2B5EF4-FFF2-40B4-BE49-F238E27FC236}">
                <a16:creationId xmlns:a16="http://schemas.microsoft.com/office/drawing/2014/main" id="{C61CE7AB-D867-40F4-9AFB-5BA6FA76062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17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2C8A7F-CDCA-482F-8B7C-7443957A2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1867 г. – вторжение 15-тыс. армии в Эфиопию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4255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68" name="Rectangle 7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EED6B-D5D8-4433-9997-48C9B53592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Итало-Эфиопская война 1895-1896 гг.</a:t>
            </a:r>
          </a:p>
        </p:txBody>
      </p:sp>
      <p:sp>
        <p:nvSpPr>
          <p:cNvPr id="11269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Изображение выглядит как текст, другой, различные, рисует&#10;&#10;Автоматически созданное описание">
            <a:extLst>
              <a:ext uri="{FF2B5EF4-FFF2-40B4-BE49-F238E27FC236}">
                <a16:creationId xmlns:a16="http://schemas.microsoft.com/office/drawing/2014/main" id="{9B81CF6A-5B9C-43B1-81BE-6C9DE4E03D6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91" r="-1" b="17845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7097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6FF73C-DA9F-4F46-AF4E-20FDA62FC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1896 г. – сражение при Адуа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89FF6C72-C117-419C-AC1D-1CAE7831B0D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0" r="12393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2874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E17395-453C-472F-85A3-3ADF2D9B46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5.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Англо-бурские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войны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C608E4C-ED46-4B43-AC23-E5AFCB4AF5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60202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ED12C63-3CF7-4BFA-9BEC-D9B3F05E3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Буры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6606C8B5-5164-44B4-9839-CD5A1B9299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/>
              <a:t>Потомки голландцев, проживавшие на юге Африки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Буры | Воины и военная техника вики | Fandom">
            <a:extLst>
              <a:ext uri="{FF2B5EF4-FFF2-40B4-BE49-F238E27FC236}">
                <a16:creationId xmlns:a16="http://schemas.microsoft.com/office/drawing/2014/main" id="{F5731E6A-0FDE-4F77-B397-83ED7AEADD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024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8816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40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8A5BA-E139-45D5-B316-A54F1E167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Южная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Африка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34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C539D666-7236-4CCF-A3D3-CACEDA66422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5426" y="640080"/>
            <a:ext cx="6852355" cy="555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897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86721A-8FA5-4542-A78A-5231A16E0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1899-1902 гг. – англо-бурская война</a:t>
            </a:r>
          </a:p>
        </p:txBody>
      </p:sp>
      <p:sp>
        <p:nvSpPr>
          <p:cNvPr id="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362" name="Picture 2" descr="Бурские стрелки во время битвы за Спион-Коп">
            <a:extLst>
              <a:ext uri="{FF2B5EF4-FFF2-40B4-BE49-F238E27FC236}">
                <a16:creationId xmlns:a16="http://schemas.microsoft.com/office/drawing/2014/main" id="{792A1CF9-FA76-43AE-9E6F-6BF78B1D6E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899187"/>
            <a:ext cx="7214616" cy="5032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1164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C2DCD3-A167-458B-8162-CFA682C02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Итоги войны</a:t>
            </a:r>
          </a:p>
        </p:txBody>
      </p:sp>
      <p:grpSp>
        <p:nvGrpSpPr>
          <p:cNvPr id="23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24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17D1CE-C97C-4307-8F7B-D0C458AFA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>
                <a:latin typeface="Arial" panose="020B0604020202020204" pitchFamily="34" charset="0"/>
              </a:rPr>
              <a:t>Б</a:t>
            </a:r>
            <a:r>
              <a:rPr lang="ru-RU" sz="2400" b="0" i="0">
                <a:effectLst/>
                <a:latin typeface="Arial" panose="020B0604020202020204" pitchFamily="34" charset="0"/>
              </a:rPr>
              <a:t>уры признали аннексию Трансвааля и Оранжевой Республики Британией. Согласно его положениям буры признавали власть британской Короны</a:t>
            </a:r>
          </a:p>
          <a:p>
            <a:r>
              <a:rPr lang="ru-RU" sz="2400" b="0" i="0">
                <a:effectLst/>
                <a:latin typeface="Arial" panose="020B0604020202020204" pitchFamily="34" charset="0"/>
              </a:rPr>
              <a:t>В восьмой статье договора особо оговаривалось условие, что вопрос о предоставлении избирательных прав африканцам в бывших бурских республиках не подлежал решению до введения в них самоуправления. Это условие заложило основу для лишения в будущем африканцев права участвовать в управлении Южной Африко</a:t>
            </a:r>
            <a:endParaRPr lang="ru-RU" sz="2400"/>
          </a:p>
        </p:txBody>
      </p:sp>
    </p:spTree>
    <p:extLst>
      <p:ext uri="{BB962C8B-B14F-4D97-AF65-F5344CB8AC3E}">
        <p14:creationId xmlns:p14="http://schemas.microsoft.com/office/powerpoint/2010/main" val="16855552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5B1EF-76F4-4488-AFC3-5ACE76BB0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Контроль знаний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0C48D2-D94E-4094-813A-70450DCA9D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8896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FEABB2-8540-4835-9B46-A3EDC7ABE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Домашнее задание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0877C88-AD60-4D6D-AA03-9E5DE361B3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328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B14231-209A-4A88-9ECD-2E92B07C1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ru-RU" sz="5400"/>
              <a:t>План урока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A0A91C-01CB-4CE1-9535-17873CC90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r>
              <a:rPr lang="ru-RU" sz="2400" dirty="0"/>
              <a:t>Колонизация Африки</a:t>
            </a:r>
          </a:p>
          <a:p>
            <a:r>
              <a:rPr lang="ru-RU" sz="2400" dirty="0"/>
              <a:t>Берлинская конференция</a:t>
            </a:r>
          </a:p>
          <a:p>
            <a:r>
              <a:rPr lang="ru-RU" sz="2400" dirty="0"/>
              <a:t>«Великая африканская охота»</a:t>
            </a:r>
          </a:p>
          <a:p>
            <a:r>
              <a:rPr lang="ru-RU" sz="2400" dirty="0"/>
              <a:t>Эфиопия</a:t>
            </a:r>
          </a:p>
          <a:p>
            <a:r>
              <a:rPr lang="ru-RU" sz="2400" dirty="0"/>
              <a:t>Англо-бурские войны</a:t>
            </a:r>
          </a:p>
        </p:txBody>
      </p:sp>
    </p:spTree>
    <p:extLst>
      <p:ext uri="{BB962C8B-B14F-4D97-AF65-F5344CB8AC3E}">
        <p14:creationId xmlns:p14="http://schemas.microsoft.com/office/powerpoint/2010/main" val="3113337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9905D5-DBE6-4ED6-B733-0ADFBC3497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4110"/>
            <a:ext cx="10515600" cy="1325563"/>
          </a:xfrm>
        </p:spPr>
        <p:txBody>
          <a:bodyPr/>
          <a:lstStyle/>
          <a:p>
            <a:pPr algn="ctr"/>
            <a:r>
              <a:rPr lang="ru-RU"/>
              <a:t>Тест,</a:t>
            </a:r>
            <a:r>
              <a:rPr lang="en-US"/>
              <a:t> </a:t>
            </a:r>
            <a:r>
              <a:rPr lang="ru-RU"/>
              <a:t>д</a:t>
            </a:r>
            <a:r>
              <a:rPr lang="en-US"/>
              <a:t>/</a:t>
            </a:r>
            <a:r>
              <a:rPr lang="ru-RU"/>
              <a:t>з,</a:t>
            </a:r>
            <a:r>
              <a:rPr lang="en-US"/>
              <a:t> </a:t>
            </a:r>
            <a:r>
              <a:rPr lang="ru-RU"/>
              <a:t>отметки, онлайн-урок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531355-2F38-47D1-BDBD-120B94D10F5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12" y="1201825"/>
            <a:ext cx="5656175" cy="565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758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F68F5-E4BE-42A1-B560-8B885FCB9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293338"/>
            <a:ext cx="9144000" cy="327459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Колонизация</a:t>
            </a:r>
            <a:r>
              <a:rPr lang="en-US" sz="72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72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Африки</a:t>
            </a:r>
            <a:endParaRPr lang="en-US" sz="7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1F29D0-323D-4F3B-A590-50C9FFC02E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24000" y="5514052"/>
            <a:ext cx="9144000" cy="6519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8550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33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32FE89-BD80-4EA2-B4B3-D21DA90AB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ru-RU" sz="4000"/>
              <a:t>Причины колонизации Африки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34" name="Объект 2">
            <a:extLst>
              <a:ext uri="{FF2B5EF4-FFF2-40B4-BE49-F238E27FC236}">
                <a16:creationId xmlns:a16="http://schemas.microsoft.com/office/drawing/2014/main" id="{487CD459-6701-6F96-50C1-B2A1BF292C8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4992333"/>
              </p:ext>
            </p:extLst>
          </p:nvPr>
        </p:nvGraphicFramePr>
        <p:xfrm>
          <a:off x="5303520" y="676656"/>
          <a:ext cx="6364224" cy="5513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52180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B9CE10B-7217-4727-A3A7-5DF664DEB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D49ED41D-651A-4E6F-B63A-3A624B345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85" y="679731"/>
            <a:ext cx="331416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Рене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Кайе</a:t>
            </a:r>
            <a:br>
              <a:rPr lang="ru-RU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ru-RU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Генрих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Барт</a:t>
            </a:r>
            <a:endParaRPr lang="en-US" sz="4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DFC0BE-EE7D-40C2-B909-99790F6257C2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28" b="-3"/>
          <a:stretch/>
        </p:blipFill>
        <p:spPr bwMode="auto">
          <a:xfrm>
            <a:off x="4125081" y="972235"/>
            <a:ext cx="3383280" cy="504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565F1C3-A352-47FB-9E5E-F3936C8756D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12717"/>
          <a:stretch/>
        </p:blipFill>
        <p:spPr bwMode="auto">
          <a:xfrm>
            <a:off x="7812357" y="972235"/>
            <a:ext cx="3383280" cy="504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4413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5B9CE10B-7217-4727-A3A7-5DF664DEB4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CACAEBD0-D8F9-4553-8539-269BB4A3A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497" y="679731"/>
            <a:ext cx="3124151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Генри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Стенли</a:t>
            </a:r>
            <a:br>
              <a:rPr lang="ru-RU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ru-RU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Давид</a:t>
            </a:r>
            <a:r>
              <a:rPr lang="en-US" sz="4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Ливингстон</a:t>
            </a:r>
            <a:endParaRPr lang="en-US" sz="4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9" name="Rectangle 7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21084" y="679731"/>
            <a:ext cx="7682293" cy="56628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Credit: Corbis via Getty Images/Hulton Deutsch">
            <a:extLst>
              <a:ext uri="{FF2B5EF4-FFF2-40B4-BE49-F238E27FC236}">
                <a16:creationId xmlns:a16="http://schemas.microsoft.com/office/drawing/2014/main" id="{D28FA477-E3EA-4863-96BF-C091FDE9D57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155" b="-3"/>
          <a:stretch/>
        </p:blipFill>
        <p:spPr bwMode="auto">
          <a:xfrm>
            <a:off x="4125081" y="972235"/>
            <a:ext cx="3383280" cy="504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C09B87DC-F4A7-4263-BE32-63B5C7F86CE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10" r="-3" b="-3"/>
          <a:stretch/>
        </p:blipFill>
        <p:spPr bwMode="auto">
          <a:xfrm>
            <a:off x="7812357" y="972235"/>
            <a:ext cx="3383280" cy="5047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092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8EA784-AE11-4055-A6F7-6E3898E74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Важнейшие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экспедиции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</a:t>
            </a:r>
            <a:r>
              <a:rPr lang="en-US" sz="4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Африке</a:t>
            </a:r>
            <a:endParaRPr lang="en-US" sz="4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Объект 4" descr="Изображение выглядит как карта&#10;&#10;Автоматически созданное описание">
            <a:extLst>
              <a:ext uri="{FF2B5EF4-FFF2-40B4-BE49-F238E27FC236}">
                <a16:creationId xmlns:a16="http://schemas.microsoft.com/office/drawing/2014/main" id="{194E2AEF-87DA-427C-BB03-2FB09674FA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7049" y="625683"/>
            <a:ext cx="6281481" cy="545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2664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6" name="Rectangle 70">
            <a:extLst>
              <a:ext uri="{FF2B5EF4-FFF2-40B4-BE49-F238E27FC236}">
                <a16:creationId xmlns:a16="http://schemas.microsoft.com/office/drawing/2014/main" id="{28D31E1B-0407-4223-9642-0B642CBF57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77" name="Group 72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062849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3078" name="Rectangle 73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9" name="Rectangle 74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656150"/>
            <a:ext cx="5672667" cy="14315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D93A9F-1368-4D59-810D-3711BB6CC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73940"/>
            <a:ext cx="5052369" cy="103578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Леопольд II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01498A0-BEFC-4BD8-8AAC-FB511B459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45029" y="2524721"/>
            <a:ext cx="4991629" cy="36771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король</a:t>
            </a:r>
            <a:r>
              <a:rPr lang="en-US" sz="1800" dirty="0"/>
              <a:t> </a:t>
            </a:r>
            <a:r>
              <a:rPr lang="en-US" sz="1800" dirty="0" err="1"/>
              <a:t>бельгийцев</a:t>
            </a:r>
            <a:r>
              <a:rPr lang="en-US" sz="1800" dirty="0"/>
              <a:t> с 17 </a:t>
            </a:r>
            <a:r>
              <a:rPr lang="en-US" sz="1800" dirty="0" err="1"/>
              <a:t>декабря</a:t>
            </a:r>
            <a:r>
              <a:rPr lang="en-US" sz="1800" dirty="0"/>
              <a:t> 1865 года. </a:t>
            </a:r>
            <a:r>
              <a:rPr lang="en-US" sz="1800" dirty="0" err="1"/>
              <a:t>Леопольд</a:t>
            </a:r>
            <a:r>
              <a:rPr lang="en-US" sz="1800" dirty="0"/>
              <a:t> II </a:t>
            </a:r>
            <a:r>
              <a:rPr lang="en-US" sz="1800" dirty="0" err="1"/>
              <a:t>был</a:t>
            </a:r>
            <a:r>
              <a:rPr lang="en-US" sz="1800" dirty="0"/>
              <a:t> </a:t>
            </a:r>
            <a:r>
              <a:rPr lang="en-US" sz="1800" dirty="0" err="1"/>
              <a:t>горячим</a:t>
            </a:r>
            <a:r>
              <a:rPr lang="en-US" sz="1800" dirty="0"/>
              <a:t> </a:t>
            </a:r>
            <a:r>
              <a:rPr lang="en-US" sz="1800" dirty="0" err="1"/>
              <a:t>сторонником</a:t>
            </a:r>
            <a:r>
              <a:rPr lang="en-US" sz="1800" dirty="0"/>
              <a:t> </a:t>
            </a:r>
            <a:r>
              <a:rPr lang="en-US" sz="1800" dirty="0" err="1"/>
              <a:t>идей</a:t>
            </a:r>
            <a:r>
              <a:rPr lang="en-US" sz="1800" dirty="0"/>
              <a:t> </a:t>
            </a:r>
            <a:r>
              <a:rPr lang="en-US" sz="1800" dirty="0" err="1"/>
              <a:t>колониализма</a:t>
            </a:r>
            <a:r>
              <a:rPr lang="en-US" sz="1800" dirty="0"/>
              <a:t> и </a:t>
            </a:r>
            <a:r>
              <a:rPr lang="en-US" sz="1800" dirty="0" err="1"/>
              <a:t>основал</a:t>
            </a:r>
            <a:r>
              <a:rPr lang="en-US" sz="1800" dirty="0"/>
              <a:t> в </a:t>
            </a:r>
            <a:r>
              <a:rPr lang="en-US" sz="1800" dirty="0" err="1"/>
              <a:t>Африке</a:t>
            </a:r>
            <a:r>
              <a:rPr lang="en-US" sz="1800" dirty="0"/>
              <a:t> </a:t>
            </a:r>
            <a:r>
              <a:rPr lang="en-US" sz="1800" dirty="0" err="1"/>
              <a:t>формально</a:t>
            </a:r>
            <a:r>
              <a:rPr lang="en-US" sz="1800" dirty="0"/>
              <a:t> </a:t>
            </a:r>
            <a:r>
              <a:rPr lang="en-US" sz="1800" dirty="0" err="1"/>
              <a:t>независимое</a:t>
            </a:r>
            <a:r>
              <a:rPr lang="en-US" sz="1800" dirty="0"/>
              <a:t> </a:t>
            </a:r>
            <a:r>
              <a:rPr lang="en-US" sz="1800" dirty="0" err="1"/>
              <a:t>Свободное</a:t>
            </a:r>
            <a:r>
              <a:rPr lang="en-US" sz="1800" dirty="0"/>
              <a:t> </a:t>
            </a:r>
            <a:r>
              <a:rPr lang="en-US" sz="1800" dirty="0" err="1"/>
              <a:t>государство</a:t>
            </a:r>
            <a:r>
              <a:rPr lang="en-US" sz="1800" dirty="0"/>
              <a:t> </a:t>
            </a:r>
            <a:r>
              <a:rPr lang="en-US" sz="1800" dirty="0" err="1"/>
              <a:t>Конго</a:t>
            </a:r>
            <a:r>
              <a:rPr lang="en-US" sz="1800" dirty="0"/>
              <a:t>, </a:t>
            </a:r>
            <a:r>
              <a:rPr lang="en-US" sz="1800" dirty="0" err="1"/>
              <a:t>став</a:t>
            </a:r>
            <a:r>
              <a:rPr lang="en-US" sz="1800" dirty="0"/>
              <a:t> в </a:t>
            </a:r>
            <a:r>
              <a:rPr lang="en-US" sz="1800" dirty="0" err="1"/>
              <a:t>период</a:t>
            </a:r>
            <a:r>
              <a:rPr lang="en-US" sz="1800" dirty="0"/>
              <a:t> с 1876 </a:t>
            </a:r>
            <a:r>
              <a:rPr lang="en-US" sz="1800" dirty="0" err="1"/>
              <a:t>по</a:t>
            </a:r>
            <a:r>
              <a:rPr lang="en-US" sz="1800" dirty="0"/>
              <a:t> 1908 </a:t>
            </a:r>
            <a:r>
              <a:rPr lang="en-US" sz="1800" dirty="0" err="1"/>
              <a:t>год</a:t>
            </a:r>
            <a:r>
              <a:rPr lang="en-US" sz="1800" dirty="0"/>
              <a:t> </a:t>
            </a:r>
            <a:r>
              <a:rPr lang="en-US" sz="1800" dirty="0" err="1"/>
              <a:t>его</a:t>
            </a:r>
            <a:r>
              <a:rPr lang="en-US" sz="1800" dirty="0"/>
              <a:t> </a:t>
            </a:r>
            <a:r>
              <a:rPr lang="en-US" sz="1800" dirty="0" err="1"/>
              <a:t>личным</a:t>
            </a:r>
            <a:r>
              <a:rPr lang="en-US" sz="1800" dirty="0"/>
              <a:t> </a:t>
            </a:r>
            <a:r>
              <a:rPr lang="en-US" sz="1800" dirty="0" err="1"/>
              <a:t>владельцем</a:t>
            </a:r>
            <a:endParaRPr lang="en-US" sz="1800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70E96339-907C-46C3-99AC-31179B6F0E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16299" y="608401"/>
            <a:ext cx="4637502" cy="559344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137F158-AC6A-4D85-BFB3-B2C4D52088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04351" y="901032"/>
            <a:ext cx="3875536" cy="5116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92240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77529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479</Words>
  <Application>Microsoft Office PowerPoint</Application>
  <PresentationFormat>Широкоэкранный</PresentationFormat>
  <Paragraphs>50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4" baseType="lpstr">
      <vt:lpstr>Arial</vt:lpstr>
      <vt:lpstr>Calibri</vt:lpstr>
      <vt:lpstr>Calibri Light</vt:lpstr>
      <vt:lpstr>Тема Office</vt:lpstr>
      <vt:lpstr>§ 28. Территориальный раздел Африки в XIX в.</vt:lpstr>
      <vt:lpstr>Проверка д/з</vt:lpstr>
      <vt:lpstr>План урока</vt:lpstr>
      <vt:lpstr>1. Колонизация Африки</vt:lpstr>
      <vt:lpstr>Причины колонизации Африки</vt:lpstr>
      <vt:lpstr>Рене Кайе   Генрих Барт</vt:lpstr>
      <vt:lpstr>Генри Стенли  Давид Ливингстон</vt:lpstr>
      <vt:lpstr>Важнейшие экспедиции по Африке</vt:lpstr>
      <vt:lpstr>Леопольд II</vt:lpstr>
      <vt:lpstr>Бельгия и Конго</vt:lpstr>
      <vt:lpstr>2. Берлинская конференция</vt:lpstr>
      <vt:lpstr>Берлинская конференция 1884 г.</vt:lpstr>
      <vt:lpstr>Итоги конференции</vt:lpstr>
      <vt:lpstr>3. «Великая Африканская охота»</vt:lpstr>
      <vt:lpstr>Основные положения</vt:lpstr>
      <vt:lpstr>Карта колонизированной Африки</vt:lpstr>
      <vt:lpstr>Презентация PowerPoint</vt:lpstr>
      <vt:lpstr>Презентация PowerPoint</vt:lpstr>
      <vt:lpstr>4. Эфиопия</vt:lpstr>
      <vt:lpstr>1867 г. – вторжение 15-тыс. армии в Эфиопию</vt:lpstr>
      <vt:lpstr>Итало-Эфиопская война 1895-1896 гг.</vt:lpstr>
      <vt:lpstr>1896 г. – сражение при Адуа</vt:lpstr>
      <vt:lpstr>5. Англо-бурские войны</vt:lpstr>
      <vt:lpstr>Буры</vt:lpstr>
      <vt:lpstr>Южная Африка</vt:lpstr>
      <vt:lpstr>1899-1902 гг. – англо-бурская война</vt:lpstr>
      <vt:lpstr>Итоги войны</vt:lpstr>
      <vt:lpstr>Контроль знаний</vt:lpstr>
      <vt:lpstr>Домашнее задание</vt:lpstr>
      <vt:lpstr>Тест, д/з, отметки, онлайн-урок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 28. Территориальный раздел Африки в XIX в.</dc:title>
  <dc:creator>Роман Жигалов</dc:creator>
  <cp:lastModifiedBy>Роман Жигалов</cp:lastModifiedBy>
  <cp:revision>1</cp:revision>
  <dcterms:created xsi:type="dcterms:W3CDTF">2022-04-17T10:43:00Z</dcterms:created>
  <dcterms:modified xsi:type="dcterms:W3CDTF">2022-04-17T12:59:25Z</dcterms:modified>
</cp:coreProperties>
</file>