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5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D4D1CD-B596-4436-947F-7BBBFA3ED34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47A3308-53EF-494F-A4A4-C04CF7E2CEFA}">
      <dgm:prSet/>
      <dgm:spPr/>
      <dgm:t>
        <a:bodyPr/>
        <a:lstStyle/>
        <a:p>
          <a:r>
            <a:rPr lang="ru-RU" baseline="0"/>
            <a:t>Проблемы победителей</a:t>
          </a:r>
          <a:endParaRPr lang="en-US"/>
        </a:p>
      </dgm:t>
    </dgm:pt>
    <dgm:pt modelId="{57D44ED1-432E-4867-9F14-B4D98E88F60A}" type="parTrans" cxnId="{C8860FCF-6C32-470A-8B87-ABA82DF8E552}">
      <dgm:prSet/>
      <dgm:spPr/>
      <dgm:t>
        <a:bodyPr/>
        <a:lstStyle/>
        <a:p>
          <a:endParaRPr lang="en-US"/>
        </a:p>
      </dgm:t>
    </dgm:pt>
    <dgm:pt modelId="{88610B33-7637-4C9D-90BB-563C03BD133A}" type="sibTrans" cxnId="{C8860FCF-6C32-470A-8B87-ABA82DF8E552}">
      <dgm:prSet/>
      <dgm:spPr/>
      <dgm:t>
        <a:bodyPr/>
        <a:lstStyle/>
        <a:p>
          <a:endParaRPr lang="en-US"/>
        </a:p>
      </dgm:t>
    </dgm:pt>
    <dgm:pt modelId="{ABAA4AD8-F6F8-48D7-BE2D-34F90894EFC7}">
      <dgm:prSet/>
      <dgm:spPr/>
      <dgm:t>
        <a:bodyPr/>
        <a:lstStyle/>
        <a:p>
          <a:r>
            <a:rPr lang="ru-RU" baseline="0"/>
            <a:t>Создание Лиги Наций</a:t>
          </a:r>
          <a:endParaRPr lang="en-US"/>
        </a:p>
      </dgm:t>
    </dgm:pt>
    <dgm:pt modelId="{25FA891B-1437-4CB7-8BBA-0CC7A3725817}" type="parTrans" cxnId="{2721F006-892B-4869-AE6F-1F7BF72644D2}">
      <dgm:prSet/>
      <dgm:spPr/>
      <dgm:t>
        <a:bodyPr/>
        <a:lstStyle/>
        <a:p>
          <a:endParaRPr lang="en-US"/>
        </a:p>
      </dgm:t>
    </dgm:pt>
    <dgm:pt modelId="{3CD7CF12-9075-4486-B20B-22F36D9F0D52}" type="sibTrans" cxnId="{2721F006-892B-4869-AE6F-1F7BF72644D2}">
      <dgm:prSet/>
      <dgm:spPr/>
      <dgm:t>
        <a:bodyPr/>
        <a:lstStyle/>
        <a:p>
          <a:endParaRPr lang="en-US"/>
        </a:p>
      </dgm:t>
    </dgm:pt>
    <dgm:pt modelId="{F1ED19ED-BAF1-4779-9049-C26BB546FF19}">
      <dgm:prSet/>
      <dgm:spPr/>
      <dgm:t>
        <a:bodyPr/>
        <a:lstStyle/>
        <a:p>
          <a:r>
            <a:rPr lang="ru-RU" baseline="0"/>
            <a:t>Мирные переговоры с союзниками Германии</a:t>
          </a:r>
          <a:endParaRPr lang="en-US"/>
        </a:p>
      </dgm:t>
    </dgm:pt>
    <dgm:pt modelId="{D75F29D8-0BC9-429C-893F-1A4CD3B801D7}" type="parTrans" cxnId="{73DA3622-8D17-4C45-B715-B6812AA14F9C}">
      <dgm:prSet/>
      <dgm:spPr/>
      <dgm:t>
        <a:bodyPr/>
        <a:lstStyle/>
        <a:p>
          <a:endParaRPr lang="en-US"/>
        </a:p>
      </dgm:t>
    </dgm:pt>
    <dgm:pt modelId="{1F6FAFF7-5B80-44CD-B6E4-FAA821028EAA}" type="sibTrans" cxnId="{73DA3622-8D17-4C45-B715-B6812AA14F9C}">
      <dgm:prSet/>
      <dgm:spPr/>
      <dgm:t>
        <a:bodyPr/>
        <a:lstStyle/>
        <a:p>
          <a:endParaRPr lang="en-US"/>
        </a:p>
      </dgm:t>
    </dgm:pt>
    <dgm:pt modelId="{989A9201-E1E8-48F7-B8D7-6204E5332C63}">
      <dgm:prSet/>
      <dgm:spPr/>
      <dgm:t>
        <a:bodyPr/>
        <a:lstStyle/>
        <a:p>
          <a:r>
            <a:rPr lang="ru-RU" baseline="0"/>
            <a:t>Вашингтонская конференция</a:t>
          </a:r>
          <a:endParaRPr lang="en-US"/>
        </a:p>
      </dgm:t>
    </dgm:pt>
    <dgm:pt modelId="{8FE6AA6A-7B6F-49F7-8A9E-DF6AE53C97B1}" type="parTrans" cxnId="{2DC8D174-E968-4E14-9859-9621C843DBE5}">
      <dgm:prSet/>
      <dgm:spPr/>
      <dgm:t>
        <a:bodyPr/>
        <a:lstStyle/>
        <a:p>
          <a:endParaRPr lang="en-US"/>
        </a:p>
      </dgm:t>
    </dgm:pt>
    <dgm:pt modelId="{4C943C9F-12EF-47CF-AF66-AC2296D98A57}" type="sibTrans" cxnId="{2DC8D174-E968-4E14-9859-9621C843DBE5}">
      <dgm:prSet/>
      <dgm:spPr/>
      <dgm:t>
        <a:bodyPr/>
        <a:lstStyle/>
        <a:p>
          <a:endParaRPr lang="en-US"/>
        </a:p>
      </dgm:t>
    </dgm:pt>
    <dgm:pt modelId="{44FA5747-C4BC-46A7-957F-C4D775FFB79D}" type="pres">
      <dgm:prSet presAssocID="{04D4D1CD-B596-4436-947F-7BBBFA3ED341}" presName="vert0" presStyleCnt="0">
        <dgm:presLayoutVars>
          <dgm:dir/>
          <dgm:animOne val="branch"/>
          <dgm:animLvl val="lvl"/>
        </dgm:presLayoutVars>
      </dgm:prSet>
      <dgm:spPr/>
    </dgm:pt>
    <dgm:pt modelId="{14FD7B3C-9049-4A01-9666-CC32E05389BE}" type="pres">
      <dgm:prSet presAssocID="{547A3308-53EF-494F-A4A4-C04CF7E2CEFA}" presName="thickLine" presStyleLbl="alignNode1" presStyleIdx="0" presStyleCnt="4"/>
      <dgm:spPr/>
    </dgm:pt>
    <dgm:pt modelId="{D673DF68-FD23-4386-9A5A-7DFAEB407C01}" type="pres">
      <dgm:prSet presAssocID="{547A3308-53EF-494F-A4A4-C04CF7E2CEFA}" presName="horz1" presStyleCnt="0"/>
      <dgm:spPr/>
    </dgm:pt>
    <dgm:pt modelId="{6A07FA68-3A41-47EE-8A21-43995350A830}" type="pres">
      <dgm:prSet presAssocID="{547A3308-53EF-494F-A4A4-C04CF7E2CEFA}" presName="tx1" presStyleLbl="revTx" presStyleIdx="0" presStyleCnt="4"/>
      <dgm:spPr/>
    </dgm:pt>
    <dgm:pt modelId="{F2AC964C-B3E4-41CA-A80D-5FD118E6E141}" type="pres">
      <dgm:prSet presAssocID="{547A3308-53EF-494F-A4A4-C04CF7E2CEFA}" presName="vert1" presStyleCnt="0"/>
      <dgm:spPr/>
    </dgm:pt>
    <dgm:pt modelId="{575921B6-A851-4226-AE6F-EA8E8DD5546A}" type="pres">
      <dgm:prSet presAssocID="{ABAA4AD8-F6F8-48D7-BE2D-34F90894EFC7}" presName="thickLine" presStyleLbl="alignNode1" presStyleIdx="1" presStyleCnt="4"/>
      <dgm:spPr/>
    </dgm:pt>
    <dgm:pt modelId="{CED6BD64-B85B-472C-A172-E17701F8312E}" type="pres">
      <dgm:prSet presAssocID="{ABAA4AD8-F6F8-48D7-BE2D-34F90894EFC7}" presName="horz1" presStyleCnt="0"/>
      <dgm:spPr/>
    </dgm:pt>
    <dgm:pt modelId="{CAEB444C-4E67-46B6-81BF-C27269AFB4E6}" type="pres">
      <dgm:prSet presAssocID="{ABAA4AD8-F6F8-48D7-BE2D-34F90894EFC7}" presName="tx1" presStyleLbl="revTx" presStyleIdx="1" presStyleCnt="4"/>
      <dgm:spPr/>
    </dgm:pt>
    <dgm:pt modelId="{56640EB2-AA98-48C2-982A-E0FDA1DF4DEE}" type="pres">
      <dgm:prSet presAssocID="{ABAA4AD8-F6F8-48D7-BE2D-34F90894EFC7}" presName="vert1" presStyleCnt="0"/>
      <dgm:spPr/>
    </dgm:pt>
    <dgm:pt modelId="{B540EB99-6DA0-47BB-983C-582BF6C16781}" type="pres">
      <dgm:prSet presAssocID="{F1ED19ED-BAF1-4779-9049-C26BB546FF19}" presName="thickLine" presStyleLbl="alignNode1" presStyleIdx="2" presStyleCnt="4"/>
      <dgm:spPr/>
    </dgm:pt>
    <dgm:pt modelId="{64A48244-25E2-4C7B-B827-43485D726C8F}" type="pres">
      <dgm:prSet presAssocID="{F1ED19ED-BAF1-4779-9049-C26BB546FF19}" presName="horz1" presStyleCnt="0"/>
      <dgm:spPr/>
    </dgm:pt>
    <dgm:pt modelId="{475DE92D-1F3E-47E2-9BE3-8F1D0267FF98}" type="pres">
      <dgm:prSet presAssocID="{F1ED19ED-BAF1-4779-9049-C26BB546FF19}" presName="tx1" presStyleLbl="revTx" presStyleIdx="2" presStyleCnt="4"/>
      <dgm:spPr/>
    </dgm:pt>
    <dgm:pt modelId="{F77FE5C0-C03B-4067-861E-928182A640E6}" type="pres">
      <dgm:prSet presAssocID="{F1ED19ED-BAF1-4779-9049-C26BB546FF19}" presName="vert1" presStyleCnt="0"/>
      <dgm:spPr/>
    </dgm:pt>
    <dgm:pt modelId="{8586F088-5F38-43B6-B198-8090A0B8D133}" type="pres">
      <dgm:prSet presAssocID="{989A9201-E1E8-48F7-B8D7-6204E5332C63}" presName="thickLine" presStyleLbl="alignNode1" presStyleIdx="3" presStyleCnt="4"/>
      <dgm:spPr/>
    </dgm:pt>
    <dgm:pt modelId="{93AE61EE-7987-4BDC-BCA7-AED2704C0E9C}" type="pres">
      <dgm:prSet presAssocID="{989A9201-E1E8-48F7-B8D7-6204E5332C63}" presName="horz1" presStyleCnt="0"/>
      <dgm:spPr/>
    </dgm:pt>
    <dgm:pt modelId="{B19582B9-F054-48E8-9E00-2D49CE006BF4}" type="pres">
      <dgm:prSet presAssocID="{989A9201-E1E8-48F7-B8D7-6204E5332C63}" presName="tx1" presStyleLbl="revTx" presStyleIdx="3" presStyleCnt="4"/>
      <dgm:spPr/>
    </dgm:pt>
    <dgm:pt modelId="{FDEEC03A-6FB3-40C6-AA71-1BEA8C1AD514}" type="pres">
      <dgm:prSet presAssocID="{989A9201-E1E8-48F7-B8D7-6204E5332C63}" presName="vert1" presStyleCnt="0"/>
      <dgm:spPr/>
    </dgm:pt>
  </dgm:ptLst>
  <dgm:cxnLst>
    <dgm:cxn modelId="{2721F006-892B-4869-AE6F-1F7BF72644D2}" srcId="{04D4D1CD-B596-4436-947F-7BBBFA3ED341}" destId="{ABAA4AD8-F6F8-48D7-BE2D-34F90894EFC7}" srcOrd="1" destOrd="0" parTransId="{25FA891B-1437-4CB7-8BBA-0CC7A3725817}" sibTransId="{3CD7CF12-9075-4486-B20B-22F36D9F0D52}"/>
    <dgm:cxn modelId="{73DA3622-8D17-4C45-B715-B6812AA14F9C}" srcId="{04D4D1CD-B596-4436-947F-7BBBFA3ED341}" destId="{F1ED19ED-BAF1-4779-9049-C26BB546FF19}" srcOrd="2" destOrd="0" parTransId="{D75F29D8-0BC9-429C-893F-1A4CD3B801D7}" sibTransId="{1F6FAFF7-5B80-44CD-B6E4-FAA821028EAA}"/>
    <dgm:cxn modelId="{6BBFE63A-D2A2-455C-9403-1810144C55FF}" type="presOf" srcId="{04D4D1CD-B596-4436-947F-7BBBFA3ED341}" destId="{44FA5747-C4BC-46A7-957F-C4D775FFB79D}" srcOrd="0" destOrd="0" presId="urn:microsoft.com/office/officeart/2008/layout/LinedList"/>
    <dgm:cxn modelId="{107BA962-18DD-413B-800B-CFE51AD67F07}" type="presOf" srcId="{ABAA4AD8-F6F8-48D7-BE2D-34F90894EFC7}" destId="{CAEB444C-4E67-46B6-81BF-C27269AFB4E6}" srcOrd="0" destOrd="0" presId="urn:microsoft.com/office/officeart/2008/layout/LinedList"/>
    <dgm:cxn modelId="{2DC8D174-E968-4E14-9859-9621C843DBE5}" srcId="{04D4D1CD-B596-4436-947F-7BBBFA3ED341}" destId="{989A9201-E1E8-48F7-B8D7-6204E5332C63}" srcOrd="3" destOrd="0" parTransId="{8FE6AA6A-7B6F-49F7-8A9E-DF6AE53C97B1}" sibTransId="{4C943C9F-12EF-47CF-AF66-AC2296D98A57}"/>
    <dgm:cxn modelId="{4A35E3B7-C91F-4F5D-814B-C9FB16859F31}" type="presOf" srcId="{F1ED19ED-BAF1-4779-9049-C26BB546FF19}" destId="{475DE92D-1F3E-47E2-9BE3-8F1D0267FF98}" srcOrd="0" destOrd="0" presId="urn:microsoft.com/office/officeart/2008/layout/LinedList"/>
    <dgm:cxn modelId="{C8860FCF-6C32-470A-8B87-ABA82DF8E552}" srcId="{04D4D1CD-B596-4436-947F-7BBBFA3ED341}" destId="{547A3308-53EF-494F-A4A4-C04CF7E2CEFA}" srcOrd="0" destOrd="0" parTransId="{57D44ED1-432E-4867-9F14-B4D98E88F60A}" sibTransId="{88610B33-7637-4C9D-90BB-563C03BD133A}"/>
    <dgm:cxn modelId="{A9A42CD2-7B60-4536-9229-C15C52052105}" type="presOf" srcId="{547A3308-53EF-494F-A4A4-C04CF7E2CEFA}" destId="{6A07FA68-3A41-47EE-8A21-43995350A830}" srcOrd="0" destOrd="0" presId="urn:microsoft.com/office/officeart/2008/layout/LinedList"/>
    <dgm:cxn modelId="{084A06D7-A7B3-44B8-871F-EEA79EA572BC}" type="presOf" srcId="{989A9201-E1E8-48F7-B8D7-6204E5332C63}" destId="{B19582B9-F054-48E8-9E00-2D49CE006BF4}" srcOrd="0" destOrd="0" presId="urn:microsoft.com/office/officeart/2008/layout/LinedList"/>
    <dgm:cxn modelId="{401085C7-B48A-49AB-B997-1B1FCED28857}" type="presParOf" srcId="{44FA5747-C4BC-46A7-957F-C4D775FFB79D}" destId="{14FD7B3C-9049-4A01-9666-CC32E05389BE}" srcOrd="0" destOrd="0" presId="urn:microsoft.com/office/officeart/2008/layout/LinedList"/>
    <dgm:cxn modelId="{FA1D7005-B6CD-4DE6-AD77-3EA1753B4888}" type="presParOf" srcId="{44FA5747-C4BC-46A7-957F-C4D775FFB79D}" destId="{D673DF68-FD23-4386-9A5A-7DFAEB407C01}" srcOrd="1" destOrd="0" presId="urn:microsoft.com/office/officeart/2008/layout/LinedList"/>
    <dgm:cxn modelId="{23EFE633-5132-43D9-A747-FFDE488A9A84}" type="presParOf" srcId="{D673DF68-FD23-4386-9A5A-7DFAEB407C01}" destId="{6A07FA68-3A41-47EE-8A21-43995350A830}" srcOrd="0" destOrd="0" presId="urn:microsoft.com/office/officeart/2008/layout/LinedList"/>
    <dgm:cxn modelId="{8ADD3A18-E464-447C-A550-3E40D46AA77F}" type="presParOf" srcId="{D673DF68-FD23-4386-9A5A-7DFAEB407C01}" destId="{F2AC964C-B3E4-41CA-A80D-5FD118E6E141}" srcOrd="1" destOrd="0" presId="urn:microsoft.com/office/officeart/2008/layout/LinedList"/>
    <dgm:cxn modelId="{F1C4490A-4E2D-4EF4-83BA-B5091D3A295E}" type="presParOf" srcId="{44FA5747-C4BC-46A7-957F-C4D775FFB79D}" destId="{575921B6-A851-4226-AE6F-EA8E8DD5546A}" srcOrd="2" destOrd="0" presId="urn:microsoft.com/office/officeart/2008/layout/LinedList"/>
    <dgm:cxn modelId="{21C35ADD-11CF-4CE1-A212-5A0B507AEBA0}" type="presParOf" srcId="{44FA5747-C4BC-46A7-957F-C4D775FFB79D}" destId="{CED6BD64-B85B-472C-A172-E17701F8312E}" srcOrd="3" destOrd="0" presId="urn:microsoft.com/office/officeart/2008/layout/LinedList"/>
    <dgm:cxn modelId="{33935EE4-C8F3-4BB0-8A96-E86108C210A0}" type="presParOf" srcId="{CED6BD64-B85B-472C-A172-E17701F8312E}" destId="{CAEB444C-4E67-46B6-81BF-C27269AFB4E6}" srcOrd="0" destOrd="0" presId="urn:microsoft.com/office/officeart/2008/layout/LinedList"/>
    <dgm:cxn modelId="{67057941-3B74-4B54-9BD7-123B80AB09DA}" type="presParOf" srcId="{CED6BD64-B85B-472C-A172-E17701F8312E}" destId="{56640EB2-AA98-48C2-982A-E0FDA1DF4DEE}" srcOrd="1" destOrd="0" presId="urn:microsoft.com/office/officeart/2008/layout/LinedList"/>
    <dgm:cxn modelId="{377CD583-3F70-46DF-ACE4-A62CB411FB73}" type="presParOf" srcId="{44FA5747-C4BC-46A7-957F-C4D775FFB79D}" destId="{B540EB99-6DA0-47BB-983C-582BF6C16781}" srcOrd="4" destOrd="0" presId="urn:microsoft.com/office/officeart/2008/layout/LinedList"/>
    <dgm:cxn modelId="{3BE302A3-C66C-4936-B038-20657B0A3547}" type="presParOf" srcId="{44FA5747-C4BC-46A7-957F-C4D775FFB79D}" destId="{64A48244-25E2-4C7B-B827-43485D726C8F}" srcOrd="5" destOrd="0" presId="urn:microsoft.com/office/officeart/2008/layout/LinedList"/>
    <dgm:cxn modelId="{69058316-2C82-47CD-90FF-FFDD2A94A41A}" type="presParOf" srcId="{64A48244-25E2-4C7B-B827-43485D726C8F}" destId="{475DE92D-1F3E-47E2-9BE3-8F1D0267FF98}" srcOrd="0" destOrd="0" presId="urn:microsoft.com/office/officeart/2008/layout/LinedList"/>
    <dgm:cxn modelId="{A22A7EE3-A0EF-441C-8CB4-17F36C2856A9}" type="presParOf" srcId="{64A48244-25E2-4C7B-B827-43485D726C8F}" destId="{F77FE5C0-C03B-4067-861E-928182A640E6}" srcOrd="1" destOrd="0" presId="urn:microsoft.com/office/officeart/2008/layout/LinedList"/>
    <dgm:cxn modelId="{E173FB7D-C045-4892-AABB-9A23002CF6E0}" type="presParOf" srcId="{44FA5747-C4BC-46A7-957F-C4D775FFB79D}" destId="{8586F088-5F38-43B6-B198-8090A0B8D133}" srcOrd="6" destOrd="0" presId="urn:microsoft.com/office/officeart/2008/layout/LinedList"/>
    <dgm:cxn modelId="{1A8B38BC-6D25-4A8E-8569-FEC15253F617}" type="presParOf" srcId="{44FA5747-C4BC-46A7-957F-C4D775FFB79D}" destId="{93AE61EE-7987-4BDC-BCA7-AED2704C0E9C}" srcOrd="7" destOrd="0" presId="urn:microsoft.com/office/officeart/2008/layout/LinedList"/>
    <dgm:cxn modelId="{C3659C2B-3040-46DB-9FCD-2C01CE6860D9}" type="presParOf" srcId="{93AE61EE-7987-4BDC-BCA7-AED2704C0E9C}" destId="{B19582B9-F054-48E8-9E00-2D49CE006BF4}" srcOrd="0" destOrd="0" presId="urn:microsoft.com/office/officeart/2008/layout/LinedList"/>
    <dgm:cxn modelId="{56AC5C0D-DA33-4B33-985A-80812F0C66F2}" type="presParOf" srcId="{93AE61EE-7987-4BDC-BCA7-AED2704C0E9C}" destId="{FDEEC03A-6FB3-40C6-AA71-1BEA8C1AD51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A47D37-D28B-4401-8809-781A1813144B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496B781-D4BA-45BE-B0D5-2A743C3E8CF5}">
      <dgm:prSet/>
      <dgm:spPr/>
      <dgm:t>
        <a:bodyPr/>
        <a:lstStyle/>
        <a:p>
          <a:r>
            <a:rPr lang="ru-RU"/>
            <a:t>Дата заключения</a:t>
          </a:r>
          <a:endParaRPr lang="en-US"/>
        </a:p>
      </dgm:t>
    </dgm:pt>
    <dgm:pt modelId="{52CA84B1-1B9C-4AF7-923C-1989375F64F8}" type="parTrans" cxnId="{A27034B1-A76A-4ECA-9AB3-E8659E23E190}">
      <dgm:prSet/>
      <dgm:spPr/>
      <dgm:t>
        <a:bodyPr/>
        <a:lstStyle/>
        <a:p>
          <a:endParaRPr lang="en-US"/>
        </a:p>
      </dgm:t>
    </dgm:pt>
    <dgm:pt modelId="{CD67CFD1-58D8-48C2-BB30-5FE9D42ABC41}" type="sibTrans" cxnId="{A27034B1-A76A-4ECA-9AB3-E8659E23E190}">
      <dgm:prSet/>
      <dgm:spPr/>
      <dgm:t>
        <a:bodyPr/>
        <a:lstStyle/>
        <a:p>
          <a:endParaRPr lang="en-US"/>
        </a:p>
      </dgm:t>
    </dgm:pt>
    <dgm:pt modelId="{17A16CFA-0727-4F11-B0C3-780C8C905BE0}">
      <dgm:prSet/>
      <dgm:spPr/>
      <dgm:t>
        <a:bodyPr/>
        <a:lstStyle/>
        <a:p>
          <a:r>
            <a:rPr lang="ru-RU"/>
            <a:t>Условия:</a:t>
          </a:r>
          <a:endParaRPr lang="en-US"/>
        </a:p>
      </dgm:t>
    </dgm:pt>
    <dgm:pt modelId="{CFC3D243-C268-4C96-863D-EF217FCB328E}" type="parTrans" cxnId="{F034CFF8-17D6-448A-BD12-D23D83D7BF48}">
      <dgm:prSet/>
      <dgm:spPr/>
      <dgm:t>
        <a:bodyPr/>
        <a:lstStyle/>
        <a:p>
          <a:endParaRPr lang="en-US"/>
        </a:p>
      </dgm:t>
    </dgm:pt>
    <dgm:pt modelId="{702D4C2D-CE98-44AB-A765-B2D3521B7D48}" type="sibTrans" cxnId="{F034CFF8-17D6-448A-BD12-D23D83D7BF48}">
      <dgm:prSet/>
      <dgm:spPr/>
      <dgm:t>
        <a:bodyPr/>
        <a:lstStyle/>
        <a:p>
          <a:endParaRPr lang="en-US"/>
        </a:p>
      </dgm:t>
    </dgm:pt>
    <dgm:pt modelId="{70561B85-6725-4EC2-BA2A-C6DA02207EF2}">
      <dgm:prSet/>
      <dgm:spPr/>
      <dgm:t>
        <a:bodyPr/>
        <a:lstStyle/>
        <a:p>
          <a:r>
            <a:rPr lang="ru-RU"/>
            <a:t>1</a:t>
          </a:r>
          <a:endParaRPr lang="en-US"/>
        </a:p>
      </dgm:t>
    </dgm:pt>
    <dgm:pt modelId="{2ACDF2B1-AAC2-42DC-9E96-E7A995FCE8EF}" type="parTrans" cxnId="{DA5C9D8A-50AC-4DD8-88D1-E4FC2858842A}">
      <dgm:prSet/>
      <dgm:spPr/>
      <dgm:t>
        <a:bodyPr/>
        <a:lstStyle/>
        <a:p>
          <a:endParaRPr lang="en-US"/>
        </a:p>
      </dgm:t>
    </dgm:pt>
    <dgm:pt modelId="{D1AC501F-798E-402B-AA7B-7BECD60A1684}" type="sibTrans" cxnId="{DA5C9D8A-50AC-4DD8-88D1-E4FC2858842A}">
      <dgm:prSet/>
      <dgm:spPr/>
      <dgm:t>
        <a:bodyPr/>
        <a:lstStyle/>
        <a:p>
          <a:endParaRPr lang="en-US"/>
        </a:p>
      </dgm:t>
    </dgm:pt>
    <dgm:pt modelId="{21B0C10C-38AD-44E4-B69B-821AADB5149A}">
      <dgm:prSet/>
      <dgm:spPr/>
      <dgm:t>
        <a:bodyPr/>
        <a:lstStyle/>
        <a:p>
          <a:r>
            <a:rPr lang="ru-RU"/>
            <a:t>2</a:t>
          </a:r>
          <a:endParaRPr lang="en-US"/>
        </a:p>
      </dgm:t>
    </dgm:pt>
    <dgm:pt modelId="{21BDF866-781C-4F04-B944-4CCE35B78804}" type="parTrans" cxnId="{21C51231-1EA3-4D15-AD0C-FFC845C441F8}">
      <dgm:prSet/>
      <dgm:spPr/>
      <dgm:t>
        <a:bodyPr/>
        <a:lstStyle/>
        <a:p>
          <a:endParaRPr lang="en-US"/>
        </a:p>
      </dgm:t>
    </dgm:pt>
    <dgm:pt modelId="{C4CA6E11-6F28-48C3-86BF-6C1C7057BF82}" type="sibTrans" cxnId="{21C51231-1EA3-4D15-AD0C-FFC845C441F8}">
      <dgm:prSet/>
      <dgm:spPr/>
      <dgm:t>
        <a:bodyPr/>
        <a:lstStyle/>
        <a:p>
          <a:endParaRPr lang="en-US"/>
        </a:p>
      </dgm:t>
    </dgm:pt>
    <dgm:pt modelId="{ABABBECE-30DF-4F96-8C43-A242BFBF9379}">
      <dgm:prSet/>
      <dgm:spPr/>
      <dgm:t>
        <a:bodyPr/>
        <a:lstStyle/>
        <a:p>
          <a:r>
            <a:rPr lang="ru-RU"/>
            <a:t>3</a:t>
          </a:r>
          <a:endParaRPr lang="en-US"/>
        </a:p>
      </dgm:t>
    </dgm:pt>
    <dgm:pt modelId="{BD077AE9-88FB-4A62-A96B-C536FED0BC23}" type="parTrans" cxnId="{7606856A-FBCC-4CEA-B88A-D9A9F5CE96D3}">
      <dgm:prSet/>
      <dgm:spPr/>
      <dgm:t>
        <a:bodyPr/>
        <a:lstStyle/>
        <a:p>
          <a:endParaRPr lang="en-US"/>
        </a:p>
      </dgm:t>
    </dgm:pt>
    <dgm:pt modelId="{D8D004DE-B888-4BC4-A6A1-1F0E6A71937A}" type="sibTrans" cxnId="{7606856A-FBCC-4CEA-B88A-D9A9F5CE96D3}">
      <dgm:prSet/>
      <dgm:spPr/>
      <dgm:t>
        <a:bodyPr/>
        <a:lstStyle/>
        <a:p>
          <a:endParaRPr lang="en-US"/>
        </a:p>
      </dgm:t>
    </dgm:pt>
    <dgm:pt modelId="{C3B9D3B4-BE7F-4B23-81D3-0BD10EDE8F40}">
      <dgm:prSet/>
      <dgm:spPr/>
      <dgm:t>
        <a:bodyPr/>
        <a:lstStyle/>
        <a:p>
          <a:r>
            <a:rPr lang="ru-RU"/>
            <a:t>4</a:t>
          </a:r>
          <a:endParaRPr lang="en-US"/>
        </a:p>
      </dgm:t>
    </dgm:pt>
    <dgm:pt modelId="{126DE858-A2C8-4449-AE5F-7D85D36084DC}" type="parTrans" cxnId="{A74EEEF2-7A84-4A6B-BBA0-258470F181C6}">
      <dgm:prSet/>
      <dgm:spPr/>
      <dgm:t>
        <a:bodyPr/>
        <a:lstStyle/>
        <a:p>
          <a:endParaRPr lang="en-US"/>
        </a:p>
      </dgm:t>
    </dgm:pt>
    <dgm:pt modelId="{3D137ACC-A061-447B-B80A-BB33DB91ECF2}" type="sibTrans" cxnId="{A74EEEF2-7A84-4A6B-BBA0-258470F181C6}">
      <dgm:prSet/>
      <dgm:spPr/>
      <dgm:t>
        <a:bodyPr/>
        <a:lstStyle/>
        <a:p>
          <a:endParaRPr lang="en-US"/>
        </a:p>
      </dgm:t>
    </dgm:pt>
    <dgm:pt modelId="{25BB949B-BAA9-4B42-9779-59E6E19B717D}">
      <dgm:prSet/>
      <dgm:spPr/>
      <dgm:t>
        <a:bodyPr/>
        <a:lstStyle/>
        <a:p>
          <a:r>
            <a:rPr lang="ru-RU"/>
            <a:t>5</a:t>
          </a:r>
          <a:endParaRPr lang="en-US"/>
        </a:p>
      </dgm:t>
    </dgm:pt>
    <dgm:pt modelId="{540CEFAA-413F-49F4-9323-919B91F9C97C}" type="parTrans" cxnId="{203D5F82-40A1-40DE-AD0D-EBDD8CCEE9E5}">
      <dgm:prSet/>
      <dgm:spPr/>
      <dgm:t>
        <a:bodyPr/>
        <a:lstStyle/>
        <a:p>
          <a:endParaRPr lang="en-US"/>
        </a:p>
      </dgm:t>
    </dgm:pt>
    <dgm:pt modelId="{1DF4E095-9CDC-434A-BA8B-E6995BF0C85F}" type="sibTrans" cxnId="{203D5F82-40A1-40DE-AD0D-EBDD8CCEE9E5}">
      <dgm:prSet/>
      <dgm:spPr/>
      <dgm:t>
        <a:bodyPr/>
        <a:lstStyle/>
        <a:p>
          <a:endParaRPr lang="en-US"/>
        </a:p>
      </dgm:t>
    </dgm:pt>
    <dgm:pt modelId="{7A4EC2C6-A7A2-4ED4-85F3-A3B0061654B7}">
      <dgm:prSet/>
      <dgm:spPr/>
      <dgm:t>
        <a:bodyPr/>
        <a:lstStyle/>
        <a:p>
          <a:r>
            <a:rPr lang="ru-RU"/>
            <a:t>6</a:t>
          </a:r>
          <a:endParaRPr lang="en-US"/>
        </a:p>
      </dgm:t>
    </dgm:pt>
    <dgm:pt modelId="{12148C70-0DA0-4567-BEED-4536F489C0ED}" type="parTrans" cxnId="{0D9CE4A0-4756-4004-A28D-9FC62E760663}">
      <dgm:prSet/>
      <dgm:spPr/>
      <dgm:t>
        <a:bodyPr/>
        <a:lstStyle/>
        <a:p>
          <a:endParaRPr lang="en-US"/>
        </a:p>
      </dgm:t>
    </dgm:pt>
    <dgm:pt modelId="{E47EF9B1-F693-4757-937A-8D19E66DDA4D}" type="sibTrans" cxnId="{0D9CE4A0-4756-4004-A28D-9FC62E760663}">
      <dgm:prSet/>
      <dgm:spPr/>
      <dgm:t>
        <a:bodyPr/>
        <a:lstStyle/>
        <a:p>
          <a:endParaRPr lang="en-US"/>
        </a:p>
      </dgm:t>
    </dgm:pt>
    <dgm:pt modelId="{56C2AC6E-6192-435F-8D9C-FE97264530C4}">
      <dgm:prSet/>
      <dgm:spPr/>
      <dgm:t>
        <a:bodyPr/>
        <a:lstStyle/>
        <a:p>
          <a:r>
            <a:rPr lang="ru-RU"/>
            <a:t>7</a:t>
          </a:r>
          <a:endParaRPr lang="en-US"/>
        </a:p>
      </dgm:t>
    </dgm:pt>
    <dgm:pt modelId="{2EBB4A3D-F807-4581-A921-BFD6ED414E8B}" type="parTrans" cxnId="{7F067423-A1FC-411A-A3E4-A277D27DA9A1}">
      <dgm:prSet/>
      <dgm:spPr/>
      <dgm:t>
        <a:bodyPr/>
        <a:lstStyle/>
        <a:p>
          <a:endParaRPr lang="en-US"/>
        </a:p>
      </dgm:t>
    </dgm:pt>
    <dgm:pt modelId="{B200E791-C891-43BB-AB41-1D155B8B032A}" type="sibTrans" cxnId="{7F067423-A1FC-411A-A3E4-A277D27DA9A1}">
      <dgm:prSet/>
      <dgm:spPr/>
      <dgm:t>
        <a:bodyPr/>
        <a:lstStyle/>
        <a:p>
          <a:endParaRPr lang="en-US"/>
        </a:p>
      </dgm:t>
    </dgm:pt>
    <dgm:pt modelId="{BE7EA849-0AB6-41EF-9FDA-B9FAE311181E}">
      <dgm:prSet/>
      <dgm:spPr/>
      <dgm:t>
        <a:bodyPr/>
        <a:lstStyle/>
        <a:p>
          <a:r>
            <a:rPr lang="ru-RU"/>
            <a:t>8</a:t>
          </a:r>
          <a:endParaRPr lang="en-US"/>
        </a:p>
      </dgm:t>
    </dgm:pt>
    <dgm:pt modelId="{82D9A42B-7F3C-4838-8183-97FC7C41E0F1}" type="parTrans" cxnId="{2C6D42BB-8567-411A-87E6-39C7FF243177}">
      <dgm:prSet/>
      <dgm:spPr/>
      <dgm:t>
        <a:bodyPr/>
        <a:lstStyle/>
        <a:p>
          <a:endParaRPr lang="en-US"/>
        </a:p>
      </dgm:t>
    </dgm:pt>
    <dgm:pt modelId="{76B0B2F4-FC41-4A71-AF10-8A9C02D76774}" type="sibTrans" cxnId="{2C6D42BB-8567-411A-87E6-39C7FF243177}">
      <dgm:prSet/>
      <dgm:spPr/>
      <dgm:t>
        <a:bodyPr/>
        <a:lstStyle/>
        <a:p>
          <a:endParaRPr lang="en-US"/>
        </a:p>
      </dgm:t>
    </dgm:pt>
    <dgm:pt modelId="{4E9EED70-FF74-4A4D-8E34-F144DC7DFED3}">
      <dgm:prSet/>
      <dgm:spPr/>
      <dgm:t>
        <a:bodyPr/>
        <a:lstStyle/>
        <a:p>
          <a:r>
            <a:rPr lang="ru-RU"/>
            <a:t>9</a:t>
          </a:r>
          <a:endParaRPr lang="en-US"/>
        </a:p>
      </dgm:t>
    </dgm:pt>
    <dgm:pt modelId="{8250109F-C787-4896-BCDC-26786268154D}" type="parTrans" cxnId="{C3E667D9-D3D3-4BC3-AEF0-095D3509CD91}">
      <dgm:prSet/>
      <dgm:spPr/>
      <dgm:t>
        <a:bodyPr/>
        <a:lstStyle/>
        <a:p>
          <a:endParaRPr lang="en-US"/>
        </a:p>
      </dgm:t>
    </dgm:pt>
    <dgm:pt modelId="{93428127-0DA7-47C4-80C4-1F78362CB1A7}" type="sibTrans" cxnId="{C3E667D9-D3D3-4BC3-AEF0-095D3509CD91}">
      <dgm:prSet/>
      <dgm:spPr/>
      <dgm:t>
        <a:bodyPr/>
        <a:lstStyle/>
        <a:p>
          <a:endParaRPr lang="en-US"/>
        </a:p>
      </dgm:t>
    </dgm:pt>
    <dgm:pt modelId="{484546D1-C75A-4CF7-92D7-05DE634AC355}">
      <dgm:prSet/>
      <dgm:spPr/>
      <dgm:t>
        <a:bodyPr/>
        <a:lstStyle/>
        <a:p>
          <a:r>
            <a:rPr lang="ru-RU"/>
            <a:t>ё0</a:t>
          </a:r>
          <a:endParaRPr lang="en-US"/>
        </a:p>
      </dgm:t>
    </dgm:pt>
    <dgm:pt modelId="{C18795C5-4462-4441-8E33-5C18710E6031}" type="parTrans" cxnId="{8A4B02A1-C913-434A-85F6-6D179FB95DAF}">
      <dgm:prSet/>
      <dgm:spPr/>
      <dgm:t>
        <a:bodyPr/>
        <a:lstStyle/>
        <a:p>
          <a:endParaRPr lang="en-US"/>
        </a:p>
      </dgm:t>
    </dgm:pt>
    <dgm:pt modelId="{0B3A41C3-D16E-4E5D-86EB-44640953EC36}" type="sibTrans" cxnId="{8A4B02A1-C913-434A-85F6-6D179FB95DAF}">
      <dgm:prSet/>
      <dgm:spPr/>
      <dgm:t>
        <a:bodyPr/>
        <a:lstStyle/>
        <a:p>
          <a:endParaRPr lang="en-US"/>
        </a:p>
      </dgm:t>
    </dgm:pt>
    <dgm:pt modelId="{388E085A-7F38-4482-B3AD-7BCA030E01BC}" type="pres">
      <dgm:prSet presAssocID="{0BA47D37-D28B-4401-8809-781A1813144B}" presName="linear" presStyleCnt="0">
        <dgm:presLayoutVars>
          <dgm:dir/>
          <dgm:animLvl val="lvl"/>
          <dgm:resizeHandles val="exact"/>
        </dgm:presLayoutVars>
      </dgm:prSet>
      <dgm:spPr/>
    </dgm:pt>
    <dgm:pt modelId="{4EBC3BA5-82AA-45BB-93A8-95989263D7ED}" type="pres">
      <dgm:prSet presAssocID="{9496B781-D4BA-45BE-B0D5-2A743C3E8CF5}" presName="parentLin" presStyleCnt="0"/>
      <dgm:spPr/>
    </dgm:pt>
    <dgm:pt modelId="{DCF5A5CF-1817-48A6-B416-92A1C72A31CC}" type="pres">
      <dgm:prSet presAssocID="{9496B781-D4BA-45BE-B0D5-2A743C3E8CF5}" presName="parentLeftMargin" presStyleLbl="node1" presStyleIdx="0" presStyleCnt="2"/>
      <dgm:spPr/>
    </dgm:pt>
    <dgm:pt modelId="{F4B2492C-344F-4138-B16E-5B348200D30A}" type="pres">
      <dgm:prSet presAssocID="{9496B781-D4BA-45BE-B0D5-2A743C3E8CF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5729907-A8E9-4CCB-89D4-E049BA9EDB03}" type="pres">
      <dgm:prSet presAssocID="{9496B781-D4BA-45BE-B0D5-2A743C3E8CF5}" presName="negativeSpace" presStyleCnt="0"/>
      <dgm:spPr/>
    </dgm:pt>
    <dgm:pt modelId="{2F8B84BD-897A-444E-977B-6AA3475CC9C3}" type="pres">
      <dgm:prSet presAssocID="{9496B781-D4BA-45BE-B0D5-2A743C3E8CF5}" presName="childText" presStyleLbl="conFgAcc1" presStyleIdx="0" presStyleCnt="2">
        <dgm:presLayoutVars>
          <dgm:bulletEnabled val="1"/>
        </dgm:presLayoutVars>
      </dgm:prSet>
      <dgm:spPr/>
    </dgm:pt>
    <dgm:pt modelId="{D093913E-2134-48FA-88DB-6FF70EEC0D40}" type="pres">
      <dgm:prSet presAssocID="{CD67CFD1-58D8-48C2-BB30-5FE9D42ABC41}" presName="spaceBetweenRectangles" presStyleCnt="0"/>
      <dgm:spPr/>
    </dgm:pt>
    <dgm:pt modelId="{0F8888A4-4ADF-4EB8-B9F4-B48EBDA1A516}" type="pres">
      <dgm:prSet presAssocID="{17A16CFA-0727-4F11-B0C3-780C8C905BE0}" presName="parentLin" presStyleCnt="0"/>
      <dgm:spPr/>
    </dgm:pt>
    <dgm:pt modelId="{986C6915-95EE-4B5F-B610-C848F154DF8B}" type="pres">
      <dgm:prSet presAssocID="{17A16CFA-0727-4F11-B0C3-780C8C905BE0}" presName="parentLeftMargin" presStyleLbl="node1" presStyleIdx="0" presStyleCnt="2"/>
      <dgm:spPr/>
    </dgm:pt>
    <dgm:pt modelId="{7059CC02-3F40-4EAE-B34C-9A6FCF3F7482}" type="pres">
      <dgm:prSet presAssocID="{17A16CFA-0727-4F11-B0C3-780C8C905BE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204DBF6-87E8-4AB0-9E46-D81BF7206A2E}" type="pres">
      <dgm:prSet presAssocID="{17A16CFA-0727-4F11-B0C3-780C8C905BE0}" presName="negativeSpace" presStyleCnt="0"/>
      <dgm:spPr/>
    </dgm:pt>
    <dgm:pt modelId="{1BAD16EE-0242-4FA9-9EF5-2C47BF97E4E1}" type="pres">
      <dgm:prSet presAssocID="{17A16CFA-0727-4F11-B0C3-780C8C905BE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6536204-6917-4692-AA2E-D80D0EC1422F}" type="presOf" srcId="{56C2AC6E-6192-435F-8D9C-FE97264530C4}" destId="{1BAD16EE-0242-4FA9-9EF5-2C47BF97E4E1}" srcOrd="0" destOrd="6" presId="urn:microsoft.com/office/officeart/2005/8/layout/list1"/>
    <dgm:cxn modelId="{4A4D8618-AD82-4286-8AC3-D51566AD9737}" type="presOf" srcId="{25BB949B-BAA9-4B42-9779-59E6E19B717D}" destId="{1BAD16EE-0242-4FA9-9EF5-2C47BF97E4E1}" srcOrd="0" destOrd="4" presId="urn:microsoft.com/office/officeart/2005/8/layout/list1"/>
    <dgm:cxn modelId="{180B9F22-C5A0-49F3-B3B1-692D9BAABA27}" type="presOf" srcId="{70561B85-6725-4EC2-BA2A-C6DA02207EF2}" destId="{1BAD16EE-0242-4FA9-9EF5-2C47BF97E4E1}" srcOrd="0" destOrd="0" presId="urn:microsoft.com/office/officeart/2005/8/layout/list1"/>
    <dgm:cxn modelId="{7F067423-A1FC-411A-A3E4-A277D27DA9A1}" srcId="{17A16CFA-0727-4F11-B0C3-780C8C905BE0}" destId="{56C2AC6E-6192-435F-8D9C-FE97264530C4}" srcOrd="6" destOrd="0" parTransId="{2EBB4A3D-F807-4581-A921-BFD6ED414E8B}" sibTransId="{B200E791-C891-43BB-AB41-1D155B8B032A}"/>
    <dgm:cxn modelId="{8E86182E-99E0-4B5F-B6B9-9449FD9434C2}" type="presOf" srcId="{21B0C10C-38AD-44E4-B69B-821AADB5149A}" destId="{1BAD16EE-0242-4FA9-9EF5-2C47BF97E4E1}" srcOrd="0" destOrd="1" presId="urn:microsoft.com/office/officeart/2005/8/layout/list1"/>
    <dgm:cxn modelId="{21C51231-1EA3-4D15-AD0C-FFC845C441F8}" srcId="{17A16CFA-0727-4F11-B0C3-780C8C905BE0}" destId="{21B0C10C-38AD-44E4-B69B-821AADB5149A}" srcOrd="1" destOrd="0" parTransId="{21BDF866-781C-4F04-B944-4CCE35B78804}" sibTransId="{C4CA6E11-6F28-48C3-86BF-6C1C7057BF82}"/>
    <dgm:cxn modelId="{B3F9293A-A276-443C-8205-B8E40957EBE9}" type="presOf" srcId="{484546D1-C75A-4CF7-92D7-05DE634AC355}" destId="{1BAD16EE-0242-4FA9-9EF5-2C47BF97E4E1}" srcOrd="0" destOrd="9" presId="urn:microsoft.com/office/officeart/2005/8/layout/list1"/>
    <dgm:cxn modelId="{2C88AE3B-13E4-4B2F-9ED4-9B90A7E61EBB}" type="presOf" srcId="{0BA47D37-D28B-4401-8809-781A1813144B}" destId="{388E085A-7F38-4482-B3AD-7BCA030E01BC}" srcOrd="0" destOrd="0" presId="urn:microsoft.com/office/officeart/2005/8/layout/list1"/>
    <dgm:cxn modelId="{D03ABC64-8726-4370-9905-33F6253F13EE}" type="presOf" srcId="{BE7EA849-0AB6-41EF-9FDA-B9FAE311181E}" destId="{1BAD16EE-0242-4FA9-9EF5-2C47BF97E4E1}" srcOrd="0" destOrd="7" presId="urn:microsoft.com/office/officeart/2005/8/layout/list1"/>
    <dgm:cxn modelId="{7606856A-FBCC-4CEA-B88A-D9A9F5CE96D3}" srcId="{17A16CFA-0727-4F11-B0C3-780C8C905BE0}" destId="{ABABBECE-30DF-4F96-8C43-A242BFBF9379}" srcOrd="2" destOrd="0" parTransId="{BD077AE9-88FB-4A62-A96B-C536FED0BC23}" sibTransId="{D8D004DE-B888-4BC4-A6A1-1F0E6A71937A}"/>
    <dgm:cxn modelId="{1EBDEF71-3E9A-42C1-9B7A-F1B1DF4A0FC3}" type="presOf" srcId="{C3B9D3B4-BE7F-4B23-81D3-0BD10EDE8F40}" destId="{1BAD16EE-0242-4FA9-9EF5-2C47BF97E4E1}" srcOrd="0" destOrd="3" presId="urn:microsoft.com/office/officeart/2005/8/layout/list1"/>
    <dgm:cxn modelId="{AA1EA272-32EB-4EF2-8B3F-16C650928977}" type="presOf" srcId="{4E9EED70-FF74-4A4D-8E34-F144DC7DFED3}" destId="{1BAD16EE-0242-4FA9-9EF5-2C47BF97E4E1}" srcOrd="0" destOrd="8" presId="urn:microsoft.com/office/officeart/2005/8/layout/list1"/>
    <dgm:cxn modelId="{203D5F82-40A1-40DE-AD0D-EBDD8CCEE9E5}" srcId="{17A16CFA-0727-4F11-B0C3-780C8C905BE0}" destId="{25BB949B-BAA9-4B42-9779-59E6E19B717D}" srcOrd="4" destOrd="0" parTransId="{540CEFAA-413F-49F4-9323-919B91F9C97C}" sibTransId="{1DF4E095-9CDC-434A-BA8B-E6995BF0C85F}"/>
    <dgm:cxn modelId="{DA5C9D8A-50AC-4DD8-88D1-E4FC2858842A}" srcId="{17A16CFA-0727-4F11-B0C3-780C8C905BE0}" destId="{70561B85-6725-4EC2-BA2A-C6DA02207EF2}" srcOrd="0" destOrd="0" parTransId="{2ACDF2B1-AAC2-42DC-9E96-E7A995FCE8EF}" sibTransId="{D1AC501F-798E-402B-AA7B-7BECD60A1684}"/>
    <dgm:cxn modelId="{226A668E-5FA6-4A7F-ADB4-A240B9F78DF3}" type="presOf" srcId="{9496B781-D4BA-45BE-B0D5-2A743C3E8CF5}" destId="{F4B2492C-344F-4138-B16E-5B348200D30A}" srcOrd="1" destOrd="0" presId="urn:microsoft.com/office/officeart/2005/8/layout/list1"/>
    <dgm:cxn modelId="{EBC6D194-B1DF-475A-B2C7-193F3B82B258}" type="presOf" srcId="{ABABBECE-30DF-4F96-8C43-A242BFBF9379}" destId="{1BAD16EE-0242-4FA9-9EF5-2C47BF97E4E1}" srcOrd="0" destOrd="2" presId="urn:microsoft.com/office/officeart/2005/8/layout/list1"/>
    <dgm:cxn modelId="{0D9CE4A0-4756-4004-A28D-9FC62E760663}" srcId="{17A16CFA-0727-4F11-B0C3-780C8C905BE0}" destId="{7A4EC2C6-A7A2-4ED4-85F3-A3B0061654B7}" srcOrd="5" destOrd="0" parTransId="{12148C70-0DA0-4567-BEED-4536F489C0ED}" sibTransId="{E47EF9B1-F693-4757-937A-8D19E66DDA4D}"/>
    <dgm:cxn modelId="{8A4B02A1-C913-434A-85F6-6D179FB95DAF}" srcId="{17A16CFA-0727-4F11-B0C3-780C8C905BE0}" destId="{484546D1-C75A-4CF7-92D7-05DE634AC355}" srcOrd="9" destOrd="0" parTransId="{C18795C5-4462-4441-8E33-5C18710E6031}" sibTransId="{0B3A41C3-D16E-4E5D-86EB-44640953EC36}"/>
    <dgm:cxn modelId="{A27034B1-A76A-4ECA-9AB3-E8659E23E190}" srcId="{0BA47D37-D28B-4401-8809-781A1813144B}" destId="{9496B781-D4BA-45BE-B0D5-2A743C3E8CF5}" srcOrd="0" destOrd="0" parTransId="{52CA84B1-1B9C-4AF7-923C-1989375F64F8}" sibTransId="{CD67CFD1-58D8-48C2-BB30-5FE9D42ABC41}"/>
    <dgm:cxn modelId="{0B04E4B3-9E7F-4D0D-825A-9A29F433A650}" type="presOf" srcId="{7A4EC2C6-A7A2-4ED4-85F3-A3B0061654B7}" destId="{1BAD16EE-0242-4FA9-9EF5-2C47BF97E4E1}" srcOrd="0" destOrd="5" presId="urn:microsoft.com/office/officeart/2005/8/layout/list1"/>
    <dgm:cxn modelId="{24D9F0B4-E5F0-4987-B217-61C3665621E3}" type="presOf" srcId="{17A16CFA-0727-4F11-B0C3-780C8C905BE0}" destId="{7059CC02-3F40-4EAE-B34C-9A6FCF3F7482}" srcOrd="1" destOrd="0" presId="urn:microsoft.com/office/officeart/2005/8/layout/list1"/>
    <dgm:cxn modelId="{EF8347B8-9A26-479E-9A67-54B90B1D5173}" type="presOf" srcId="{17A16CFA-0727-4F11-B0C3-780C8C905BE0}" destId="{986C6915-95EE-4B5F-B610-C848F154DF8B}" srcOrd="0" destOrd="0" presId="urn:microsoft.com/office/officeart/2005/8/layout/list1"/>
    <dgm:cxn modelId="{2C6D42BB-8567-411A-87E6-39C7FF243177}" srcId="{17A16CFA-0727-4F11-B0C3-780C8C905BE0}" destId="{BE7EA849-0AB6-41EF-9FDA-B9FAE311181E}" srcOrd="7" destOrd="0" parTransId="{82D9A42B-7F3C-4838-8183-97FC7C41E0F1}" sibTransId="{76B0B2F4-FC41-4A71-AF10-8A9C02D76774}"/>
    <dgm:cxn modelId="{C3E667D9-D3D3-4BC3-AEF0-095D3509CD91}" srcId="{17A16CFA-0727-4F11-B0C3-780C8C905BE0}" destId="{4E9EED70-FF74-4A4D-8E34-F144DC7DFED3}" srcOrd="8" destOrd="0" parTransId="{8250109F-C787-4896-BCDC-26786268154D}" sibTransId="{93428127-0DA7-47C4-80C4-1F78362CB1A7}"/>
    <dgm:cxn modelId="{A74EEEF2-7A84-4A6B-BBA0-258470F181C6}" srcId="{17A16CFA-0727-4F11-B0C3-780C8C905BE0}" destId="{C3B9D3B4-BE7F-4B23-81D3-0BD10EDE8F40}" srcOrd="3" destOrd="0" parTransId="{126DE858-A2C8-4449-AE5F-7D85D36084DC}" sibTransId="{3D137ACC-A061-447B-B80A-BB33DB91ECF2}"/>
    <dgm:cxn modelId="{F034CFF8-17D6-448A-BD12-D23D83D7BF48}" srcId="{0BA47D37-D28B-4401-8809-781A1813144B}" destId="{17A16CFA-0727-4F11-B0C3-780C8C905BE0}" srcOrd="1" destOrd="0" parTransId="{CFC3D243-C268-4C96-863D-EF217FCB328E}" sibTransId="{702D4C2D-CE98-44AB-A765-B2D3521B7D48}"/>
    <dgm:cxn modelId="{3AB9FAF8-25AD-4250-92C8-FC0DB5C68201}" type="presOf" srcId="{9496B781-D4BA-45BE-B0D5-2A743C3E8CF5}" destId="{DCF5A5CF-1817-48A6-B416-92A1C72A31CC}" srcOrd="0" destOrd="0" presId="urn:microsoft.com/office/officeart/2005/8/layout/list1"/>
    <dgm:cxn modelId="{1E11A296-1412-49C1-83D6-CC920E7EF567}" type="presParOf" srcId="{388E085A-7F38-4482-B3AD-7BCA030E01BC}" destId="{4EBC3BA5-82AA-45BB-93A8-95989263D7ED}" srcOrd="0" destOrd="0" presId="urn:microsoft.com/office/officeart/2005/8/layout/list1"/>
    <dgm:cxn modelId="{234F9FA8-A045-4EA1-A094-62BED6AB8717}" type="presParOf" srcId="{4EBC3BA5-82AA-45BB-93A8-95989263D7ED}" destId="{DCF5A5CF-1817-48A6-B416-92A1C72A31CC}" srcOrd="0" destOrd="0" presId="urn:microsoft.com/office/officeart/2005/8/layout/list1"/>
    <dgm:cxn modelId="{6721710A-519E-4844-AD66-1D117FEEEAA0}" type="presParOf" srcId="{4EBC3BA5-82AA-45BB-93A8-95989263D7ED}" destId="{F4B2492C-344F-4138-B16E-5B348200D30A}" srcOrd="1" destOrd="0" presId="urn:microsoft.com/office/officeart/2005/8/layout/list1"/>
    <dgm:cxn modelId="{1DA32341-1E13-4925-AE12-933D7126DB20}" type="presParOf" srcId="{388E085A-7F38-4482-B3AD-7BCA030E01BC}" destId="{95729907-A8E9-4CCB-89D4-E049BA9EDB03}" srcOrd="1" destOrd="0" presId="urn:microsoft.com/office/officeart/2005/8/layout/list1"/>
    <dgm:cxn modelId="{B887886A-DC0F-494A-8BD8-EE9C825E94AF}" type="presParOf" srcId="{388E085A-7F38-4482-B3AD-7BCA030E01BC}" destId="{2F8B84BD-897A-444E-977B-6AA3475CC9C3}" srcOrd="2" destOrd="0" presId="urn:microsoft.com/office/officeart/2005/8/layout/list1"/>
    <dgm:cxn modelId="{7862C40D-E1D5-484F-90AC-6F6E62F93883}" type="presParOf" srcId="{388E085A-7F38-4482-B3AD-7BCA030E01BC}" destId="{D093913E-2134-48FA-88DB-6FF70EEC0D40}" srcOrd="3" destOrd="0" presId="urn:microsoft.com/office/officeart/2005/8/layout/list1"/>
    <dgm:cxn modelId="{9E447AE5-A544-4AB8-A99D-25212B33F657}" type="presParOf" srcId="{388E085A-7F38-4482-B3AD-7BCA030E01BC}" destId="{0F8888A4-4ADF-4EB8-B9F4-B48EBDA1A516}" srcOrd="4" destOrd="0" presId="urn:microsoft.com/office/officeart/2005/8/layout/list1"/>
    <dgm:cxn modelId="{69FD74EE-B345-498F-B1A9-A4BCD9E6579C}" type="presParOf" srcId="{0F8888A4-4ADF-4EB8-B9F4-B48EBDA1A516}" destId="{986C6915-95EE-4B5F-B610-C848F154DF8B}" srcOrd="0" destOrd="0" presId="urn:microsoft.com/office/officeart/2005/8/layout/list1"/>
    <dgm:cxn modelId="{FC4523B6-B226-41F5-BD42-0092D502A5DE}" type="presParOf" srcId="{0F8888A4-4ADF-4EB8-B9F4-B48EBDA1A516}" destId="{7059CC02-3F40-4EAE-B34C-9A6FCF3F7482}" srcOrd="1" destOrd="0" presId="urn:microsoft.com/office/officeart/2005/8/layout/list1"/>
    <dgm:cxn modelId="{53A46751-7B01-423A-A58C-E91CB6710599}" type="presParOf" srcId="{388E085A-7F38-4482-B3AD-7BCA030E01BC}" destId="{D204DBF6-87E8-4AB0-9E46-D81BF7206A2E}" srcOrd="5" destOrd="0" presId="urn:microsoft.com/office/officeart/2005/8/layout/list1"/>
    <dgm:cxn modelId="{DD8A5935-976C-46E6-9AF6-5E994E594838}" type="presParOf" srcId="{388E085A-7F38-4482-B3AD-7BCA030E01BC}" destId="{1BAD16EE-0242-4FA9-9EF5-2C47BF97E4E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64EBBA-3FE3-417A-8AA7-0BFD0A2CA0A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E6702DD-62C7-4C01-A2AE-0D164ADFF485}">
      <dgm:prSet/>
      <dgm:spPr/>
      <dgm:t>
        <a:bodyPr/>
        <a:lstStyle/>
        <a:p>
          <a:r>
            <a:rPr lang="ru-RU" baseline="0"/>
            <a:t>Опишите сложности послевоенного мироустройства</a:t>
          </a:r>
          <a:endParaRPr lang="en-US"/>
        </a:p>
      </dgm:t>
    </dgm:pt>
    <dgm:pt modelId="{EBB9AC18-6A5C-4F0E-B23A-D3E2FE274A05}" type="parTrans" cxnId="{159B3DFC-575A-49B4-90C5-0DA15B0C0235}">
      <dgm:prSet/>
      <dgm:spPr/>
      <dgm:t>
        <a:bodyPr/>
        <a:lstStyle/>
        <a:p>
          <a:endParaRPr lang="en-US"/>
        </a:p>
      </dgm:t>
    </dgm:pt>
    <dgm:pt modelId="{FE7B38EE-A46B-439E-887D-35F59B2500EB}" type="sibTrans" cxnId="{159B3DFC-575A-49B4-90C5-0DA15B0C0235}">
      <dgm:prSet/>
      <dgm:spPr/>
      <dgm:t>
        <a:bodyPr/>
        <a:lstStyle/>
        <a:p>
          <a:endParaRPr lang="en-US"/>
        </a:p>
      </dgm:t>
    </dgm:pt>
    <dgm:pt modelId="{2811559B-0AB9-4365-BA9A-FE20615936CD}">
      <dgm:prSet/>
      <dgm:spPr/>
      <dgm:t>
        <a:bodyPr/>
        <a:lstStyle/>
        <a:p>
          <a:r>
            <a:rPr lang="ru-RU" baseline="0"/>
            <a:t>Оцените мир, подписанный с Германией</a:t>
          </a:r>
          <a:endParaRPr lang="en-US"/>
        </a:p>
      </dgm:t>
    </dgm:pt>
    <dgm:pt modelId="{6DDB04D8-0F29-4E32-B157-8F6B118D2BE9}" type="parTrans" cxnId="{322F31DF-726A-4435-BE41-F7B95C8E6038}">
      <dgm:prSet/>
      <dgm:spPr/>
      <dgm:t>
        <a:bodyPr/>
        <a:lstStyle/>
        <a:p>
          <a:endParaRPr lang="en-US"/>
        </a:p>
      </dgm:t>
    </dgm:pt>
    <dgm:pt modelId="{434F6BDA-4BC7-41F2-A10B-9B11A7C7384B}" type="sibTrans" cxnId="{322F31DF-726A-4435-BE41-F7B95C8E6038}">
      <dgm:prSet/>
      <dgm:spPr/>
      <dgm:t>
        <a:bodyPr/>
        <a:lstStyle/>
        <a:p>
          <a:endParaRPr lang="en-US"/>
        </a:p>
      </dgm:t>
    </dgm:pt>
    <dgm:pt modelId="{2A79BAB0-027E-43DE-A25D-3C890DE050B2}" type="pres">
      <dgm:prSet presAssocID="{BA64EBBA-3FE3-417A-8AA7-0BFD0A2CA0AD}" presName="linear" presStyleCnt="0">
        <dgm:presLayoutVars>
          <dgm:animLvl val="lvl"/>
          <dgm:resizeHandles val="exact"/>
        </dgm:presLayoutVars>
      </dgm:prSet>
      <dgm:spPr/>
    </dgm:pt>
    <dgm:pt modelId="{BDE55BD0-7843-4356-8466-E7EB72EF1CC5}" type="pres">
      <dgm:prSet presAssocID="{DE6702DD-62C7-4C01-A2AE-0D164ADFF4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7D1EFA6-E9E1-4B16-A179-8FEE4AE39FF9}" type="pres">
      <dgm:prSet presAssocID="{FE7B38EE-A46B-439E-887D-35F59B2500EB}" presName="spacer" presStyleCnt="0"/>
      <dgm:spPr/>
    </dgm:pt>
    <dgm:pt modelId="{670C947D-D83B-497E-AE4D-5F6E68B59FEA}" type="pres">
      <dgm:prSet presAssocID="{2811559B-0AB9-4365-BA9A-FE20615936C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7272167-B7A7-44A6-8ACB-A7F9DB256E30}" type="presOf" srcId="{BA64EBBA-3FE3-417A-8AA7-0BFD0A2CA0AD}" destId="{2A79BAB0-027E-43DE-A25D-3C890DE050B2}" srcOrd="0" destOrd="0" presId="urn:microsoft.com/office/officeart/2005/8/layout/vList2"/>
    <dgm:cxn modelId="{E4450988-05B2-4E5B-BCC1-5D316603AA4D}" type="presOf" srcId="{2811559B-0AB9-4365-BA9A-FE20615936CD}" destId="{670C947D-D83B-497E-AE4D-5F6E68B59FEA}" srcOrd="0" destOrd="0" presId="urn:microsoft.com/office/officeart/2005/8/layout/vList2"/>
    <dgm:cxn modelId="{3B7C2DC2-75E2-4254-8184-1683222BC6E1}" type="presOf" srcId="{DE6702DD-62C7-4C01-A2AE-0D164ADFF485}" destId="{BDE55BD0-7843-4356-8466-E7EB72EF1CC5}" srcOrd="0" destOrd="0" presId="urn:microsoft.com/office/officeart/2005/8/layout/vList2"/>
    <dgm:cxn modelId="{322F31DF-726A-4435-BE41-F7B95C8E6038}" srcId="{BA64EBBA-3FE3-417A-8AA7-0BFD0A2CA0AD}" destId="{2811559B-0AB9-4365-BA9A-FE20615936CD}" srcOrd="1" destOrd="0" parTransId="{6DDB04D8-0F29-4E32-B157-8F6B118D2BE9}" sibTransId="{434F6BDA-4BC7-41F2-A10B-9B11A7C7384B}"/>
    <dgm:cxn modelId="{159B3DFC-575A-49B4-90C5-0DA15B0C0235}" srcId="{BA64EBBA-3FE3-417A-8AA7-0BFD0A2CA0AD}" destId="{DE6702DD-62C7-4C01-A2AE-0D164ADFF485}" srcOrd="0" destOrd="0" parTransId="{EBB9AC18-6A5C-4F0E-B23A-D3E2FE274A05}" sibTransId="{FE7B38EE-A46B-439E-887D-35F59B2500EB}"/>
    <dgm:cxn modelId="{677DC88E-5089-4CB4-A16C-CA0FFD43D875}" type="presParOf" srcId="{2A79BAB0-027E-43DE-A25D-3C890DE050B2}" destId="{BDE55BD0-7843-4356-8466-E7EB72EF1CC5}" srcOrd="0" destOrd="0" presId="urn:microsoft.com/office/officeart/2005/8/layout/vList2"/>
    <dgm:cxn modelId="{D437FD2D-7C26-4DF3-8984-6B91E23F3DF8}" type="presParOf" srcId="{2A79BAB0-027E-43DE-A25D-3C890DE050B2}" destId="{A7D1EFA6-E9E1-4B16-A179-8FEE4AE39FF9}" srcOrd="1" destOrd="0" presId="urn:microsoft.com/office/officeart/2005/8/layout/vList2"/>
    <dgm:cxn modelId="{D140712D-C19D-40FE-B32E-80340408E8D9}" type="presParOf" srcId="{2A79BAB0-027E-43DE-A25D-3C890DE050B2}" destId="{670C947D-D83B-497E-AE4D-5F6E68B59FE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D22B99-337D-4938-A623-89BDEC9C41C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C8357A2-A161-4B3B-B4B8-A8C1FABE7EBF}">
      <dgm:prSet/>
      <dgm:spPr/>
      <dgm:t>
        <a:bodyPr/>
        <a:lstStyle/>
        <a:p>
          <a:r>
            <a:rPr lang="ru-RU" baseline="0"/>
            <a:t>Перечислите мирные договоры, заключённые с союзниками Германии</a:t>
          </a:r>
          <a:endParaRPr lang="en-US"/>
        </a:p>
      </dgm:t>
    </dgm:pt>
    <dgm:pt modelId="{9DBA8DA6-F4C4-4A2C-8737-1E292BBC7A01}" type="parTrans" cxnId="{C34DE71C-5156-4199-A5AE-EB09D130A6BD}">
      <dgm:prSet/>
      <dgm:spPr/>
      <dgm:t>
        <a:bodyPr/>
        <a:lstStyle/>
        <a:p>
          <a:endParaRPr lang="en-US"/>
        </a:p>
      </dgm:t>
    </dgm:pt>
    <dgm:pt modelId="{2E1583A8-4004-4415-88D4-CBB9EF5196AE}" type="sibTrans" cxnId="{C34DE71C-5156-4199-A5AE-EB09D130A6BD}">
      <dgm:prSet/>
      <dgm:spPr/>
      <dgm:t>
        <a:bodyPr/>
        <a:lstStyle/>
        <a:p>
          <a:endParaRPr lang="en-US"/>
        </a:p>
      </dgm:t>
    </dgm:pt>
    <dgm:pt modelId="{91E1394B-3CAC-4C16-8591-5B7C5EA2E543}">
      <dgm:prSet/>
      <dgm:spPr/>
      <dgm:t>
        <a:bodyPr/>
        <a:lstStyle/>
        <a:p>
          <a:r>
            <a:rPr lang="ru-RU" baseline="0"/>
            <a:t>В чём заключается общая направленность этих договоров?</a:t>
          </a:r>
          <a:endParaRPr lang="en-US"/>
        </a:p>
      </dgm:t>
    </dgm:pt>
    <dgm:pt modelId="{A025013F-C1A6-493B-842B-8D6CE4A22362}" type="parTrans" cxnId="{8BF9FC98-038A-4498-87DC-7CEE7084402A}">
      <dgm:prSet/>
      <dgm:spPr/>
      <dgm:t>
        <a:bodyPr/>
        <a:lstStyle/>
        <a:p>
          <a:endParaRPr lang="en-US"/>
        </a:p>
      </dgm:t>
    </dgm:pt>
    <dgm:pt modelId="{1B5A199A-0A76-48B2-98B5-F2447BE5526A}" type="sibTrans" cxnId="{8BF9FC98-038A-4498-87DC-7CEE7084402A}">
      <dgm:prSet/>
      <dgm:spPr/>
      <dgm:t>
        <a:bodyPr/>
        <a:lstStyle/>
        <a:p>
          <a:endParaRPr lang="en-US"/>
        </a:p>
      </dgm:t>
    </dgm:pt>
    <dgm:pt modelId="{5EE4F6AE-EB8B-4413-BD81-0404286CAB08}">
      <dgm:prSet/>
      <dgm:spPr/>
      <dgm:t>
        <a:bodyPr/>
        <a:lstStyle/>
        <a:p>
          <a:r>
            <a:rPr lang="ru-RU" baseline="0"/>
            <a:t>Какова главная проблема, связанная с заключением этих договоров?</a:t>
          </a:r>
          <a:endParaRPr lang="en-US"/>
        </a:p>
      </dgm:t>
    </dgm:pt>
    <dgm:pt modelId="{4BCAD26A-9D20-4C82-8D64-99F80AB24E5B}" type="parTrans" cxnId="{29336DB4-26EB-4ED8-93EF-CAC090A2BF36}">
      <dgm:prSet/>
      <dgm:spPr/>
      <dgm:t>
        <a:bodyPr/>
        <a:lstStyle/>
        <a:p>
          <a:endParaRPr lang="en-US"/>
        </a:p>
      </dgm:t>
    </dgm:pt>
    <dgm:pt modelId="{B1034BE7-E0FA-4A68-A545-4A760509175A}" type="sibTrans" cxnId="{29336DB4-26EB-4ED8-93EF-CAC090A2BF36}">
      <dgm:prSet/>
      <dgm:spPr/>
      <dgm:t>
        <a:bodyPr/>
        <a:lstStyle/>
        <a:p>
          <a:endParaRPr lang="en-US"/>
        </a:p>
      </dgm:t>
    </dgm:pt>
    <dgm:pt modelId="{5E39463E-23EC-4E55-BD70-819005ED757A}" type="pres">
      <dgm:prSet presAssocID="{DDD22B99-337D-4938-A623-89BDEC9C41C8}" presName="linear" presStyleCnt="0">
        <dgm:presLayoutVars>
          <dgm:animLvl val="lvl"/>
          <dgm:resizeHandles val="exact"/>
        </dgm:presLayoutVars>
      </dgm:prSet>
      <dgm:spPr/>
    </dgm:pt>
    <dgm:pt modelId="{EAEC56B7-0808-4BEE-8658-78E5BAE12D20}" type="pres">
      <dgm:prSet presAssocID="{4C8357A2-A161-4B3B-B4B8-A8C1FABE7EB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18E6013-D0CE-4A62-A75E-943D3D55EFCF}" type="pres">
      <dgm:prSet presAssocID="{2E1583A8-4004-4415-88D4-CBB9EF5196AE}" presName="spacer" presStyleCnt="0"/>
      <dgm:spPr/>
    </dgm:pt>
    <dgm:pt modelId="{663BFC6B-ECAE-4633-8A65-633F997CB721}" type="pres">
      <dgm:prSet presAssocID="{91E1394B-3CAC-4C16-8591-5B7C5EA2E54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208F0A8-CA96-4809-8D37-86EA9853B4EA}" type="pres">
      <dgm:prSet presAssocID="{1B5A199A-0A76-48B2-98B5-F2447BE5526A}" presName="spacer" presStyleCnt="0"/>
      <dgm:spPr/>
    </dgm:pt>
    <dgm:pt modelId="{3558060F-ED26-4998-9F06-CE89BCF32C78}" type="pres">
      <dgm:prSet presAssocID="{5EE4F6AE-EB8B-4413-BD81-0404286CAB0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E25CF17-5032-4EF3-84DC-92B818BDCFD8}" type="presOf" srcId="{4C8357A2-A161-4B3B-B4B8-A8C1FABE7EBF}" destId="{EAEC56B7-0808-4BEE-8658-78E5BAE12D20}" srcOrd="0" destOrd="0" presId="urn:microsoft.com/office/officeart/2005/8/layout/vList2"/>
    <dgm:cxn modelId="{C34DE71C-5156-4199-A5AE-EB09D130A6BD}" srcId="{DDD22B99-337D-4938-A623-89BDEC9C41C8}" destId="{4C8357A2-A161-4B3B-B4B8-A8C1FABE7EBF}" srcOrd="0" destOrd="0" parTransId="{9DBA8DA6-F4C4-4A2C-8737-1E292BBC7A01}" sibTransId="{2E1583A8-4004-4415-88D4-CBB9EF5196AE}"/>
    <dgm:cxn modelId="{31BB702B-1B04-4D69-B761-7327D3522931}" type="presOf" srcId="{91E1394B-3CAC-4C16-8591-5B7C5EA2E543}" destId="{663BFC6B-ECAE-4633-8A65-633F997CB721}" srcOrd="0" destOrd="0" presId="urn:microsoft.com/office/officeart/2005/8/layout/vList2"/>
    <dgm:cxn modelId="{0EE62B41-E0A4-432E-A4E1-74B5C8870E07}" type="presOf" srcId="{DDD22B99-337D-4938-A623-89BDEC9C41C8}" destId="{5E39463E-23EC-4E55-BD70-819005ED757A}" srcOrd="0" destOrd="0" presId="urn:microsoft.com/office/officeart/2005/8/layout/vList2"/>
    <dgm:cxn modelId="{8BF9FC98-038A-4498-87DC-7CEE7084402A}" srcId="{DDD22B99-337D-4938-A623-89BDEC9C41C8}" destId="{91E1394B-3CAC-4C16-8591-5B7C5EA2E543}" srcOrd="1" destOrd="0" parTransId="{A025013F-C1A6-493B-842B-8D6CE4A22362}" sibTransId="{1B5A199A-0A76-48B2-98B5-F2447BE5526A}"/>
    <dgm:cxn modelId="{0A65759A-4751-4A64-9D8A-F9A2F79D366A}" type="presOf" srcId="{5EE4F6AE-EB8B-4413-BD81-0404286CAB08}" destId="{3558060F-ED26-4998-9F06-CE89BCF32C78}" srcOrd="0" destOrd="0" presId="urn:microsoft.com/office/officeart/2005/8/layout/vList2"/>
    <dgm:cxn modelId="{29336DB4-26EB-4ED8-93EF-CAC090A2BF36}" srcId="{DDD22B99-337D-4938-A623-89BDEC9C41C8}" destId="{5EE4F6AE-EB8B-4413-BD81-0404286CAB08}" srcOrd="2" destOrd="0" parTransId="{4BCAD26A-9D20-4C82-8D64-99F80AB24E5B}" sibTransId="{B1034BE7-E0FA-4A68-A545-4A760509175A}"/>
    <dgm:cxn modelId="{0D2CA3E4-577E-4B3D-BD90-C64F2F124656}" type="presParOf" srcId="{5E39463E-23EC-4E55-BD70-819005ED757A}" destId="{EAEC56B7-0808-4BEE-8658-78E5BAE12D20}" srcOrd="0" destOrd="0" presId="urn:microsoft.com/office/officeart/2005/8/layout/vList2"/>
    <dgm:cxn modelId="{9C774F15-4B5E-42AF-9403-794CC5A67FF9}" type="presParOf" srcId="{5E39463E-23EC-4E55-BD70-819005ED757A}" destId="{518E6013-D0CE-4A62-A75E-943D3D55EFCF}" srcOrd="1" destOrd="0" presId="urn:microsoft.com/office/officeart/2005/8/layout/vList2"/>
    <dgm:cxn modelId="{DFD32048-C90F-49B7-BA1A-938137991F74}" type="presParOf" srcId="{5E39463E-23EC-4E55-BD70-819005ED757A}" destId="{663BFC6B-ECAE-4633-8A65-633F997CB721}" srcOrd="2" destOrd="0" presId="urn:microsoft.com/office/officeart/2005/8/layout/vList2"/>
    <dgm:cxn modelId="{AC5335C4-7CAF-4AF6-8CC3-9919F822449F}" type="presParOf" srcId="{5E39463E-23EC-4E55-BD70-819005ED757A}" destId="{4208F0A8-CA96-4809-8D37-86EA9853B4EA}" srcOrd="3" destOrd="0" presId="urn:microsoft.com/office/officeart/2005/8/layout/vList2"/>
    <dgm:cxn modelId="{360A0F70-CA73-44DB-89C6-59DA9CD7127D}" type="presParOf" srcId="{5E39463E-23EC-4E55-BD70-819005ED757A}" destId="{3558060F-ED26-4998-9F06-CE89BCF32C7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7D7559-DEBB-4BA6-959F-7B702F10594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DC4E0AA-07BE-46FB-9845-035BD6E9F49A}">
      <dgm:prSet/>
      <dgm:spPr/>
      <dgm:t>
        <a:bodyPr/>
        <a:lstStyle/>
        <a:p>
          <a:r>
            <a:rPr lang="ru-RU" baseline="0"/>
            <a:t>Годы проведения Вашингтонской конференции</a:t>
          </a:r>
          <a:endParaRPr lang="en-US"/>
        </a:p>
      </dgm:t>
    </dgm:pt>
    <dgm:pt modelId="{0539E4DE-2AEF-43CD-AA57-F6F99152CE49}" type="parTrans" cxnId="{5C38AAB7-DFD1-4E35-8C1F-200991527054}">
      <dgm:prSet/>
      <dgm:spPr/>
      <dgm:t>
        <a:bodyPr/>
        <a:lstStyle/>
        <a:p>
          <a:endParaRPr lang="en-US"/>
        </a:p>
      </dgm:t>
    </dgm:pt>
    <dgm:pt modelId="{B60BB31D-EBBC-400F-B0B4-09D5CA1E3122}" type="sibTrans" cxnId="{5C38AAB7-DFD1-4E35-8C1F-200991527054}">
      <dgm:prSet/>
      <dgm:spPr/>
      <dgm:t>
        <a:bodyPr/>
        <a:lstStyle/>
        <a:p>
          <a:endParaRPr lang="en-US"/>
        </a:p>
      </dgm:t>
    </dgm:pt>
    <dgm:pt modelId="{733DE59C-4DD8-4712-93E9-4583E51B8690}">
      <dgm:prSet/>
      <dgm:spPr/>
      <dgm:t>
        <a:bodyPr/>
        <a:lstStyle/>
        <a:p>
          <a:r>
            <a:rPr lang="ru-RU" baseline="0"/>
            <a:t>Основные подписанные договоры и решения</a:t>
          </a:r>
          <a:endParaRPr lang="en-US"/>
        </a:p>
      </dgm:t>
    </dgm:pt>
    <dgm:pt modelId="{9EFA4D06-DE12-404C-A5B4-0B6C857E165E}" type="parTrans" cxnId="{46AAD856-03EE-4B2A-BBF0-F0C926CDBF3F}">
      <dgm:prSet/>
      <dgm:spPr/>
      <dgm:t>
        <a:bodyPr/>
        <a:lstStyle/>
        <a:p>
          <a:endParaRPr lang="en-US"/>
        </a:p>
      </dgm:t>
    </dgm:pt>
    <dgm:pt modelId="{2C3BE030-FB18-459D-B93B-80D745841DC7}" type="sibTrans" cxnId="{46AAD856-03EE-4B2A-BBF0-F0C926CDBF3F}">
      <dgm:prSet/>
      <dgm:spPr/>
      <dgm:t>
        <a:bodyPr/>
        <a:lstStyle/>
        <a:p>
          <a:endParaRPr lang="en-US"/>
        </a:p>
      </dgm:t>
    </dgm:pt>
    <dgm:pt modelId="{25015C05-7276-4652-AF6A-7657BAC08D9F}" type="pres">
      <dgm:prSet presAssocID="{DA7D7559-DEBB-4BA6-959F-7B702F10594E}" presName="root" presStyleCnt="0">
        <dgm:presLayoutVars>
          <dgm:dir/>
          <dgm:resizeHandles val="exact"/>
        </dgm:presLayoutVars>
      </dgm:prSet>
      <dgm:spPr/>
    </dgm:pt>
    <dgm:pt modelId="{0866EC22-2982-4731-92C4-1E15782FEFE7}" type="pres">
      <dgm:prSet presAssocID="{2DC4E0AA-07BE-46FB-9845-035BD6E9F49A}" presName="compNode" presStyleCnt="0"/>
      <dgm:spPr/>
    </dgm:pt>
    <dgm:pt modelId="{B9475DCE-9D0A-44C3-9D77-FBF547026DBB}" type="pres">
      <dgm:prSet presAssocID="{2DC4E0AA-07BE-46FB-9845-035BD6E9F49A}" presName="bgRect" presStyleLbl="bgShp" presStyleIdx="0" presStyleCnt="2"/>
      <dgm:spPr/>
    </dgm:pt>
    <dgm:pt modelId="{3756795A-AFF3-4F9F-9749-D2A2E171508F}" type="pres">
      <dgm:prSet presAssocID="{2DC4E0AA-07BE-46FB-9845-035BD6E9F49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Собрание"/>
        </a:ext>
      </dgm:extLst>
    </dgm:pt>
    <dgm:pt modelId="{829FB8F9-2A05-4A41-9EFD-C7729E1A9ED3}" type="pres">
      <dgm:prSet presAssocID="{2DC4E0AA-07BE-46FB-9845-035BD6E9F49A}" presName="spaceRect" presStyleCnt="0"/>
      <dgm:spPr/>
    </dgm:pt>
    <dgm:pt modelId="{F6A065F2-83EF-4596-9D30-F04D90E32AED}" type="pres">
      <dgm:prSet presAssocID="{2DC4E0AA-07BE-46FB-9845-035BD6E9F49A}" presName="parTx" presStyleLbl="revTx" presStyleIdx="0" presStyleCnt="2">
        <dgm:presLayoutVars>
          <dgm:chMax val="0"/>
          <dgm:chPref val="0"/>
        </dgm:presLayoutVars>
      </dgm:prSet>
      <dgm:spPr/>
    </dgm:pt>
    <dgm:pt modelId="{85B1FDD7-5901-4EFA-BA89-95C67B71F409}" type="pres">
      <dgm:prSet presAssocID="{B60BB31D-EBBC-400F-B0B4-09D5CA1E3122}" presName="sibTrans" presStyleCnt="0"/>
      <dgm:spPr/>
    </dgm:pt>
    <dgm:pt modelId="{2DFE6C4E-E0BD-4153-B762-A7F5D8FCB7D2}" type="pres">
      <dgm:prSet presAssocID="{733DE59C-4DD8-4712-93E9-4583E51B8690}" presName="compNode" presStyleCnt="0"/>
      <dgm:spPr/>
    </dgm:pt>
    <dgm:pt modelId="{77F63F42-FA62-4E65-8CE2-87DF91525BCA}" type="pres">
      <dgm:prSet presAssocID="{733DE59C-4DD8-4712-93E9-4583E51B8690}" presName="bgRect" presStyleLbl="bgShp" presStyleIdx="1" presStyleCnt="2"/>
      <dgm:spPr/>
    </dgm:pt>
    <dgm:pt modelId="{743C148A-32A5-43B9-B4BC-52C8759BA166}" type="pres">
      <dgm:prSet presAssocID="{733DE59C-4DD8-4712-93E9-4583E51B869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B49C9502-4897-4818-8759-BE749572B376}" type="pres">
      <dgm:prSet presAssocID="{733DE59C-4DD8-4712-93E9-4583E51B8690}" presName="spaceRect" presStyleCnt="0"/>
      <dgm:spPr/>
    </dgm:pt>
    <dgm:pt modelId="{CE903DCD-BCF4-4150-A091-58506170C140}" type="pres">
      <dgm:prSet presAssocID="{733DE59C-4DD8-4712-93E9-4583E51B869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CC91EE28-7AAA-479C-895F-E7B719918B72}" type="presOf" srcId="{733DE59C-4DD8-4712-93E9-4583E51B8690}" destId="{CE903DCD-BCF4-4150-A091-58506170C140}" srcOrd="0" destOrd="0" presId="urn:microsoft.com/office/officeart/2018/2/layout/IconVerticalSolidList"/>
    <dgm:cxn modelId="{0A67885E-D09A-4582-BA4E-0F58F2D550F5}" type="presOf" srcId="{2DC4E0AA-07BE-46FB-9845-035BD6E9F49A}" destId="{F6A065F2-83EF-4596-9D30-F04D90E32AED}" srcOrd="0" destOrd="0" presId="urn:microsoft.com/office/officeart/2018/2/layout/IconVerticalSolidList"/>
    <dgm:cxn modelId="{46AAD856-03EE-4B2A-BBF0-F0C926CDBF3F}" srcId="{DA7D7559-DEBB-4BA6-959F-7B702F10594E}" destId="{733DE59C-4DD8-4712-93E9-4583E51B8690}" srcOrd="1" destOrd="0" parTransId="{9EFA4D06-DE12-404C-A5B4-0B6C857E165E}" sibTransId="{2C3BE030-FB18-459D-B93B-80D745841DC7}"/>
    <dgm:cxn modelId="{5C38AAB7-DFD1-4E35-8C1F-200991527054}" srcId="{DA7D7559-DEBB-4BA6-959F-7B702F10594E}" destId="{2DC4E0AA-07BE-46FB-9845-035BD6E9F49A}" srcOrd="0" destOrd="0" parTransId="{0539E4DE-2AEF-43CD-AA57-F6F99152CE49}" sibTransId="{B60BB31D-EBBC-400F-B0B4-09D5CA1E3122}"/>
    <dgm:cxn modelId="{286739BC-2B7B-40CB-B7FF-A4B6911388DE}" type="presOf" srcId="{DA7D7559-DEBB-4BA6-959F-7B702F10594E}" destId="{25015C05-7276-4652-AF6A-7657BAC08D9F}" srcOrd="0" destOrd="0" presId="urn:microsoft.com/office/officeart/2018/2/layout/IconVerticalSolidList"/>
    <dgm:cxn modelId="{1E9D5A6C-E6E1-4177-A060-330061D6FA00}" type="presParOf" srcId="{25015C05-7276-4652-AF6A-7657BAC08D9F}" destId="{0866EC22-2982-4731-92C4-1E15782FEFE7}" srcOrd="0" destOrd="0" presId="urn:microsoft.com/office/officeart/2018/2/layout/IconVerticalSolidList"/>
    <dgm:cxn modelId="{5EB4FD3D-F15E-44F1-9406-731D37A5F0C9}" type="presParOf" srcId="{0866EC22-2982-4731-92C4-1E15782FEFE7}" destId="{B9475DCE-9D0A-44C3-9D77-FBF547026DBB}" srcOrd="0" destOrd="0" presId="urn:microsoft.com/office/officeart/2018/2/layout/IconVerticalSolidList"/>
    <dgm:cxn modelId="{325F84E7-6F2D-4E29-A67B-C3DB5D31800F}" type="presParOf" srcId="{0866EC22-2982-4731-92C4-1E15782FEFE7}" destId="{3756795A-AFF3-4F9F-9749-D2A2E171508F}" srcOrd="1" destOrd="0" presId="urn:microsoft.com/office/officeart/2018/2/layout/IconVerticalSolidList"/>
    <dgm:cxn modelId="{B74CDC6B-F8CC-473B-86F7-70AC21E9EEF5}" type="presParOf" srcId="{0866EC22-2982-4731-92C4-1E15782FEFE7}" destId="{829FB8F9-2A05-4A41-9EFD-C7729E1A9ED3}" srcOrd="2" destOrd="0" presId="urn:microsoft.com/office/officeart/2018/2/layout/IconVerticalSolidList"/>
    <dgm:cxn modelId="{92F9972A-860F-4F84-8DB7-A0DD14DCA8D5}" type="presParOf" srcId="{0866EC22-2982-4731-92C4-1E15782FEFE7}" destId="{F6A065F2-83EF-4596-9D30-F04D90E32AED}" srcOrd="3" destOrd="0" presId="urn:microsoft.com/office/officeart/2018/2/layout/IconVerticalSolidList"/>
    <dgm:cxn modelId="{D8710268-56DE-4386-9061-B5475F0553CB}" type="presParOf" srcId="{25015C05-7276-4652-AF6A-7657BAC08D9F}" destId="{85B1FDD7-5901-4EFA-BA89-95C67B71F409}" srcOrd="1" destOrd="0" presId="urn:microsoft.com/office/officeart/2018/2/layout/IconVerticalSolidList"/>
    <dgm:cxn modelId="{94933C7F-855E-43CA-B35C-FF6DB7D7153E}" type="presParOf" srcId="{25015C05-7276-4652-AF6A-7657BAC08D9F}" destId="{2DFE6C4E-E0BD-4153-B762-A7F5D8FCB7D2}" srcOrd="2" destOrd="0" presId="urn:microsoft.com/office/officeart/2018/2/layout/IconVerticalSolidList"/>
    <dgm:cxn modelId="{042EF1D9-3712-4A5C-BB59-5C7A7C8D321D}" type="presParOf" srcId="{2DFE6C4E-E0BD-4153-B762-A7F5D8FCB7D2}" destId="{77F63F42-FA62-4E65-8CE2-87DF91525BCA}" srcOrd="0" destOrd="0" presId="urn:microsoft.com/office/officeart/2018/2/layout/IconVerticalSolidList"/>
    <dgm:cxn modelId="{16AE0BC1-37EE-4E5A-9524-F3163402BF6F}" type="presParOf" srcId="{2DFE6C4E-E0BD-4153-B762-A7F5D8FCB7D2}" destId="{743C148A-32A5-43B9-B4BC-52C8759BA166}" srcOrd="1" destOrd="0" presId="urn:microsoft.com/office/officeart/2018/2/layout/IconVerticalSolidList"/>
    <dgm:cxn modelId="{726EE342-DCC1-4606-8FCD-9F16EB9DE381}" type="presParOf" srcId="{2DFE6C4E-E0BD-4153-B762-A7F5D8FCB7D2}" destId="{B49C9502-4897-4818-8759-BE749572B376}" srcOrd="2" destOrd="0" presId="urn:microsoft.com/office/officeart/2018/2/layout/IconVerticalSolidList"/>
    <dgm:cxn modelId="{62C9ECF0-256C-4082-8D99-D916615ADA57}" type="presParOf" srcId="{2DFE6C4E-E0BD-4153-B762-A7F5D8FCB7D2}" destId="{CE903DCD-BCF4-4150-A091-58506170C14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E92B39-DA3B-4DA0-A408-E6E59BB825A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C4191FC-F471-406D-B45B-95663B0D5F84}">
      <dgm:prSet/>
      <dgm:spPr/>
      <dgm:t>
        <a:bodyPr/>
        <a:lstStyle/>
        <a:p>
          <a:r>
            <a:rPr lang="ru-RU" baseline="0"/>
            <a:t>Годы проведения Вашингтонской конференции</a:t>
          </a:r>
          <a:endParaRPr lang="en-US"/>
        </a:p>
      </dgm:t>
    </dgm:pt>
    <dgm:pt modelId="{49FF73DF-ACF8-45A2-A924-70C0C18C962C}" type="parTrans" cxnId="{83B76BF4-FFA3-4FB0-A354-5E5634AF99E0}">
      <dgm:prSet/>
      <dgm:spPr/>
      <dgm:t>
        <a:bodyPr/>
        <a:lstStyle/>
        <a:p>
          <a:endParaRPr lang="en-US"/>
        </a:p>
      </dgm:t>
    </dgm:pt>
    <dgm:pt modelId="{9261DA39-1656-42DC-9FC7-1C20239EE90A}" type="sibTrans" cxnId="{83B76BF4-FFA3-4FB0-A354-5E5634AF99E0}">
      <dgm:prSet/>
      <dgm:spPr/>
      <dgm:t>
        <a:bodyPr/>
        <a:lstStyle/>
        <a:p>
          <a:endParaRPr lang="en-US"/>
        </a:p>
      </dgm:t>
    </dgm:pt>
    <dgm:pt modelId="{08E31E69-90F9-4DF9-8C2B-1D62804D15B5}">
      <dgm:prSet/>
      <dgm:spPr/>
      <dgm:t>
        <a:bodyPr/>
        <a:lstStyle/>
        <a:p>
          <a:r>
            <a:rPr lang="ru-RU" baseline="0"/>
            <a:t>Основные подписанные договоры и решения</a:t>
          </a:r>
          <a:endParaRPr lang="en-US"/>
        </a:p>
      </dgm:t>
    </dgm:pt>
    <dgm:pt modelId="{D7C7CCB2-DF6D-467F-847C-3343E10A5567}" type="parTrans" cxnId="{F3B1B040-100B-457F-82F0-6E5F55416529}">
      <dgm:prSet/>
      <dgm:spPr/>
      <dgm:t>
        <a:bodyPr/>
        <a:lstStyle/>
        <a:p>
          <a:endParaRPr lang="en-US"/>
        </a:p>
      </dgm:t>
    </dgm:pt>
    <dgm:pt modelId="{31798437-9054-4B08-8782-DD7962FA5E1A}" type="sibTrans" cxnId="{F3B1B040-100B-457F-82F0-6E5F55416529}">
      <dgm:prSet/>
      <dgm:spPr/>
      <dgm:t>
        <a:bodyPr/>
        <a:lstStyle/>
        <a:p>
          <a:endParaRPr lang="en-US"/>
        </a:p>
      </dgm:t>
    </dgm:pt>
    <dgm:pt modelId="{73886F93-33B8-4676-9AC2-DB9652C66A4D}" type="pres">
      <dgm:prSet presAssocID="{08E92B39-DA3B-4DA0-A408-E6E59BB825AB}" presName="root" presStyleCnt="0">
        <dgm:presLayoutVars>
          <dgm:dir/>
          <dgm:resizeHandles val="exact"/>
        </dgm:presLayoutVars>
      </dgm:prSet>
      <dgm:spPr/>
    </dgm:pt>
    <dgm:pt modelId="{1095D9D6-D847-424C-BACD-CA8E7D0C0C6E}" type="pres">
      <dgm:prSet presAssocID="{8C4191FC-F471-406D-B45B-95663B0D5F84}" presName="compNode" presStyleCnt="0"/>
      <dgm:spPr/>
    </dgm:pt>
    <dgm:pt modelId="{1AD2A0FA-B967-4963-9CA7-0ACB58CF85D6}" type="pres">
      <dgm:prSet presAssocID="{8C4191FC-F471-406D-B45B-95663B0D5F84}" presName="bgRect" presStyleLbl="bgShp" presStyleIdx="0" presStyleCnt="2"/>
      <dgm:spPr/>
    </dgm:pt>
    <dgm:pt modelId="{491D12E8-7FB0-4A11-BA22-54A16CAEABE0}" type="pres">
      <dgm:prSet presAssocID="{8C4191FC-F471-406D-B45B-95663B0D5F8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Собрание"/>
        </a:ext>
      </dgm:extLst>
    </dgm:pt>
    <dgm:pt modelId="{405DE75F-2C77-4DF9-989B-DA03DB3B7C8C}" type="pres">
      <dgm:prSet presAssocID="{8C4191FC-F471-406D-B45B-95663B0D5F84}" presName="spaceRect" presStyleCnt="0"/>
      <dgm:spPr/>
    </dgm:pt>
    <dgm:pt modelId="{1B396631-6764-41B0-B943-E7A0A73BD1B3}" type="pres">
      <dgm:prSet presAssocID="{8C4191FC-F471-406D-B45B-95663B0D5F84}" presName="parTx" presStyleLbl="revTx" presStyleIdx="0" presStyleCnt="2">
        <dgm:presLayoutVars>
          <dgm:chMax val="0"/>
          <dgm:chPref val="0"/>
        </dgm:presLayoutVars>
      </dgm:prSet>
      <dgm:spPr/>
    </dgm:pt>
    <dgm:pt modelId="{79B60226-A0AB-47CA-BB8A-B2640A72B896}" type="pres">
      <dgm:prSet presAssocID="{9261DA39-1656-42DC-9FC7-1C20239EE90A}" presName="sibTrans" presStyleCnt="0"/>
      <dgm:spPr/>
    </dgm:pt>
    <dgm:pt modelId="{9EB7CF3C-6C10-41D4-851C-0F51A5A1CB75}" type="pres">
      <dgm:prSet presAssocID="{08E31E69-90F9-4DF9-8C2B-1D62804D15B5}" presName="compNode" presStyleCnt="0"/>
      <dgm:spPr/>
    </dgm:pt>
    <dgm:pt modelId="{729D731C-4B83-4ED4-99C0-E33D84810FA9}" type="pres">
      <dgm:prSet presAssocID="{08E31E69-90F9-4DF9-8C2B-1D62804D15B5}" presName="bgRect" presStyleLbl="bgShp" presStyleIdx="1" presStyleCnt="2"/>
      <dgm:spPr/>
    </dgm:pt>
    <dgm:pt modelId="{204671C8-3BC9-44C0-8BC4-ECD58AC4570B}" type="pres">
      <dgm:prSet presAssocID="{08E31E69-90F9-4DF9-8C2B-1D62804D15B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6B76CEC0-40F9-4FE3-ACCA-2337EEE4864B}" type="pres">
      <dgm:prSet presAssocID="{08E31E69-90F9-4DF9-8C2B-1D62804D15B5}" presName="spaceRect" presStyleCnt="0"/>
      <dgm:spPr/>
    </dgm:pt>
    <dgm:pt modelId="{9B60375C-415D-44B1-9EA5-B02DE398A733}" type="pres">
      <dgm:prSet presAssocID="{08E31E69-90F9-4DF9-8C2B-1D62804D15B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B1B040-100B-457F-82F0-6E5F55416529}" srcId="{08E92B39-DA3B-4DA0-A408-E6E59BB825AB}" destId="{08E31E69-90F9-4DF9-8C2B-1D62804D15B5}" srcOrd="1" destOrd="0" parTransId="{D7C7CCB2-DF6D-467F-847C-3343E10A5567}" sibTransId="{31798437-9054-4B08-8782-DD7962FA5E1A}"/>
    <dgm:cxn modelId="{C5281448-8611-44E0-85DD-3E12E4E59832}" type="presOf" srcId="{08E31E69-90F9-4DF9-8C2B-1D62804D15B5}" destId="{9B60375C-415D-44B1-9EA5-B02DE398A733}" srcOrd="0" destOrd="0" presId="urn:microsoft.com/office/officeart/2018/2/layout/IconVerticalSolidList"/>
    <dgm:cxn modelId="{BB1A7153-BD9B-4FE7-8FC8-9C1B25EB7C98}" type="presOf" srcId="{08E92B39-DA3B-4DA0-A408-E6E59BB825AB}" destId="{73886F93-33B8-4676-9AC2-DB9652C66A4D}" srcOrd="0" destOrd="0" presId="urn:microsoft.com/office/officeart/2018/2/layout/IconVerticalSolidList"/>
    <dgm:cxn modelId="{D8B24AC0-B01A-4AE3-80CC-C1C82F5E3E37}" type="presOf" srcId="{8C4191FC-F471-406D-B45B-95663B0D5F84}" destId="{1B396631-6764-41B0-B943-E7A0A73BD1B3}" srcOrd="0" destOrd="0" presId="urn:microsoft.com/office/officeart/2018/2/layout/IconVerticalSolidList"/>
    <dgm:cxn modelId="{83B76BF4-FFA3-4FB0-A354-5E5634AF99E0}" srcId="{08E92B39-DA3B-4DA0-A408-E6E59BB825AB}" destId="{8C4191FC-F471-406D-B45B-95663B0D5F84}" srcOrd="0" destOrd="0" parTransId="{49FF73DF-ACF8-45A2-A924-70C0C18C962C}" sibTransId="{9261DA39-1656-42DC-9FC7-1C20239EE90A}"/>
    <dgm:cxn modelId="{193CCD76-5B58-4BF4-9B36-673DDE88EBE2}" type="presParOf" srcId="{73886F93-33B8-4676-9AC2-DB9652C66A4D}" destId="{1095D9D6-D847-424C-BACD-CA8E7D0C0C6E}" srcOrd="0" destOrd="0" presId="urn:microsoft.com/office/officeart/2018/2/layout/IconVerticalSolidList"/>
    <dgm:cxn modelId="{30B8983B-F1A9-469A-98C9-F572F56B7721}" type="presParOf" srcId="{1095D9D6-D847-424C-BACD-CA8E7D0C0C6E}" destId="{1AD2A0FA-B967-4963-9CA7-0ACB58CF85D6}" srcOrd="0" destOrd="0" presId="urn:microsoft.com/office/officeart/2018/2/layout/IconVerticalSolidList"/>
    <dgm:cxn modelId="{757F8839-FF49-46A8-BBCE-ED559B11085F}" type="presParOf" srcId="{1095D9D6-D847-424C-BACD-CA8E7D0C0C6E}" destId="{491D12E8-7FB0-4A11-BA22-54A16CAEABE0}" srcOrd="1" destOrd="0" presId="urn:microsoft.com/office/officeart/2018/2/layout/IconVerticalSolidList"/>
    <dgm:cxn modelId="{0507B8A2-82A0-44D7-B181-8E46436C1372}" type="presParOf" srcId="{1095D9D6-D847-424C-BACD-CA8E7D0C0C6E}" destId="{405DE75F-2C77-4DF9-989B-DA03DB3B7C8C}" srcOrd="2" destOrd="0" presId="urn:microsoft.com/office/officeart/2018/2/layout/IconVerticalSolidList"/>
    <dgm:cxn modelId="{A408DE6C-D232-42AD-B63E-95798E0E5806}" type="presParOf" srcId="{1095D9D6-D847-424C-BACD-CA8E7D0C0C6E}" destId="{1B396631-6764-41B0-B943-E7A0A73BD1B3}" srcOrd="3" destOrd="0" presId="urn:microsoft.com/office/officeart/2018/2/layout/IconVerticalSolidList"/>
    <dgm:cxn modelId="{D064E89D-525E-4334-AA55-C75E6C72B482}" type="presParOf" srcId="{73886F93-33B8-4676-9AC2-DB9652C66A4D}" destId="{79B60226-A0AB-47CA-BB8A-B2640A72B896}" srcOrd="1" destOrd="0" presId="urn:microsoft.com/office/officeart/2018/2/layout/IconVerticalSolidList"/>
    <dgm:cxn modelId="{1255B896-E78B-40E2-AF34-BC3B4A1DEA11}" type="presParOf" srcId="{73886F93-33B8-4676-9AC2-DB9652C66A4D}" destId="{9EB7CF3C-6C10-41D4-851C-0F51A5A1CB75}" srcOrd="2" destOrd="0" presId="urn:microsoft.com/office/officeart/2018/2/layout/IconVerticalSolidList"/>
    <dgm:cxn modelId="{409290EF-6356-442B-91E9-06AD986684DE}" type="presParOf" srcId="{9EB7CF3C-6C10-41D4-851C-0F51A5A1CB75}" destId="{729D731C-4B83-4ED4-99C0-E33D84810FA9}" srcOrd="0" destOrd="0" presId="urn:microsoft.com/office/officeart/2018/2/layout/IconVerticalSolidList"/>
    <dgm:cxn modelId="{51001FE5-FA7F-4D21-AAA7-1D80B15C221B}" type="presParOf" srcId="{9EB7CF3C-6C10-41D4-851C-0F51A5A1CB75}" destId="{204671C8-3BC9-44C0-8BC4-ECD58AC4570B}" srcOrd="1" destOrd="0" presId="urn:microsoft.com/office/officeart/2018/2/layout/IconVerticalSolidList"/>
    <dgm:cxn modelId="{1C081E13-2F77-4D42-B025-1B9EC13EEA94}" type="presParOf" srcId="{9EB7CF3C-6C10-41D4-851C-0F51A5A1CB75}" destId="{6B76CEC0-40F9-4FE3-ACCA-2337EEE4864B}" srcOrd="2" destOrd="0" presId="urn:microsoft.com/office/officeart/2018/2/layout/IconVerticalSolidList"/>
    <dgm:cxn modelId="{F9F5E1BB-B9A0-4719-AAF2-4079AA8FC90D}" type="presParOf" srcId="{9EB7CF3C-6C10-41D4-851C-0F51A5A1CB75}" destId="{9B60375C-415D-44B1-9EA5-B02DE398A7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FD7B3C-9049-4A01-9666-CC32E05389BE}">
      <dsp:nvSpPr>
        <dsp:cNvPr id="0" name=""/>
        <dsp:cNvSpPr/>
      </dsp:nvSpPr>
      <dsp:spPr>
        <a:xfrm>
          <a:off x="0" y="0"/>
          <a:ext cx="101534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7FA68-3A41-47EE-8A21-43995350A830}">
      <dsp:nvSpPr>
        <dsp:cNvPr id="0" name=""/>
        <dsp:cNvSpPr/>
      </dsp:nvSpPr>
      <dsp:spPr>
        <a:xfrm>
          <a:off x="0" y="0"/>
          <a:ext cx="10153461" cy="971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baseline="0"/>
            <a:t>Проблемы победителей</a:t>
          </a:r>
          <a:endParaRPr lang="en-US" sz="3800" kern="1200"/>
        </a:p>
      </dsp:txBody>
      <dsp:txXfrm>
        <a:off x="0" y="0"/>
        <a:ext cx="10153461" cy="971549"/>
      </dsp:txXfrm>
    </dsp:sp>
    <dsp:sp modelId="{575921B6-A851-4226-AE6F-EA8E8DD5546A}">
      <dsp:nvSpPr>
        <dsp:cNvPr id="0" name=""/>
        <dsp:cNvSpPr/>
      </dsp:nvSpPr>
      <dsp:spPr>
        <a:xfrm>
          <a:off x="0" y="971549"/>
          <a:ext cx="101534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EB444C-4E67-46B6-81BF-C27269AFB4E6}">
      <dsp:nvSpPr>
        <dsp:cNvPr id="0" name=""/>
        <dsp:cNvSpPr/>
      </dsp:nvSpPr>
      <dsp:spPr>
        <a:xfrm>
          <a:off x="0" y="971549"/>
          <a:ext cx="10153461" cy="971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baseline="0"/>
            <a:t>Создание Лиги Наций</a:t>
          </a:r>
          <a:endParaRPr lang="en-US" sz="3800" kern="1200"/>
        </a:p>
      </dsp:txBody>
      <dsp:txXfrm>
        <a:off x="0" y="971549"/>
        <a:ext cx="10153461" cy="971549"/>
      </dsp:txXfrm>
    </dsp:sp>
    <dsp:sp modelId="{B540EB99-6DA0-47BB-983C-582BF6C16781}">
      <dsp:nvSpPr>
        <dsp:cNvPr id="0" name=""/>
        <dsp:cNvSpPr/>
      </dsp:nvSpPr>
      <dsp:spPr>
        <a:xfrm>
          <a:off x="0" y="1943099"/>
          <a:ext cx="101534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DE92D-1F3E-47E2-9BE3-8F1D0267FF98}">
      <dsp:nvSpPr>
        <dsp:cNvPr id="0" name=""/>
        <dsp:cNvSpPr/>
      </dsp:nvSpPr>
      <dsp:spPr>
        <a:xfrm>
          <a:off x="0" y="1943099"/>
          <a:ext cx="10153461" cy="971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baseline="0"/>
            <a:t>Мирные переговоры с союзниками Германии</a:t>
          </a:r>
          <a:endParaRPr lang="en-US" sz="3800" kern="1200"/>
        </a:p>
      </dsp:txBody>
      <dsp:txXfrm>
        <a:off x="0" y="1943099"/>
        <a:ext cx="10153461" cy="971549"/>
      </dsp:txXfrm>
    </dsp:sp>
    <dsp:sp modelId="{8586F088-5F38-43B6-B198-8090A0B8D133}">
      <dsp:nvSpPr>
        <dsp:cNvPr id="0" name=""/>
        <dsp:cNvSpPr/>
      </dsp:nvSpPr>
      <dsp:spPr>
        <a:xfrm>
          <a:off x="0" y="2914649"/>
          <a:ext cx="101534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582B9-F054-48E8-9E00-2D49CE006BF4}">
      <dsp:nvSpPr>
        <dsp:cNvPr id="0" name=""/>
        <dsp:cNvSpPr/>
      </dsp:nvSpPr>
      <dsp:spPr>
        <a:xfrm>
          <a:off x="0" y="2914649"/>
          <a:ext cx="10153461" cy="971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baseline="0"/>
            <a:t>Вашингтонская конференция</a:t>
          </a:r>
          <a:endParaRPr lang="en-US" sz="3800" kern="1200"/>
        </a:p>
      </dsp:txBody>
      <dsp:txXfrm>
        <a:off x="0" y="2914649"/>
        <a:ext cx="10153461" cy="971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B84BD-897A-444E-977B-6AA3475CC9C3}">
      <dsp:nvSpPr>
        <dsp:cNvPr id="0" name=""/>
        <dsp:cNvSpPr/>
      </dsp:nvSpPr>
      <dsp:spPr>
        <a:xfrm>
          <a:off x="0" y="372194"/>
          <a:ext cx="6506304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2492C-344F-4138-B16E-5B348200D30A}">
      <dsp:nvSpPr>
        <dsp:cNvPr id="0" name=""/>
        <dsp:cNvSpPr/>
      </dsp:nvSpPr>
      <dsp:spPr>
        <a:xfrm>
          <a:off x="325315" y="32714"/>
          <a:ext cx="4554412" cy="678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146" tIns="0" rIns="17214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Дата заключения</a:t>
          </a:r>
          <a:endParaRPr lang="en-US" sz="2300" kern="1200"/>
        </a:p>
      </dsp:txBody>
      <dsp:txXfrm>
        <a:off x="358459" y="65858"/>
        <a:ext cx="4488124" cy="612672"/>
      </dsp:txXfrm>
    </dsp:sp>
    <dsp:sp modelId="{1BAD16EE-0242-4FA9-9EF5-2C47BF97E4E1}">
      <dsp:nvSpPr>
        <dsp:cNvPr id="0" name=""/>
        <dsp:cNvSpPr/>
      </dsp:nvSpPr>
      <dsp:spPr>
        <a:xfrm>
          <a:off x="0" y="1415475"/>
          <a:ext cx="6506304" cy="41296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961" tIns="479044" rIns="504961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/>
            <a:t>1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/>
            <a:t>2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/>
            <a:t>3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/>
            <a:t>4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/>
            <a:t>5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/>
            <a:t>6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/>
            <a:t>7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/>
            <a:t>8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/>
            <a:t>9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/>
            <a:t>ё0</a:t>
          </a:r>
          <a:endParaRPr lang="en-US" sz="2300" kern="1200"/>
        </a:p>
      </dsp:txBody>
      <dsp:txXfrm>
        <a:off x="0" y="1415475"/>
        <a:ext cx="6506304" cy="4129650"/>
      </dsp:txXfrm>
    </dsp:sp>
    <dsp:sp modelId="{7059CC02-3F40-4EAE-B34C-9A6FCF3F7482}">
      <dsp:nvSpPr>
        <dsp:cNvPr id="0" name=""/>
        <dsp:cNvSpPr/>
      </dsp:nvSpPr>
      <dsp:spPr>
        <a:xfrm>
          <a:off x="325315" y="1075994"/>
          <a:ext cx="4554412" cy="678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146" tIns="0" rIns="17214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Условия:</a:t>
          </a:r>
          <a:endParaRPr lang="en-US" sz="2300" kern="1200"/>
        </a:p>
      </dsp:txBody>
      <dsp:txXfrm>
        <a:off x="358459" y="1109138"/>
        <a:ext cx="4488124" cy="612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55BD0-7843-4356-8466-E7EB72EF1CC5}">
      <dsp:nvSpPr>
        <dsp:cNvPr id="0" name=""/>
        <dsp:cNvSpPr/>
      </dsp:nvSpPr>
      <dsp:spPr>
        <a:xfrm>
          <a:off x="0" y="30330"/>
          <a:ext cx="6506304" cy="26851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100" kern="1200" baseline="0"/>
            <a:t>Опишите сложности послевоенного мироустройства</a:t>
          </a:r>
          <a:endParaRPr lang="en-US" sz="5100" kern="1200"/>
        </a:p>
      </dsp:txBody>
      <dsp:txXfrm>
        <a:off x="131078" y="161408"/>
        <a:ext cx="6244148" cy="2422993"/>
      </dsp:txXfrm>
    </dsp:sp>
    <dsp:sp modelId="{670C947D-D83B-497E-AE4D-5F6E68B59FEA}">
      <dsp:nvSpPr>
        <dsp:cNvPr id="0" name=""/>
        <dsp:cNvSpPr/>
      </dsp:nvSpPr>
      <dsp:spPr>
        <a:xfrm>
          <a:off x="0" y="2862359"/>
          <a:ext cx="6506304" cy="2685149"/>
        </a:xfrm>
        <a:prstGeom prst="roundRect">
          <a:avLst/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100" kern="1200" baseline="0"/>
            <a:t>Оцените мир, подписанный с Германией</a:t>
          </a:r>
          <a:endParaRPr lang="en-US" sz="5100" kern="1200"/>
        </a:p>
      </dsp:txBody>
      <dsp:txXfrm>
        <a:off x="131078" y="2993437"/>
        <a:ext cx="6244148" cy="24229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C56B7-0808-4BEE-8658-78E5BAE12D20}">
      <dsp:nvSpPr>
        <dsp:cNvPr id="0" name=""/>
        <dsp:cNvSpPr/>
      </dsp:nvSpPr>
      <dsp:spPr>
        <a:xfrm>
          <a:off x="0" y="5849"/>
          <a:ext cx="6506304" cy="17901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baseline="0"/>
            <a:t>Перечислите мирные договоры, заключённые с союзниками Германии</a:t>
          </a:r>
          <a:endParaRPr lang="en-US" sz="3400" kern="1200"/>
        </a:p>
      </dsp:txBody>
      <dsp:txXfrm>
        <a:off x="87385" y="93234"/>
        <a:ext cx="6331534" cy="1615330"/>
      </dsp:txXfrm>
    </dsp:sp>
    <dsp:sp modelId="{663BFC6B-ECAE-4633-8A65-633F997CB721}">
      <dsp:nvSpPr>
        <dsp:cNvPr id="0" name=""/>
        <dsp:cNvSpPr/>
      </dsp:nvSpPr>
      <dsp:spPr>
        <a:xfrm>
          <a:off x="0" y="1893870"/>
          <a:ext cx="6506304" cy="1790100"/>
        </a:xfrm>
        <a:prstGeom prst="roundRect">
          <a:avLst/>
        </a:prstGeom>
        <a:solidFill>
          <a:schemeClr val="accent2">
            <a:hueOff val="-82827"/>
            <a:satOff val="-27168"/>
            <a:lumOff val="-9901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baseline="0"/>
            <a:t>В чём заключается общая направленность этих договоров?</a:t>
          </a:r>
          <a:endParaRPr lang="en-US" sz="3400" kern="1200"/>
        </a:p>
      </dsp:txBody>
      <dsp:txXfrm>
        <a:off x="87385" y="1981255"/>
        <a:ext cx="6331534" cy="1615330"/>
      </dsp:txXfrm>
    </dsp:sp>
    <dsp:sp modelId="{3558060F-ED26-4998-9F06-CE89BCF32C78}">
      <dsp:nvSpPr>
        <dsp:cNvPr id="0" name=""/>
        <dsp:cNvSpPr/>
      </dsp:nvSpPr>
      <dsp:spPr>
        <a:xfrm>
          <a:off x="0" y="3781890"/>
          <a:ext cx="6506304" cy="1790100"/>
        </a:xfrm>
        <a:prstGeom prst="roundRect">
          <a:avLst/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baseline="0"/>
            <a:t>Какова главная проблема, связанная с заключением этих договоров?</a:t>
          </a:r>
          <a:endParaRPr lang="en-US" sz="3400" kern="1200"/>
        </a:p>
      </dsp:txBody>
      <dsp:txXfrm>
        <a:off x="87385" y="3869275"/>
        <a:ext cx="6331534" cy="16153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75DCE-9D0A-44C3-9D77-FBF547026DBB}">
      <dsp:nvSpPr>
        <dsp:cNvPr id="0" name=""/>
        <dsp:cNvSpPr/>
      </dsp:nvSpPr>
      <dsp:spPr>
        <a:xfrm>
          <a:off x="0" y="906398"/>
          <a:ext cx="6506304" cy="16733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56795A-AFF3-4F9F-9749-D2A2E171508F}">
      <dsp:nvSpPr>
        <dsp:cNvPr id="0" name=""/>
        <dsp:cNvSpPr/>
      </dsp:nvSpPr>
      <dsp:spPr>
        <a:xfrm>
          <a:off x="506188" y="1282903"/>
          <a:ext cx="920343" cy="9203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065F2-83EF-4596-9D30-F04D90E32AED}">
      <dsp:nvSpPr>
        <dsp:cNvPr id="0" name=""/>
        <dsp:cNvSpPr/>
      </dsp:nvSpPr>
      <dsp:spPr>
        <a:xfrm>
          <a:off x="1932721" y="906398"/>
          <a:ext cx="4573582" cy="1673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096" tIns="177096" rIns="177096" bIns="17709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baseline="0"/>
            <a:t>Годы проведения Вашингтонской конференции</a:t>
          </a:r>
          <a:endParaRPr lang="en-US" sz="2500" kern="1200"/>
        </a:p>
      </dsp:txBody>
      <dsp:txXfrm>
        <a:off x="1932721" y="906398"/>
        <a:ext cx="4573582" cy="1673352"/>
      </dsp:txXfrm>
    </dsp:sp>
    <dsp:sp modelId="{77F63F42-FA62-4E65-8CE2-87DF91525BCA}">
      <dsp:nvSpPr>
        <dsp:cNvPr id="0" name=""/>
        <dsp:cNvSpPr/>
      </dsp:nvSpPr>
      <dsp:spPr>
        <a:xfrm>
          <a:off x="0" y="2998089"/>
          <a:ext cx="6506304" cy="16733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C148A-32A5-43B9-B4BC-52C8759BA166}">
      <dsp:nvSpPr>
        <dsp:cNvPr id="0" name=""/>
        <dsp:cNvSpPr/>
      </dsp:nvSpPr>
      <dsp:spPr>
        <a:xfrm>
          <a:off x="506188" y="3374593"/>
          <a:ext cx="920343" cy="9203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03DCD-BCF4-4150-A091-58506170C140}">
      <dsp:nvSpPr>
        <dsp:cNvPr id="0" name=""/>
        <dsp:cNvSpPr/>
      </dsp:nvSpPr>
      <dsp:spPr>
        <a:xfrm>
          <a:off x="1932721" y="2998089"/>
          <a:ext cx="4573582" cy="1673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096" tIns="177096" rIns="177096" bIns="17709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baseline="0"/>
            <a:t>Основные подписанные договоры и решения</a:t>
          </a:r>
          <a:endParaRPr lang="en-US" sz="2500" kern="1200"/>
        </a:p>
      </dsp:txBody>
      <dsp:txXfrm>
        <a:off x="1932721" y="2998089"/>
        <a:ext cx="4573582" cy="16733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2A0FA-B967-4963-9CA7-0ACB58CF85D6}">
      <dsp:nvSpPr>
        <dsp:cNvPr id="0" name=""/>
        <dsp:cNvSpPr/>
      </dsp:nvSpPr>
      <dsp:spPr>
        <a:xfrm>
          <a:off x="0" y="906398"/>
          <a:ext cx="6506304" cy="16733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D12E8-7FB0-4A11-BA22-54A16CAEABE0}">
      <dsp:nvSpPr>
        <dsp:cNvPr id="0" name=""/>
        <dsp:cNvSpPr/>
      </dsp:nvSpPr>
      <dsp:spPr>
        <a:xfrm>
          <a:off x="506188" y="1282903"/>
          <a:ext cx="920343" cy="9203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96631-6764-41B0-B943-E7A0A73BD1B3}">
      <dsp:nvSpPr>
        <dsp:cNvPr id="0" name=""/>
        <dsp:cNvSpPr/>
      </dsp:nvSpPr>
      <dsp:spPr>
        <a:xfrm>
          <a:off x="1932721" y="906398"/>
          <a:ext cx="4573582" cy="1673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096" tIns="177096" rIns="177096" bIns="17709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baseline="0"/>
            <a:t>Годы проведения Вашингтонской конференции</a:t>
          </a:r>
          <a:endParaRPr lang="en-US" sz="2500" kern="1200"/>
        </a:p>
      </dsp:txBody>
      <dsp:txXfrm>
        <a:off x="1932721" y="906398"/>
        <a:ext cx="4573582" cy="1673352"/>
      </dsp:txXfrm>
    </dsp:sp>
    <dsp:sp modelId="{729D731C-4B83-4ED4-99C0-E33D84810FA9}">
      <dsp:nvSpPr>
        <dsp:cNvPr id="0" name=""/>
        <dsp:cNvSpPr/>
      </dsp:nvSpPr>
      <dsp:spPr>
        <a:xfrm>
          <a:off x="0" y="2998089"/>
          <a:ext cx="6506304" cy="16733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671C8-3BC9-44C0-8BC4-ECD58AC4570B}">
      <dsp:nvSpPr>
        <dsp:cNvPr id="0" name=""/>
        <dsp:cNvSpPr/>
      </dsp:nvSpPr>
      <dsp:spPr>
        <a:xfrm>
          <a:off x="506188" y="3374593"/>
          <a:ext cx="920343" cy="9203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0375C-415D-44B1-9EA5-B02DE398A733}">
      <dsp:nvSpPr>
        <dsp:cNvPr id="0" name=""/>
        <dsp:cNvSpPr/>
      </dsp:nvSpPr>
      <dsp:spPr>
        <a:xfrm>
          <a:off x="1932721" y="2998089"/>
          <a:ext cx="4573582" cy="1673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096" tIns="177096" rIns="177096" bIns="17709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baseline="0"/>
            <a:t>Основные подписанные договоры и решения</a:t>
          </a:r>
          <a:endParaRPr lang="en-US" sz="2500" kern="1200"/>
        </a:p>
      </dsp:txBody>
      <dsp:txXfrm>
        <a:off x="1932721" y="2998089"/>
        <a:ext cx="4573582" cy="1673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73359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5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9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99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89148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4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1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5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8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20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7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E9137AB-16C5-45F5-8FC8-D358618E694C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229F9AF-B195-4911-AB35-AC1ED961D83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139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04FA5E-9397-403D-8733-45505DDB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D8A7A-1A27-491C-AF8F-41AFC436F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8004" y="1480929"/>
            <a:ext cx="5607908" cy="4613211"/>
          </a:xfrm>
        </p:spPr>
        <p:txBody>
          <a:bodyPr anchor="ctr">
            <a:normAutofit/>
          </a:bodyPr>
          <a:lstStyle/>
          <a:p>
            <a:pPr algn="l"/>
            <a:r>
              <a:rPr lang="ru-RU" sz="4800" dirty="0"/>
              <a:t>Версальско-Вашингтонская система</a:t>
            </a:r>
            <a:r>
              <a:rPr lang="en-US" sz="4800" dirty="0"/>
              <a:t> </a:t>
            </a:r>
            <a:r>
              <a:rPr lang="ru-RU" sz="4800" dirty="0"/>
              <a:t>международных отношений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9E1F823-C239-4ACC-923A-5C958E00E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0817DDF7-06E9-4C7C-84DF-2240A6536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Рисунок 4" descr="Изображение выглядит как человек, внешний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4890F16D-C18F-48EB-9E4D-FE5FD27ED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r="44350"/>
          <a:stretch/>
        </p:blipFill>
        <p:spPr>
          <a:xfrm>
            <a:off x="1155560" y="1129353"/>
            <a:ext cx="3914583" cy="45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C913A-B274-4E7A-A152-41614BD5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596018" cy="5577840"/>
          </a:xfrm>
        </p:spPr>
        <p:txBody>
          <a:bodyPr anchor="ctr">
            <a:normAutofit/>
          </a:bodyPr>
          <a:lstStyle/>
          <a:p>
            <a:pPr algn="ctr"/>
            <a:r>
              <a:rPr lang="ru-RU" sz="5400" b="1" dirty="0"/>
              <a:t>Повторим изученное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7BA33B9-ED46-4C10-B46C-338F8526ED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707414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24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7C04FA5E-9397-403D-8733-45505DDB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D8DA-2405-49AC-820E-9E1708498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29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cap="all" dirty="0" err="1"/>
              <a:t>Лига</a:t>
            </a:r>
            <a:r>
              <a:rPr lang="en-US" sz="7000" cap="all" dirty="0"/>
              <a:t> </a:t>
            </a:r>
            <a:r>
              <a:rPr lang="en-US" sz="7000" cap="all" dirty="0" err="1"/>
              <a:t>Наций</a:t>
            </a:r>
            <a:r>
              <a:rPr lang="en-US" sz="7000" cap="all" dirty="0"/>
              <a:t> (1919-1946)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09E1F823-C239-4ACC-923A-5C958E00E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0817DDF7-06E9-4C7C-84DF-2240A6536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334530-30C3-4BFD-8B1D-E5F9A5DF7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r="6790" b="4"/>
          <a:stretch/>
        </p:blipFill>
        <p:spPr>
          <a:xfrm>
            <a:off x="1155560" y="1129353"/>
            <a:ext cx="3914583" cy="45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5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DE7E6-CF7E-4379-AB49-2B928C6D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55" y="262550"/>
            <a:ext cx="10674036" cy="697117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Мирные договоры с союзниками Германии 1919-1923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997AA54-4FFC-4731-933E-0E44C0B0C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358282"/>
              </p:ext>
            </p:extLst>
          </p:nvPr>
        </p:nvGraphicFramePr>
        <p:xfrm>
          <a:off x="1059255" y="959667"/>
          <a:ext cx="10737412" cy="5785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4353">
                  <a:extLst>
                    <a:ext uri="{9D8B030D-6E8A-4147-A177-3AD203B41FA5}">
                      <a16:colId xmlns:a16="http://schemas.microsoft.com/office/drawing/2014/main" val="4186299242"/>
                    </a:ext>
                  </a:extLst>
                </a:gridCol>
                <a:gridCol w="2684353">
                  <a:extLst>
                    <a:ext uri="{9D8B030D-6E8A-4147-A177-3AD203B41FA5}">
                      <a16:colId xmlns:a16="http://schemas.microsoft.com/office/drawing/2014/main" val="1177950102"/>
                    </a:ext>
                  </a:extLst>
                </a:gridCol>
                <a:gridCol w="2684353">
                  <a:extLst>
                    <a:ext uri="{9D8B030D-6E8A-4147-A177-3AD203B41FA5}">
                      <a16:colId xmlns:a16="http://schemas.microsoft.com/office/drawing/2014/main" val="1368457004"/>
                    </a:ext>
                  </a:extLst>
                </a:gridCol>
                <a:gridCol w="2684353">
                  <a:extLst>
                    <a:ext uri="{9D8B030D-6E8A-4147-A177-3AD203B41FA5}">
                      <a16:colId xmlns:a16="http://schemas.microsoft.com/office/drawing/2014/main" val="3958350948"/>
                    </a:ext>
                  </a:extLst>
                </a:gridCol>
              </a:tblGrid>
              <a:tr h="55429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Название договора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Дата заключения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Страна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Условия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359550"/>
                  </a:ext>
                </a:extLst>
              </a:tr>
              <a:tr h="1046175"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639163"/>
                  </a:ext>
                </a:extLst>
              </a:tr>
              <a:tr h="1046175"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685897"/>
                  </a:ext>
                </a:extLst>
              </a:tr>
              <a:tr h="1046175"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792655"/>
                  </a:ext>
                </a:extLst>
              </a:tr>
              <a:tr h="1046175"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410448"/>
                  </a:ext>
                </a:extLst>
              </a:tr>
              <a:tr h="1046175"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08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79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73B1D-4A29-4FEC-94F6-D0B62825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596018" cy="5577840"/>
          </a:xfrm>
        </p:spPr>
        <p:txBody>
          <a:bodyPr anchor="ctr">
            <a:normAutofit/>
          </a:bodyPr>
          <a:lstStyle/>
          <a:p>
            <a:pPr algn="ctr"/>
            <a:r>
              <a:rPr lang="ru-RU" sz="5400" b="1" dirty="0"/>
              <a:t>Повторим изученное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C251C98-2E5F-4BC7-A20A-1C8CA8D6DD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1265533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461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AE09A-F1E8-4F87-851F-CD5783C84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/>
              <a:t>Из видео ты узнаешь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56D48CB-C1B8-48AD-AE5A-9C53E4C988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144117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4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ерсальско-Вашингтонская система _ Всемирная история 11 класс #4 _ Инфоурок">
            <a:hlinkClick r:id="" action="ppaction://media"/>
            <a:extLst>
              <a:ext uri="{FF2B5EF4-FFF2-40B4-BE49-F238E27FC236}">
                <a16:creationId xmlns:a16="http://schemas.microsoft.com/office/drawing/2014/main" id="{4D5FEB3A-7D36-4C83-A458-3BAEF8C838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AE09A-F1E8-4F87-851F-CD5783C84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/>
              <a:t>Повторим изученное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FB43A30-CD51-4A12-BD2C-A80C504BC2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961128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20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C30DECA-E52C-4D56-96B9-718590A2E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046A95-1E4D-4EAE-9146-822CF94F0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94C9933-93E1-43FF-8BC2-8F0B7794D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3AA8CBD-7A2E-4084-A09F-484D16658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2972E-C126-432C-A302-E7608AB59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668" y="1339913"/>
            <a:ext cx="9102313" cy="41555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cap="all" dirty="0"/>
              <a:t>§ 13, в. 1-6 (у.), 7 (п.), с. 103 (</a:t>
            </a:r>
            <a:r>
              <a:rPr lang="en-US" sz="9600" cap="all" dirty="0" err="1"/>
              <a:t>доп</a:t>
            </a:r>
            <a:r>
              <a:rPr lang="en-US" sz="9600" cap="all" dirty="0"/>
              <a:t>. в.)</a:t>
            </a:r>
          </a:p>
        </p:txBody>
      </p:sp>
    </p:spTree>
    <p:extLst>
      <p:ext uri="{BB962C8B-B14F-4D97-AF65-F5344CB8AC3E}">
        <p14:creationId xmlns:p14="http://schemas.microsoft.com/office/powerpoint/2010/main" val="11844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F6910-4E8A-4811-A7AC-8906F734E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153460" cy="1485900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/>
              <a:t>План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59DE8287-196E-4126-B932-6EE730A2A0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4241818"/>
              </p:ext>
            </p:extLst>
          </p:nvPr>
        </p:nvGraphicFramePr>
        <p:xfrm>
          <a:off x="1371599" y="2286000"/>
          <a:ext cx="10153461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519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BC560-9440-4413-9A73-38E5B444E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529" y="2750556"/>
            <a:ext cx="6183517" cy="13568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ru-RU" dirty="0"/>
              <a:t>Проблемы послевоенного мироустройства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1CE11BF-5DAB-4A4A-BBE4-31C914A60A47}"/>
              </a:ext>
            </a:extLst>
          </p:cNvPr>
          <p:cNvSpPr txBox="1">
            <a:spLocks/>
          </p:cNvSpPr>
          <p:nvPr/>
        </p:nvSpPr>
        <p:spPr>
          <a:xfrm>
            <a:off x="9144000" y="751436"/>
            <a:ext cx="2190936" cy="991543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Сильная Германия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029119B-BAF8-4728-B717-178FEBAB0827}"/>
              </a:ext>
            </a:extLst>
          </p:cNvPr>
          <p:cNvSpPr txBox="1">
            <a:spLocks/>
          </p:cNvSpPr>
          <p:nvPr/>
        </p:nvSpPr>
        <p:spPr>
          <a:xfrm>
            <a:off x="4907734" y="369682"/>
            <a:ext cx="3076666" cy="991543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Революционная Россия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5C96A8C-33CF-4D82-B333-F4AA2B22913C}"/>
              </a:ext>
            </a:extLst>
          </p:cNvPr>
          <p:cNvSpPr txBox="1">
            <a:spLocks/>
          </p:cNvSpPr>
          <p:nvPr/>
        </p:nvSpPr>
        <p:spPr>
          <a:xfrm>
            <a:off x="1792588" y="974756"/>
            <a:ext cx="1955547" cy="991543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Италия и Япония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C476729-6A7C-4F84-B29A-8BF57CD54569}"/>
              </a:ext>
            </a:extLst>
          </p:cNvPr>
          <p:cNvSpPr txBox="1">
            <a:spLocks/>
          </p:cNvSpPr>
          <p:nvPr/>
        </p:nvSpPr>
        <p:spPr>
          <a:xfrm>
            <a:off x="1335387" y="5115021"/>
            <a:ext cx="2869948" cy="1147808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Новые государства Южной Европы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58839F0-3410-4251-9B44-393F5CA70AF5}"/>
              </a:ext>
            </a:extLst>
          </p:cNvPr>
          <p:cNvSpPr txBox="1">
            <a:spLocks/>
          </p:cNvSpPr>
          <p:nvPr/>
        </p:nvSpPr>
        <p:spPr>
          <a:xfrm>
            <a:off x="1080380" y="3115901"/>
            <a:ext cx="1575304" cy="991543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Раздел мира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2EAD86-FAB8-4DC5-9B46-1F693B56E9B3}"/>
              </a:ext>
            </a:extLst>
          </p:cNvPr>
          <p:cNvSpPr txBox="1">
            <a:spLocks/>
          </p:cNvSpPr>
          <p:nvPr/>
        </p:nvSpPr>
        <p:spPr>
          <a:xfrm>
            <a:off x="5164999" y="5590658"/>
            <a:ext cx="3363365" cy="991543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Разногласия в лагере победителей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7388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64D924-8B9A-419E-8DB1-AC4296440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550" y="226337"/>
            <a:ext cx="6826313" cy="6355532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ru-RU" sz="1400" dirty="0"/>
              <a:t>I. Исключение секретных соглашений, открытость международной дипломатии.</a:t>
            </a:r>
          </a:p>
          <a:p>
            <a:pPr marL="0" indent="0">
              <a:buNone/>
            </a:pPr>
            <a:r>
              <a:rPr lang="ru-RU" sz="1400" dirty="0"/>
              <a:t>II. Свобода мореплавания за пределами территориальных вод</a:t>
            </a:r>
          </a:p>
          <a:p>
            <a:pPr marL="0" indent="0">
              <a:buNone/>
            </a:pPr>
            <a:r>
              <a:rPr lang="ru-RU" sz="1400" dirty="0"/>
              <a:t>III. Свобода торговли, устранение экономических барьеров</a:t>
            </a:r>
          </a:p>
          <a:p>
            <a:pPr marL="0" indent="0">
              <a:buNone/>
            </a:pPr>
            <a:r>
              <a:rPr lang="ru-RU" sz="1400" dirty="0"/>
              <a:t>IV. Разоружение, уменьшение вооружения стран до минимального уровня, необходимого для обеспечения национальной безопасности.</a:t>
            </a:r>
          </a:p>
          <a:p>
            <a:pPr marL="0" indent="0">
              <a:buNone/>
            </a:pPr>
            <a:r>
              <a:rPr lang="ru-RU" sz="1400" dirty="0"/>
              <a:t>V. Свободное и беспристрастное рассмотрение всех колониальных вопросов с учётом как колониальных притязаний владельцев колоний, так и интересов населения колоний.</a:t>
            </a:r>
          </a:p>
          <a:p>
            <a:pPr marL="0" indent="0">
              <a:buNone/>
            </a:pPr>
            <a:r>
              <a:rPr lang="ru-RU" sz="1400" dirty="0"/>
              <a:t>VI. Освобождение российских территорий, решение её вопросов исходя из её независимости и свободы выбора формы правления.</a:t>
            </a:r>
          </a:p>
          <a:p>
            <a:pPr marL="0" indent="0">
              <a:buNone/>
            </a:pPr>
            <a:r>
              <a:rPr lang="ru-RU" sz="1400" dirty="0"/>
              <a:t>VII. Освобождение территории Бельгии, признание её суверенитета.</a:t>
            </a:r>
          </a:p>
          <a:p>
            <a:pPr marL="0" indent="0">
              <a:buNone/>
            </a:pPr>
            <a:r>
              <a:rPr lang="ru-RU" sz="1400" dirty="0"/>
              <a:t>VIII. Освобождение французских территорий, восстановление справедливости в отношении Эльзас-Лотарингии, оккупированной в 1871 году.</a:t>
            </a:r>
          </a:p>
          <a:p>
            <a:pPr marL="0" indent="0">
              <a:buNone/>
            </a:pPr>
            <a:r>
              <a:rPr lang="ru-RU" sz="1400" dirty="0"/>
              <a:t>IX. Установление границ Италии по национальному признаку.</a:t>
            </a:r>
          </a:p>
          <a:p>
            <a:pPr marL="0" indent="0">
              <a:buNone/>
            </a:pPr>
            <a:r>
              <a:rPr lang="ru-RU" sz="1400" dirty="0"/>
              <a:t>X. Свободное развитие народов Австро-Венгрии.</a:t>
            </a:r>
          </a:p>
          <a:p>
            <a:pPr marL="0" indent="0">
              <a:buNone/>
            </a:pPr>
            <a:r>
              <a:rPr lang="ru-RU" sz="1400" dirty="0"/>
              <a:t>XI. Освобождение территорий Румынии, Сербии и Черногории, предоставление Сербии надёжного выхода к Адриатическому морю, гарантии независимости балканских государств.</a:t>
            </a:r>
          </a:p>
          <a:p>
            <a:pPr marL="0" indent="0">
              <a:buNone/>
            </a:pPr>
            <a:r>
              <a:rPr lang="ru-RU" sz="1400" dirty="0"/>
              <a:t>XII. Независимость турецких частей Оттоманской империи (современная Турция) одновременно с суверенитетом и автономным развитием народов, находящихся под властью Турции, открытость Дарданелл для свободного прохода судов.</a:t>
            </a:r>
          </a:p>
          <a:p>
            <a:pPr marL="0" indent="0">
              <a:buNone/>
            </a:pPr>
            <a:r>
              <a:rPr lang="ru-RU" sz="1400" dirty="0"/>
              <a:t>XIII. Создание независимого польского государства, объединяющего все польские территории и с выходом к морю.</a:t>
            </a:r>
          </a:p>
          <a:p>
            <a:pPr marL="0" indent="0">
              <a:buNone/>
            </a:pPr>
            <a:r>
              <a:rPr lang="ru-RU" sz="1400" dirty="0"/>
              <a:t>XIV. Создание всеобщего международного объединения наций в целях гарантии целостности и независимости как больших, так и малых государств.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4" descr="Изображение выглядит как человек, мужчина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A98DAFE-9DA2-4B0D-84A0-5E2B1CDE3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r="10661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39FAB-8E6F-4B50-B537-42F8AC89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3661" y="6176727"/>
            <a:ext cx="4808338" cy="681273"/>
          </a:xfr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ru-RU" sz="3600" b="1" dirty="0"/>
              <a:t>«14 пунктов» Вильсона</a:t>
            </a:r>
          </a:p>
        </p:txBody>
      </p:sp>
    </p:spTree>
    <p:extLst>
      <p:ext uri="{BB962C8B-B14F-4D97-AF65-F5344CB8AC3E}">
        <p14:creationId xmlns:p14="http://schemas.microsoft.com/office/powerpoint/2010/main" val="32820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C04FA5E-9397-403D-8733-45505DDB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312D-78AC-4E3A-AD24-F3F036FC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29"/>
            <a:ext cx="5607908" cy="461321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cap="all" dirty="0"/>
              <a:t>«И </a:t>
            </a:r>
            <a:r>
              <a:rPr lang="en-US" cap="all" dirty="0" err="1"/>
              <a:t>зачем</a:t>
            </a:r>
            <a:r>
              <a:rPr lang="en-US" cap="all" dirty="0"/>
              <a:t> </a:t>
            </a:r>
            <a:r>
              <a:rPr lang="en-US" cap="all" dirty="0" err="1"/>
              <a:t>это</a:t>
            </a:r>
            <a:r>
              <a:rPr lang="en-US" cap="all" dirty="0"/>
              <a:t> </a:t>
            </a:r>
            <a:r>
              <a:rPr lang="en-US" cap="all" dirty="0" err="1"/>
              <a:t>Вильсону</a:t>
            </a:r>
            <a:r>
              <a:rPr lang="en-US" cap="all" dirty="0"/>
              <a:t> </a:t>
            </a:r>
            <a:r>
              <a:rPr lang="en-US" cap="all" dirty="0" err="1"/>
              <a:t>понадобилось</a:t>
            </a:r>
            <a:r>
              <a:rPr lang="en-US" cap="all" dirty="0"/>
              <a:t> 14 </a:t>
            </a:r>
            <a:r>
              <a:rPr lang="en-US" cap="all" dirty="0" err="1"/>
              <a:t>пунктов</a:t>
            </a:r>
            <a:r>
              <a:rPr lang="en-US" cap="all" dirty="0"/>
              <a:t>, </a:t>
            </a:r>
            <a:r>
              <a:rPr lang="en-US" cap="all" dirty="0" err="1"/>
              <a:t>когда</a:t>
            </a:r>
            <a:r>
              <a:rPr lang="en-US" cap="all" dirty="0"/>
              <a:t> </a:t>
            </a:r>
            <a:r>
              <a:rPr lang="en-US" cap="all" dirty="0" err="1"/>
              <a:t>Господь</a:t>
            </a:r>
            <a:r>
              <a:rPr lang="en-US" cap="all" dirty="0"/>
              <a:t> </a:t>
            </a:r>
            <a:r>
              <a:rPr lang="en-US" cap="all" dirty="0" err="1"/>
              <a:t>Бог</a:t>
            </a:r>
            <a:r>
              <a:rPr lang="en-US" cap="all" dirty="0"/>
              <a:t> </a:t>
            </a:r>
            <a:r>
              <a:rPr lang="en-US" cap="all" dirty="0" err="1"/>
              <a:t>обошелся</a:t>
            </a:r>
            <a:r>
              <a:rPr lang="en-US" cap="all" dirty="0"/>
              <a:t> </a:t>
            </a:r>
            <a:r>
              <a:rPr lang="en-US" cap="all" dirty="0" err="1"/>
              <a:t>всего</a:t>
            </a:r>
            <a:r>
              <a:rPr lang="en-US" cap="all" dirty="0"/>
              <a:t> 10 </a:t>
            </a:r>
            <a:r>
              <a:rPr lang="en-US" cap="all" dirty="0" err="1"/>
              <a:t>заповедями</a:t>
            </a:r>
            <a:r>
              <a:rPr lang="en-US" cap="all" dirty="0"/>
              <a:t>?»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9E1F823-C239-4ACC-923A-5C958E00E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0817DDF7-06E9-4C7C-84DF-2240A6536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Рисунок 4" descr="Изображение выглядит как мужчина, человек, носит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4E18A1D8-82AD-4F25-BAD9-ED74C14D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1864"/>
          <a:stretch/>
        </p:blipFill>
        <p:spPr>
          <a:xfrm>
            <a:off x="1155560" y="1129353"/>
            <a:ext cx="3914583" cy="45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2B4A13-0632-456F-A66A-2D0CDB9D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568A552-34C4-41D2-A36B-9E86EC569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8BE655E-142C-41C9-895E-54D55EDD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E5DFB-3A79-4A49-BCC4-84AF1CAC2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1086143"/>
            <a:ext cx="9969910" cy="3540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cap="all"/>
              <a:t>Изучите 2-4 абзацы на с. 98 и объясните несогласие европейских лидеров с «14 пунктами» В. Вильсона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8CC593-9FF4-46EF-81AE-2D26922F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C96282C0-351C-48EE-A89D-D662C5DB2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79084-B565-4326-83F5-8ED0852E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799"/>
            <a:ext cx="6176776" cy="2048347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Премьер-министр Великобритании Ллойд Джордж</a:t>
            </a:r>
          </a:p>
        </p:txBody>
      </p:sp>
      <p:pic>
        <p:nvPicPr>
          <p:cNvPr id="5" name="Рисунок 4" descr="Изображение выглядит как мужчина, человек, костюм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D944513A-6F2E-48F5-9D39-14C2319B2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" r="16272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1B35EC73-2F87-44A7-B231-91053659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572326-5C00-477E-98D9-D730D0DE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590801"/>
            <a:ext cx="6176776" cy="3581400"/>
          </a:xfrm>
        </p:spPr>
        <p:txBody>
          <a:bodyPr anchor="ctr">
            <a:normAutofit lnSpcReduction="10000"/>
          </a:bodyPr>
          <a:lstStyle/>
          <a:p>
            <a:r>
              <a:rPr lang="ru-RU" sz="4000" dirty="0"/>
              <a:t>Стремился не допустить ослабления Германии из-за страха усиления Франции</a:t>
            </a:r>
          </a:p>
          <a:p>
            <a:r>
              <a:rPr lang="ru-RU" sz="4000" dirty="0"/>
              <a:t>Желал сохранить колонии Великобритании</a:t>
            </a:r>
          </a:p>
        </p:txBody>
      </p:sp>
    </p:spTree>
    <p:extLst>
      <p:ext uri="{BB962C8B-B14F-4D97-AF65-F5344CB8AC3E}">
        <p14:creationId xmlns:p14="http://schemas.microsoft.com/office/powerpoint/2010/main" val="326950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77BD8-962D-4C31-A7B7-3DE5CC6C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557196"/>
            <a:ext cx="8361229" cy="36866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cap="all" dirty="0" err="1"/>
              <a:t>Как</a:t>
            </a:r>
            <a:r>
              <a:rPr lang="en-US" sz="4800" cap="all" dirty="0"/>
              <a:t> </a:t>
            </a:r>
            <a:r>
              <a:rPr lang="en-US" sz="4800" cap="all" dirty="0" err="1"/>
              <a:t>вы</a:t>
            </a:r>
            <a:r>
              <a:rPr lang="en-US" sz="4800" cap="all" dirty="0"/>
              <a:t> </a:t>
            </a:r>
            <a:r>
              <a:rPr lang="en-US" sz="4800" cap="all" dirty="0" err="1"/>
              <a:t>думаете</a:t>
            </a:r>
            <a:r>
              <a:rPr lang="en-US" sz="4800" cap="all" dirty="0"/>
              <a:t>, </a:t>
            </a:r>
            <a:r>
              <a:rPr lang="en-US" sz="4800" cap="all" dirty="0" err="1"/>
              <a:t>что</a:t>
            </a:r>
            <a:r>
              <a:rPr lang="en-US" sz="4800" cap="all" dirty="0"/>
              <a:t> </a:t>
            </a:r>
            <a:r>
              <a:rPr lang="en-US" sz="4800" cap="all" dirty="0" err="1"/>
              <a:t>являлось</a:t>
            </a:r>
            <a:r>
              <a:rPr lang="en-US" sz="4800" cap="all" dirty="0"/>
              <a:t> </a:t>
            </a:r>
            <a:r>
              <a:rPr lang="en-US" sz="4800" cap="all" dirty="0" err="1"/>
              <a:t>главным</a:t>
            </a:r>
            <a:r>
              <a:rPr lang="en-US" sz="4800" cap="all" dirty="0"/>
              <a:t> </a:t>
            </a:r>
            <a:r>
              <a:rPr lang="en-US" sz="4800" cap="all" dirty="0" err="1"/>
              <a:t>мотивом</a:t>
            </a:r>
            <a:r>
              <a:rPr lang="en-US" sz="4800" cap="all" dirty="0"/>
              <a:t> </a:t>
            </a:r>
            <a:r>
              <a:rPr lang="en-US" sz="4800" cap="all" dirty="0" err="1"/>
              <a:t>несогласия</a:t>
            </a:r>
            <a:r>
              <a:rPr lang="en-US" sz="4800" cap="all" dirty="0"/>
              <a:t> </a:t>
            </a:r>
            <a:r>
              <a:rPr lang="en-US" sz="4800" cap="all" dirty="0" err="1"/>
              <a:t>европейских</a:t>
            </a:r>
            <a:r>
              <a:rPr lang="en-US" sz="4800" cap="all" dirty="0"/>
              <a:t> </a:t>
            </a:r>
            <a:r>
              <a:rPr lang="en-US" sz="4800" cap="all" dirty="0" err="1"/>
              <a:t>лидеров</a:t>
            </a:r>
            <a:r>
              <a:rPr lang="en-US" sz="4800" cap="all" dirty="0"/>
              <a:t> с </a:t>
            </a:r>
            <a:r>
              <a:rPr lang="en-US" sz="4800" cap="all" dirty="0" err="1"/>
              <a:t>программой</a:t>
            </a:r>
            <a:r>
              <a:rPr lang="en-US" sz="4800" cap="all" dirty="0"/>
              <a:t> </a:t>
            </a:r>
            <a:r>
              <a:rPr lang="en-US" sz="4800" cap="all" dirty="0" err="1"/>
              <a:t>Вильсона</a:t>
            </a:r>
            <a:r>
              <a:rPr lang="en-US" sz="4800" cap="al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9100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B344-0153-4CC2-A475-7FCA51CD5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Версальский мир с Германией (с. 99, посл. абзац, с. 100)</a:t>
            </a:r>
            <a:endParaRPr lang="ru-RU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4C06334-6334-4D4C-8229-2C2C62E8D7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9531581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59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65</TotalTime>
  <Words>464</Words>
  <Application>Microsoft Office PowerPoint</Application>
  <PresentationFormat>Широкоэкранный</PresentationFormat>
  <Paragraphs>67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Franklin Gothic Book</vt:lpstr>
      <vt:lpstr>Уголки</vt:lpstr>
      <vt:lpstr>Версальско-Вашингтонская система международных отношений</vt:lpstr>
      <vt:lpstr>План</vt:lpstr>
      <vt:lpstr>Проблемы послевоенного мироустройства</vt:lpstr>
      <vt:lpstr>«14 пунктов» Вильсона</vt:lpstr>
      <vt:lpstr>«И зачем это Вильсону понадобилось 14 пунктов, когда Господь Бог обошелся всего 10 заповедями?»</vt:lpstr>
      <vt:lpstr>Изучите 2-4 абзацы на с. 98 и объясните несогласие европейских лидеров с «14 пунктами» В. Вильсона</vt:lpstr>
      <vt:lpstr>Премьер-министр Великобритании Ллойд Джордж</vt:lpstr>
      <vt:lpstr>Как вы думаете, что являлось главным мотивом несогласия европейских лидеров с программой Вильсона?</vt:lpstr>
      <vt:lpstr>Версальский мир с Германией (с. 99, посл. абзац, с. 100)</vt:lpstr>
      <vt:lpstr>Повторим изученное</vt:lpstr>
      <vt:lpstr>Лига Наций (1919-1946)</vt:lpstr>
      <vt:lpstr>Мирные договоры с союзниками Германии 1919-1923</vt:lpstr>
      <vt:lpstr>Повторим изученное</vt:lpstr>
      <vt:lpstr>Из видео ты узнаешь</vt:lpstr>
      <vt:lpstr>Презентация PowerPoint</vt:lpstr>
      <vt:lpstr>Повторим изученное</vt:lpstr>
      <vt:lpstr>§ 13, в. 1-6 (у.), 7 (п.), с. 103 (доп. в.)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Krasinski</dc:creator>
  <cp:lastModifiedBy>Krasinski</cp:lastModifiedBy>
  <cp:revision>11</cp:revision>
  <dcterms:created xsi:type="dcterms:W3CDTF">2021-12-14T07:55:13Z</dcterms:created>
  <dcterms:modified xsi:type="dcterms:W3CDTF">2021-12-14T18:47:52Z</dcterms:modified>
</cp:coreProperties>
</file>