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93134" y="76200"/>
            <a:ext cx="12029017" cy="6727825"/>
            <a:chOff x="44" y="48"/>
            <a:chExt cx="5683" cy="4238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5036" y="3265"/>
              <a:ext cx="691" cy="1021"/>
              <a:chOff x="5036" y="3265"/>
              <a:chExt cx="691" cy="1021"/>
            </a:xfrm>
          </p:grpSpPr>
          <p:grpSp>
            <p:nvGrpSpPr>
              <p:cNvPr id="130" name="Google Shape;130;p2"/>
              <p:cNvGrpSpPr/>
              <p:nvPr/>
            </p:nvGrpSpPr>
            <p:grpSpPr>
              <a:xfrm>
                <a:off x="5036" y="3265"/>
                <a:ext cx="691" cy="68"/>
                <a:chOff x="5036" y="3265"/>
                <a:chExt cx="691" cy="68"/>
              </a:xfrm>
            </p:grpSpPr>
            <p:sp>
              <p:nvSpPr>
                <p:cNvPr id="131" name="Google Shape;131;p2"/>
                <p:cNvSpPr/>
                <p:nvPr/>
              </p:nvSpPr>
              <p:spPr>
                <a:xfrm>
                  <a:off x="5036" y="3265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5161" y="3265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5288" y="3265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5414" y="3265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5541" y="3265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5668" y="3265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" name="Google Shape;137;p2"/>
              <p:cNvGrpSpPr/>
              <p:nvPr/>
            </p:nvGrpSpPr>
            <p:grpSpPr>
              <a:xfrm>
                <a:off x="5036" y="3399"/>
                <a:ext cx="691" cy="68"/>
                <a:chOff x="5036" y="3399"/>
                <a:chExt cx="691" cy="68"/>
              </a:xfrm>
            </p:grpSpPr>
            <p:sp>
              <p:nvSpPr>
                <p:cNvPr id="138" name="Google Shape;138;p2"/>
                <p:cNvSpPr/>
                <p:nvPr/>
              </p:nvSpPr>
              <p:spPr>
                <a:xfrm>
                  <a:off x="5036" y="3399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161" y="3399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5288" y="3399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5414" y="3399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541" y="3399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668" y="3399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4" name="Google Shape;144;p2"/>
              <p:cNvGrpSpPr/>
              <p:nvPr/>
            </p:nvGrpSpPr>
            <p:grpSpPr>
              <a:xfrm>
                <a:off x="5036" y="3536"/>
                <a:ext cx="691" cy="68"/>
                <a:chOff x="5036" y="3536"/>
                <a:chExt cx="691" cy="68"/>
              </a:xfrm>
            </p:grpSpPr>
            <p:sp>
              <p:nvSpPr>
                <p:cNvPr id="145" name="Google Shape;145;p2"/>
                <p:cNvSpPr/>
                <p:nvPr/>
              </p:nvSpPr>
              <p:spPr>
                <a:xfrm>
                  <a:off x="5036" y="3536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5161" y="3536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5288" y="3536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5414" y="3536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5541" y="3536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5668" y="3536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1" name="Google Shape;151;p2"/>
              <p:cNvGrpSpPr/>
              <p:nvPr/>
            </p:nvGrpSpPr>
            <p:grpSpPr>
              <a:xfrm>
                <a:off x="5036" y="3673"/>
                <a:ext cx="691" cy="68"/>
                <a:chOff x="5036" y="3673"/>
                <a:chExt cx="691" cy="68"/>
              </a:xfrm>
            </p:grpSpPr>
            <p:sp>
              <p:nvSpPr>
                <p:cNvPr id="152" name="Google Shape;152;p2"/>
                <p:cNvSpPr/>
                <p:nvPr/>
              </p:nvSpPr>
              <p:spPr>
                <a:xfrm>
                  <a:off x="5036" y="3673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5161" y="3673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5288" y="3673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5414" y="3673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5541" y="3673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5668" y="3673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>
                <a:off x="5036" y="3808"/>
                <a:ext cx="691" cy="68"/>
                <a:chOff x="5036" y="3808"/>
                <a:chExt cx="691" cy="68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5036" y="3808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5161" y="3808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5288" y="3808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5414" y="3808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5541" y="3808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5668" y="3808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" name="Google Shape;165;p2"/>
              <p:cNvGrpSpPr/>
              <p:nvPr/>
            </p:nvGrpSpPr>
            <p:grpSpPr>
              <a:xfrm>
                <a:off x="5036" y="3945"/>
                <a:ext cx="691" cy="68"/>
                <a:chOff x="5036" y="3945"/>
                <a:chExt cx="691" cy="68"/>
              </a:xfrm>
            </p:grpSpPr>
            <p:sp>
              <p:nvSpPr>
                <p:cNvPr id="166" name="Google Shape;166;p2"/>
                <p:cNvSpPr/>
                <p:nvPr/>
              </p:nvSpPr>
              <p:spPr>
                <a:xfrm>
                  <a:off x="5036" y="3945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5161" y="3945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288" y="3945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414" y="3945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5541" y="3945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5668" y="3945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2" name="Google Shape;172;p2"/>
              <p:cNvGrpSpPr/>
              <p:nvPr/>
            </p:nvGrpSpPr>
            <p:grpSpPr>
              <a:xfrm>
                <a:off x="5036" y="4081"/>
                <a:ext cx="691" cy="68"/>
                <a:chOff x="5036" y="4081"/>
                <a:chExt cx="691" cy="68"/>
              </a:xfrm>
            </p:grpSpPr>
            <p:sp>
              <p:nvSpPr>
                <p:cNvPr id="173" name="Google Shape;173;p2"/>
                <p:cNvSpPr/>
                <p:nvPr/>
              </p:nvSpPr>
              <p:spPr>
                <a:xfrm>
                  <a:off x="5036" y="4081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5161" y="4081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5288" y="4081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5414" y="4081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5541" y="4081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5668" y="4081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9" name="Google Shape;179;p2"/>
              <p:cNvGrpSpPr/>
              <p:nvPr/>
            </p:nvGrpSpPr>
            <p:grpSpPr>
              <a:xfrm>
                <a:off x="5036" y="4218"/>
                <a:ext cx="691" cy="68"/>
                <a:chOff x="5036" y="4218"/>
                <a:chExt cx="691" cy="68"/>
              </a:xfrm>
            </p:grpSpPr>
            <p:sp>
              <p:nvSpPr>
                <p:cNvPr id="180" name="Google Shape;180;p2"/>
                <p:cNvSpPr/>
                <p:nvPr/>
              </p:nvSpPr>
              <p:spPr>
                <a:xfrm>
                  <a:off x="5036" y="421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5161" y="421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288" y="421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414" y="421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541" y="421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5668" y="421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6" name="Google Shape;186;p2"/>
            <p:cNvGrpSpPr/>
            <p:nvPr/>
          </p:nvGrpSpPr>
          <p:grpSpPr>
            <a:xfrm>
              <a:off x="44" y="48"/>
              <a:ext cx="692" cy="988"/>
              <a:chOff x="44" y="48"/>
              <a:chExt cx="692" cy="988"/>
            </a:xfrm>
          </p:grpSpPr>
          <p:grpSp>
            <p:nvGrpSpPr>
              <p:cNvPr id="187" name="Google Shape;187;p2"/>
              <p:cNvGrpSpPr/>
              <p:nvPr/>
            </p:nvGrpSpPr>
            <p:grpSpPr>
              <a:xfrm>
                <a:off x="44" y="48"/>
                <a:ext cx="692" cy="68"/>
                <a:chOff x="44" y="48"/>
                <a:chExt cx="692" cy="68"/>
              </a:xfrm>
            </p:grpSpPr>
            <p:sp>
              <p:nvSpPr>
                <p:cNvPr id="188" name="Google Shape;188;p2"/>
                <p:cNvSpPr/>
                <p:nvPr/>
              </p:nvSpPr>
              <p:spPr>
                <a:xfrm>
                  <a:off x="44" y="4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170" y="4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297" y="4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423" y="4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549" y="4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76" y="4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" name="Google Shape;194;p2"/>
              <p:cNvGrpSpPr/>
              <p:nvPr/>
            </p:nvGrpSpPr>
            <p:grpSpPr>
              <a:xfrm>
                <a:off x="44" y="192"/>
                <a:ext cx="692" cy="68"/>
                <a:chOff x="44" y="192"/>
                <a:chExt cx="692" cy="68"/>
              </a:xfrm>
            </p:grpSpPr>
            <p:sp>
              <p:nvSpPr>
                <p:cNvPr id="195" name="Google Shape;195;p2"/>
                <p:cNvSpPr/>
                <p:nvPr/>
              </p:nvSpPr>
              <p:spPr>
                <a:xfrm>
                  <a:off x="44" y="192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170" y="192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297" y="192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423" y="192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549" y="192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676" y="192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>
                <a:off x="44" y="569"/>
                <a:ext cx="692" cy="68"/>
                <a:chOff x="44" y="569"/>
                <a:chExt cx="692" cy="68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44" y="569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170" y="569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297" y="569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423" y="569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549" y="569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76" y="569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" name="Google Shape;208;p2"/>
              <p:cNvGrpSpPr/>
              <p:nvPr/>
            </p:nvGrpSpPr>
            <p:grpSpPr>
              <a:xfrm>
                <a:off x="44" y="319"/>
                <a:ext cx="692" cy="68"/>
                <a:chOff x="44" y="319"/>
                <a:chExt cx="692" cy="68"/>
              </a:xfrm>
            </p:grpSpPr>
            <p:sp>
              <p:nvSpPr>
                <p:cNvPr id="209" name="Google Shape;209;p2"/>
                <p:cNvSpPr/>
                <p:nvPr/>
              </p:nvSpPr>
              <p:spPr>
                <a:xfrm>
                  <a:off x="44" y="319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170" y="319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297" y="319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423" y="319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549" y="319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676" y="319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5" name="Google Shape;215;p2"/>
              <p:cNvGrpSpPr/>
              <p:nvPr/>
            </p:nvGrpSpPr>
            <p:grpSpPr>
              <a:xfrm>
                <a:off x="44" y="447"/>
                <a:ext cx="692" cy="68"/>
                <a:chOff x="44" y="447"/>
                <a:chExt cx="692" cy="68"/>
              </a:xfrm>
            </p:grpSpPr>
            <p:sp>
              <p:nvSpPr>
                <p:cNvPr id="216" name="Google Shape;216;p2"/>
                <p:cNvSpPr/>
                <p:nvPr/>
              </p:nvSpPr>
              <p:spPr>
                <a:xfrm>
                  <a:off x="44" y="447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170" y="447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297" y="447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423" y="447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549" y="447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676" y="447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" name="Google Shape;222;p2"/>
              <p:cNvGrpSpPr/>
              <p:nvPr/>
            </p:nvGrpSpPr>
            <p:grpSpPr>
              <a:xfrm>
                <a:off x="44" y="710"/>
                <a:ext cx="692" cy="68"/>
                <a:chOff x="44" y="710"/>
                <a:chExt cx="692" cy="68"/>
              </a:xfrm>
            </p:grpSpPr>
            <p:sp>
              <p:nvSpPr>
                <p:cNvPr id="223" name="Google Shape;223;p2"/>
                <p:cNvSpPr/>
                <p:nvPr/>
              </p:nvSpPr>
              <p:spPr>
                <a:xfrm>
                  <a:off x="44" y="710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170" y="710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297" y="710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423" y="710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549" y="710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676" y="710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" name="Google Shape;229;p2"/>
              <p:cNvGrpSpPr/>
              <p:nvPr/>
            </p:nvGrpSpPr>
            <p:grpSpPr>
              <a:xfrm>
                <a:off x="44" y="840"/>
                <a:ext cx="692" cy="68"/>
                <a:chOff x="44" y="840"/>
                <a:chExt cx="692" cy="68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44" y="840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170" y="840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297" y="840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423" y="840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549" y="840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676" y="840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6" name="Google Shape;236;p2"/>
              <p:cNvGrpSpPr/>
              <p:nvPr/>
            </p:nvGrpSpPr>
            <p:grpSpPr>
              <a:xfrm>
                <a:off x="44" y="968"/>
                <a:ext cx="692" cy="68"/>
                <a:chOff x="44" y="968"/>
                <a:chExt cx="692" cy="68"/>
              </a:xfrm>
            </p:grpSpPr>
            <p:sp>
              <p:nvSpPr>
                <p:cNvPr id="237" name="Google Shape;237;p2"/>
                <p:cNvSpPr/>
                <p:nvPr/>
              </p:nvSpPr>
              <p:spPr>
                <a:xfrm>
                  <a:off x="44" y="968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170" y="968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297" y="968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423" y="968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549" y="968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676" y="968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3" name="Google Shape;243;p2"/>
            <p:cNvSpPr/>
            <p:nvPr/>
          </p:nvSpPr>
          <p:spPr>
            <a:xfrm>
              <a:off x="295" y="837"/>
              <a:ext cx="5180" cy="2624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folHlink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700000" dist="71842">
                <a:schemeClr val="dk1">
                  <a:alpha val="49803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2"/>
          <p:cNvSpPr txBox="1"/>
          <p:nvPr>
            <p:ph type="ctrTitle"/>
          </p:nvPr>
        </p:nvSpPr>
        <p:spPr>
          <a:xfrm>
            <a:off x="914400" y="1828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"/>
          <p:cNvSpPr txBox="1"/>
          <p:nvPr>
            <p:ph idx="1" type="subTitle"/>
          </p:nvPr>
        </p:nvSpPr>
        <p:spPr>
          <a:xfrm>
            <a:off x="1828800" y="34290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2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11"/>
          <p:cNvSpPr txBox="1"/>
          <p:nvPr>
            <p:ph idx="1" type="body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11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11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1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"/>
          <p:cNvSpPr txBox="1"/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2"/>
          <p:cNvSpPr txBox="1"/>
          <p:nvPr>
            <p:ph idx="1" type="body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12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2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2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4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62" name="Google Shape;262;p5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5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268" name="Google Shape;268;p6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269" name="Google Shape;269;p6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75" name="Google Shape;275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276" name="Google Shape;276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77" name="Google Shape;277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278" name="Google Shape;278;p7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7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7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8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8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8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289" name="Google Shape;289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90" name="Google Shape;290;p9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9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9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97" name="Google Shape;297;p10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10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10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27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93134" y="76200"/>
            <a:ext cx="12029017" cy="6727825"/>
            <a:chOff x="44" y="48"/>
            <a:chExt cx="5683" cy="4238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5036" y="3265"/>
              <a:ext cx="691" cy="1021"/>
              <a:chOff x="5036" y="3265"/>
              <a:chExt cx="691" cy="1021"/>
            </a:xfrm>
          </p:grpSpPr>
          <p:grpSp>
            <p:nvGrpSpPr>
              <p:cNvPr id="8" name="Google Shape;8;p1"/>
              <p:cNvGrpSpPr/>
              <p:nvPr/>
            </p:nvGrpSpPr>
            <p:grpSpPr>
              <a:xfrm>
                <a:off x="5036" y="3265"/>
                <a:ext cx="691" cy="68"/>
                <a:chOff x="5036" y="3265"/>
                <a:chExt cx="691" cy="68"/>
              </a:xfrm>
            </p:grpSpPr>
            <p:sp>
              <p:nvSpPr>
                <p:cNvPr id="9" name="Google Shape;9;p1"/>
                <p:cNvSpPr/>
                <p:nvPr/>
              </p:nvSpPr>
              <p:spPr>
                <a:xfrm>
                  <a:off x="5036" y="3265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Google Shape;10;p1"/>
                <p:cNvSpPr/>
                <p:nvPr/>
              </p:nvSpPr>
              <p:spPr>
                <a:xfrm>
                  <a:off x="5161" y="3265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5288" y="3265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2;p1"/>
                <p:cNvSpPr/>
                <p:nvPr/>
              </p:nvSpPr>
              <p:spPr>
                <a:xfrm>
                  <a:off x="5414" y="3265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3;p1"/>
                <p:cNvSpPr/>
                <p:nvPr/>
              </p:nvSpPr>
              <p:spPr>
                <a:xfrm>
                  <a:off x="5541" y="3265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4;p1"/>
                <p:cNvSpPr/>
                <p:nvPr/>
              </p:nvSpPr>
              <p:spPr>
                <a:xfrm>
                  <a:off x="5668" y="3265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" name="Google Shape;15;p1"/>
              <p:cNvGrpSpPr/>
              <p:nvPr/>
            </p:nvGrpSpPr>
            <p:grpSpPr>
              <a:xfrm>
                <a:off x="5036" y="3399"/>
                <a:ext cx="691" cy="68"/>
                <a:chOff x="5036" y="3399"/>
                <a:chExt cx="691" cy="68"/>
              </a:xfrm>
            </p:grpSpPr>
            <p:sp>
              <p:nvSpPr>
                <p:cNvPr id="16" name="Google Shape;16;p1"/>
                <p:cNvSpPr/>
                <p:nvPr/>
              </p:nvSpPr>
              <p:spPr>
                <a:xfrm>
                  <a:off x="5036" y="3399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1"/>
                <p:cNvSpPr/>
                <p:nvPr/>
              </p:nvSpPr>
              <p:spPr>
                <a:xfrm>
                  <a:off x="5161" y="3399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1"/>
                <p:cNvSpPr/>
                <p:nvPr/>
              </p:nvSpPr>
              <p:spPr>
                <a:xfrm>
                  <a:off x="5288" y="3399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1"/>
                <p:cNvSpPr/>
                <p:nvPr/>
              </p:nvSpPr>
              <p:spPr>
                <a:xfrm>
                  <a:off x="5414" y="3399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1"/>
                <p:cNvSpPr/>
                <p:nvPr/>
              </p:nvSpPr>
              <p:spPr>
                <a:xfrm>
                  <a:off x="5541" y="3399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1"/>
                <p:cNvSpPr/>
                <p:nvPr/>
              </p:nvSpPr>
              <p:spPr>
                <a:xfrm>
                  <a:off x="5668" y="3399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oogle Shape;22;p1"/>
              <p:cNvGrpSpPr/>
              <p:nvPr/>
            </p:nvGrpSpPr>
            <p:grpSpPr>
              <a:xfrm>
                <a:off x="5036" y="3536"/>
                <a:ext cx="691" cy="68"/>
                <a:chOff x="5036" y="3536"/>
                <a:chExt cx="691" cy="68"/>
              </a:xfrm>
            </p:grpSpPr>
            <p:sp>
              <p:nvSpPr>
                <p:cNvPr id="23" name="Google Shape;23;p1"/>
                <p:cNvSpPr/>
                <p:nvPr/>
              </p:nvSpPr>
              <p:spPr>
                <a:xfrm>
                  <a:off x="5036" y="3536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1"/>
                <p:cNvSpPr/>
                <p:nvPr/>
              </p:nvSpPr>
              <p:spPr>
                <a:xfrm>
                  <a:off x="5161" y="3536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1"/>
                <p:cNvSpPr/>
                <p:nvPr/>
              </p:nvSpPr>
              <p:spPr>
                <a:xfrm>
                  <a:off x="5288" y="3536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1"/>
                <p:cNvSpPr/>
                <p:nvPr/>
              </p:nvSpPr>
              <p:spPr>
                <a:xfrm>
                  <a:off x="5414" y="3536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1"/>
                <p:cNvSpPr/>
                <p:nvPr/>
              </p:nvSpPr>
              <p:spPr>
                <a:xfrm>
                  <a:off x="5541" y="3536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1"/>
                <p:cNvSpPr/>
                <p:nvPr/>
              </p:nvSpPr>
              <p:spPr>
                <a:xfrm>
                  <a:off x="5668" y="3536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29;p1"/>
              <p:cNvGrpSpPr/>
              <p:nvPr/>
            </p:nvGrpSpPr>
            <p:grpSpPr>
              <a:xfrm>
                <a:off x="5036" y="3673"/>
                <a:ext cx="691" cy="68"/>
                <a:chOff x="5036" y="3673"/>
                <a:chExt cx="691" cy="68"/>
              </a:xfrm>
            </p:grpSpPr>
            <p:sp>
              <p:nvSpPr>
                <p:cNvPr id="30" name="Google Shape;30;p1"/>
                <p:cNvSpPr/>
                <p:nvPr/>
              </p:nvSpPr>
              <p:spPr>
                <a:xfrm>
                  <a:off x="5036" y="3673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1"/>
                <p:cNvSpPr/>
                <p:nvPr/>
              </p:nvSpPr>
              <p:spPr>
                <a:xfrm>
                  <a:off x="5161" y="3673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1"/>
                <p:cNvSpPr/>
                <p:nvPr/>
              </p:nvSpPr>
              <p:spPr>
                <a:xfrm>
                  <a:off x="5288" y="3673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1"/>
                <p:cNvSpPr/>
                <p:nvPr/>
              </p:nvSpPr>
              <p:spPr>
                <a:xfrm>
                  <a:off x="5414" y="3673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1"/>
                <p:cNvSpPr/>
                <p:nvPr/>
              </p:nvSpPr>
              <p:spPr>
                <a:xfrm>
                  <a:off x="5541" y="3673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1"/>
                <p:cNvSpPr/>
                <p:nvPr/>
              </p:nvSpPr>
              <p:spPr>
                <a:xfrm>
                  <a:off x="5668" y="3673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" name="Google Shape;36;p1"/>
              <p:cNvGrpSpPr/>
              <p:nvPr/>
            </p:nvGrpSpPr>
            <p:grpSpPr>
              <a:xfrm>
                <a:off x="5036" y="3808"/>
                <a:ext cx="691" cy="68"/>
                <a:chOff x="5036" y="3808"/>
                <a:chExt cx="691" cy="68"/>
              </a:xfrm>
            </p:grpSpPr>
            <p:sp>
              <p:nvSpPr>
                <p:cNvPr id="37" name="Google Shape;37;p1"/>
                <p:cNvSpPr/>
                <p:nvPr/>
              </p:nvSpPr>
              <p:spPr>
                <a:xfrm>
                  <a:off x="5036" y="3808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1"/>
                <p:cNvSpPr/>
                <p:nvPr/>
              </p:nvSpPr>
              <p:spPr>
                <a:xfrm>
                  <a:off x="5161" y="3808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1"/>
                <p:cNvSpPr/>
                <p:nvPr/>
              </p:nvSpPr>
              <p:spPr>
                <a:xfrm>
                  <a:off x="5288" y="3808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1"/>
                <p:cNvSpPr/>
                <p:nvPr/>
              </p:nvSpPr>
              <p:spPr>
                <a:xfrm>
                  <a:off x="5414" y="3808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1"/>
                <p:cNvSpPr/>
                <p:nvPr/>
              </p:nvSpPr>
              <p:spPr>
                <a:xfrm>
                  <a:off x="5541" y="3808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1"/>
                <p:cNvSpPr/>
                <p:nvPr/>
              </p:nvSpPr>
              <p:spPr>
                <a:xfrm>
                  <a:off x="5668" y="3808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3" name="Google Shape;43;p1"/>
              <p:cNvGrpSpPr/>
              <p:nvPr/>
            </p:nvGrpSpPr>
            <p:grpSpPr>
              <a:xfrm>
                <a:off x="5036" y="3945"/>
                <a:ext cx="691" cy="68"/>
                <a:chOff x="5036" y="3945"/>
                <a:chExt cx="691" cy="68"/>
              </a:xfrm>
            </p:grpSpPr>
            <p:sp>
              <p:nvSpPr>
                <p:cNvPr id="44" name="Google Shape;44;p1"/>
                <p:cNvSpPr/>
                <p:nvPr/>
              </p:nvSpPr>
              <p:spPr>
                <a:xfrm>
                  <a:off x="5036" y="3945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1"/>
                <p:cNvSpPr/>
                <p:nvPr/>
              </p:nvSpPr>
              <p:spPr>
                <a:xfrm>
                  <a:off x="5161" y="3945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1"/>
                <p:cNvSpPr/>
                <p:nvPr/>
              </p:nvSpPr>
              <p:spPr>
                <a:xfrm>
                  <a:off x="5288" y="3945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1"/>
                <p:cNvSpPr/>
                <p:nvPr/>
              </p:nvSpPr>
              <p:spPr>
                <a:xfrm>
                  <a:off x="5414" y="3945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1"/>
                <p:cNvSpPr/>
                <p:nvPr/>
              </p:nvSpPr>
              <p:spPr>
                <a:xfrm>
                  <a:off x="5541" y="3945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1"/>
                <p:cNvSpPr/>
                <p:nvPr/>
              </p:nvSpPr>
              <p:spPr>
                <a:xfrm>
                  <a:off x="5668" y="3945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" name="Google Shape;50;p1"/>
              <p:cNvGrpSpPr/>
              <p:nvPr/>
            </p:nvGrpSpPr>
            <p:grpSpPr>
              <a:xfrm>
                <a:off x="5036" y="4081"/>
                <a:ext cx="691" cy="68"/>
                <a:chOff x="5036" y="4081"/>
                <a:chExt cx="691" cy="68"/>
              </a:xfrm>
            </p:grpSpPr>
            <p:sp>
              <p:nvSpPr>
                <p:cNvPr id="51" name="Google Shape;51;p1"/>
                <p:cNvSpPr/>
                <p:nvPr/>
              </p:nvSpPr>
              <p:spPr>
                <a:xfrm>
                  <a:off x="5036" y="4081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1"/>
                <p:cNvSpPr/>
                <p:nvPr/>
              </p:nvSpPr>
              <p:spPr>
                <a:xfrm>
                  <a:off x="5161" y="4081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1"/>
                <p:cNvSpPr/>
                <p:nvPr/>
              </p:nvSpPr>
              <p:spPr>
                <a:xfrm>
                  <a:off x="5288" y="4081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1"/>
                <p:cNvSpPr/>
                <p:nvPr/>
              </p:nvSpPr>
              <p:spPr>
                <a:xfrm>
                  <a:off x="5414" y="4081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1"/>
                <p:cNvSpPr/>
                <p:nvPr/>
              </p:nvSpPr>
              <p:spPr>
                <a:xfrm>
                  <a:off x="5541" y="4081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1"/>
                <p:cNvSpPr/>
                <p:nvPr/>
              </p:nvSpPr>
              <p:spPr>
                <a:xfrm>
                  <a:off x="5668" y="4081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" name="Google Shape;57;p1"/>
              <p:cNvGrpSpPr/>
              <p:nvPr/>
            </p:nvGrpSpPr>
            <p:grpSpPr>
              <a:xfrm>
                <a:off x="5036" y="4218"/>
                <a:ext cx="691" cy="68"/>
                <a:chOff x="5036" y="4218"/>
                <a:chExt cx="691" cy="68"/>
              </a:xfrm>
            </p:grpSpPr>
            <p:sp>
              <p:nvSpPr>
                <p:cNvPr id="58" name="Google Shape;58;p1"/>
                <p:cNvSpPr/>
                <p:nvPr/>
              </p:nvSpPr>
              <p:spPr>
                <a:xfrm>
                  <a:off x="5036" y="421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1"/>
                <p:cNvSpPr/>
                <p:nvPr/>
              </p:nvSpPr>
              <p:spPr>
                <a:xfrm>
                  <a:off x="5161" y="421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1"/>
                <p:cNvSpPr/>
                <p:nvPr/>
              </p:nvSpPr>
              <p:spPr>
                <a:xfrm>
                  <a:off x="5288" y="421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1"/>
                <p:cNvSpPr/>
                <p:nvPr/>
              </p:nvSpPr>
              <p:spPr>
                <a:xfrm>
                  <a:off x="5414" y="421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1"/>
                <p:cNvSpPr/>
                <p:nvPr/>
              </p:nvSpPr>
              <p:spPr>
                <a:xfrm>
                  <a:off x="5541" y="421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1"/>
                <p:cNvSpPr/>
                <p:nvPr/>
              </p:nvSpPr>
              <p:spPr>
                <a:xfrm>
                  <a:off x="5668" y="421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" name="Google Shape;64;p1"/>
            <p:cNvGrpSpPr/>
            <p:nvPr/>
          </p:nvGrpSpPr>
          <p:grpSpPr>
            <a:xfrm>
              <a:off x="44" y="48"/>
              <a:ext cx="692" cy="988"/>
              <a:chOff x="44" y="48"/>
              <a:chExt cx="692" cy="988"/>
            </a:xfrm>
          </p:grpSpPr>
          <p:grpSp>
            <p:nvGrpSpPr>
              <p:cNvPr id="65" name="Google Shape;65;p1"/>
              <p:cNvGrpSpPr/>
              <p:nvPr/>
            </p:nvGrpSpPr>
            <p:grpSpPr>
              <a:xfrm>
                <a:off x="44" y="48"/>
                <a:ext cx="692" cy="68"/>
                <a:chOff x="44" y="48"/>
                <a:chExt cx="692" cy="68"/>
              </a:xfrm>
            </p:grpSpPr>
            <p:sp>
              <p:nvSpPr>
                <p:cNvPr id="66" name="Google Shape;66;p1"/>
                <p:cNvSpPr/>
                <p:nvPr/>
              </p:nvSpPr>
              <p:spPr>
                <a:xfrm>
                  <a:off x="44" y="4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1"/>
                <p:cNvSpPr/>
                <p:nvPr/>
              </p:nvSpPr>
              <p:spPr>
                <a:xfrm>
                  <a:off x="170" y="4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1"/>
                <p:cNvSpPr/>
                <p:nvPr/>
              </p:nvSpPr>
              <p:spPr>
                <a:xfrm>
                  <a:off x="297" y="48"/>
                  <a:ext cx="59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1"/>
                <p:cNvSpPr/>
                <p:nvPr/>
              </p:nvSpPr>
              <p:spPr>
                <a:xfrm>
                  <a:off x="423" y="4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1"/>
                <p:cNvSpPr/>
                <p:nvPr/>
              </p:nvSpPr>
              <p:spPr>
                <a:xfrm>
                  <a:off x="549" y="4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1"/>
                <p:cNvSpPr/>
                <p:nvPr/>
              </p:nvSpPr>
              <p:spPr>
                <a:xfrm>
                  <a:off x="676" y="48"/>
                  <a:ext cx="60" cy="68"/>
                </a:xfrm>
                <a:prstGeom prst="rect">
                  <a:avLst/>
                </a:prstGeom>
                <a:solidFill>
                  <a:schemeClr val="accent1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" name="Google Shape;72;p1"/>
              <p:cNvGrpSpPr/>
              <p:nvPr/>
            </p:nvGrpSpPr>
            <p:grpSpPr>
              <a:xfrm>
                <a:off x="44" y="192"/>
                <a:ext cx="692" cy="68"/>
                <a:chOff x="44" y="192"/>
                <a:chExt cx="692" cy="68"/>
              </a:xfrm>
            </p:grpSpPr>
            <p:sp>
              <p:nvSpPr>
                <p:cNvPr id="73" name="Google Shape;73;p1"/>
                <p:cNvSpPr/>
                <p:nvPr/>
              </p:nvSpPr>
              <p:spPr>
                <a:xfrm>
                  <a:off x="44" y="192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170" y="192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75;p1"/>
                <p:cNvSpPr/>
                <p:nvPr/>
              </p:nvSpPr>
              <p:spPr>
                <a:xfrm>
                  <a:off x="297" y="192"/>
                  <a:ext cx="59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6;p1"/>
                <p:cNvSpPr/>
                <p:nvPr/>
              </p:nvSpPr>
              <p:spPr>
                <a:xfrm>
                  <a:off x="423" y="192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p1"/>
                <p:cNvSpPr/>
                <p:nvPr/>
              </p:nvSpPr>
              <p:spPr>
                <a:xfrm>
                  <a:off x="549" y="192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p1"/>
                <p:cNvSpPr/>
                <p:nvPr/>
              </p:nvSpPr>
              <p:spPr>
                <a:xfrm>
                  <a:off x="676" y="192"/>
                  <a:ext cx="60" cy="68"/>
                </a:xfrm>
                <a:prstGeom prst="rect">
                  <a:avLst/>
                </a:prstGeom>
                <a:solidFill>
                  <a:schemeClr val="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9" name="Google Shape;79;p1"/>
              <p:cNvGrpSpPr/>
              <p:nvPr/>
            </p:nvGrpSpPr>
            <p:grpSpPr>
              <a:xfrm>
                <a:off x="44" y="569"/>
                <a:ext cx="692" cy="68"/>
                <a:chOff x="44" y="569"/>
                <a:chExt cx="692" cy="68"/>
              </a:xfrm>
            </p:grpSpPr>
            <p:sp>
              <p:nvSpPr>
                <p:cNvPr id="80" name="Google Shape;80;p1"/>
                <p:cNvSpPr/>
                <p:nvPr/>
              </p:nvSpPr>
              <p:spPr>
                <a:xfrm>
                  <a:off x="44" y="569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1"/>
                <p:cNvSpPr/>
                <p:nvPr/>
              </p:nvSpPr>
              <p:spPr>
                <a:xfrm>
                  <a:off x="170" y="569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1"/>
                <p:cNvSpPr/>
                <p:nvPr/>
              </p:nvSpPr>
              <p:spPr>
                <a:xfrm>
                  <a:off x="297" y="569"/>
                  <a:ext cx="59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1"/>
                <p:cNvSpPr/>
                <p:nvPr/>
              </p:nvSpPr>
              <p:spPr>
                <a:xfrm>
                  <a:off x="423" y="569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1"/>
                <p:cNvSpPr/>
                <p:nvPr/>
              </p:nvSpPr>
              <p:spPr>
                <a:xfrm>
                  <a:off x="549" y="569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1"/>
                <p:cNvSpPr/>
                <p:nvPr/>
              </p:nvSpPr>
              <p:spPr>
                <a:xfrm>
                  <a:off x="676" y="569"/>
                  <a:ext cx="60" cy="6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" name="Google Shape;86;p1"/>
              <p:cNvGrpSpPr/>
              <p:nvPr/>
            </p:nvGrpSpPr>
            <p:grpSpPr>
              <a:xfrm>
                <a:off x="44" y="319"/>
                <a:ext cx="692" cy="68"/>
                <a:chOff x="44" y="319"/>
                <a:chExt cx="692" cy="68"/>
              </a:xfrm>
            </p:grpSpPr>
            <p:sp>
              <p:nvSpPr>
                <p:cNvPr id="87" name="Google Shape;87;p1"/>
                <p:cNvSpPr/>
                <p:nvPr/>
              </p:nvSpPr>
              <p:spPr>
                <a:xfrm>
                  <a:off x="44" y="319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1"/>
                <p:cNvSpPr/>
                <p:nvPr/>
              </p:nvSpPr>
              <p:spPr>
                <a:xfrm>
                  <a:off x="170" y="319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1"/>
                <p:cNvSpPr/>
                <p:nvPr/>
              </p:nvSpPr>
              <p:spPr>
                <a:xfrm>
                  <a:off x="297" y="319"/>
                  <a:ext cx="59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1"/>
                <p:cNvSpPr/>
                <p:nvPr/>
              </p:nvSpPr>
              <p:spPr>
                <a:xfrm>
                  <a:off x="423" y="319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1"/>
                <p:cNvSpPr/>
                <p:nvPr/>
              </p:nvSpPr>
              <p:spPr>
                <a:xfrm>
                  <a:off x="549" y="319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1"/>
                <p:cNvSpPr/>
                <p:nvPr/>
              </p:nvSpPr>
              <p:spPr>
                <a:xfrm>
                  <a:off x="676" y="319"/>
                  <a:ext cx="60" cy="68"/>
                </a:xfrm>
                <a:prstGeom prst="rect">
                  <a:avLst/>
                </a:prstGeom>
                <a:solidFill>
                  <a:schemeClr val="folHlink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" name="Google Shape;93;p1"/>
              <p:cNvGrpSpPr/>
              <p:nvPr/>
            </p:nvGrpSpPr>
            <p:grpSpPr>
              <a:xfrm>
                <a:off x="44" y="447"/>
                <a:ext cx="692" cy="68"/>
                <a:chOff x="44" y="447"/>
                <a:chExt cx="692" cy="68"/>
              </a:xfrm>
            </p:grpSpPr>
            <p:sp>
              <p:nvSpPr>
                <p:cNvPr id="94" name="Google Shape;94;p1"/>
                <p:cNvSpPr/>
                <p:nvPr/>
              </p:nvSpPr>
              <p:spPr>
                <a:xfrm>
                  <a:off x="44" y="447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1"/>
                <p:cNvSpPr/>
                <p:nvPr/>
              </p:nvSpPr>
              <p:spPr>
                <a:xfrm>
                  <a:off x="170" y="447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1"/>
                <p:cNvSpPr/>
                <p:nvPr/>
              </p:nvSpPr>
              <p:spPr>
                <a:xfrm>
                  <a:off x="297" y="447"/>
                  <a:ext cx="59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1"/>
                <p:cNvSpPr/>
                <p:nvPr/>
              </p:nvSpPr>
              <p:spPr>
                <a:xfrm>
                  <a:off x="423" y="447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1"/>
                <p:cNvSpPr/>
                <p:nvPr/>
              </p:nvSpPr>
              <p:spPr>
                <a:xfrm>
                  <a:off x="549" y="447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1"/>
                <p:cNvSpPr/>
                <p:nvPr/>
              </p:nvSpPr>
              <p:spPr>
                <a:xfrm>
                  <a:off x="676" y="447"/>
                  <a:ext cx="60" cy="68"/>
                </a:xfrm>
                <a:prstGeom prst="rect">
                  <a:avLst/>
                </a:prstGeom>
                <a:solidFill>
                  <a:schemeClr val="accent2">
                    <a:alpha val="49803"/>
                  </a:schemeClr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" name="Google Shape;100;p1"/>
              <p:cNvGrpSpPr/>
              <p:nvPr/>
            </p:nvGrpSpPr>
            <p:grpSpPr>
              <a:xfrm>
                <a:off x="44" y="710"/>
                <a:ext cx="692" cy="68"/>
                <a:chOff x="44" y="710"/>
                <a:chExt cx="692" cy="68"/>
              </a:xfrm>
            </p:grpSpPr>
            <p:sp>
              <p:nvSpPr>
                <p:cNvPr id="101" name="Google Shape;101;p1"/>
                <p:cNvSpPr/>
                <p:nvPr/>
              </p:nvSpPr>
              <p:spPr>
                <a:xfrm>
                  <a:off x="44" y="710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1"/>
                <p:cNvSpPr/>
                <p:nvPr/>
              </p:nvSpPr>
              <p:spPr>
                <a:xfrm>
                  <a:off x="170" y="710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1"/>
                <p:cNvSpPr/>
                <p:nvPr/>
              </p:nvSpPr>
              <p:spPr>
                <a:xfrm>
                  <a:off x="297" y="710"/>
                  <a:ext cx="59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1"/>
                <p:cNvSpPr/>
                <p:nvPr/>
              </p:nvSpPr>
              <p:spPr>
                <a:xfrm>
                  <a:off x="423" y="710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1"/>
                <p:cNvSpPr/>
                <p:nvPr/>
              </p:nvSpPr>
              <p:spPr>
                <a:xfrm>
                  <a:off x="549" y="710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1"/>
                <p:cNvSpPr/>
                <p:nvPr/>
              </p:nvSpPr>
              <p:spPr>
                <a:xfrm>
                  <a:off x="676" y="710"/>
                  <a:ext cx="60" cy="6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107;p1"/>
              <p:cNvGrpSpPr/>
              <p:nvPr/>
            </p:nvGrpSpPr>
            <p:grpSpPr>
              <a:xfrm>
                <a:off x="44" y="840"/>
                <a:ext cx="692" cy="68"/>
                <a:chOff x="44" y="840"/>
                <a:chExt cx="692" cy="68"/>
              </a:xfrm>
            </p:grpSpPr>
            <p:sp>
              <p:nvSpPr>
                <p:cNvPr id="108" name="Google Shape;108;p1"/>
                <p:cNvSpPr/>
                <p:nvPr/>
              </p:nvSpPr>
              <p:spPr>
                <a:xfrm>
                  <a:off x="44" y="840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1"/>
                <p:cNvSpPr/>
                <p:nvPr/>
              </p:nvSpPr>
              <p:spPr>
                <a:xfrm>
                  <a:off x="170" y="840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1"/>
                <p:cNvSpPr/>
                <p:nvPr/>
              </p:nvSpPr>
              <p:spPr>
                <a:xfrm>
                  <a:off x="297" y="840"/>
                  <a:ext cx="59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1"/>
                <p:cNvSpPr/>
                <p:nvPr/>
              </p:nvSpPr>
              <p:spPr>
                <a:xfrm>
                  <a:off x="423" y="840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1"/>
                <p:cNvSpPr/>
                <p:nvPr/>
              </p:nvSpPr>
              <p:spPr>
                <a:xfrm>
                  <a:off x="549" y="840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1"/>
                <p:cNvSpPr/>
                <p:nvPr/>
              </p:nvSpPr>
              <p:spPr>
                <a:xfrm>
                  <a:off x="676" y="840"/>
                  <a:ext cx="60" cy="68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" name="Google Shape;114;p1"/>
              <p:cNvGrpSpPr/>
              <p:nvPr/>
            </p:nvGrpSpPr>
            <p:grpSpPr>
              <a:xfrm>
                <a:off x="44" y="968"/>
                <a:ext cx="692" cy="68"/>
                <a:chOff x="44" y="968"/>
                <a:chExt cx="692" cy="68"/>
              </a:xfrm>
            </p:grpSpPr>
            <p:sp>
              <p:nvSpPr>
                <p:cNvPr id="115" name="Google Shape;115;p1"/>
                <p:cNvSpPr/>
                <p:nvPr/>
              </p:nvSpPr>
              <p:spPr>
                <a:xfrm>
                  <a:off x="44" y="968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1"/>
                <p:cNvSpPr/>
                <p:nvPr/>
              </p:nvSpPr>
              <p:spPr>
                <a:xfrm>
                  <a:off x="170" y="968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1"/>
                <p:cNvSpPr/>
                <p:nvPr/>
              </p:nvSpPr>
              <p:spPr>
                <a:xfrm>
                  <a:off x="297" y="968"/>
                  <a:ext cx="59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1"/>
                <p:cNvSpPr/>
                <p:nvPr/>
              </p:nvSpPr>
              <p:spPr>
                <a:xfrm>
                  <a:off x="423" y="968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1"/>
                <p:cNvSpPr/>
                <p:nvPr/>
              </p:nvSpPr>
              <p:spPr>
                <a:xfrm>
                  <a:off x="549" y="968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1"/>
                <p:cNvSpPr/>
                <p:nvPr/>
              </p:nvSpPr>
              <p:spPr>
                <a:xfrm>
                  <a:off x="676" y="968"/>
                  <a:ext cx="60" cy="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rotWithShape="0" algn="ctr" dir="2700000" dist="53882">
                    <a:srgbClr val="000000">
                      <a:alpha val="4980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" name="Google Shape;121;p1"/>
            <p:cNvSpPr/>
            <p:nvPr/>
          </p:nvSpPr>
          <p:spPr>
            <a:xfrm>
              <a:off x="292" y="304"/>
              <a:ext cx="5176" cy="3712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folHlink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700000" dist="71842">
                <a:schemeClr val="dk1">
                  <a:alpha val="49803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1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"/>
          <p:cNvSpPr txBox="1"/>
          <p:nvPr>
            <p:ph idx="10" type="dt"/>
          </p:nvPr>
        </p:nvSpPr>
        <p:spPr>
          <a:xfrm>
            <a:off x="9144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"/>
          <p:cNvSpPr txBox="1"/>
          <p:nvPr>
            <p:ph idx="11" type="ftr"/>
          </p:nvPr>
        </p:nvSpPr>
        <p:spPr>
          <a:xfrm>
            <a:off x="4165600" y="6400801"/>
            <a:ext cx="38608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"/>
          <p:cNvSpPr txBox="1"/>
          <p:nvPr>
            <p:ph idx="12" type="sldNum"/>
          </p:nvPr>
        </p:nvSpPr>
        <p:spPr>
          <a:xfrm>
            <a:off x="8737600" y="6400801"/>
            <a:ext cx="2540000" cy="455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google.com/url?sa=t&amp;rct=j&amp;q=&amp;esrc=s&amp;source=web&amp;cd=&amp;ved=2ahUKEwjwvMGxlp73AhVkmYsKHajhCZEQFnoECAcQAQ&amp;url=http%3A%2F%2Fedoc.bseu.by%3A8080%2Fbitstream%2Fedoc%2F9164%2F2%2FMusich%2520L.%2520Iz%2520istorii%2520ek.%2520mysli%2520Belarusi%252016-18%2520st..pdf&amp;usg=AOvVaw2EIKjPTzhzDMVhR1g-_VEU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/>
          <p:nvPr/>
        </p:nvSpPr>
        <p:spPr>
          <a:xfrm>
            <a:off x="1415480" y="1268760"/>
            <a:ext cx="972108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“Экономическое развитие”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/>
          <p:nvPr/>
        </p:nvSpPr>
        <p:spPr>
          <a:xfrm>
            <a:off x="1055440" y="1027029"/>
            <a:ext cx="614959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Каковы особенности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преобразований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в сельском хозяйстве?</a:t>
            </a:r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9868" y="548680"/>
            <a:ext cx="3670707" cy="275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871" y="3429000"/>
            <a:ext cx="3595704" cy="2699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/>
          <p:nvPr/>
        </p:nvSpPr>
        <p:spPr>
          <a:xfrm>
            <a:off x="695400" y="764705"/>
            <a:ext cx="10729192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XVIII в. фольваркм  распространяются  в вос­точной части Беларуси;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Паны в своих имениях начали строить маслобойни, рудни (мелкие металлургиче­ские предприятия), фолюши (сукновальни), винокурни.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3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Появился четырехпольный севооборот.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3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1780-х гг. в некоторых имениях появился картофель. (за его выращивание даже назначали для крестьян премии — до 20 злотых);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3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Расслоение крестьянства  («бога­тые», «зажиточные», «средние» и «убогие» );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3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Формирование слоя наёмной рабочей силы;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/>
          <p:nvPr/>
        </p:nvSpPr>
        <p:spPr>
          <a:xfrm>
            <a:off x="1991544" y="476672"/>
            <a:ext cx="8152938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1765г.- </a:t>
            </a:r>
            <a:r>
              <a:rPr b="1" lang="ru-RU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аграрная реформа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А. Тизенгауза</a:t>
            </a:r>
            <a:endParaRPr b="1" sz="4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4"/>
          <p:cNvSpPr/>
          <p:nvPr/>
        </p:nvSpPr>
        <p:spPr>
          <a:xfrm>
            <a:off x="1999318" y="2077110"/>
            <a:ext cx="539282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Каковы цели,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содержание 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u="sng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реформы?</a:t>
            </a:r>
            <a:endParaRPr b="1" sz="5400">
              <a:solidFill>
                <a:srgbClr val="FCFB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192" y="1988840"/>
            <a:ext cx="3615791" cy="435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"/>
          <p:cNvSpPr/>
          <p:nvPr/>
        </p:nvSpPr>
        <p:spPr>
          <a:xfrm>
            <a:off x="767408" y="612845"/>
            <a:ext cx="10585176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На белорусских землях реформа проводилась в Гродненской, Брестской, Кобринской, Могилевской экономиях.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Цель реформы: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  предусматривала восстановле­ние фольварков и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улучшение технологии обработки земли;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введение четырехпольного севооборота за счет расширения посевов много­летних трав;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-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увеличить государственные прибыли, которые планировалось вложить в организацию мануфактур.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/>
          <p:nvPr/>
        </p:nvSpPr>
        <p:spPr>
          <a:xfrm>
            <a:off x="2081808" y="-282689"/>
            <a:ext cx="798898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Содержание реформы</a:t>
            </a:r>
            <a:endParaRPr/>
          </a:p>
        </p:txBody>
      </p:sp>
      <p:sp>
        <p:nvSpPr>
          <p:cNvPr id="392" name="Google Shape;392;p26"/>
          <p:cNvSpPr/>
          <p:nvPr/>
        </p:nvSpPr>
        <p:spPr>
          <a:xfrm>
            <a:off x="639695" y="764704"/>
            <a:ext cx="1087320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Проведена ревизия государственных земель ( в зависимости от качества почвы  разделили на хорошую, среднюю, плохую и очень плохую);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Были организованы фольварки;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Упорядочены крестьянские повинности 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Сель­ским хозяевам позволялось брать приемную землю при условии выплаты дополнительного чинша;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­5. В деревнях создавались </a:t>
            </a:r>
            <a:r>
              <a:rPr b="1" i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«коммунальные магазины, </a:t>
            </a:r>
            <a:r>
              <a:rPr b="1" i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 в экономиях- </a:t>
            </a:r>
            <a:r>
              <a:rPr b="1" i="1" lang="ru-RU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«коммунальные кассы»;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Крестьянам запрещено принимать бродяг, больных;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Крестьяне обязаны защищать скот от эпидемий;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 Крестьянам разрешалось торговать только в государственных городах и местечках;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9. Крестьяне могли передавать свои наделы по наследству;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7"/>
          <p:cNvSpPr/>
          <p:nvPr/>
        </p:nvSpPr>
        <p:spPr>
          <a:xfrm>
            <a:off x="2279576" y="476672"/>
            <a:ext cx="7716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Результаты реформы</a:t>
            </a:r>
            <a:endParaRPr/>
          </a:p>
        </p:txBody>
      </p:sp>
      <p:sp>
        <p:nvSpPr>
          <p:cNvPr id="398" name="Google Shape;398;p27"/>
          <p:cNvSpPr txBox="1"/>
          <p:nvPr/>
        </p:nvSpPr>
        <p:spPr>
          <a:xfrm>
            <a:off x="2141304" y="1196753"/>
            <a:ext cx="7992888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Увеличилось количество крестьян, отбывавших барщину;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2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Прекратились злоупотребления со стороны арендаторов госу­дарственных имений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большинство крестьян не приняли реформу, посколь­ку увеличились их повинности перед государством;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"/>
          <p:cNvSpPr/>
          <p:nvPr/>
        </p:nvSpPr>
        <p:spPr>
          <a:xfrm>
            <a:off x="1632986" y="516355"/>
            <a:ext cx="856747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Кто такие физиократы?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Какую роль они сыграли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в развитии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предпринимательства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среди магнатов</a:t>
            </a:r>
            <a:r>
              <a:rPr b="1" lang="ru-RU" sz="48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404" name="Google Shape;40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4112" y="4268573"/>
            <a:ext cx="2906658" cy="210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3552" y="4244974"/>
            <a:ext cx="1669562" cy="211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9856" y="4229848"/>
            <a:ext cx="1700212" cy="21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/>
          <p:nvPr/>
        </p:nvSpPr>
        <p:spPr>
          <a:xfrm>
            <a:off x="1991546" y="545852"/>
            <a:ext cx="8222827" cy="547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На конкретных примерах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показать, что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вторая половина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18 века - время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развития магнатского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предпринимательства.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Стр.173-174.</a:t>
            </a:r>
            <a:endParaRPr b="1" sz="5000">
              <a:solidFill>
                <a:srgbClr val="DA9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476672"/>
            <a:ext cx="11017224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1" y="476672"/>
            <a:ext cx="10950057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/>
          <p:nvPr/>
        </p:nvSpPr>
        <p:spPr>
          <a:xfrm>
            <a:off x="1991544" y="1340768"/>
            <a:ext cx="820891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FFFF33"/>
                </a:solidFill>
                <a:latin typeface="Arial"/>
                <a:ea typeface="Arial"/>
                <a:cs typeface="Arial"/>
                <a:sym typeface="Arial"/>
              </a:rPr>
              <a:t>§ 25,</a:t>
            </a:r>
            <a:endParaRPr b="1" sz="6000">
              <a:solidFill>
                <a:srgbClr val="FFFF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FFFF33"/>
                </a:solidFill>
                <a:latin typeface="Arial"/>
                <a:ea typeface="Arial"/>
                <a:cs typeface="Arial"/>
                <a:sym typeface="Arial"/>
              </a:rPr>
              <a:t>задание 2</a:t>
            </a:r>
            <a:endParaRPr b="1" sz="6000">
              <a:solidFill>
                <a:srgbClr val="FFFF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FFFF33"/>
                </a:solidFill>
                <a:latin typeface="Arial"/>
                <a:ea typeface="Arial"/>
                <a:cs typeface="Arial"/>
                <a:sym typeface="Arial"/>
              </a:rPr>
              <a:t>стр.174.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2855640" y="1124745"/>
            <a:ext cx="6623929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E0C1FE"/>
                </a:solidFill>
                <a:latin typeface="Arial"/>
                <a:ea typeface="Arial"/>
                <a:cs typeface="Arial"/>
                <a:sym typeface="Arial"/>
              </a:rPr>
              <a:t>ЭКОНОМИЧЕСКАЯ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E0C1FE"/>
                </a:solidFill>
                <a:latin typeface="Arial"/>
                <a:ea typeface="Arial"/>
                <a:cs typeface="Arial"/>
                <a:sym typeface="Arial"/>
              </a:rPr>
              <a:t>СТАБИЛИЗАЦИЯ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E0C1FE"/>
                </a:solidFill>
                <a:latin typeface="Arial"/>
                <a:ea typeface="Arial"/>
                <a:cs typeface="Arial"/>
                <a:sym typeface="Arial"/>
              </a:rPr>
              <a:t>ВО ВТОРОЙ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E0C1FE"/>
                </a:solidFill>
                <a:latin typeface="Arial"/>
                <a:ea typeface="Arial"/>
                <a:cs typeface="Arial"/>
                <a:sym typeface="Arial"/>
              </a:rPr>
              <a:t>ПОЛОВИНЕ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E0C1FE"/>
                </a:solidFill>
                <a:latin typeface="Arial"/>
                <a:ea typeface="Arial"/>
                <a:cs typeface="Arial"/>
                <a:sym typeface="Arial"/>
              </a:rPr>
              <a:t>XVIIIВ.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"/>
          <p:cNvSpPr/>
          <p:nvPr/>
        </p:nvSpPr>
        <p:spPr>
          <a:xfrm>
            <a:off x="1991544" y="692697"/>
            <a:ext cx="8280919" cy="547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Вспомните,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 как характеризовалось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экономическое положение Речи Посполитой</a:t>
            </a:r>
            <a:endParaRPr b="1" sz="5000">
              <a:solidFill>
                <a:srgbClr val="FCFB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17-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первой половине 18 вв.?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/>
          <p:nvPr/>
        </p:nvSpPr>
        <p:spPr>
          <a:xfrm>
            <a:off x="1991544" y="764705"/>
            <a:ext cx="662473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5EDFF"/>
                </a:solidFill>
                <a:latin typeface="Arial"/>
                <a:ea typeface="Arial"/>
                <a:cs typeface="Arial"/>
                <a:sym typeface="Arial"/>
              </a:rPr>
              <a:t>Какие изменения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5EDFF"/>
                </a:solidFill>
                <a:latin typeface="Arial"/>
                <a:ea typeface="Arial"/>
                <a:cs typeface="Arial"/>
                <a:sym typeface="Arial"/>
              </a:rPr>
              <a:t>происходят в развитии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5EDFF"/>
                </a:solidFill>
                <a:latin typeface="Arial"/>
                <a:ea typeface="Arial"/>
                <a:cs typeface="Arial"/>
                <a:sym typeface="Arial"/>
              </a:rPr>
              <a:t>страны с 1764г?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5EDFF"/>
                </a:solidFill>
                <a:latin typeface="Arial"/>
                <a:ea typeface="Arial"/>
                <a:cs typeface="Arial"/>
                <a:sym typeface="Arial"/>
              </a:rPr>
              <a:t>С чем они связаны?</a:t>
            </a:r>
            <a:endParaRPr/>
          </a:p>
        </p:txBody>
      </p:sp>
      <p:pic>
        <p:nvPicPr>
          <p:cNvPr descr="C:\Users\Admin\AppData\Local\Temp\FineReader11\media\image1.jpeg" id="337" name="Google Shape;3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2185" y="3861049"/>
            <a:ext cx="2402145" cy="247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/>
          <p:nvPr/>
        </p:nvSpPr>
        <p:spPr>
          <a:xfrm>
            <a:off x="1775520" y="468005"/>
            <a:ext cx="864096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CFBFF"/>
                </a:solidFill>
                <a:latin typeface="Arial"/>
                <a:ea typeface="Arial"/>
                <a:cs typeface="Arial"/>
                <a:sym typeface="Arial"/>
              </a:rPr>
              <a:t>Преобразования в РП по решению сейма 1764г. </a:t>
            </a:r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855618" y="2060848"/>
            <a:ext cx="7848872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Избрание коро­лем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Станислава Августа Понятовского;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Не использовать «либерум вето» при рассмотрении экономических во­просов;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Создана Скарбовая комиссия BKЛ, которая контро­лировала финансы страны: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Сейм ликвидировал частные пошлины и ввел единую таможенную пошлину: сухопутную и речную – мыто;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На евреев был введен поголовный налог в размере двух злотых в год с человека;</a:t>
            </a:r>
            <a:endParaRPr/>
          </a:p>
        </p:txBody>
      </p:sp>
      <p:pic>
        <p:nvPicPr>
          <p:cNvPr id="344" name="Google Shape;3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8328" y="1556792"/>
            <a:ext cx="2334204" cy="3147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/>
          <p:nvPr/>
        </p:nvSpPr>
        <p:spPr>
          <a:xfrm>
            <a:off x="695400" y="548680"/>
            <a:ext cx="9289032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 С 1766 г. в Речи Посполитой были введены единые меры измерения дли­ны, веса, объема, что содействовало активизации торговли;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Улучшение путей сообщения: во второй половине XVIIIв. были построены новые сухопутные тракты, в частности пинско-слонимский и пинско-волынский.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 Проводится работа по очищению русел рек, "строительству мостов, причалов.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инициативе магната Михала Казимира Огинского был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построен канал, соединивший Днепр и Нёман, а через них Черное и Балтийское моря.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 поддержке короля Станислава Августа в 1775—1784 гг. шло строительство Коро­левского (Днепровско-Бугского) канала, соединившего Припять с  Запад­ным Бугом);</a:t>
            </a:r>
            <a:endParaRPr/>
          </a:p>
        </p:txBody>
      </p:sp>
      <p:pic>
        <p:nvPicPr>
          <p:cNvPr id="350" name="Google Shape;3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0376" y="5229200"/>
            <a:ext cx="2514876" cy="155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1055440" y="908720"/>
            <a:ext cx="5021502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Как изменяется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жизнь 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белорусских городах?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DA90FF"/>
                </a:solidFill>
                <a:latin typeface="Arial"/>
                <a:ea typeface="Arial"/>
                <a:cs typeface="Arial"/>
                <a:sym typeface="Arial"/>
              </a:rPr>
              <a:t>Стр.169-170. </a:t>
            </a:r>
            <a:endParaRPr b="1" sz="5400">
              <a:solidFill>
                <a:srgbClr val="DA9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4152" y="620688"/>
            <a:ext cx="3926480" cy="294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2144" y="3645024"/>
            <a:ext cx="4021345" cy="267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/>
          <p:nvPr/>
        </p:nvSpPr>
        <p:spPr>
          <a:xfrm>
            <a:off x="911424" y="692696"/>
            <a:ext cx="1036915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1764 г.- отменена квартирная повинность, которой поль­зовались шляхетские послы во время сеймов;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2. Монастырям запрещалось иметь корчмы и торговать;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3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Жители юридик стали подчиняться магистратам, а евреи — воеводам и старостам;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3"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Ремесленники начали изготавливать товары для продажи на рынке, увели­чилось количество портачей;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С конца XVIII в. в городской жизни возросла роль шляхты; (постановление сейма 1775 г., позволявшее шляхетскому сословию мещанские занятия);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В 1776 г. магдебургское право было ликвидировано во всех городах, кроме поветовых центров.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Население остальных государственных городов и местечек облагалось специальным государственным налогом.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Их жители подлежали суду старост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ULTBOX">
  <a:themeElements>
    <a:clrScheme name="Тема Office 1">
      <a:dk1>
        <a:srgbClr val="000000"/>
      </a:dk1>
      <a:lt1>
        <a:srgbClr val="FFFFFF"/>
      </a:lt1>
      <a:dk2>
        <a:srgbClr val="0066CC"/>
      </a:dk2>
      <a:lt2>
        <a:srgbClr val="FFFF99"/>
      </a:lt2>
      <a:accent1>
        <a:srgbClr val="6600CC"/>
      </a:accent1>
      <a:accent2>
        <a:srgbClr val="CC99FF"/>
      </a:accent2>
      <a:accent3>
        <a:srgbClr val="AAB8E2"/>
      </a:accent3>
      <a:accent4>
        <a:srgbClr val="DADADA"/>
      </a:accent4>
      <a:accent5>
        <a:srgbClr val="B8AAE2"/>
      </a:accent5>
      <a:accent6>
        <a:srgbClr val="B98AE7"/>
      </a:accent6>
      <a:hlink>
        <a:srgbClr val="0000FF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