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Lobster"/>
      <p:regular r:id="rId16"/>
    </p:embeddedFont>
    <p:embeddedFont>
      <p:font typeface="Arial Narr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Narrow-regular.fntdata"/><Relationship Id="rId16" Type="http://schemas.openxmlformats.org/officeDocument/2006/relationships/font" Target="fonts/Lobster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ialNarrow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Narrow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0485ad15c9_2_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0485ad15c9_2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0485ad15c9_2_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485ad15c9_2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0485ad15c9_2_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10485ad15c9_2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485ad15c9_2_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0485ad15c9_2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0485ad15c9_2_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10485ad15c9_2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485ad15c9_2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0485ad15c9_2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485ad15c9_2_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10485ad15c9_2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0485ad15c9_2_1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0485ad15c9_2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485ad15c9_2_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0485ad15c9_2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>
            <a:off x="-11114" y="-2381"/>
            <a:ext cx="9166226" cy="5173266"/>
            <a:chOff x="-7" y="-2"/>
            <a:chExt cx="5774" cy="4345"/>
          </a:xfrm>
        </p:grpSpPr>
        <p:grpSp>
          <p:nvGrpSpPr>
            <p:cNvPr id="69" name="Google Shape;69;p14"/>
            <p:cNvGrpSpPr/>
            <p:nvPr/>
          </p:nvGrpSpPr>
          <p:grpSpPr>
            <a:xfrm>
              <a:off x="-7" y="0"/>
              <a:ext cx="5774" cy="4342"/>
              <a:chOff x="-7" y="0"/>
              <a:chExt cx="5774" cy="4342"/>
            </a:xfrm>
          </p:grpSpPr>
          <p:sp>
            <p:nvSpPr>
              <p:cNvPr id="70" name="Google Shape;70;p14"/>
              <p:cNvSpPr/>
              <p:nvPr/>
            </p:nvSpPr>
            <p:spPr>
              <a:xfrm>
                <a:off x="-7" y="1157"/>
                <a:ext cx="1429" cy="1707"/>
              </a:xfrm>
              <a:custGeom>
                <a:rect b="b" l="l" r="r" t="t"/>
                <a:pathLst>
                  <a:path extrusionOk="0" h="1707" w="1429">
                    <a:moveTo>
                      <a:pt x="808" y="283"/>
                    </a:moveTo>
                    <a:lnTo>
                      <a:pt x="673" y="252"/>
                    </a:lnTo>
                    <a:lnTo>
                      <a:pt x="654" y="0"/>
                    </a:lnTo>
                    <a:lnTo>
                      <a:pt x="488" y="13"/>
                    </a:lnTo>
                    <a:lnTo>
                      <a:pt x="476" y="252"/>
                    </a:lnTo>
                    <a:lnTo>
                      <a:pt x="365" y="290"/>
                    </a:lnTo>
                    <a:lnTo>
                      <a:pt x="206" y="86"/>
                    </a:lnTo>
                    <a:lnTo>
                      <a:pt x="95" y="148"/>
                    </a:lnTo>
                    <a:lnTo>
                      <a:pt x="200" y="376"/>
                    </a:lnTo>
                    <a:lnTo>
                      <a:pt x="126" y="450"/>
                    </a:lnTo>
                    <a:lnTo>
                      <a:pt x="0" y="423"/>
                    </a:lnTo>
                    <a:lnTo>
                      <a:pt x="0" y="1273"/>
                    </a:lnTo>
                    <a:lnTo>
                      <a:pt x="101" y="1226"/>
                    </a:lnTo>
                    <a:lnTo>
                      <a:pt x="181" y="1306"/>
                    </a:lnTo>
                    <a:lnTo>
                      <a:pt x="70" y="1509"/>
                    </a:lnTo>
                    <a:lnTo>
                      <a:pt x="175" y="1596"/>
                    </a:lnTo>
                    <a:lnTo>
                      <a:pt x="365" y="1411"/>
                    </a:lnTo>
                    <a:lnTo>
                      <a:pt x="476" y="1448"/>
                    </a:lnTo>
                    <a:lnTo>
                      <a:pt x="501" y="1700"/>
                    </a:lnTo>
                    <a:lnTo>
                      <a:pt x="667" y="1707"/>
                    </a:lnTo>
                    <a:lnTo>
                      <a:pt x="685" y="1442"/>
                    </a:lnTo>
                    <a:lnTo>
                      <a:pt x="826" y="1405"/>
                    </a:lnTo>
                    <a:lnTo>
                      <a:pt x="993" y="1590"/>
                    </a:lnTo>
                    <a:lnTo>
                      <a:pt x="1103" y="1522"/>
                    </a:lnTo>
                    <a:lnTo>
                      <a:pt x="993" y="1300"/>
                    </a:lnTo>
                    <a:lnTo>
                      <a:pt x="1067" y="1207"/>
                    </a:lnTo>
                    <a:lnTo>
                      <a:pt x="1288" y="1312"/>
                    </a:lnTo>
                    <a:lnTo>
                      <a:pt x="1355" y="1196"/>
                    </a:lnTo>
                    <a:lnTo>
                      <a:pt x="1153" y="1047"/>
                    </a:lnTo>
                    <a:lnTo>
                      <a:pt x="1177" y="918"/>
                    </a:lnTo>
                    <a:lnTo>
                      <a:pt x="1429" y="894"/>
                    </a:lnTo>
                    <a:lnTo>
                      <a:pt x="1423" y="764"/>
                    </a:lnTo>
                    <a:lnTo>
                      <a:pt x="1171" y="727"/>
                    </a:lnTo>
                    <a:lnTo>
                      <a:pt x="1146" y="629"/>
                    </a:lnTo>
                    <a:lnTo>
                      <a:pt x="1349" y="487"/>
                    </a:lnTo>
                    <a:lnTo>
                      <a:pt x="1282" y="370"/>
                    </a:lnTo>
                    <a:lnTo>
                      <a:pt x="1054" y="462"/>
                    </a:lnTo>
                    <a:lnTo>
                      <a:pt x="980" y="388"/>
                    </a:lnTo>
                    <a:lnTo>
                      <a:pt x="1097" y="173"/>
                    </a:lnTo>
                    <a:lnTo>
                      <a:pt x="986" y="105"/>
                    </a:lnTo>
                    <a:lnTo>
                      <a:pt x="808" y="28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68" y="10"/>
                <a:ext cx="528" cy="496"/>
              </a:xfrm>
              <a:custGeom>
                <a:rect b="b" l="l" r="r" t="t"/>
                <a:pathLst>
                  <a:path extrusionOk="0" h="496" w="528">
                    <a:moveTo>
                      <a:pt x="335" y="56"/>
                    </a:moveTo>
                    <a:lnTo>
                      <a:pt x="293" y="46"/>
                    </a:lnTo>
                    <a:lnTo>
                      <a:pt x="288" y="0"/>
                    </a:lnTo>
                    <a:lnTo>
                      <a:pt x="238" y="0"/>
                    </a:lnTo>
                    <a:lnTo>
                      <a:pt x="232" y="46"/>
                    </a:lnTo>
                    <a:lnTo>
                      <a:pt x="198" y="58"/>
                    </a:lnTo>
                    <a:lnTo>
                      <a:pt x="146" y="0"/>
                    </a:lnTo>
                    <a:lnTo>
                      <a:pt x="114" y="14"/>
                    </a:lnTo>
                    <a:lnTo>
                      <a:pt x="147" y="84"/>
                    </a:lnTo>
                    <a:lnTo>
                      <a:pt x="124" y="107"/>
                    </a:lnTo>
                    <a:lnTo>
                      <a:pt x="50" y="81"/>
                    </a:lnTo>
                    <a:lnTo>
                      <a:pt x="32" y="109"/>
                    </a:lnTo>
                    <a:lnTo>
                      <a:pt x="90" y="159"/>
                    </a:lnTo>
                    <a:lnTo>
                      <a:pt x="80" y="197"/>
                    </a:lnTo>
                    <a:lnTo>
                      <a:pt x="2" y="202"/>
                    </a:lnTo>
                    <a:lnTo>
                      <a:pt x="0" y="244"/>
                    </a:lnTo>
                    <a:lnTo>
                      <a:pt x="80" y="256"/>
                    </a:lnTo>
                    <a:lnTo>
                      <a:pt x="88" y="292"/>
                    </a:lnTo>
                    <a:lnTo>
                      <a:pt x="29" y="345"/>
                    </a:lnTo>
                    <a:lnTo>
                      <a:pt x="50" y="378"/>
                    </a:lnTo>
                    <a:lnTo>
                      <a:pt x="116" y="347"/>
                    </a:lnTo>
                    <a:lnTo>
                      <a:pt x="141" y="372"/>
                    </a:lnTo>
                    <a:lnTo>
                      <a:pt x="107" y="435"/>
                    </a:lnTo>
                    <a:lnTo>
                      <a:pt x="139" y="462"/>
                    </a:lnTo>
                    <a:lnTo>
                      <a:pt x="198" y="404"/>
                    </a:lnTo>
                    <a:lnTo>
                      <a:pt x="232" y="416"/>
                    </a:lnTo>
                    <a:lnTo>
                      <a:pt x="240" y="494"/>
                    </a:lnTo>
                    <a:lnTo>
                      <a:pt x="292" y="496"/>
                    </a:lnTo>
                    <a:lnTo>
                      <a:pt x="297" y="414"/>
                    </a:lnTo>
                    <a:lnTo>
                      <a:pt x="341" y="403"/>
                    </a:lnTo>
                    <a:lnTo>
                      <a:pt x="393" y="460"/>
                    </a:lnTo>
                    <a:lnTo>
                      <a:pt x="427" y="439"/>
                    </a:lnTo>
                    <a:lnTo>
                      <a:pt x="393" y="370"/>
                    </a:lnTo>
                    <a:lnTo>
                      <a:pt x="416" y="341"/>
                    </a:lnTo>
                    <a:lnTo>
                      <a:pt x="484" y="374"/>
                    </a:lnTo>
                    <a:lnTo>
                      <a:pt x="505" y="338"/>
                    </a:lnTo>
                    <a:lnTo>
                      <a:pt x="442" y="292"/>
                    </a:lnTo>
                    <a:lnTo>
                      <a:pt x="450" y="252"/>
                    </a:lnTo>
                    <a:lnTo>
                      <a:pt x="528" y="244"/>
                    </a:lnTo>
                    <a:lnTo>
                      <a:pt x="526" y="204"/>
                    </a:lnTo>
                    <a:lnTo>
                      <a:pt x="448" y="193"/>
                    </a:lnTo>
                    <a:lnTo>
                      <a:pt x="440" y="162"/>
                    </a:lnTo>
                    <a:lnTo>
                      <a:pt x="503" y="119"/>
                    </a:lnTo>
                    <a:lnTo>
                      <a:pt x="482" y="82"/>
                    </a:lnTo>
                    <a:lnTo>
                      <a:pt x="412" y="111"/>
                    </a:lnTo>
                    <a:lnTo>
                      <a:pt x="389" y="88"/>
                    </a:lnTo>
                    <a:lnTo>
                      <a:pt x="425" y="21"/>
                    </a:lnTo>
                    <a:lnTo>
                      <a:pt x="391" y="0"/>
                    </a:lnTo>
                    <a:lnTo>
                      <a:pt x="335" y="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751" y="223"/>
                <a:ext cx="1428" cy="1430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1595" y="800"/>
                <a:ext cx="2312" cy="2313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2" y="3022"/>
                <a:ext cx="2153" cy="1321"/>
              </a:xfrm>
              <a:custGeom>
                <a:rect b="b" l="l" r="r" t="t"/>
                <a:pathLst>
                  <a:path extrusionOk="0" h="1321" w="2153">
                    <a:moveTo>
                      <a:pt x="1368" y="358"/>
                    </a:moveTo>
                    <a:lnTo>
                      <a:pt x="1197" y="318"/>
                    </a:lnTo>
                    <a:lnTo>
                      <a:pt x="1173" y="0"/>
                    </a:lnTo>
                    <a:lnTo>
                      <a:pt x="964" y="16"/>
                    </a:lnTo>
                    <a:lnTo>
                      <a:pt x="948" y="318"/>
                    </a:lnTo>
                    <a:lnTo>
                      <a:pt x="808" y="366"/>
                    </a:lnTo>
                    <a:lnTo>
                      <a:pt x="606" y="109"/>
                    </a:lnTo>
                    <a:lnTo>
                      <a:pt x="467" y="187"/>
                    </a:lnTo>
                    <a:lnTo>
                      <a:pt x="599" y="474"/>
                    </a:lnTo>
                    <a:lnTo>
                      <a:pt x="506" y="568"/>
                    </a:lnTo>
                    <a:lnTo>
                      <a:pt x="202" y="459"/>
                    </a:lnTo>
                    <a:lnTo>
                      <a:pt x="132" y="576"/>
                    </a:lnTo>
                    <a:lnTo>
                      <a:pt x="365" y="778"/>
                    </a:lnTo>
                    <a:lnTo>
                      <a:pt x="327" y="933"/>
                    </a:lnTo>
                    <a:lnTo>
                      <a:pt x="7" y="956"/>
                    </a:lnTo>
                    <a:lnTo>
                      <a:pt x="0" y="1128"/>
                    </a:lnTo>
                    <a:lnTo>
                      <a:pt x="327" y="1174"/>
                    </a:lnTo>
                    <a:lnTo>
                      <a:pt x="358" y="1321"/>
                    </a:lnTo>
                    <a:lnTo>
                      <a:pt x="1804" y="1321"/>
                    </a:lnTo>
                    <a:lnTo>
                      <a:pt x="1835" y="1158"/>
                    </a:lnTo>
                    <a:lnTo>
                      <a:pt x="2153" y="1128"/>
                    </a:lnTo>
                    <a:lnTo>
                      <a:pt x="2146" y="964"/>
                    </a:lnTo>
                    <a:lnTo>
                      <a:pt x="1827" y="917"/>
                    </a:lnTo>
                    <a:lnTo>
                      <a:pt x="1795" y="793"/>
                    </a:lnTo>
                    <a:lnTo>
                      <a:pt x="2052" y="615"/>
                    </a:lnTo>
                    <a:lnTo>
                      <a:pt x="1967" y="467"/>
                    </a:lnTo>
                    <a:lnTo>
                      <a:pt x="1679" y="583"/>
                    </a:lnTo>
                    <a:lnTo>
                      <a:pt x="1586" y="490"/>
                    </a:lnTo>
                    <a:lnTo>
                      <a:pt x="1733" y="218"/>
                    </a:lnTo>
                    <a:lnTo>
                      <a:pt x="1593" y="132"/>
                    </a:lnTo>
                    <a:lnTo>
                      <a:pt x="1368" y="358"/>
                    </a:lnTo>
                    <a:close/>
                  </a:path>
                </a:pathLst>
              </a:custGeom>
              <a:solidFill>
                <a:schemeClr val="dk2">
                  <a:alpha val="49803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2831" y="2788"/>
                <a:ext cx="1426" cy="1426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557" y="307"/>
                <a:ext cx="1845" cy="1846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4502" y="1610"/>
                <a:ext cx="1265" cy="2518"/>
              </a:xfrm>
              <a:custGeom>
                <a:rect b="b" l="l" r="r" t="t"/>
                <a:pathLst>
                  <a:path extrusionOk="0" h="2518" w="1265">
                    <a:moveTo>
                      <a:pt x="1265" y="0"/>
                    </a:moveTo>
                    <a:lnTo>
                      <a:pt x="1128" y="18"/>
                    </a:lnTo>
                    <a:lnTo>
                      <a:pt x="1110" y="372"/>
                    </a:lnTo>
                    <a:lnTo>
                      <a:pt x="946" y="428"/>
                    </a:lnTo>
                    <a:lnTo>
                      <a:pt x="710" y="127"/>
                    </a:lnTo>
                    <a:lnTo>
                      <a:pt x="546" y="219"/>
                    </a:lnTo>
                    <a:lnTo>
                      <a:pt x="701" y="555"/>
                    </a:lnTo>
                    <a:lnTo>
                      <a:pt x="592" y="665"/>
                    </a:lnTo>
                    <a:lnTo>
                      <a:pt x="237" y="537"/>
                    </a:lnTo>
                    <a:lnTo>
                      <a:pt x="155" y="674"/>
                    </a:lnTo>
                    <a:lnTo>
                      <a:pt x="427" y="911"/>
                    </a:lnTo>
                    <a:lnTo>
                      <a:pt x="383" y="1093"/>
                    </a:lnTo>
                    <a:lnTo>
                      <a:pt x="9" y="1121"/>
                    </a:lnTo>
                    <a:lnTo>
                      <a:pt x="0" y="1322"/>
                    </a:lnTo>
                    <a:lnTo>
                      <a:pt x="383" y="1376"/>
                    </a:lnTo>
                    <a:lnTo>
                      <a:pt x="419" y="1549"/>
                    </a:lnTo>
                    <a:lnTo>
                      <a:pt x="136" y="1804"/>
                    </a:lnTo>
                    <a:lnTo>
                      <a:pt x="237" y="1959"/>
                    </a:lnTo>
                    <a:lnTo>
                      <a:pt x="555" y="1813"/>
                    </a:lnTo>
                    <a:lnTo>
                      <a:pt x="674" y="1932"/>
                    </a:lnTo>
                    <a:lnTo>
                      <a:pt x="509" y="2232"/>
                    </a:lnTo>
                    <a:lnTo>
                      <a:pt x="664" y="2360"/>
                    </a:lnTo>
                    <a:lnTo>
                      <a:pt x="946" y="2087"/>
                    </a:lnTo>
                    <a:lnTo>
                      <a:pt x="1110" y="2142"/>
                    </a:lnTo>
                    <a:lnTo>
                      <a:pt x="1147" y="2515"/>
                    </a:lnTo>
                    <a:lnTo>
                      <a:pt x="1265" y="2518"/>
                    </a:lnTo>
                    <a:lnTo>
                      <a:pt x="12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 rot="-5400000">
                <a:off x="2505" y="-537"/>
                <a:ext cx="1085" cy="2160"/>
              </a:xfrm>
              <a:custGeom>
                <a:rect b="b" l="l" r="r" t="t"/>
                <a:pathLst>
                  <a:path extrusionOk="0" h="2518" w="1265">
                    <a:moveTo>
                      <a:pt x="1265" y="0"/>
                    </a:moveTo>
                    <a:lnTo>
                      <a:pt x="1128" y="18"/>
                    </a:lnTo>
                    <a:lnTo>
                      <a:pt x="1110" y="372"/>
                    </a:lnTo>
                    <a:lnTo>
                      <a:pt x="946" y="428"/>
                    </a:lnTo>
                    <a:lnTo>
                      <a:pt x="710" y="127"/>
                    </a:lnTo>
                    <a:lnTo>
                      <a:pt x="546" y="219"/>
                    </a:lnTo>
                    <a:lnTo>
                      <a:pt x="701" y="555"/>
                    </a:lnTo>
                    <a:lnTo>
                      <a:pt x="592" y="665"/>
                    </a:lnTo>
                    <a:lnTo>
                      <a:pt x="237" y="537"/>
                    </a:lnTo>
                    <a:lnTo>
                      <a:pt x="155" y="674"/>
                    </a:lnTo>
                    <a:lnTo>
                      <a:pt x="427" y="911"/>
                    </a:lnTo>
                    <a:lnTo>
                      <a:pt x="383" y="1093"/>
                    </a:lnTo>
                    <a:lnTo>
                      <a:pt x="9" y="1121"/>
                    </a:lnTo>
                    <a:lnTo>
                      <a:pt x="0" y="1322"/>
                    </a:lnTo>
                    <a:lnTo>
                      <a:pt x="383" y="1376"/>
                    </a:lnTo>
                    <a:lnTo>
                      <a:pt x="419" y="1549"/>
                    </a:lnTo>
                    <a:lnTo>
                      <a:pt x="136" y="1804"/>
                    </a:lnTo>
                    <a:lnTo>
                      <a:pt x="237" y="1959"/>
                    </a:lnTo>
                    <a:lnTo>
                      <a:pt x="555" y="1813"/>
                    </a:lnTo>
                    <a:lnTo>
                      <a:pt x="674" y="1932"/>
                    </a:lnTo>
                    <a:lnTo>
                      <a:pt x="509" y="2232"/>
                    </a:lnTo>
                    <a:lnTo>
                      <a:pt x="664" y="2360"/>
                    </a:lnTo>
                    <a:lnTo>
                      <a:pt x="946" y="2087"/>
                    </a:lnTo>
                    <a:lnTo>
                      <a:pt x="1110" y="2142"/>
                    </a:lnTo>
                    <a:lnTo>
                      <a:pt x="1147" y="2515"/>
                    </a:lnTo>
                    <a:lnTo>
                      <a:pt x="1265" y="2518"/>
                    </a:lnTo>
                    <a:lnTo>
                      <a:pt x="12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descr="Facbanna" id="79" name="Google Shape;79;p1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" y="-2"/>
              <a:ext cx="506" cy="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" name="Google Shape;80;p14"/>
          <p:cNvSpPr txBox="1"/>
          <p:nvPr>
            <p:ph type="ctrTitle"/>
          </p:nvPr>
        </p:nvSpPr>
        <p:spPr>
          <a:xfrm>
            <a:off x="11430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2133600" y="308610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None/>
              <a:defRPr/>
            </a:lvl1pPr>
            <a:lvl2pPr lvl="1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lvl="2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lvl="3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lvl="4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lvl="5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lvl="6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lvl="7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lvl="8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0" type="dt"/>
          </p:nvPr>
        </p:nvSpPr>
        <p:spPr>
          <a:xfrm>
            <a:off x="11430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35814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1066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1066800" y="12573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3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 Narrow"/>
              <a:buNone/>
              <a:defRPr sz="15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sz="14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Font typeface="Arial Narrow"/>
              <a:buNone/>
              <a:defRPr sz="1100"/>
            </a:lvl9pPr>
          </a:lstStyle>
          <a:p/>
        </p:txBody>
      </p:sp>
      <p:sp>
        <p:nvSpPr>
          <p:cNvPr id="98" name="Google Shape;98;p17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1066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1066800" y="12573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 Narrow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9pPr>
          </a:lstStyle>
          <a:p/>
        </p:txBody>
      </p:sp>
      <p:sp>
        <p:nvSpPr>
          <p:cNvPr id="104" name="Google Shape;104;p18"/>
          <p:cNvSpPr txBox="1"/>
          <p:nvPr>
            <p:ph idx="2" type="body"/>
          </p:nvPr>
        </p:nvSpPr>
        <p:spPr>
          <a:xfrm>
            <a:off x="5029200" y="12573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Font typeface="Arial Narrow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9pPr>
          </a:lstStyle>
          <a:p/>
        </p:txBody>
      </p:sp>
      <p:sp>
        <p:nvSpPr>
          <p:cNvPr id="105" name="Google Shape;105;p18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18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9pPr>
          </a:lstStyle>
          <a:p/>
        </p:txBody>
      </p:sp>
      <p:sp>
        <p:nvSpPr>
          <p:cNvPr id="111" name="Google Shape;111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9pPr>
          </a:lstStyle>
          <a:p/>
        </p:txBody>
      </p:sp>
      <p:sp>
        <p:nvSpPr>
          <p:cNvPr id="112" name="Google Shape;112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None/>
              <a:defRPr b="1" sz="1200"/>
            </a:lvl9pPr>
          </a:lstStyle>
          <a:p/>
        </p:txBody>
      </p:sp>
      <p:sp>
        <p:nvSpPr>
          <p:cNvPr id="113" name="Google Shape;113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Narrow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Font typeface="Arial Narrow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Font typeface="Arial Narrow"/>
              <a:buChar char="•"/>
              <a:defRPr sz="1200"/>
            </a:lvl9pPr>
          </a:lstStyle>
          <a:p/>
        </p:txBody>
      </p:sp>
      <p:sp>
        <p:nvSpPr>
          <p:cNvPr id="114" name="Google Shape;114;p19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9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066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457201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•"/>
              <a:defRPr sz="2400"/>
            </a:lvl1pPr>
            <a:lvl2pPr indent="-361950" lvl="1" marL="914400" algn="l">
              <a:spcBef>
                <a:spcPts val="400"/>
              </a:spcBef>
              <a:spcAft>
                <a:spcPts val="0"/>
              </a:spcAft>
              <a:buSzPts val="2100"/>
              <a:buFont typeface="Arial Narrow"/>
              <a:buChar char="•"/>
              <a:defRPr sz="2100"/>
            </a:lvl2pPr>
            <a:lvl3pPr indent="-342900" lvl="2" marL="1371600" algn="l">
              <a:spcBef>
                <a:spcPts val="400"/>
              </a:spcBef>
              <a:spcAft>
                <a:spcPts val="0"/>
              </a:spcAft>
              <a:buSzPts val="1800"/>
              <a:buFont typeface="Arial Narrow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Font typeface="Arial Narrow"/>
              <a:buChar char="•"/>
              <a:defRPr sz="1500"/>
            </a:lvl9pPr>
          </a:lstStyle>
          <a:p/>
        </p:txBody>
      </p:sp>
      <p:sp>
        <p:nvSpPr>
          <p:cNvPr id="125" name="Google Shape;125;p21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 Narrow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9pPr>
          </a:lstStyle>
          <a:p/>
        </p:txBody>
      </p:sp>
      <p:sp>
        <p:nvSpPr>
          <p:cNvPr id="126" name="Google Shape;126;p21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sz="15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2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 Narrow"/>
              <a:buNone/>
              <a:defRPr sz="11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Font typeface="Arial Narrow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Font typeface="Arial Narrow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Font typeface="Arial Narrow"/>
              <a:buNone/>
              <a:defRPr sz="700"/>
            </a:lvl9pPr>
          </a:lstStyle>
          <a:p/>
        </p:txBody>
      </p:sp>
      <p:sp>
        <p:nvSpPr>
          <p:cNvPr id="133" name="Google Shape;133;p22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2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1066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 rot="5400000">
            <a:off x="3409950" y="-10858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 rot="5400000">
            <a:off x="5810250" y="13144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 rot="5400000">
            <a:off x="1847850" y="-5524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50000">
              <a:schemeClr val="dk2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11114" y="-2381"/>
            <a:ext cx="9166226" cy="5173266"/>
            <a:chOff x="-7" y="-2"/>
            <a:chExt cx="5774" cy="4345"/>
          </a:xfrm>
        </p:grpSpPr>
        <p:grpSp>
          <p:nvGrpSpPr>
            <p:cNvPr id="52" name="Google Shape;52;p13"/>
            <p:cNvGrpSpPr/>
            <p:nvPr/>
          </p:nvGrpSpPr>
          <p:grpSpPr>
            <a:xfrm>
              <a:off x="-7" y="10"/>
              <a:ext cx="5774" cy="4333"/>
              <a:chOff x="-7" y="10"/>
              <a:chExt cx="5774" cy="4333"/>
            </a:xfrm>
          </p:grpSpPr>
          <p:sp>
            <p:nvSpPr>
              <p:cNvPr id="53" name="Google Shape;53;p13"/>
              <p:cNvSpPr/>
              <p:nvPr/>
            </p:nvSpPr>
            <p:spPr>
              <a:xfrm>
                <a:off x="-7" y="1157"/>
                <a:ext cx="1429" cy="1707"/>
              </a:xfrm>
              <a:custGeom>
                <a:rect b="b" l="l" r="r" t="t"/>
                <a:pathLst>
                  <a:path extrusionOk="0" h="1707" w="1429">
                    <a:moveTo>
                      <a:pt x="808" y="283"/>
                    </a:moveTo>
                    <a:lnTo>
                      <a:pt x="673" y="252"/>
                    </a:lnTo>
                    <a:lnTo>
                      <a:pt x="654" y="0"/>
                    </a:lnTo>
                    <a:lnTo>
                      <a:pt x="488" y="13"/>
                    </a:lnTo>
                    <a:lnTo>
                      <a:pt x="476" y="252"/>
                    </a:lnTo>
                    <a:lnTo>
                      <a:pt x="365" y="290"/>
                    </a:lnTo>
                    <a:lnTo>
                      <a:pt x="206" y="86"/>
                    </a:lnTo>
                    <a:lnTo>
                      <a:pt x="95" y="148"/>
                    </a:lnTo>
                    <a:lnTo>
                      <a:pt x="200" y="376"/>
                    </a:lnTo>
                    <a:lnTo>
                      <a:pt x="126" y="450"/>
                    </a:lnTo>
                    <a:lnTo>
                      <a:pt x="0" y="423"/>
                    </a:lnTo>
                    <a:lnTo>
                      <a:pt x="0" y="1273"/>
                    </a:lnTo>
                    <a:lnTo>
                      <a:pt x="101" y="1226"/>
                    </a:lnTo>
                    <a:lnTo>
                      <a:pt x="181" y="1306"/>
                    </a:lnTo>
                    <a:lnTo>
                      <a:pt x="70" y="1509"/>
                    </a:lnTo>
                    <a:lnTo>
                      <a:pt x="175" y="1596"/>
                    </a:lnTo>
                    <a:lnTo>
                      <a:pt x="365" y="1411"/>
                    </a:lnTo>
                    <a:lnTo>
                      <a:pt x="476" y="1448"/>
                    </a:lnTo>
                    <a:lnTo>
                      <a:pt x="501" y="1700"/>
                    </a:lnTo>
                    <a:lnTo>
                      <a:pt x="667" y="1707"/>
                    </a:lnTo>
                    <a:lnTo>
                      <a:pt x="685" y="1442"/>
                    </a:lnTo>
                    <a:lnTo>
                      <a:pt x="826" y="1405"/>
                    </a:lnTo>
                    <a:lnTo>
                      <a:pt x="993" y="1590"/>
                    </a:lnTo>
                    <a:lnTo>
                      <a:pt x="1103" y="1522"/>
                    </a:lnTo>
                    <a:lnTo>
                      <a:pt x="993" y="1300"/>
                    </a:lnTo>
                    <a:lnTo>
                      <a:pt x="1067" y="1207"/>
                    </a:lnTo>
                    <a:lnTo>
                      <a:pt x="1288" y="1312"/>
                    </a:lnTo>
                    <a:lnTo>
                      <a:pt x="1355" y="1196"/>
                    </a:lnTo>
                    <a:lnTo>
                      <a:pt x="1153" y="1047"/>
                    </a:lnTo>
                    <a:lnTo>
                      <a:pt x="1177" y="918"/>
                    </a:lnTo>
                    <a:lnTo>
                      <a:pt x="1429" y="894"/>
                    </a:lnTo>
                    <a:lnTo>
                      <a:pt x="1423" y="764"/>
                    </a:lnTo>
                    <a:lnTo>
                      <a:pt x="1171" y="727"/>
                    </a:lnTo>
                    <a:lnTo>
                      <a:pt x="1146" y="629"/>
                    </a:lnTo>
                    <a:lnTo>
                      <a:pt x="1349" y="487"/>
                    </a:lnTo>
                    <a:lnTo>
                      <a:pt x="1282" y="370"/>
                    </a:lnTo>
                    <a:lnTo>
                      <a:pt x="1054" y="462"/>
                    </a:lnTo>
                    <a:lnTo>
                      <a:pt x="980" y="388"/>
                    </a:lnTo>
                    <a:lnTo>
                      <a:pt x="1097" y="173"/>
                    </a:lnTo>
                    <a:lnTo>
                      <a:pt x="986" y="105"/>
                    </a:lnTo>
                    <a:lnTo>
                      <a:pt x="808" y="28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4" name="Google Shape;54;p13"/>
              <p:cNvSpPr/>
              <p:nvPr/>
            </p:nvSpPr>
            <p:spPr>
              <a:xfrm>
                <a:off x="68" y="10"/>
                <a:ext cx="528" cy="496"/>
              </a:xfrm>
              <a:custGeom>
                <a:rect b="b" l="l" r="r" t="t"/>
                <a:pathLst>
                  <a:path extrusionOk="0" h="496" w="528">
                    <a:moveTo>
                      <a:pt x="335" y="56"/>
                    </a:moveTo>
                    <a:lnTo>
                      <a:pt x="293" y="46"/>
                    </a:lnTo>
                    <a:lnTo>
                      <a:pt x="288" y="0"/>
                    </a:lnTo>
                    <a:lnTo>
                      <a:pt x="238" y="0"/>
                    </a:lnTo>
                    <a:lnTo>
                      <a:pt x="232" y="46"/>
                    </a:lnTo>
                    <a:lnTo>
                      <a:pt x="198" y="58"/>
                    </a:lnTo>
                    <a:lnTo>
                      <a:pt x="146" y="0"/>
                    </a:lnTo>
                    <a:lnTo>
                      <a:pt x="114" y="14"/>
                    </a:lnTo>
                    <a:lnTo>
                      <a:pt x="147" y="84"/>
                    </a:lnTo>
                    <a:lnTo>
                      <a:pt x="124" y="107"/>
                    </a:lnTo>
                    <a:lnTo>
                      <a:pt x="50" y="81"/>
                    </a:lnTo>
                    <a:lnTo>
                      <a:pt x="32" y="109"/>
                    </a:lnTo>
                    <a:lnTo>
                      <a:pt x="90" y="159"/>
                    </a:lnTo>
                    <a:lnTo>
                      <a:pt x="80" y="197"/>
                    </a:lnTo>
                    <a:lnTo>
                      <a:pt x="2" y="202"/>
                    </a:lnTo>
                    <a:lnTo>
                      <a:pt x="0" y="244"/>
                    </a:lnTo>
                    <a:lnTo>
                      <a:pt x="80" y="256"/>
                    </a:lnTo>
                    <a:lnTo>
                      <a:pt x="88" y="292"/>
                    </a:lnTo>
                    <a:lnTo>
                      <a:pt x="29" y="345"/>
                    </a:lnTo>
                    <a:lnTo>
                      <a:pt x="50" y="378"/>
                    </a:lnTo>
                    <a:lnTo>
                      <a:pt x="116" y="347"/>
                    </a:lnTo>
                    <a:lnTo>
                      <a:pt x="141" y="372"/>
                    </a:lnTo>
                    <a:lnTo>
                      <a:pt x="107" y="435"/>
                    </a:lnTo>
                    <a:lnTo>
                      <a:pt x="139" y="462"/>
                    </a:lnTo>
                    <a:lnTo>
                      <a:pt x="198" y="404"/>
                    </a:lnTo>
                    <a:lnTo>
                      <a:pt x="232" y="416"/>
                    </a:lnTo>
                    <a:lnTo>
                      <a:pt x="240" y="494"/>
                    </a:lnTo>
                    <a:lnTo>
                      <a:pt x="292" y="496"/>
                    </a:lnTo>
                    <a:lnTo>
                      <a:pt x="297" y="414"/>
                    </a:lnTo>
                    <a:lnTo>
                      <a:pt x="341" y="403"/>
                    </a:lnTo>
                    <a:lnTo>
                      <a:pt x="393" y="460"/>
                    </a:lnTo>
                    <a:lnTo>
                      <a:pt x="427" y="439"/>
                    </a:lnTo>
                    <a:lnTo>
                      <a:pt x="393" y="370"/>
                    </a:lnTo>
                    <a:lnTo>
                      <a:pt x="416" y="341"/>
                    </a:lnTo>
                    <a:lnTo>
                      <a:pt x="484" y="374"/>
                    </a:lnTo>
                    <a:lnTo>
                      <a:pt x="505" y="338"/>
                    </a:lnTo>
                    <a:lnTo>
                      <a:pt x="442" y="292"/>
                    </a:lnTo>
                    <a:lnTo>
                      <a:pt x="450" y="252"/>
                    </a:lnTo>
                    <a:lnTo>
                      <a:pt x="528" y="244"/>
                    </a:lnTo>
                    <a:lnTo>
                      <a:pt x="526" y="204"/>
                    </a:lnTo>
                    <a:lnTo>
                      <a:pt x="448" y="193"/>
                    </a:lnTo>
                    <a:lnTo>
                      <a:pt x="440" y="162"/>
                    </a:lnTo>
                    <a:lnTo>
                      <a:pt x="503" y="119"/>
                    </a:lnTo>
                    <a:lnTo>
                      <a:pt x="482" y="82"/>
                    </a:lnTo>
                    <a:lnTo>
                      <a:pt x="412" y="111"/>
                    </a:lnTo>
                    <a:lnTo>
                      <a:pt x="389" y="88"/>
                    </a:lnTo>
                    <a:lnTo>
                      <a:pt x="425" y="21"/>
                    </a:lnTo>
                    <a:lnTo>
                      <a:pt x="391" y="0"/>
                    </a:lnTo>
                    <a:lnTo>
                      <a:pt x="335" y="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5" name="Google Shape;55;p13"/>
              <p:cNvSpPr/>
              <p:nvPr/>
            </p:nvSpPr>
            <p:spPr>
              <a:xfrm>
                <a:off x="751" y="223"/>
                <a:ext cx="1428" cy="1430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>
                <a:off x="1595" y="800"/>
                <a:ext cx="2312" cy="2313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>
                <a:off x="2" y="3022"/>
                <a:ext cx="2153" cy="1321"/>
              </a:xfrm>
              <a:custGeom>
                <a:rect b="b" l="l" r="r" t="t"/>
                <a:pathLst>
                  <a:path extrusionOk="0" h="1321" w="2153">
                    <a:moveTo>
                      <a:pt x="1368" y="358"/>
                    </a:moveTo>
                    <a:lnTo>
                      <a:pt x="1197" y="318"/>
                    </a:lnTo>
                    <a:lnTo>
                      <a:pt x="1173" y="0"/>
                    </a:lnTo>
                    <a:lnTo>
                      <a:pt x="964" y="16"/>
                    </a:lnTo>
                    <a:lnTo>
                      <a:pt x="948" y="318"/>
                    </a:lnTo>
                    <a:lnTo>
                      <a:pt x="808" y="366"/>
                    </a:lnTo>
                    <a:lnTo>
                      <a:pt x="606" y="109"/>
                    </a:lnTo>
                    <a:lnTo>
                      <a:pt x="467" y="187"/>
                    </a:lnTo>
                    <a:lnTo>
                      <a:pt x="599" y="474"/>
                    </a:lnTo>
                    <a:lnTo>
                      <a:pt x="506" y="568"/>
                    </a:lnTo>
                    <a:lnTo>
                      <a:pt x="202" y="459"/>
                    </a:lnTo>
                    <a:lnTo>
                      <a:pt x="132" y="576"/>
                    </a:lnTo>
                    <a:lnTo>
                      <a:pt x="365" y="778"/>
                    </a:lnTo>
                    <a:lnTo>
                      <a:pt x="327" y="933"/>
                    </a:lnTo>
                    <a:lnTo>
                      <a:pt x="7" y="956"/>
                    </a:lnTo>
                    <a:lnTo>
                      <a:pt x="0" y="1128"/>
                    </a:lnTo>
                    <a:lnTo>
                      <a:pt x="327" y="1174"/>
                    </a:lnTo>
                    <a:lnTo>
                      <a:pt x="358" y="1321"/>
                    </a:lnTo>
                    <a:lnTo>
                      <a:pt x="1804" y="1321"/>
                    </a:lnTo>
                    <a:lnTo>
                      <a:pt x="1835" y="1158"/>
                    </a:lnTo>
                    <a:lnTo>
                      <a:pt x="2153" y="1128"/>
                    </a:lnTo>
                    <a:lnTo>
                      <a:pt x="2146" y="964"/>
                    </a:lnTo>
                    <a:lnTo>
                      <a:pt x="1827" y="917"/>
                    </a:lnTo>
                    <a:lnTo>
                      <a:pt x="1795" y="793"/>
                    </a:lnTo>
                    <a:lnTo>
                      <a:pt x="2052" y="615"/>
                    </a:lnTo>
                    <a:lnTo>
                      <a:pt x="1967" y="467"/>
                    </a:lnTo>
                    <a:lnTo>
                      <a:pt x="1679" y="583"/>
                    </a:lnTo>
                    <a:lnTo>
                      <a:pt x="1586" y="490"/>
                    </a:lnTo>
                    <a:lnTo>
                      <a:pt x="1733" y="218"/>
                    </a:lnTo>
                    <a:lnTo>
                      <a:pt x="1593" y="132"/>
                    </a:lnTo>
                    <a:lnTo>
                      <a:pt x="1368" y="358"/>
                    </a:lnTo>
                    <a:close/>
                  </a:path>
                </a:pathLst>
              </a:custGeom>
              <a:solidFill>
                <a:schemeClr val="dk2">
                  <a:alpha val="49803"/>
                </a:schemeClr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2831" y="2788"/>
                <a:ext cx="1426" cy="1426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chemeClr val="dk2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3557" y="307"/>
                <a:ext cx="1845" cy="1846"/>
              </a:xfrm>
              <a:custGeom>
                <a:rect b="b" l="l" r="r" t="t"/>
                <a:pathLst>
                  <a:path extrusionOk="0" h="2313" w="2312">
                    <a:moveTo>
                      <a:pt x="1469" y="384"/>
                    </a:moveTo>
                    <a:lnTo>
                      <a:pt x="1285" y="342"/>
                    </a:lnTo>
                    <a:lnTo>
                      <a:pt x="1260" y="0"/>
                    </a:lnTo>
                    <a:lnTo>
                      <a:pt x="1035" y="17"/>
                    </a:lnTo>
                    <a:lnTo>
                      <a:pt x="1018" y="342"/>
                    </a:lnTo>
                    <a:lnTo>
                      <a:pt x="868" y="393"/>
                    </a:lnTo>
                    <a:lnTo>
                      <a:pt x="651" y="117"/>
                    </a:lnTo>
                    <a:lnTo>
                      <a:pt x="501" y="201"/>
                    </a:lnTo>
                    <a:lnTo>
                      <a:pt x="643" y="509"/>
                    </a:lnTo>
                    <a:lnTo>
                      <a:pt x="543" y="610"/>
                    </a:lnTo>
                    <a:lnTo>
                      <a:pt x="217" y="493"/>
                    </a:lnTo>
                    <a:lnTo>
                      <a:pt x="142" y="618"/>
                    </a:lnTo>
                    <a:lnTo>
                      <a:pt x="392" y="835"/>
                    </a:lnTo>
                    <a:lnTo>
                      <a:pt x="351" y="1002"/>
                    </a:lnTo>
                    <a:lnTo>
                      <a:pt x="8" y="1027"/>
                    </a:lnTo>
                    <a:lnTo>
                      <a:pt x="0" y="1211"/>
                    </a:lnTo>
                    <a:lnTo>
                      <a:pt x="351" y="1261"/>
                    </a:lnTo>
                    <a:lnTo>
                      <a:pt x="384" y="1419"/>
                    </a:lnTo>
                    <a:lnTo>
                      <a:pt x="125" y="1653"/>
                    </a:lnTo>
                    <a:lnTo>
                      <a:pt x="217" y="1795"/>
                    </a:lnTo>
                    <a:lnTo>
                      <a:pt x="509" y="1661"/>
                    </a:lnTo>
                    <a:lnTo>
                      <a:pt x="618" y="1770"/>
                    </a:lnTo>
                    <a:lnTo>
                      <a:pt x="467" y="2045"/>
                    </a:lnTo>
                    <a:lnTo>
                      <a:pt x="609" y="2162"/>
                    </a:lnTo>
                    <a:lnTo>
                      <a:pt x="868" y="1912"/>
                    </a:lnTo>
                    <a:lnTo>
                      <a:pt x="1018" y="1962"/>
                    </a:lnTo>
                    <a:lnTo>
                      <a:pt x="1052" y="2304"/>
                    </a:lnTo>
                    <a:lnTo>
                      <a:pt x="1277" y="2313"/>
                    </a:lnTo>
                    <a:lnTo>
                      <a:pt x="1302" y="1954"/>
                    </a:lnTo>
                    <a:lnTo>
                      <a:pt x="1494" y="1904"/>
                    </a:lnTo>
                    <a:lnTo>
                      <a:pt x="1720" y="2154"/>
                    </a:lnTo>
                    <a:lnTo>
                      <a:pt x="1870" y="2062"/>
                    </a:lnTo>
                    <a:lnTo>
                      <a:pt x="1720" y="1762"/>
                    </a:lnTo>
                    <a:lnTo>
                      <a:pt x="1820" y="1636"/>
                    </a:lnTo>
                    <a:lnTo>
                      <a:pt x="2120" y="1778"/>
                    </a:lnTo>
                    <a:lnTo>
                      <a:pt x="2212" y="1620"/>
                    </a:lnTo>
                    <a:lnTo>
                      <a:pt x="1937" y="1419"/>
                    </a:lnTo>
                    <a:lnTo>
                      <a:pt x="1970" y="1244"/>
                    </a:lnTo>
                    <a:lnTo>
                      <a:pt x="2312" y="1211"/>
                    </a:lnTo>
                    <a:lnTo>
                      <a:pt x="2304" y="1035"/>
                    </a:lnTo>
                    <a:lnTo>
                      <a:pt x="1962" y="985"/>
                    </a:lnTo>
                    <a:lnTo>
                      <a:pt x="1928" y="852"/>
                    </a:lnTo>
                    <a:lnTo>
                      <a:pt x="2204" y="660"/>
                    </a:lnTo>
                    <a:lnTo>
                      <a:pt x="2112" y="501"/>
                    </a:lnTo>
                    <a:lnTo>
                      <a:pt x="1803" y="626"/>
                    </a:lnTo>
                    <a:lnTo>
                      <a:pt x="1703" y="526"/>
                    </a:lnTo>
                    <a:lnTo>
                      <a:pt x="1861" y="234"/>
                    </a:lnTo>
                    <a:lnTo>
                      <a:pt x="1711" y="142"/>
                    </a:lnTo>
                    <a:lnTo>
                      <a:pt x="1469" y="38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dk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60" name="Google Shape;60;p13"/>
              <p:cNvSpPr/>
              <p:nvPr/>
            </p:nvSpPr>
            <p:spPr>
              <a:xfrm>
                <a:off x="4502" y="1610"/>
                <a:ext cx="1265" cy="2518"/>
              </a:xfrm>
              <a:custGeom>
                <a:rect b="b" l="l" r="r" t="t"/>
                <a:pathLst>
                  <a:path extrusionOk="0" h="2518" w="1265">
                    <a:moveTo>
                      <a:pt x="1265" y="0"/>
                    </a:moveTo>
                    <a:lnTo>
                      <a:pt x="1128" y="18"/>
                    </a:lnTo>
                    <a:lnTo>
                      <a:pt x="1110" y="372"/>
                    </a:lnTo>
                    <a:lnTo>
                      <a:pt x="946" y="428"/>
                    </a:lnTo>
                    <a:lnTo>
                      <a:pt x="710" y="127"/>
                    </a:lnTo>
                    <a:lnTo>
                      <a:pt x="546" y="219"/>
                    </a:lnTo>
                    <a:lnTo>
                      <a:pt x="701" y="555"/>
                    </a:lnTo>
                    <a:lnTo>
                      <a:pt x="592" y="665"/>
                    </a:lnTo>
                    <a:lnTo>
                      <a:pt x="237" y="537"/>
                    </a:lnTo>
                    <a:lnTo>
                      <a:pt x="155" y="674"/>
                    </a:lnTo>
                    <a:lnTo>
                      <a:pt x="427" y="911"/>
                    </a:lnTo>
                    <a:lnTo>
                      <a:pt x="383" y="1093"/>
                    </a:lnTo>
                    <a:lnTo>
                      <a:pt x="9" y="1121"/>
                    </a:lnTo>
                    <a:lnTo>
                      <a:pt x="0" y="1322"/>
                    </a:lnTo>
                    <a:lnTo>
                      <a:pt x="383" y="1376"/>
                    </a:lnTo>
                    <a:lnTo>
                      <a:pt x="419" y="1549"/>
                    </a:lnTo>
                    <a:lnTo>
                      <a:pt x="136" y="1804"/>
                    </a:lnTo>
                    <a:lnTo>
                      <a:pt x="237" y="1959"/>
                    </a:lnTo>
                    <a:lnTo>
                      <a:pt x="555" y="1813"/>
                    </a:lnTo>
                    <a:lnTo>
                      <a:pt x="674" y="1932"/>
                    </a:lnTo>
                    <a:lnTo>
                      <a:pt x="509" y="2232"/>
                    </a:lnTo>
                    <a:lnTo>
                      <a:pt x="664" y="2360"/>
                    </a:lnTo>
                    <a:lnTo>
                      <a:pt x="946" y="2087"/>
                    </a:lnTo>
                    <a:lnTo>
                      <a:pt x="1110" y="2142"/>
                    </a:lnTo>
                    <a:lnTo>
                      <a:pt x="1147" y="2515"/>
                    </a:lnTo>
                    <a:lnTo>
                      <a:pt x="1265" y="2518"/>
                    </a:lnTo>
                    <a:lnTo>
                      <a:pt x="126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folHlink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pic>
          <p:nvPicPr>
            <p:cNvPr descr="Facbanna" id="61" name="Google Shape;61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2" y="-2"/>
              <a:ext cx="506" cy="4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>
            <p:ph type="title"/>
          </p:nvPr>
        </p:nvSpPr>
        <p:spPr>
          <a:xfrm>
            <a:off x="1066800" y="2286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3300" u="none" cap="none" strike="noStrike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1066800" y="12573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marR="0" rtl="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Char char="•"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6195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Arial Narrow"/>
              <a:buChar char="•"/>
              <a:defRPr b="0" i="0" sz="2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 Narrow"/>
              <a:buChar char="•"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 Narrow"/>
              <a:buChar char="•"/>
              <a:defRPr b="0" i="0" sz="15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10668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3505200" y="474345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6934200" y="474345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100" u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/>
          <p:nvPr/>
        </p:nvSpPr>
        <p:spPr>
          <a:xfrm>
            <a:off x="737574" y="411510"/>
            <a:ext cx="8208912" cy="401648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ru" sz="1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lang="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7 классе</a:t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r>
              <a:rPr b="1" lang="ru" sz="1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“Государство в XVII—XVIII вв.”</a:t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" sz="1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/>
          <p:nvPr/>
        </p:nvSpPr>
        <p:spPr>
          <a:xfrm>
            <a:off x="1010550" y="696900"/>
            <a:ext cx="7941900" cy="3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EA95C"/>
                </a:solidFill>
                <a:latin typeface="Arial Narrow"/>
                <a:ea typeface="Arial Narrow"/>
                <a:cs typeface="Arial Narrow"/>
                <a:sym typeface="Arial Narrow"/>
              </a:rPr>
              <a:t>ДОМАШНЕЕ ЗАДАНИЕ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§ 11,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 cap="none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ПОДГОТОВИТЬ ПРЕЗЕНТАЦИИ О ЛЮДОВИКЕ XIV, ЖАНЕ БАТИСТЕ КОЛЬБЕРЕ, О КОРОЛЕВСКОМ ДВОРЦЕ В ВЕРСАЛЕ.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847950" y="163550"/>
            <a:ext cx="8234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Давайте повторим.</a:t>
            </a:r>
            <a:endParaRPr sz="1100"/>
          </a:p>
        </p:txBody>
      </p:sp>
      <p:sp>
        <p:nvSpPr>
          <p:cNvPr id="163" name="Google Shape;163;p27"/>
          <p:cNvSpPr txBox="1"/>
          <p:nvPr/>
        </p:nvSpPr>
        <p:spPr>
          <a:xfrm>
            <a:off x="847948" y="1407201"/>
            <a:ext cx="7992900" cy="2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вам известны  типы государств по административно-территориальному делению?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Назовите формы организации государственной власти.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органы управления были созданы в Европе в XV-XVIвв.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Представители каких сословий входили в сословно-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представительные органы?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 startAt="5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сословия формируются при капиталистическом строе?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 startAt="5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 чём разница в положении крепостных крестьян и наёмных рабочих, феодалов и буржуазии?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/>
          <p:nvPr/>
        </p:nvSpPr>
        <p:spPr>
          <a:xfrm>
            <a:off x="919875" y="1012125"/>
            <a:ext cx="7903200" cy="21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900" cap="none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ГОСУДАРСТВО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6900" cap="none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В XVII –XVIIIВ.</a:t>
            </a:r>
            <a:endParaRPr sz="1100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/>
          <p:nvPr/>
        </p:nvSpPr>
        <p:spPr>
          <a:xfrm>
            <a:off x="791580" y="-1"/>
            <a:ext cx="8208911" cy="143116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8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  Абсолютизм</a:t>
            </a:r>
            <a:r>
              <a:rPr b="1" lang="ru" sz="41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" sz="24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(абсолютная монархия) – </a:t>
            </a:r>
            <a:r>
              <a:rPr b="1" lang="ru" sz="2400">
                <a:solidFill>
                  <a:srgbClr val="92D050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форма государственного правления, при которой вся власть в государстве принадлежит монарху. </a:t>
            </a:r>
            <a:endParaRPr b="1" sz="4100">
              <a:solidFill>
                <a:srgbClr val="92D05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29"/>
          <p:cNvSpPr/>
          <p:nvPr/>
        </p:nvSpPr>
        <p:spPr>
          <a:xfrm>
            <a:off x="997601" y="1761650"/>
            <a:ext cx="65274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ЧТО СПОСОБСТВОВАЛО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УСТАНОВЛЕНИЮ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АБСОЛЮТИЗМА?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cap="none">
                <a:solidFill>
                  <a:schemeClr val="accent1"/>
                </a:solidFill>
                <a:latin typeface="Arial Narrow"/>
                <a:ea typeface="Arial Narrow"/>
                <a:cs typeface="Arial Narrow"/>
                <a:sym typeface="Arial Narrow"/>
              </a:rPr>
              <a:t>СТР.65.</a:t>
            </a:r>
            <a:endParaRPr sz="1100"/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 b="0" l="0" r="0" t="20213"/>
          <a:stretch/>
        </p:blipFill>
        <p:spPr>
          <a:xfrm>
            <a:off x="7697471" y="3680963"/>
            <a:ext cx="1303020" cy="1285875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1725025" y="0"/>
            <a:ext cx="72924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Установлению абсолютизма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способствовали:</a:t>
            </a:r>
            <a:endParaRPr sz="1100"/>
          </a:p>
        </p:txBody>
      </p:sp>
      <p:sp>
        <p:nvSpPr>
          <p:cNvPr id="181" name="Google Shape;181;p30"/>
          <p:cNvSpPr txBox="1"/>
          <p:nvPr/>
        </p:nvSpPr>
        <p:spPr>
          <a:xfrm>
            <a:off x="867497" y="1653648"/>
            <a:ext cx="799288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Введение системы постоянного налогообложения;</a:t>
            </a:r>
            <a:endParaRPr sz="1100"/>
          </a:p>
          <a:p>
            <a:pPr indent="-24765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Централизация административного и судебного аппарата;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регулярной армии;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Ослабление католической церкви;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Формирование класса буржуазии;</a:t>
            </a:r>
            <a:endParaRPr sz="1100"/>
          </a:p>
          <a:p>
            <a:pPr indent="-37465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 Narrow"/>
              <a:buAutoNum type="arabicPeriod"/>
            </a:pPr>
            <a:r>
              <a:rPr b="1" lang="ru" sz="21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Политика протекционизма;</a:t>
            </a:r>
            <a:endParaRPr sz="1100"/>
          </a:p>
          <a:p>
            <a:pPr indent="-165100" lvl="0" marL="254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 Narrow"/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2" name="Google Shape;182;p30"/>
          <p:cNvSpPr/>
          <p:nvPr/>
        </p:nvSpPr>
        <p:spPr>
          <a:xfrm>
            <a:off x="867500" y="3705875"/>
            <a:ext cx="81498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Каковы причины перехода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к абсолютизму?</a:t>
            </a:r>
            <a:endParaRPr sz="1100"/>
          </a:p>
        </p:txBody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24059"/>
            <a:ext cx="1609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/>
          <p:nvPr/>
        </p:nvSpPr>
        <p:spPr>
          <a:xfrm>
            <a:off x="1813297" y="1"/>
            <a:ext cx="6170199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Причины перехода к абсолютизму</a:t>
            </a:r>
            <a:endParaRPr sz="1100"/>
          </a:p>
        </p:txBody>
      </p:sp>
      <p:sp>
        <p:nvSpPr>
          <p:cNvPr id="189" name="Google Shape;189;p31"/>
          <p:cNvSpPr txBox="1"/>
          <p:nvPr/>
        </p:nvSpPr>
        <p:spPr>
          <a:xfrm>
            <a:off x="1115616" y="1221600"/>
            <a:ext cx="7506834" cy="117724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Развитие капиталистического производства;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Ослабление позиций дворянства и  духовенства;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3.   Укрепление буржуазии; </a:t>
            </a:r>
            <a:endParaRPr sz="1100"/>
          </a:p>
        </p:txBody>
      </p:sp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24122" l="0" r="18451" t="0"/>
          <a:stretch/>
        </p:blipFill>
        <p:spPr>
          <a:xfrm>
            <a:off x="899592" y="3543858"/>
            <a:ext cx="2326655" cy="1424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5916" y="3543858"/>
            <a:ext cx="2106234" cy="1461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6216" y="3503142"/>
            <a:ext cx="2256547" cy="1505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/>
          <p:nvPr/>
        </p:nvSpPr>
        <p:spPr>
          <a:xfrm>
            <a:off x="1680542" y="1"/>
            <a:ext cx="6327694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DCA8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Проблемное задание!</a:t>
            </a:r>
            <a:endParaRPr sz="1100"/>
          </a:p>
        </p:txBody>
      </p:sp>
      <p:sp>
        <p:nvSpPr>
          <p:cNvPr id="198" name="Google Shape;198;p32"/>
          <p:cNvSpPr/>
          <p:nvPr/>
        </p:nvSpPr>
        <p:spPr>
          <a:xfrm>
            <a:off x="899592" y="884263"/>
            <a:ext cx="4341984" cy="3808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Перечислить основные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черты французского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3"/>
              </a:rPr>
              <a:t>абсолютизма</a:t>
            </a:r>
            <a:r>
              <a:rPr b="1" lang="ru" sz="4100" u="sng">
                <a:solidFill>
                  <a:schemeClr val="hlink"/>
                </a:solidFill>
                <a:latin typeface="Arial Narrow"/>
                <a:ea typeface="Arial Narrow"/>
                <a:cs typeface="Arial Narrow"/>
                <a:sym typeface="Arial Narrow"/>
                <a:hlinkClick r:id="rId4"/>
              </a:rPr>
              <a:t>.</a:t>
            </a:r>
            <a:endParaRPr b="1" sz="4100">
              <a:solidFill>
                <a:schemeClr val="accent3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Стр.67-69.</a:t>
            </a:r>
            <a:endParaRPr sz="1100"/>
          </a:p>
        </p:txBody>
      </p:sp>
      <p:pic>
        <p:nvPicPr>
          <p:cNvPr id="199" name="Google Shape;199;p3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98030" y="1275606"/>
            <a:ext cx="2487770" cy="3746581"/>
          </a:xfrm>
          <a:prstGeom prst="rect">
            <a:avLst/>
          </a:prstGeom>
          <a:noFill/>
          <a:ln>
            <a:noFill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/>
          <p:nvPr/>
        </p:nvSpPr>
        <p:spPr>
          <a:xfrm>
            <a:off x="1775498" y="1"/>
            <a:ext cx="6225503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Черты французского абсолютизма</a:t>
            </a:r>
            <a:endParaRPr sz="1100"/>
          </a:p>
        </p:txBody>
      </p:sp>
      <p:sp>
        <p:nvSpPr>
          <p:cNvPr id="205" name="Google Shape;205;p33"/>
          <p:cNvSpPr txBox="1"/>
          <p:nvPr/>
        </p:nvSpPr>
        <p:spPr>
          <a:xfrm>
            <a:off x="845586" y="1653648"/>
            <a:ext cx="5670630" cy="265457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Концентрация власти в руках монарха; 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Бесконтрольная трата государственных</a:t>
            </a:r>
            <a:endParaRPr b="1" sz="24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      финансов;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 startAt="3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Многочисленные войны с целью укрепления могущества Франции; </a:t>
            </a:r>
            <a:endParaRPr sz="1100"/>
          </a:p>
          <a:p>
            <a:pPr indent="-381000" lvl="0" marL="3810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Narrow"/>
              <a:buAutoNum type="arabicPeriod" startAt="3"/>
            </a:pPr>
            <a:r>
              <a:rPr b="1" lang="ru"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Строгий контроль над жизнью подданных;</a:t>
            </a:r>
            <a:endParaRPr sz="1100"/>
          </a:p>
        </p:txBody>
      </p:sp>
      <p:pic>
        <p:nvPicPr>
          <p:cNvPr id="206" name="Google Shape;2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4228" y="1383618"/>
            <a:ext cx="2348865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ACTORY">
  <a:themeElements>
    <a:clrScheme name="Тема Office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7176BB"/>
      </a:accent2>
      <a:accent3>
        <a:srgbClr val="AAAABE"/>
      </a:accent3>
      <a:accent4>
        <a:srgbClr val="C8C8C8"/>
      </a:accent4>
      <a:accent5>
        <a:srgbClr val="FDD2AF"/>
      </a:accent5>
      <a:accent6>
        <a:srgbClr val="666AA9"/>
      </a:accent6>
      <a:hlink>
        <a:srgbClr val="B97C01"/>
      </a:hlink>
      <a:folHlink>
        <a:srgbClr val="555BA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