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7" r:id="rId11"/>
    <p:sldId id="268" r:id="rId12"/>
    <p:sldId id="265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9D7F5F-440B-4224-A5B2-8E3EBCB4D97C}" v="790" dt="2022-01-07T09:24:36.9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829D7F5F-440B-4224-A5B2-8E3EBCB4D97C}"/>
    <pc:docChg chg="modSld">
      <pc:chgData name="" userId="" providerId="" clId="Web-{829D7F5F-440B-4224-A5B2-8E3EBCB4D97C}" dt="2022-01-07T08:59:32.047" v="1" actId="20577"/>
      <pc:docMkLst>
        <pc:docMk/>
      </pc:docMkLst>
      <pc:sldChg chg="modSp">
        <pc:chgData name="" userId="" providerId="" clId="Web-{829D7F5F-440B-4224-A5B2-8E3EBCB4D97C}" dt="2022-01-07T08:59:32.047" v="1" actId="20577"/>
        <pc:sldMkLst>
          <pc:docMk/>
          <pc:sldMk cId="1351651579" sldId="256"/>
        </pc:sldMkLst>
        <pc:spChg chg="mod">
          <ac:chgData name="" userId="" providerId="" clId="Web-{829D7F5F-440B-4224-A5B2-8E3EBCB4D97C}" dt="2022-01-07T08:59:32.047" v="1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  <pc:docChgLst>
    <pc:chgData name="Zhigalov Roman" userId="1f97e9fdf7779aa5" providerId="Windows Live" clId="Web-{829D7F5F-440B-4224-A5B2-8E3EBCB4D97C}"/>
    <pc:docChg chg="addSld delSld modSld addMainMaster modMainMaster">
      <pc:chgData name="Zhigalov Roman" userId="1f97e9fdf7779aa5" providerId="Windows Live" clId="Web-{829D7F5F-440B-4224-A5B2-8E3EBCB4D97C}" dt="2022-01-07T09:24:36.918" v="793"/>
      <pc:docMkLst>
        <pc:docMk/>
      </pc:docMkLst>
      <pc:sldChg chg="modSp">
        <pc:chgData name="Zhigalov Roman" userId="1f97e9fdf7779aa5" providerId="Windows Live" clId="Web-{829D7F5F-440B-4224-A5B2-8E3EBCB4D97C}" dt="2022-01-07T08:59:45.922" v="3" actId="20577"/>
        <pc:sldMkLst>
          <pc:docMk/>
          <pc:sldMk cId="1351651579" sldId="256"/>
        </pc:sldMkLst>
        <pc:spChg chg="mod">
          <ac:chgData name="Zhigalov Roman" userId="1f97e9fdf7779aa5" providerId="Windows Live" clId="Web-{829D7F5F-440B-4224-A5B2-8E3EBCB4D97C}" dt="2022-01-07T08:59:45.922" v="3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829D7F5F-440B-4224-A5B2-8E3EBCB4D97C}" dt="2022-01-07T08:59:54.141" v="8" actId="20577"/>
        <pc:sldMkLst>
          <pc:docMk/>
          <pc:sldMk cId="2624958307" sldId="257"/>
        </pc:sldMkLst>
        <pc:spChg chg="mod">
          <ac:chgData name="Zhigalov Roman" userId="1f97e9fdf7779aa5" providerId="Windows Live" clId="Web-{829D7F5F-440B-4224-A5B2-8E3EBCB4D97C}" dt="2022-01-07T08:59:54.141" v="8" actId="20577"/>
          <ac:spMkLst>
            <pc:docMk/>
            <pc:sldMk cId="2624958307" sldId="257"/>
            <ac:spMk id="2" creationId="{CE438174-88DB-4ABC-878A-77FDA3FAB877}"/>
          </ac:spMkLst>
        </pc:spChg>
      </pc:sldChg>
      <pc:sldChg chg="addSp modSp new mod setBg">
        <pc:chgData name="Zhigalov Roman" userId="1f97e9fdf7779aa5" providerId="Windows Live" clId="Web-{829D7F5F-440B-4224-A5B2-8E3EBCB4D97C}" dt="2022-01-07T09:00:45.972" v="56" actId="20577"/>
        <pc:sldMkLst>
          <pc:docMk/>
          <pc:sldMk cId="3868832306" sldId="258"/>
        </pc:sldMkLst>
        <pc:spChg chg="mod">
          <ac:chgData name="Zhigalov Roman" userId="1f97e9fdf7779aa5" providerId="Windows Live" clId="Web-{829D7F5F-440B-4224-A5B2-8E3EBCB4D97C}" dt="2022-01-07T09:00:41.519" v="55"/>
          <ac:spMkLst>
            <pc:docMk/>
            <pc:sldMk cId="3868832306" sldId="258"/>
            <ac:spMk id="2" creationId="{9E59C636-4206-4259-A378-C09B39B5EF67}"/>
          </ac:spMkLst>
        </pc:spChg>
        <pc:spChg chg="mod">
          <ac:chgData name="Zhigalov Roman" userId="1f97e9fdf7779aa5" providerId="Windows Live" clId="Web-{829D7F5F-440B-4224-A5B2-8E3EBCB4D97C}" dt="2022-01-07T09:00:45.972" v="56" actId="20577"/>
          <ac:spMkLst>
            <pc:docMk/>
            <pc:sldMk cId="3868832306" sldId="258"/>
            <ac:spMk id="3" creationId="{B13EDC93-97B2-4C7E-9969-59F40D5FCAF9}"/>
          </ac:spMkLst>
        </pc:spChg>
        <pc:spChg chg="add">
          <ac:chgData name="Zhigalov Roman" userId="1f97e9fdf7779aa5" providerId="Windows Live" clId="Web-{829D7F5F-440B-4224-A5B2-8E3EBCB4D97C}" dt="2022-01-07T09:00:41.519" v="55"/>
          <ac:spMkLst>
            <pc:docMk/>
            <pc:sldMk cId="3868832306" sldId="258"/>
            <ac:spMk id="8" creationId="{B6CDA21F-E7AF-4C75-8395-33F58D5B0E45}"/>
          </ac:spMkLst>
        </pc:spChg>
        <pc:spChg chg="add">
          <ac:chgData name="Zhigalov Roman" userId="1f97e9fdf7779aa5" providerId="Windows Live" clId="Web-{829D7F5F-440B-4224-A5B2-8E3EBCB4D97C}" dt="2022-01-07T09:00:41.519" v="55"/>
          <ac:spMkLst>
            <pc:docMk/>
            <pc:sldMk cId="3868832306" sldId="258"/>
            <ac:spMk id="15" creationId="{D5B0017B-2ECA-49AF-B397-DC140825DF8D}"/>
          </ac:spMkLst>
        </pc:spChg>
        <pc:grpChg chg="add">
          <ac:chgData name="Zhigalov Roman" userId="1f97e9fdf7779aa5" providerId="Windows Live" clId="Web-{829D7F5F-440B-4224-A5B2-8E3EBCB4D97C}" dt="2022-01-07T09:00:41.519" v="55"/>
          <ac:grpSpMkLst>
            <pc:docMk/>
            <pc:sldMk cId="3868832306" sldId="258"/>
            <ac:grpSpMk id="10" creationId="{AE1C45F0-260A-458C-96ED-C1F6D2151219}"/>
          </ac:grpSpMkLst>
        </pc:grpChg>
        <pc:cxnChg chg="add">
          <ac:chgData name="Zhigalov Roman" userId="1f97e9fdf7779aa5" providerId="Windows Live" clId="Web-{829D7F5F-440B-4224-A5B2-8E3EBCB4D97C}" dt="2022-01-07T09:00:41.519" v="55"/>
          <ac:cxnSpMkLst>
            <pc:docMk/>
            <pc:sldMk cId="3868832306" sldId="258"/>
            <ac:cxnSpMk id="17" creationId="{6CF1BAF6-AD41-4082-B212-8A1F9A2E8779}"/>
          </ac:cxnSpMkLst>
        </pc:cxnChg>
      </pc:sldChg>
      <pc:sldChg chg="addSp modSp new mod setBg">
        <pc:chgData name="Zhigalov Roman" userId="1f97e9fdf7779aa5" providerId="Windows Live" clId="Web-{829D7F5F-440B-4224-A5B2-8E3EBCB4D97C}" dt="2022-01-07T09:00:59.801" v="62"/>
        <pc:sldMkLst>
          <pc:docMk/>
          <pc:sldMk cId="960547236" sldId="259"/>
        </pc:sldMkLst>
        <pc:spChg chg="mod">
          <ac:chgData name="Zhigalov Roman" userId="1f97e9fdf7779aa5" providerId="Windows Live" clId="Web-{829D7F5F-440B-4224-A5B2-8E3EBCB4D97C}" dt="2022-01-07T09:00:59.801" v="62"/>
          <ac:spMkLst>
            <pc:docMk/>
            <pc:sldMk cId="960547236" sldId="259"/>
            <ac:spMk id="2" creationId="{9DA7133A-33F7-4F81-BAF4-7F352A81FEB7}"/>
          </ac:spMkLst>
        </pc:spChg>
        <pc:spChg chg="mod">
          <ac:chgData name="Zhigalov Roman" userId="1f97e9fdf7779aa5" providerId="Windows Live" clId="Web-{829D7F5F-440B-4224-A5B2-8E3EBCB4D97C}" dt="2022-01-07T09:00:59.801" v="62"/>
          <ac:spMkLst>
            <pc:docMk/>
            <pc:sldMk cId="960547236" sldId="259"/>
            <ac:spMk id="3" creationId="{F4110DF3-5439-4325-9988-41A451A56303}"/>
          </ac:spMkLst>
        </pc:spChg>
        <pc:spChg chg="add">
          <ac:chgData name="Zhigalov Roman" userId="1f97e9fdf7779aa5" providerId="Windows Live" clId="Web-{829D7F5F-440B-4224-A5B2-8E3EBCB4D97C}" dt="2022-01-07T09:00:59.801" v="62"/>
          <ac:spMkLst>
            <pc:docMk/>
            <pc:sldMk cId="960547236" sldId="259"/>
            <ac:spMk id="8" creationId="{4522B21E-B2B9-4C72-9A71-C87EFD137480}"/>
          </ac:spMkLst>
        </pc:spChg>
        <pc:spChg chg="add">
          <ac:chgData name="Zhigalov Roman" userId="1f97e9fdf7779aa5" providerId="Windows Live" clId="Web-{829D7F5F-440B-4224-A5B2-8E3EBCB4D97C}" dt="2022-01-07T09:00:59.801" v="62"/>
          <ac:spMkLst>
            <pc:docMk/>
            <pc:sldMk cId="960547236" sldId="259"/>
            <ac:spMk id="10" creationId="{5EB7D2A2-F448-44D4-938C-DC84CBCB3B1E}"/>
          </ac:spMkLst>
        </pc:spChg>
        <pc:spChg chg="add">
          <ac:chgData name="Zhigalov Roman" userId="1f97e9fdf7779aa5" providerId="Windows Live" clId="Web-{829D7F5F-440B-4224-A5B2-8E3EBCB4D97C}" dt="2022-01-07T09:00:59.801" v="62"/>
          <ac:spMkLst>
            <pc:docMk/>
            <pc:sldMk cId="960547236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829D7F5F-440B-4224-A5B2-8E3EBCB4D97C}" dt="2022-01-07T09:00:59.801" v="62"/>
          <ac:cxnSpMkLst>
            <pc:docMk/>
            <pc:sldMk cId="960547236" sldId="259"/>
            <ac:cxnSpMk id="14" creationId="{F7C8EA93-3210-4C62-99E9-153C275E3A87}"/>
          </ac:cxnSpMkLst>
        </pc:cxnChg>
      </pc:sldChg>
      <pc:sldChg chg="modSp new del">
        <pc:chgData name="Zhigalov Roman" userId="1f97e9fdf7779aa5" providerId="Windows Live" clId="Web-{829D7F5F-440B-4224-A5B2-8E3EBCB4D97C}" dt="2022-01-07T09:02:19.149" v="75"/>
        <pc:sldMkLst>
          <pc:docMk/>
          <pc:sldMk cId="1654571595" sldId="260"/>
        </pc:sldMkLst>
        <pc:spChg chg="mod">
          <ac:chgData name="Zhigalov Roman" userId="1f97e9fdf7779aa5" providerId="Windows Live" clId="Web-{829D7F5F-440B-4224-A5B2-8E3EBCB4D97C}" dt="2022-01-07T09:02:14.430" v="71" actId="20577"/>
          <ac:spMkLst>
            <pc:docMk/>
            <pc:sldMk cId="1654571595" sldId="260"/>
            <ac:spMk id="2" creationId="{97828D42-4878-4B12-A988-CAC1A0B830A7}"/>
          </ac:spMkLst>
        </pc:spChg>
      </pc:sldChg>
      <pc:sldChg chg="addSp delSp modSp new mod setBg">
        <pc:chgData name="Zhigalov Roman" userId="1f97e9fdf7779aa5" providerId="Windows Live" clId="Web-{829D7F5F-440B-4224-A5B2-8E3EBCB4D97C}" dt="2022-01-07T09:03:06.323" v="88"/>
        <pc:sldMkLst>
          <pc:docMk/>
          <pc:sldMk cId="2496516657" sldId="261"/>
        </pc:sldMkLst>
        <pc:spChg chg="mod">
          <ac:chgData name="Zhigalov Roman" userId="1f97e9fdf7779aa5" providerId="Windows Live" clId="Web-{829D7F5F-440B-4224-A5B2-8E3EBCB4D97C}" dt="2022-01-07T09:03:06.323" v="88"/>
          <ac:spMkLst>
            <pc:docMk/>
            <pc:sldMk cId="2496516657" sldId="261"/>
            <ac:spMk id="2" creationId="{7C93C0B9-245A-4140-8C86-55BA70EDC73E}"/>
          </ac:spMkLst>
        </pc:spChg>
        <pc:spChg chg="del">
          <ac:chgData name="Zhigalov Roman" userId="1f97e9fdf7779aa5" providerId="Windows Live" clId="Web-{829D7F5F-440B-4224-A5B2-8E3EBCB4D97C}" dt="2022-01-07T09:03:01.666" v="87"/>
          <ac:spMkLst>
            <pc:docMk/>
            <pc:sldMk cId="2496516657" sldId="261"/>
            <ac:spMk id="3" creationId="{125D7C27-6A7A-4A67-A1DF-7EC04895D85F}"/>
          </ac:spMkLst>
        </pc:spChg>
        <pc:spChg chg="mod">
          <ac:chgData name="Zhigalov Roman" userId="1f97e9fdf7779aa5" providerId="Windows Live" clId="Web-{829D7F5F-440B-4224-A5B2-8E3EBCB4D97C}" dt="2022-01-07T09:03:06.323" v="88"/>
          <ac:spMkLst>
            <pc:docMk/>
            <pc:sldMk cId="2496516657" sldId="261"/>
            <ac:spMk id="4" creationId="{5B8BC346-596A-4862-A239-7231B2E02DE3}"/>
          </ac:spMkLst>
        </pc:spChg>
        <pc:spChg chg="add">
          <ac:chgData name="Zhigalov Roman" userId="1f97e9fdf7779aa5" providerId="Windows Live" clId="Web-{829D7F5F-440B-4224-A5B2-8E3EBCB4D97C}" dt="2022-01-07T09:03:06.323" v="88"/>
          <ac:spMkLst>
            <pc:docMk/>
            <pc:sldMk cId="2496516657" sldId="261"/>
            <ac:spMk id="10" creationId="{91DC6ABD-215C-4EA8-A483-CEF5B99AB385}"/>
          </ac:spMkLst>
        </pc:spChg>
        <pc:spChg chg="add">
          <ac:chgData name="Zhigalov Roman" userId="1f97e9fdf7779aa5" providerId="Windows Live" clId="Web-{829D7F5F-440B-4224-A5B2-8E3EBCB4D97C}" dt="2022-01-07T09:03:06.323" v="88"/>
          <ac:spMkLst>
            <pc:docMk/>
            <pc:sldMk cId="2496516657" sldId="261"/>
            <ac:spMk id="16" creationId="{04357C93-F0CB-4A1C-8F77-4E9063789819}"/>
          </ac:spMkLst>
        </pc:spChg>
        <pc:grpChg chg="add">
          <ac:chgData name="Zhigalov Roman" userId="1f97e9fdf7779aa5" providerId="Windows Live" clId="Web-{829D7F5F-440B-4224-A5B2-8E3EBCB4D97C}" dt="2022-01-07T09:03:06.323" v="88"/>
          <ac:grpSpMkLst>
            <pc:docMk/>
            <pc:sldMk cId="2496516657" sldId="261"/>
            <ac:grpSpMk id="12" creationId="{3AF6A671-C637-4547-85F4-51B6D1881399}"/>
          </ac:grpSpMkLst>
        </pc:grpChg>
        <pc:picChg chg="add mod ord">
          <ac:chgData name="Zhigalov Roman" userId="1f97e9fdf7779aa5" providerId="Windows Live" clId="Web-{829D7F5F-440B-4224-A5B2-8E3EBCB4D97C}" dt="2022-01-07T09:03:06.323" v="88"/>
          <ac:picMkLst>
            <pc:docMk/>
            <pc:sldMk cId="2496516657" sldId="261"/>
            <ac:picMk id="5" creationId="{464F8623-1397-4E11-B19C-4247A9373E00}"/>
          </ac:picMkLst>
        </pc:picChg>
      </pc:sldChg>
      <pc:sldChg chg="addSp delSp modSp new mod setBg">
        <pc:chgData name="Zhigalov Roman" userId="1f97e9fdf7779aa5" providerId="Windows Live" clId="Web-{829D7F5F-440B-4224-A5B2-8E3EBCB4D97C}" dt="2022-01-07T09:03:46.840" v="117"/>
        <pc:sldMkLst>
          <pc:docMk/>
          <pc:sldMk cId="573200788" sldId="262"/>
        </pc:sldMkLst>
        <pc:spChg chg="mod">
          <ac:chgData name="Zhigalov Roman" userId="1f97e9fdf7779aa5" providerId="Windows Live" clId="Web-{829D7F5F-440B-4224-A5B2-8E3EBCB4D97C}" dt="2022-01-07T09:03:46.840" v="117"/>
          <ac:spMkLst>
            <pc:docMk/>
            <pc:sldMk cId="573200788" sldId="262"/>
            <ac:spMk id="2" creationId="{B817A5E7-D64F-4C9B-9229-84FDEF198CBE}"/>
          </ac:spMkLst>
        </pc:spChg>
        <pc:spChg chg="del">
          <ac:chgData name="Zhigalov Roman" userId="1f97e9fdf7779aa5" providerId="Windows Live" clId="Web-{829D7F5F-440B-4224-A5B2-8E3EBCB4D97C}" dt="2022-01-07T09:03:43.840" v="116"/>
          <ac:spMkLst>
            <pc:docMk/>
            <pc:sldMk cId="573200788" sldId="262"/>
            <ac:spMk id="3" creationId="{D469C33D-E6AF-4714-8E53-66982F56989A}"/>
          </ac:spMkLst>
        </pc:spChg>
        <pc:spChg chg="mod">
          <ac:chgData name="Zhigalov Roman" userId="1f97e9fdf7779aa5" providerId="Windows Live" clId="Web-{829D7F5F-440B-4224-A5B2-8E3EBCB4D97C}" dt="2022-01-07T09:03:46.840" v="117"/>
          <ac:spMkLst>
            <pc:docMk/>
            <pc:sldMk cId="573200788" sldId="262"/>
            <ac:spMk id="4" creationId="{F8B8106A-1240-4C7E-8B22-9A8590A6B5DC}"/>
          </ac:spMkLst>
        </pc:spChg>
        <pc:spChg chg="add">
          <ac:chgData name="Zhigalov Roman" userId="1f97e9fdf7779aa5" providerId="Windows Live" clId="Web-{829D7F5F-440B-4224-A5B2-8E3EBCB4D97C}" dt="2022-01-07T09:03:46.840" v="117"/>
          <ac:spMkLst>
            <pc:docMk/>
            <pc:sldMk cId="573200788" sldId="262"/>
            <ac:spMk id="10" creationId="{91DC6ABD-215C-4EA8-A483-CEF5B99AB385}"/>
          </ac:spMkLst>
        </pc:spChg>
        <pc:spChg chg="add">
          <ac:chgData name="Zhigalov Roman" userId="1f97e9fdf7779aa5" providerId="Windows Live" clId="Web-{829D7F5F-440B-4224-A5B2-8E3EBCB4D97C}" dt="2022-01-07T09:03:46.840" v="117"/>
          <ac:spMkLst>
            <pc:docMk/>
            <pc:sldMk cId="573200788" sldId="262"/>
            <ac:spMk id="16" creationId="{04357C93-F0CB-4A1C-8F77-4E9063789819}"/>
          </ac:spMkLst>
        </pc:spChg>
        <pc:grpChg chg="add">
          <ac:chgData name="Zhigalov Roman" userId="1f97e9fdf7779aa5" providerId="Windows Live" clId="Web-{829D7F5F-440B-4224-A5B2-8E3EBCB4D97C}" dt="2022-01-07T09:03:46.840" v="117"/>
          <ac:grpSpMkLst>
            <pc:docMk/>
            <pc:sldMk cId="573200788" sldId="262"/>
            <ac:grpSpMk id="12" creationId="{3AF6A671-C637-4547-85F4-51B6D1881399}"/>
          </ac:grpSpMkLst>
        </pc:grpChg>
        <pc:picChg chg="add mod ord">
          <ac:chgData name="Zhigalov Roman" userId="1f97e9fdf7779aa5" providerId="Windows Live" clId="Web-{829D7F5F-440B-4224-A5B2-8E3EBCB4D97C}" dt="2022-01-07T09:03:46.840" v="117"/>
          <ac:picMkLst>
            <pc:docMk/>
            <pc:sldMk cId="573200788" sldId="262"/>
            <ac:picMk id="5" creationId="{7ACF8CF6-68FE-4F29-8F58-896F98628C64}"/>
          </ac:picMkLst>
        </pc:picChg>
      </pc:sldChg>
      <pc:sldChg chg="addSp delSp modSp new mod setBg setClrOvrMap">
        <pc:chgData name="Zhigalov Roman" userId="1f97e9fdf7779aa5" providerId="Windows Live" clId="Web-{829D7F5F-440B-4224-A5B2-8E3EBCB4D97C}" dt="2022-01-07T09:04:43.296" v="155"/>
        <pc:sldMkLst>
          <pc:docMk/>
          <pc:sldMk cId="3810893382" sldId="263"/>
        </pc:sldMkLst>
        <pc:spChg chg="mod">
          <ac:chgData name="Zhigalov Roman" userId="1f97e9fdf7779aa5" providerId="Windows Live" clId="Web-{829D7F5F-440B-4224-A5B2-8E3EBCB4D97C}" dt="2022-01-07T09:04:43.296" v="155"/>
          <ac:spMkLst>
            <pc:docMk/>
            <pc:sldMk cId="3810893382" sldId="263"/>
            <ac:spMk id="2" creationId="{63422235-B341-4876-9A61-9C04218DCFD8}"/>
          </ac:spMkLst>
        </pc:spChg>
        <pc:spChg chg="del">
          <ac:chgData name="Zhigalov Roman" userId="1f97e9fdf7779aa5" providerId="Windows Live" clId="Web-{829D7F5F-440B-4224-A5B2-8E3EBCB4D97C}" dt="2022-01-07T09:04:17.623" v="119"/>
          <ac:spMkLst>
            <pc:docMk/>
            <pc:sldMk cId="3810893382" sldId="263"/>
            <ac:spMk id="3" creationId="{98FFB194-591E-413B-A059-DEF314F218EE}"/>
          </ac:spMkLst>
        </pc:spChg>
        <pc:spChg chg="add">
          <ac:chgData name="Zhigalov Roman" userId="1f97e9fdf7779aa5" providerId="Windows Live" clId="Web-{829D7F5F-440B-4224-A5B2-8E3EBCB4D97C}" dt="2022-01-07T09:04:43.296" v="155"/>
          <ac:spMkLst>
            <pc:docMk/>
            <pc:sldMk cId="3810893382" sldId="263"/>
            <ac:spMk id="6" creationId="{5DCB5928-DC7D-4612-9922-441966E15627}"/>
          </ac:spMkLst>
        </pc:spChg>
        <pc:spChg chg="add del">
          <ac:chgData name="Zhigalov Roman" userId="1f97e9fdf7779aa5" providerId="Windows Live" clId="Web-{829D7F5F-440B-4224-A5B2-8E3EBCB4D97C}" dt="2022-01-07T09:04:43.281" v="154"/>
          <ac:spMkLst>
            <pc:docMk/>
            <pc:sldMk cId="3810893382" sldId="263"/>
            <ac:spMk id="9" creationId="{E49CC64F-7275-4E33-961B-0C5CDC439875}"/>
          </ac:spMkLst>
        </pc:spChg>
        <pc:spChg chg="add">
          <ac:chgData name="Zhigalov Roman" userId="1f97e9fdf7779aa5" providerId="Windows Live" clId="Web-{829D7F5F-440B-4224-A5B2-8E3EBCB4D97C}" dt="2022-01-07T09:04:43.296" v="155"/>
          <ac:spMkLst>
            <pc:docMk/>
            <pc:sldMk cId="3810893382" sldId="263"/>
            <ac:spMk id="11" creationId="{682C1161-1736-45EC-99B7-33F3CAE9D517}"/>
          </ac:spMkLst>
        </pc:spChg>
        <pc:spChg chg="add">
          <ac:chgData name="Zhigalov Roman" userId="1f97e9fdf7779aa5" providerId="Windows Live" clId="Web-{829D7F5F-440B-4224-A5B2-8E3EBCB4D97C}" dt="2022-01-07T09:04:43.296" v="155"/>
          <ac:spMkLst>
            <pc:docMk/>
            <pc:sldMk cId="3810893382" sldId="263"/>
            <ac:spMk id="13" creationId="{84D4DDB8-B68F-45B0-9F62-C4279996F672}"/>
          </ac:spMkLst>
        </pc:spChg>
        <pc:spChg chg="add">
          <ac:chgData name="Zhigalov Roman" userId="1f97e9fdf7779aa5" providerId="Windows Live" clId="Web-{829D7F5F-440B-4224-A5B2-8E3EBCB4D97C}" dt="2022-01-07T09:04:43.296" v="155"/>
          <ac:spMkLst>
            <pc:docMk/>
            <pc:sldMk cId="3810893382" sldId="263"/>
            <ac:spMk id="15" creationId="{AF2F604E-43BE-4DC3-B983-E071523364F8}"/>
          </ac:spMkLst>
        </pc:spChg>
        <pc:spChg chg="add">
          <ac:chgData name="Zhigalov Roman" userId="1f97e9fdf7779aa5" providerId="Windows Live" clId="Web-{829D7F5F-440B-4224-A5B2-8E3EBCB4D97C}" dt="2022-01-07T09:04:43.296" v="155"/>
          <ac:spMkLst>
            <pc:docMk/>
            <pc:sldMk cId="3810893382" sldId="263"/>
            <ac:spMk id="17" creationId="{08C9B587-E65E-4B52-B37C-ABEBB6E87928}"/>
          </ac:spMkLst>
        </pc:spChg>
        <pc:picChg chg="add mod ord">
          <ac:chgData name="Zhigalov Roman" userId="1f97e9fdf7779aa5" providerId="Windows Live" clId="Web-{829D7F5F-440B-4224-A5B2-8E3EBCB4D97C}" dt="2022-01-07T09:04:43.296" v="155"/>
          <ac:picMkLst>
            <pc:docMk/>
            <pc:sldMk cId="3810893382" sldId="263"/>
            <ac:picMk id="4" creationId="{2DCAA9D1-591E-4521-AFF0-E132950804D4}"/>
          </ac:picMkLst>
        </pc:picChg>
      </pc:sldChg>
      <pc:sldChg chg="addSp delSp modSp new mod setBg">
        <pc:chgData name="Zhigalov Roman" userId="1f97e9fdf7779aa5" providerId="Windows Live" clId="Web-{829D7F5F-440B-4224-A5B2-8E3EBCB4D97C}" dt="2022-01-07T09:07:54.743" v="288" actId="20577"/>
        <pc:sldMkLst>
          <pc:docMk/>
          <pc:sldMk cId="273504365" sldId="264"/>
        </pc:sldMkLst>
        <pc:spChg chg="mod">
          <ac:chgData name="Zhigalov Roman" userId="1f97e9fdf7779aa5" providerId="Windows Live" clId="Web-{829D7F5F-440B-4224-A5B2-8E3EBCB4D97C}" dt="2022-01-07T09:07:15.585" v="265"/>
          <ac:spMkLst>
            <pc:docMk/>
            <pc:sldMk cId="273504365" sldId="264"/>
            <ac:spMk id="2" creationId="{13956204-7249-4922-A5F5-6D412382FC59}"/>
          </ac:spMkLst>
        </pc:spChg>
        <pc:spChg chg="add del mod">
          <ac:chgData name="Zhigalov Roman" userId="1f97e9fdf7779aa5" providerId="Windows Live" clId="Web-{829D7F5F-440B-4224-A5B2-8E3EBCB4D97C}" dt="2022-01-07T09:07:54.743" v="288" actId="20577"/>
          <ac:spMkLst>
            <pc:docMk/>
            <pc:sldMk cId="273504365" sldId="264"/>
            <ac:spMk id="3" creationId="{FFF1778C-FF78-4137-95CA-06B528EFCCF4}"/>
          </ac:spMkLst>
        </pc:spChg>
        <pc:spChg chg="add">
          <ac:chgData name="Zhigalov Roman" userId="1f97e9fdf7779aa5" providerId="Windows Live" clId="Web-{829D7F5F-440B-4224-A5B2-8E3EBCB4D97C}" dt="2022-01-07T09:07:15.585" v="265"/>
          <ac:spMkLst>
            <pc:docMk/>
            <pc:sldMk cId="273504365" sldId="264"/>
            <ac:spMk id="8" creationId="{B6CDA21F-E7AF-4C75-8395-33F58D5B0E45}"/>
          </ac:spMkLst>
        </pc:spChg>
        <pc:spChg chg="add del">
          <ac:chgData name="Zhigalov Roman" userId="1f97e9fdf7779aa5" providerId="Windows Live" clId="Web-{829D7F5F-440B-4224-A5B2-8E3EBCB4D97C}" dt="2022-01-07T09:07:15.569" v="264"/>
          <ac:spMkLst>
            <pc:docMk/>
            <pc:sldMk cId="273504365" sldId="264"/>
            <ac:spMk id="9" creationId="{B819A166-7571-4003-A6B8-B62034C3ED30}"/>
          </ac:spMkLst>
        </pc:spChg>
        <pc:spChg chg="add">
          <ac:chgData name="Zhigalov Roman" userId="1f97e9fdf7779aa5" providerId="Windows Live" clId="Web-{829D7F5F-440B-4224-A5B2-8E3EBCB4D97C}" dt="2022-01-07T09:07:15.585" v="265"/>
          <ac:spMkLst>
            <pc:docMk/>
            <pc:sldMk cId="273504365" sldId="264"/>
            <ac:spMk id="15" creationId="{D5B0017B-2ECA-49AF-B397-DC140825DF8D}"/>
          </ac:spMkLst>
        </pc:spChg>
        <pc:grpChg chg="add">
          <ac:chgData name="Zhigalov Roman" userId="1f97e9fdf7779aa5" providerId="Windows Live" clId="Web-{829D7F5F-440B-4224-A5B2-8E3EBCB4D97C}" dt="2022-01-07T09:07:15.585" v="265"/>
          <ac:grpSpMkLst>
            <pc:docMk/>
            <pc:sldMk cId="273504365" sldId="264"/>
            <ac:grpSpMk id="10" creationId="{AE1C45F0-260A-458C-96ED-C1F6D2151219}"/>
          </ac:grpSpMkLst>
        </pc:grpChg>
        <pc:graphicFrameChg chg="add del">
          <ac:chgData name="Zhigalov Roman" userId="1f97e9fdf7779aa5" providerId="Windows Live" clId="Web-{829D7F5F-440B-4224-A5B2-8E3EBCB4D97C}" dt="2022-01-07T09:07:15.569" v="264"/>
          <ac:graphicFrameMkLst>
            <pc:docMk/>
            <pc:sldMk cId="273504365" sldId="264"/>
            <ac:graphicFrameMk id="5" creationId="{17CA2E82-FDC6-4711-BBDC-11A896919BDC}"/>
          </ac:graphicFrameMkLst>
        </pc:graphicFrameChg>
        <pc:cxnChg chg="add">
          <ac:chgData name="Zhigalov Roman" userId="1f97e9fdf7779aa5" providerId="Windows Live" clId="Web-{829D7F5F-440B-4224-A5B2-8E3EBCB4D97C}" dt="2022-01-07T09:07:15.585" v="265"/>
          <ac:cxnSpMkLst>
            <pc:docMk/>
            <pc:sldMk cId="273504365" sldId="264"/>
            <ac:cxnSpMk id="17" creationId="{6CF1BAF6-AD41-4082-B212-8A1F9A2E8779}"/>
          </ac:cxnSpMkLst>
        </pc:cxnChg>
      </pc:sldChg>
      <pc:sldChg chg="addSp delSp modSp new mod setBg modClrScheme chgLayout">
        <pc:chgData name="Zhigalov Roman" userId="1f97e9fdf7779aa5" providerId="Windows Live" clId="Web-{829D7F5F-440B-4224-A5B2-8E3EBCB4D97C}" dt="2022-01-07T09:09:09.325" v="308"/>
        <pc:sldMkLst>
          <pc:docMk/>
          <pc:sldMk cId="2656754399" sldId="265"/>
        </pc:sldMkLst>
        <pc:spChg chg="mod ord">
          <ac:chgData name="Zhigalov Roman" userId="1f97e9fdf7779aa5" providerId="Windows Live" clId="Web-{829D7F5F-440B-4224-A5B2-8E3EBCB4D97C}" dt="2022-01-07T09:09:09.325" v="308"/>
          <ac:spMkLst>
            <pc:docMk/>
            <pc:sldMk cId="2656754399" sldId="265"/>
            <ac:spMk id="2" creationId="{BD808B9B-DB1E-4353-A96E-4947F0DB61DB}"/>
          </ac:spMkLst>
        </pc:spChg>
        <pc:spChg chg="del mod ord">
          <ac:chgData name="Zhigalov Roman" userId="1f97e9fdf7779aa5" providerId="Windows Live" clId="Web-{829D7F5F-440B-4224-A5B2-8E3EBCB4D97C}" dt="2022-01-07T09:09:01.840" v="305"/>
          <ac:spMkLst>
            <pc:docMk/>
            <pc:sldMk cId="2656754399" sldId="265"/>
            <ac:spMk id="3" creationId="{B5B882D5-A167-4933-9DBE-27AEE407CFF5}"/>
          </ac:spMkLst>
        </pc:spChg>
        <pc:spChg chg="add mod ord">
          <ac:chgData name="Zhigalov Roman" userId="1f97e9fdf7779aa5" providerId="Windows Live" clId="Web-{829D7F5F-440B-4224-A5B2-8E3EBCB4D97C}" dt="2022-01-07T09:09:09.325" v="308"/>
          <ac:spMkLst>
            <pc:docMk/>
            <pc:sldMk cId="2656754399" sldId="265"/>
            <ac:spMk id="4" creationId="{CAD5068F-2A0A-49FB-917F-4F0575B8E60A}"/>
          </ac:spMkLst>
        </pc:spChg>
        <pc:spChg chg="add">
          <ac:chgData name="Zhigalov Roman" userId="1f97e9fdf7779aa5" providerId="Windows Live" clId="Web-{829D7F5F-440B-4224-A5B2-8E3EBCB4D97C}" dt="2022-01-07T09:09:09.325" v="308"/>
          <ac:spMkLst>
            <pc:docMk/>
            <pc:sldMk cId="2656754399" sldId="265"/>
            <ac:spMk id="7" creationId="{68AF5748-FED8-45BA-8631-26D1D10F3246}"/>
          </ac:spMkLst>
        </pc:spChg>
        <pc:spChg chg="add">
          <ac:chgData name="Zhigalov Roman" userId="1f97e9fdf7779aa5" providerId="Windows Live" clId="Web-{829D7F5F-440B-4224-A5B2-8E3EBCB4D97C}" dt="2022-01-07T09:09:09.325" v="308"/>
          <ac:spMkLst>
            <pc:docMk/>
            <pc:sldMk cId="2656754399" sldId="265"/>
            <ac:spMk id="8" creationId="{AF2F604E-43BE-4DC3-B983-E071523364F8}"/>
          </ac:spMkLst>
        </pc:spChg>
        <pc:spChg chg="add del">
          <ac:chgData name="Zhigalov Roman" userId="1f97e9fdf7779aa5" providerId="Windows Live" clId="Web-{829D7F5F-440B-4224-A5B2-8E3EBCB4D97C}" dt="2022-01-07T09:09:09.325" v="307"/>
          <ac:spMkLst>
            <pc:docMk/>
            <pc:sldMk cId="2656754399" sldId="265"/>
            <ac:spMk id="10" creationId="{47942995-B07F-4636-9A06-C6A104B260A8}"/>
          </ac:spMkLst>
        </pc:spChg>
        <pc:spChg chg="add">
          <ac:chgData name="Zhigalov Roman" userId="1f97e9fdf7779aa5" providerId="Windows Live" clId="Web-{829D7F5F-440B-4224-A5B2-8E3EBCB4D97C}" dt="2022-01-07T09:09:09.325" v="308"/>
          <ac:spMkLst>
            <pc:docMk/>
            <pc:sldMk cId="2656754399" sldId="265"/>
            <ac:spMk id="14" creationId="{08C9B587-E65E-4B52-B37C-ABEBB6E87928}"/>
          </ac:spMkLst>
        </pc:spChg>
        <pc:spChg chg="add del">
          <ac:chgData name="Zhigalov Roman" userId="1f97e9fdf7779aa5" providerId="Windows Live" clId="Web-{829D7F5F-440B-4224-A5B2-8E3EBCB4D97C}" dt="2022-01-07T09:09:09.325" v="307"/>
          <ac:spMkLst>
            <pc:docMk/>
            <pc:sldMk cId="2656754399" sldId="265"/>
            <ac:spMk id="17" creationId="{B81933D1-5615-42C7-9C0B-4EB7105CCE2D}"/>
          </ac:spMkLst>
        </pc:spChg>
        <pc:spChg chg="add del">
          <ac:chgData name="Zhigalov Roman" userId="1f97e9fdf7779aa5" providerId="Windows Live" clId="Web-{829D7F5F-440B-4224-A5B2-8E3EBCB4D97C}" dt="2022-01-07T09:09:09.325" v="307"/>
          <ac:spMkLst>
            <pc:docMk/>
            <pc:sldMk cId="2656754399" sldId="265"/>
            <ac:spMk id="19" creationId="{19C9EAEA-39D0-4B0E-A0EB-51E7B26740B1}"/>
          </ac:spMkLst>
        </pc:spChg>
        <pc:grpChg chg="add del">
          <ac:chgData name="Zhigalov Roman" userId="1f97e9fdf7779aa5" providerId="Windows Live" clId="Web-{829D7F5F-440B-4224-A5B2-8E3EBCB4D97C}" dt="2022-01-07T09:09:09.325" v="307"/>
          <ac:grpSpMkLst>
            <pc:docMk/>
            <pc:sldMk cId="2656754399" sldId="265"/>
            <ac:grpSpMk id="12" creationId="{032D8612-31EB-44CF-A1D0-14FD4C705424}"/>
          </ac:grpSpMkLst>
        </pc:grpChg>
        <pc:picChg chg="add mod ord">
          <ac:chgData name="Zhigalov Roman" userId="1f97e9fdf7779aa5" providerId="Windows Live" clId="Web-{829D7F5F-440B-4224-A5B2-8E3EBCB4D97C}" dt="2022-01-07T09:09:09.325" v="308"/>
          <ac:picMkLst>
            <pc:docMk/>
            <pc:sldMk cId="2656754399" sldId="265"/>
            <ac:picMk id="5" creationId="{997AA960-F39A-48F0-8F3C-2801884B4EF1}"/>
          </ac:picMkLst>
        </pc:picChg>
      </pc:sldChg>
      <pc:sldChg chg="addSp delSp modSp new mod setBg">
        <pc:chgData name="Zhigalov Roman" userId="1f97e9fdf7779aa5" providerId="Windows Live" clId="Web-{829D7F5F-440B-4224-A5B2-8E3EBCB4D97C}" dt="2022-01-07T09:10:10.734" v="331" actId="14100"/>
        <pc:sldMkLst>
          <pc:docMk/>
          <pc:sldMk cId="2358290785" sldId="266"/>
        </pc:sldMkLst>
        <pc:spChg chg="mod">
          <ac:chgData name="Zhigalov Roman" userId="1f97e9fdf7779aa5" providerId="Windows Live" clId="Web-{829D7F5F-440B-4224-A5B2-8E3EBCB4D97C}" dt="2022-01-07T09:10:10.734" v="331" actId="14100"/>
          <ac:spMkLst>
            <pc:docMk/>
            <pc:sldMk cId="2358290785" sldId="266"/>
            <ac:spMk id="2" creationId="{193BF358-DE61-493F-9E53-A48930F26D9E}"/>
          </ac:spMkLst>
        </pc:spChg>
        <pc:spChg chg="del">
          <ac:chgData name="Zhigalov Roman" userId="1f97e9fdf7779aa5" providerId="Windows Live" clId="Web-{829D7F5F-440B-4224-A5B2-8E3EBCB4D97C}" dt="2022-01-07T09:10:02.171" v="329"/>
          <ac:spMkLst>
            <pc:docMk/>
            <pc:sldMk cId="2358290785" sldId="266"/>
            <ac:spMk id="3" creationId="{70C0DBCD-FFBF-44FC-866B-21BEB4E06FD8}"/>
          </ac:spMkLst>
        </pc:spChg>
        <pc:spChg chg="mod">
          <ac:chgData name="Zhigalov Roman" userId="1f97e9fdf7779aa5" providerId="Windows Live" clId="Web-{829D7F5F-440B-4224-A5B2-8E3EBCB4D97C}" dt="2022-01-07T09:10:06.734" v="330"/>
          <ac:spMkLst>
            <pc:docMk/>
            <pc:sldMk cId="2358290785" sldId="266"/>
            <ac:spMk id="4" creationId="{22911A21-B2FB-4CA8-9EC6-A5A1B18F5587}"/>
          </ac:spMkLst>
        </pc:spChg>
        <pc:spChg chg="add">
          <ac:chgData name="Zhigalov Roman" userId="1f97e9fdf7779aa5" providerId="Windows Live" clId="Web-{829D7F5F-440B-4224-A5B2-8E3EBCB4D97C}" dt="2022-01-07T09:10:06.734" v="330"/>
          <ac:spMkLst>
            <pc:docMk/>
            <pc:sldMk cId="2358290785" sldId="266"/>
            <ac:spMk id="10" creationId="{68AF5748-FED8-45BA-8631-26D1D10F3246}"/>
          </ac:spMkLst>
        </pc:spChg>
        <pc:spChg chg="add">
          <ac:chgData name="Zhigalov Roman" userId="1f97e9fdf7779aa5" providerId="Windows Live" clId="Web-{829D7F5F-440B-4224-A5B2-8E3EBCB4D97C}" dt="2022-01-07T09:10:06.734" v="330"/>
          <ac:spMkLst>
            <pc:docMk/>
            <pc:sldMk cId="2358290785" sldId="266"/>
            <ac:spMk id="12" creationId="{AF2F604E-43BE-4DC3-B983-E071523364F8}"/>
          </ac:spMkLst>
        </pc:spChg>
        <pc:spChg chg="add">
          <ac:chgData name="Zhigalov Roman" userId="1f97e9fdf7779aa5" providerId="Windows Live" clId="Web-{829D7F5F-440B-4224-A5B2-8E3EBCB4D97C}" dt="2022-01-07T09:10:06.734" v="330"/>
          <ac:spMkLst>
            <pc:docMk/>
            <pc:sldMk cId="2358290785" sldId="266"/>
            <ac:spMk id="14" creationId="{08C9B587-E65E-4B52-B37C-ABEBB6E87928}"/>
          </ac:spMkLst>
        </pc:spChg>
        <pc:picChg chg="add mod ord">
          <ac:chgData name="Zhigalov Roman" userId="1f97e9fdf7779aa5" providerId="Windows Live" clId="Web-{829D7F5F-440B-4224-A5B2-8E3EBCB4D97C}" dt="2022-01-07T09:10:06.734" v="330"/>
          <ac:picMkLst>
            <pc:docMk/>
            <pc:sldMk cId="2358290785" sldId="266"/>
            <ac:picMk id="5" creationId="{AD2DA9C6-3706-46E6-B83C-20F64CD89FBD}"/>
          </ac:picMkLst>
        </pc:picChg>
      </pc:sldChg>
      <pc:sldChg chg="addSp delSp modSp new mod setBg">
        <pc:chgData name="Zhigalov Roman" userId="1f97e9fdf7779aa5" providerId="Windows Live" clId="Web-{829D7F5F-440B-4224-A5B2-8E3EBCB4D97C}" dt="2022-01-07T09:10:48.221" v="337"/>
        <pc:sldMkLst>
          <pc:docMk/>
          <pc:sldMk cId="3734952086" sldId="267"/>
        </pc:sldMkLst>
        <pc:spChg chg="mod">
          <ac:chgData name="Zhigalov Roman" userId="1f97e9fdf7779aa5" providerId="Windows Live" clId="Web-{829D7F5F-440B-4224-A5B2-8E3EBCB4D97C}" dt="2022-01-07T09:10:48.221" v="337"/>
          <ac:spMkLst>
            <pc:docMk/>
            <pc:sldMk cId="3734952086" sldId="267"/>
            <ac:spMk id="2" creationId="{B8E7AC8D-3EA4-4908-B752-C4AD801BBF10}"/>
          </ac:spMkLst>
        </pc:spChg>
        <pc:spChg chg="del">
          <ac:chgData name="Zhigalov Roman" userId="1f97e9fdf7779aa5" providerId="Windows Live" clId="Web-{829D7F5F-440B-4224-A5B2-8E3EBCB4D97C}" dt="2022-01-07T09:10:45.549" v="336"/>
          <ac:spMkLst>
            <pc:docMk/>
            <pc:sldMk cId="3734952086" sldId="267"/>
            <ac:spMk id="3" creationId="{3EFDA6C3-648D-448E-8E5A-819213AFA954}"/>
          </ac:spMkLst>
        </pc:spChg>
        <pc:spChg chg="add">
          <ac:chgData name="Zhigalov Roman" userId="1f97e9fdf7779aa5" providerId="Windows Live" clId="Web-{829D7F5F-440B-4224-A5B2-8E3EBCB4D97C}" dt="2022-01-07T09:10:48.221" v="337"/>
          <ac:spMkLst>
            <pc:docMk/>
            <pc:sldMk cId="3734952086" sldId="267"/>
            <ac:spMk id="9" creationId="{68AF5748-FED8-45BA-8631-26D1D10F3246}"/>
          </ac:spMkLst>
        </pc:spChg>
        <pc:spChg chg="add">
          <ac:chgData name="Zhigalov Roman" userId="1f97e9fdf7779aa5" providerId="Windows Live" clId="Web-{829D7F5F-440B-4224-A5B2-8E3EBCB4D97C}" dt="2022-01-07T09:10:48.221" v="337"/>
          <ac:spMkLst>
            <pc:docMk/>
            <pc:sldMk cId="3734952086" sldId="267"/>
            <ac:spMk id="11" creationId="{AF2F604E-43BE-4DC3-B983-E071523364F8}"/>
          </ac:spMkLst>
        </pc:spChg>
        <pc:spChg chg="add">
          <ac:chgData name="Zhigalov Roman" userId="1f97e9fdf7779aa5" providerId="Windows Live" clId="Web-{829D7F5F-440B-4224-A5B2-8E3EBCB4D97C}" dt="2022-01-07T09:10:48.221" v="337"/>
          <ac:spMkLst>
            <pc:docMk/>
            <pc:sldMk cId="3734952086" sldId="267"/>
            <ac:spMk id="13" creationId="{08C9B587-E65E-4B52-B37C-ABEBB6E87928}"/>
          </ac:spMkLst>
        </pc:spChg>
        <pc:picChg chg="add mod ord">
          <ac:chgData name="Zhigalov Roman" userId="1f97e9fdf7779aa5" providerId="Windows Live" clId="Web-{829D7F5F-440B-4224-A5B2-8E3EBCB4D97C}" dt="2022-01-07T09:10:48.221" v="337"/>
          <ac:picMkLst>
            <pc:docMk/>
            <pc:sldMk cId="3734952086" sldId="267"/>
            <ac:picMk id="4" creationId="{DA277987-19CA-4D9D-AC84-3FD072B52B93}"/>
          </ac:picMkLst>
        </pc:picChg>
      </pc:sldChg>
      <pc:sldChg chg="addSp delSp modSp new mod setBg">
        <pc:chgData name="Zhigalov Roman" userId="1f97e9fdf7779aa5" providerId="Windows Live" clId="Web-{829D7F5F-440B-4224-A5B2-8E3EBCB4D97C}" dt="2022-01-07T09:11:21.519" v="347" actId="14100"/>
        <pc:sldMkLst>
          <pc:docMk/>
          <pc:sldMk cId="1636134266" sldId="268"/>
        </pc:sldMkLst>
        <pc:spChg chg="mod">
          <ac:chgData name="Zhigalov Roman" userId="1f97e9fdf7779aa5" providerId="Windows Live" clId="Web-{829D7F5F-440B-4224-A5B2-8E3EBCB4D97C}" dt="2022-01-07T09:11:21.519" v="347" actId="14100"/>
          <ac:spMkLst>
            <pc:docMk/>
            <pc:sldMk cId="1636134266" sldId="268"/>
            <ac:spMk id="2" creationId="{F59466C8-3CC3-45F4-B9CD-3D8D451C16FA}"/>
          </ac:spMkLst>
        </pc:spChg>
        <pc:spChg chg="del">
          <ac:chgData name="Zhigalov Roman" userId="1f97e9fdf7779aa5" providerId="Windows Live" clId="Web-{829D7F5F-440B-4224-A5B2-8E3EBCB4D97C}" dt="2022-01-07T09:11:13.316" v="345"/>
          <ac:spMkLst>
            <pc:docMk/>
            <pc:sldMk cId="1636134266" sldId="268"/>
            <ac:spMk id="3" creationId="{990B21C9-6E83-4BF8-B9A8-7E14E1913950}"/>
          </ac:spMkLst>
        </pc:spChg>
        <pc:spChg chg="add">
          <ac:chgData name="Zhigalov Roman" userId="1f97e9fdf7779aa5" providerId="Windows Live" clId="Web-{829D7F5F-440B-4224-A5B2-8E3EBCB4D97C}" dt="2022-01-07T09:11:16.597" v="346"/>
          <ac:spMkLst>
            <pc:docMk/>
            <pc:sldMk cId="1636134266" sldId="268"/>
            <ac:spMk id="9" creationId="{68AF5748-FED8-45BA-8631-26D1D10F3246}"/>
          </ac:spMkLst>
        </pc:spChg>
        <pc:spChg chg="add">
          <ac:chgData name="Zhigalov Roman" userId="1f97e9fdf7779aa5" providerId="Windows Live" clId="Web-{829D7F5F-440B-4224-A5B2-8E3EBCB4D97C}" dt="2022-01-07T09:11:16.597" v="346"/>
          <ac:spMkLst>
            <pc:docMk/>
            <pc:sldMk cId="1636134266" sldId="268"/>
            <ac:spMk id="11" creationId="{AF2F604E-43BE-4DC3-B983-E071523364F8}"/>
          </ac:spMkLst>
        </pc:spChg>
        <pc:spChg chg="add">
          <ac:chgData name="Zhigalov Roman" userId="1f97e9fdf7779aa5" providerId="Windows Live" clId="Web-{829D7F5F-440B-4224-A5B2-8E3EBCB4D97C}" dt="2022-01-07T09:11:16.597" v="346"/>
          <ac:spMkLst>
            <pc:docMk/>
            <pc:sldMk cId="1636134266" sldId="268"/>
            <ac:spMk id="13" creationId="{08C9B587-E65E-4B52-B37C-ABEBB6E87928}"/>
          </ac:spMkLst>
        </pc:spChg>
        <pc:picChg chg="add mod ord">
          <ac:chgData name="Zhigalov Roman" userId="1f97e9fdf7779aa5" providerId="Windows Live" clId="Web-{829D7F5F-440B-4224-A5B2-8E3EBCB4D97C}" dt="2022-01-07T09:11:16.597" v="346"/>
          <ac:picMkLst>
            <pc:docMk/>
            <pc:sldMk cId="1636134266" sldId="268"/>
            <ac:picMk id="4" creationId="{25736A06-1EC0-474E-B41E-DA4312E7DA4D}"/>
          </ac:picMkLst>
        </pc:picChg>
      </pc:sldChg>
      <pc:sldChg chg="addSp delSp modSp new mod setBg modClrScheme chgLayout">
        <pc:chgData name="Zhigalov Roman" userId="1f97e9fdf7779aa5" providerId="Windows Live" clId="Web-{829D7F5F-440B-4224-A5B2-8E3EBCB4D97C}" dt="2022-01-07T09:12:11.459" v="372"/>
        <pc:sldMkLst>
          <pc:docMk/>
          <pc:sldMk cId="848204728" sldId="269"/>
        </pc:sldMkLst>
        <pc:spChg chg="mod ord">
          <ac:chgData name="Zhigalov Roman" userId="1f97e9fdf7779aa5" providerId="Windows Live" clId="Web-{829D7F5F-440B-4224-A5B2-8E3EBCB4D97C}" dt="2022-01-07T09:12:11.459" v="372"/>
          <ac:spMkLst>
            <pc:docMk/>
            <pc:sldMk cId="848204728" sldId="269"/>
            <ac:spMk id="2" creationId="{C9B814B4-1C72-4D9C-B6B5-50CB06ECD77A}"/>
          </ac:spMkLst>
        </pc:spChg>
        <pc:spChg chg="del mod ord">
          <ac:chgData name="Zhigalov Roman" userId="1f97e9fdf7779aa5" providerId="Windows Live" clId="Web-{829D7F5F-440B-4224-A5B2-8E3EBCB4D97C}" dt="2022-01-07T09:11:54.818" v="350"/>
          <ac:spMkLst>
            <pc:docMk/>
            <pc:sldMk cId="848204728" sldId="269"/>
            <ac:spMk id="3" creationId="{DFFDD4B5-AB2D-4C42-99FD-6D3529F3A9DE}"/>
          </ac:spMkLst>
        </pc:spChg>
        <pc:spChg chg="del">
          <ac:chgData name="Zhigalov Roman" userId="1f97e9fdf7779aa5" providerId="Windows Live" clId="Web-{829D7F5F-440B-4224-A5B2-8E3EBCB4D97C}" dt="2022-01-07T09:11:28.098" v="349"/>
          <ac:spMkLst>
            <pc:docMk/>
            <pc:sldMk cId="848204728" sldId="269"/>
            <ac:spMk id="4" creationId="{4ECA95B2-F523-4F74-81F8-718B5907F6A1}"/>
          </ac:spMkLst>
        </pc:spChg>
        <pc:spChg chg="add">
          <ac:chgData name="Zhigalov Roman" userId="1f97e9fdf7779aa5" providerId="Windows Live" clId="Web-{829D7F5F-440B-4224-A5B2-8E3EBCB4D97C}" dt="2022-01-07T09:12:11.459" v="372"/>
          <ac:spMkLst>
            <pc:docMk/>
            <pc:sldMk cId="848204728" sldId="269"/>
            <ac:spMk id="10" creationId="{665DBBEF-238B-476B-96AB-8AAC3224ECEA}"/>
          </ac:spMkLst>
        </pc:spChg>
        <pc:spChg chg="add">
          <ac:chgData name="Zhigalov Roman" userId="1f97e9fdf7779aa5" providerId="Windows Live" clId="Web-{829D7F5F-440B-4224-A5B2-8E3EBCB4D97C}" dt="2022-01-07T09:12:11.459" v="372"/>
          <ac:spMkLst>
            <pc:docMk/>
            <pc:sldMk cId="848204728" sldId="269"/>
            <ac:spMk id="12" creationId="{3FCFB1DE-0B7E-48CC-BA90-B2AB0889F9D6}"/>
          </ac:spMkLst>
        </pc:spChg>
        <pc:picChg chg="add mod ord">
          <ac:chgData name="Zhigalov Roman" userId="1f97e9fdf7779aa5" providerId="Windows Live" clId="Web-{829D7F5F-440B-4224-A5B2-8E3EBCB4D97C}" dt="2022-01-07T09:12:11.459" v="372"/>
          <ac:picMkLst>
            <pc:docMk/>
            <pc:sldMk cId="848204728" sldId="269"/>
            <ac:picMk id="5" creationId="{F7DEA2A5-4780-4C14-AF74-692268316CEC}"/>
          </ac:picMkLst>
        </pc:picChg>
      </pc:sldChg>
      <pc:sldChg chg="addSp delSp modSp new mod setBg">
        <pc:chgData name="Zhigalov Roman" userId="1f97e9fdf7779aa5" providerId="Windows Live" clId="Web-{829D7F5F-440B-4224-A5B2-8E3EBCB4D97C}" dt="2022-01-07T09:13:00.462" v="384"/>
        <pc:sldMkLst>
          <pc:docMk/>
          <pc:sldMk cId="490230905" sldId="270"/>
        </pc:sldMkLst>
        <pc:spChg chg="mod">
          <ac:chgData name="Zhigalov Roman" userId="1f97e9fdf7779aa5" providerId="Windows Live" clId="Web-{829D7F5F-440B-4224-A5B2-8E3EBCB4D97C}" dt="2022-01-07T09:13:00.462" v="384"/>
          <ac:spMkLst>
            <pc:docMk/>
            <pc:sldMk cId="490230905" sldId="270"/>
            <ac:spMk id="2" creationId="{CCC421AE-F5A2-445D-94AA-2E85CD984275}"/>
          </ac:spMkLst>
        </pc:spChg>
        <pc:spChg chg="del">
          <ac:chgData name="Zhigalov Roman" userId="1f97e9fdf7779aa5" providerId="Windows Live" clId="Web-{829D7F5F-440B-4224-A5B2-8E3EBCB4D97C}" dt="2022-01-07T09:12:49.055" v="374"/>
          <ac:spMkLst>
            <pc:docMk/>
            <pc:sldMk cId="490230905" sldId="270"/>
            <ac:spMk id="3" creationId="{3C2AD4F3-AFE4-43B0-8539-BD1969731064}"/>
          </ac:spMkLst>
        </pc:spChg>
        <pc:spChg chg="add">
          <ac:chgData name="Zhigalov Roman" userId="1f97e9fdf7779aa5" providerId="Windows Live" clId="Web-{829D7F5F-440B-4224-A5B2-8E3EBCB4D97C}" dt="2022-01-07T09:13:00.462" v="384"/>
          <ac:spMkLst>
            <pc:docMk/>
            <pc:sldMk cId="490230905" sldId="270"/>
            <ac:spMk id="9" creationId="{665DBBEF-238B-476B-96AB-8AAC3224ECEA}"/>
          </ac:spMkLst>
        </pc:spChg>
        <pc:spChg chg="add">
          <ac:chgData name="Zhigalov Roman" userId="1f97e9fdf7779aa5" providerId="Windows Live" clId="Web-{829D7F5F-440B-4224-A5B2-8E3EBCB4D97C}" dt="2022-01-07T09:13:00.462" v="384"/>
          <ac:spMkLst>
            <pc:docMk/>
            <pc:sldMk cId="490230905" sldId="270"/>
            <ac:spMk id="11" creationId="{3FCFB1DE-0B7E-48CC-BA90-B2AB0889F9D6}"/>
          </ac:spMkLst>
        </pc:spChg>
        <pc:picChg chg="add mod ord">
          <ac:chgData name="Zhigalov Roman" userId="1f97e9fdf7779aa5" providerId="Windows Live" clId="Web-{829D7F5F-440B-4224-A5B2-8E3EBCB4D97C}" dt="2022-01-07T09:13:00.462" v="384"/>
          <ac:picMkLst>
            <pc:docMk/>
            <pc:sldMk cId="490230905" sldId="270"/>
            <ac:picMk id="4" creationId="{F0BF856D-3FD7-483B-9428-2BFEEEBEC048}"/>
          </ac:picMkLst>
        </pc:picChg>
      </pc:sldChg>
      <pc:sldChg chg="addSp modSp new mod setBg">
        <pc:chgData name="Zhigalov Roman" userId="1f97e9fdf7779aa5" providerId="Windows Live" clId="Web-{829D7F5F-440B-4224-A5B2-8E3EBCB4D97C}" dt="2022-01-07T09:13:21.478" v="395"/>
        <pc:sldMkLst>
          <pc:docMk/>
          <pc:sldMk cId="2539277458" sldId="271"/>
        </pc:sldMkLst>
        <pc:spChg chg="mod">
          <ac:chgData name="Zhigalov Roman" userId="1f97e9fdf7779aa5" providerId="Windows Live" clId="Web-{829D7F5F-440B-4224-A5B2-8E3EBCB4D97C}" dt="2022-01-07T09:13:21.478" v="395"/>
          <ac:spMkLst>
            <pc:docMk/>
            <pc:sldMk cId="2539277458" sldId="271"/>
            <ac:spMk id="2" creationId="{0CEA1C32-BD07-4980-9DCA-1F2DF77C49E4}"/>
          </ac:spMkLst>
        </pc:spChg>
        <pc:spChg chg="mod">
          <ac:chgData name="Zhigalov Roman" userId="1f97e9fdf7779aa5" providerId="Windows Live" clId="Web-{829D7F5F-440B-4224-A5B2-8E3EBCB4D97C}" dt="2022-01-07T09:13:21.478" v="395"/>
          <ac:spMkLst>
            <pc:docMk/>
            <pc:sldMk cId="2539277458" sldId="271"/>
            <ac:spMk id="3" creationId="{12F3960E-8420-4D15-96FB-1A32E93FF4C1}"/>
          </ac:spMkLst>
        </pc:spChg>
        <pc:spChg chg="add">
          <ac:chgData name="Zhigalov Roman" userId="1f97e9fdf7779aa5" providerId="Windows Live" clId="Web-{829D7F5F-440B-4224-A5B2-8E3EBCB4D97C}" dt="2022-01-07T09:13:21.478" v="395"/>
          <ac:spMkLst>
            <pc:docMk/>
            <pc:sldMk cId="2539277458" sldId="271"/>
            <ac:spMk id="8" creationId="{4522B21E-B2B9-4C72-9A71-C87EFD137480}"/>
          </ac:spMkLst>
        </pc:spChg>
        <pc:spChg chg="add">
          <ac:chgData name="Zhigalov Roman" userId="1f97e9fdf7779aa5" providerId="Windows Live" clId="Web-{829D7F5F-440B-4224-A5B2-8E3EBCB4D97C}" dt="2022-01-07T09:13:21.478" v="395"/>
          <ac:spMkLst>
            <pc:docMk/>
            <pc:sldMk cId="2539277458" sldId="271"/>
            <ac:spMk id="10" creationId="{5EB7D2A2-F448-44D4-938C-DC84CBCB3B1E}"/>
          </ac:spMkLst>
        </pc:spChg>
        <pc:spChg chg="add">
          <ac:chgData name="Zhigalov Roman" userId="1f97e9fdf7779aa5" providerId="Windows Live" clId="Web-{829D7F5F-440B-4224-A5B2-8E3EBCB4D97C}" dt="2022-01-07T09:13:21.478" v="395"/>
          <ac:spMkLst>
            <pc:docMk/>
            <pc:sldMk cId="2539277458" sldId="271"/>
            <ac:spMk id="12" creationId="{871AEA07-1E14-44B4-8E55-64EF049CD66F}"/>
          </ac:spMkLst>
        </pc:spChg>
        <pc:cxnChg chg="add">
          <ac:chgData name="Zhigalov Roman" userId="1f97e9fdf7779aa5" providerId="Windows Live" clId="Web-{829D7F5F-440B-4224-A5B2-8E3EBCB4D97C}" dt="2022-01-07T09:13:21.478" v="395"/>
          <ac:cxnSpMkLst>
            <pc:docMk/>
            <pc:sldMk cId="2539277458" sldId="271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829D7F5F-440B-4224-A5B2-8E3EBCB4D97C}" dt="2022-01-07T09:18:13.602" v="552"/>
        <pc:sldMkLst>
          <pc:docMk/>
          <pc:sldMk cId="3416306310" sldId="272"/>
        </pc:sldMkLst>
        <pc:spChg chg="mod">
          <ac:chgData name="Zhigalov Roman" userId="1f97e9fdf7779aa5" providerId="Windows Live" clId="Web-{829D7F5F-440B-4224-A5B2-8E3EBCB4D97C}" dt="2022-01-07T09:18:13.602" v="552"/>
          <ac:spMkLst>
            <pc:docMk/>
            <pc:sldMk cId="3416306310" sldId="272"/>
            <ac:spMk id="2" creationId="{46A5CE0E-A5BD-4829-AC9C-BE87E6172465}"/>
          </ac:spMkLst>
        </pc:spChg>
        <pc:spChg chg="del">
          <ac:chgData name="Zhigalov Roman" userId="1f97e9fdf7779aa5" providerId="Windows Live" clId="Web-{829D7F5F-440B-4224-A5B2-8E3EBCB4D97C}" dt="2022-01-07T09:15:49.282" v="463"/>
          <ac:spMkLst>
            <pc:docMk/>
            <pc:sldMk cId="3416306310" sldId="272"/>
            <ac:spMk id="3" creationId="{8BDCEF50-299F-419E-A097-2F63BCD57D55}"/>
          </ac:spMkLst>
        </pc:spChg>
        <pc:spChg chg="mod">
          <ac:chgData name="Zhigalov Roman" userId="1f97e9fdf7779aa5" providerId="Windows Live" clId="Web-{829D7F5F-440B-4224-A5B2-8E3EBCB4D97C}" dt="2022-01-07T09:18:13.602" v="552"/>
          <ac:spMkLst>
            <pc:docMk/>
            <pc:sldMk cId="3416306310" sldId="272"/>
            <ac:spMk id="4" creationId="{68DEDB50-CEEC-4043-9A05-A6D21752E409}"/>
          </ac:spMkLst>
        </pc:spChg>
        <pc:spChg chg="add del">
          <ac:chgData name="Zhigalov Roman" userId="1f97e9fdf7779aa5" providerId="Windows Live" clId="Web-{829D7F5F-440B-4224-A5B2-8E3EBCB4D97C}" dt="2022-01-07T09:18:13.602" v="552"/>
          <ac:spMkLst>
            <pc:docMk/>
            <pc:sldMk cId="3416306310" sldId="272"/>
            <ac:spMk id="10" creationId="{46F7435D-E3DB-47B1-BA61-B00ACC83A9DE}"/>
          </ac:spMkLst>
        </pc:spChg>
        <pc:spChg chg="add del">
          <ac:chgData name="Zhigalov Roman" userId="1f97e9fdf7779aa5" providerId="Windows Live" clId="Web-{829D7F5F-440B-4224-A5B2-8E3EBCB4D97C}" dt="2022-01-07T09:18:13.602" v="552"/>
          <ac:spMkLst>
            <pc:docMk/>
            <pc:sldMk cId="3416306310" sldId="272"/>
            <ac:spMk id="12" creationId="{F263A0B5-F8C4-4116-809F-78A768EA79A6}"/>
          </ac:spMkLst>
        </pc:spChg>
        <pc:spChg chg="add">
          <ac:chgData name="Zhigalov Roman" userId="1f97e9fdf7779aa5" providerId="Windows Live" clId="Web-{829D7F5F-440B-4224-A5B2-8E3EBCB4D97C}" dt="2022-01-07T09:18:13.602" v="552"/>
          <ac:spMkLst>
            <pc:docMk/>
            <pc:sldMk cId="3416306310" sldId="272"/>
            <ac:spMk id="17" creationId="{201CC55D-ED54-4C5C-95E6-10947BD1103B}"/>
          </ac:spMkLst>
        </pc:spChg>
        <pc:spChg chg="add">
          <ac:chgData name="Zhigalov Roman" userId="1f97e9fdf7779aa5" providerId="Windows Live" clId="Web-{829D7F5F-440B-4224-A5B2-8E3EBCB4D97C}" dt="2022-01-07T09:18:13.602" v="552"/>
          <ac:spMkLst>
            <pc:docMk/>
            <pc:sldMk cId="3416306310" sldId="272"/>
            <ac:spMk id="23" creationId="{3873B707-463F-40B0-8227-E8CC6C67EB25}"/>
          </ac:spMkLst>
        </pc:spChg>
        <pc:spChg chg="add">
          <ac:chgData name="Zhigalov Roman" userId="1f97e9fdf7779aa5" providerId="Windows Live" clId="Web-{829D7F5F-440B-4224-A5B2-8E3EBCB4D97C}" dt="2022-01-07T09:18:13.602" v="552"/>
          <ac:spMkLst>
            <pc:docMk/>
            <pc:sldMk cId="3416306310" sldId="272"/>
            <ac:spMk id="25" creationId="{C13237C8-E62C-4F0D-A318-BD6FB6C2D138}"/>
          </ac:spMkLst>
        </pc:spChg>
        <pc:spChg chg="add">
          <ac:chgData name="Zhigalov Roman" userId="1f97e9fdf7779aa5" providerId="Windows Live" clId="Web-{829D7F5F-440B-4224-A5B2-8E3EBCB4D97C}" dt="2022-01-07T09:18:13.602" v="552"/>
          <ac:spMkLst>
            <pc:docMk/>
            <pc:sldMk cId="3416306310" sldId="272"/>
            <ac:spMk id="27" creationId="{19C9EAEA-39D0-4B0E-A0EB-51E7B26740B1}"/>
          </ac:spMkLst>
        </pc:spChg>
        <pc:grpChg chg="add">
          <ac:chgData name="Zhigalov Roman" userId="1f97e9fdf7779aa5" providerId="Windows Live" clId="Web-{829D7F5F-440B-4224-A5B2-8E3EBCB4D97C}" dt="2022-01-07T09:18:13.602" v="552"/>
          <ac:grpSpMkLst>
            <pc:docMk/>
            <pc:sldMk cId="3416306310" sldId="272"/>
            <ac:grpSpMk id="19" creationId="{1DE889C7-FAD6-4397-98E2-05D503484459}"/>
          </ac:grpSpMkLst>
        </pc:grpChg>
        <pc:picChg chg="add mod ord">
          <ac:chgData name="Zhigalov Roman" userId="1f97e9fdf7779aa5" providerId="Windows Live" clId="Web-{829D7F5F-440B-4224-A5B2-8E3EBCB4D97C}" dt="2022-01-07T09:18:13.602" v="552"/>
          <ac:picMkLst>
            <pc:docMk/>
            <pc:sldMk cId="3416306310" sldId="272"/>
            <ac:picMk id="5" creationId="{29912E48-69C1-4171-A6D8-9F5A358C75EC}"/>
          </ac:picMkLst>
        </pc:picChg>
      </pc:sldChg>
      <pc:sldChg chg="addSp delSp modSp new mod setBg">
        <pc:chgData name="Zhigalov Roman" userId="1f97e9fdf7779aa5" providerId="Windows Live" clId="Web-{829D7F5F-440B-4224-A5B2-8E3EBCB4D97C}" dt="2022-01-07T09:18:10.524" v="551"/>
        <pc:sldMkLst>
          <pc:docMk/>
          <pc:sldMk cId="2685078905" sldId="273"/>
        </pc:sldMkLst>
        <pc:spChg chg="mod">
          <ac:chgData name="Zhigalov Roman" userId="1f97e9fdf7779aa5" providerId="Windows Live" clId="Web-{829D7F5F-440B-4224-A5B2-8E3EBCB4D97C}" dt="2022-01-07T09:18:10.524" v="551"/>
          <ac:spMkLst>
            <pc:docMk/>
            <pc:sldMk cId="2685078905" sldId="273"/>
            <ac:spMk id="2" creationId="{8B024BAC-F71A-481A-8381-3F550632FF9F}"/>
          </ac:spMkLst>
        </pc:spChg>
        <pc:spChg chg="del">
          <ac:chgData name="Zhigalov Roman" userId="1f97e9fdf7779aa5" providerId="Windows Live" clId="Web-{829D7F5F-440B-4224-A5B2-8E3EBCB4D97C}" dt="2022-01-07T09:18:02.086" v="550"/>
          <ac:spMkLst>
            <pc:docMk/>
            <pc:sldMk cId="2685078905" sldId="273"/>
            <ac:spMk id="3" creationId="{8EB5940F-D37F-4F43-A78F-ACCE9726CE90}"/>
          </ac:spMkLst>
        </pc:spChg>
        <pc:spChg chg="mod">
          <ac:chgData name="Zhigalov Roman" userId="1f97e9fdf7779aa5" providerId="Windows Live" clId="Web-{829D7F5F-440B-4224-A5B2-8E3EBCB4D97C}" dt="2022-01-07T09:18:10.524" v="551"/>
          <ac:spMkLst>
            <pc:docMk/>
            <pc:sldMk cId="2685078905" sldId="273"/>
            <ac:spMk id="4" creationId="{D11B2E24-E65E-4E92-B36F-997EEA906917}"/>
          </ac:spMkLst>
        </pc:spChg>
        <pc:spChg chg="add">
          <ac:chgData name="Zhigalov Roman" userId="1f97e9fdf7779aa5" providerId="Windows Live" clId="Web-{829D7F5F-440B-4224-A5B2-8E3EBCB4D97C}" dt="2022-01-07T09:18:10.524" v="551"/>
          <ac:spMkLst>
            <pc:docMk/>
            <pc:sldMk cId="2685078905" sldId="273"/>
            <ac:spMk id="10" creationId="{201CC55D-ED54-4C5C-95E6-10947BD1103B}"/>
          </ac:spMkLst>
        </pc:spChg>
        <pc:spChg chg="add">
          <ac:chgData name="Zhigalov Roman" userId="1f97e9fdf7779aa5" providerId="Windows Live" clId="Web-{829D7F5F-440B-4224-A5B2-8E3EBCB4D97C}" dt="2022-01-07T09:18:10.524" v="551"/>
          <ac:spMkLst>
            <pc:docMk/>
            <pc:sldMk cId="2685078905" sldId="273"/>
            <ac:spMk id="16" creationId="{3873B707-463F-40B0-8227-E8CC6C67EB25}"/>
          </ac:spMkLst>
        </pc:spChg>
        <pc:spChg chg="add">
          <ac:chgData name="Zhigalov Roman" userId="1f97e9fdf7779aa5" providerId="Windows Live" clId="Web-{829D7F5F-440B-4224-A5B2-8E3EBCB4D97C}" dt="2022-01-07T09:18:10.524" v="551"/>
          <ac:spMkLst>
            <pc:docMk/>
            <pc:sldMk cId="2685078905" sldId="273"/>
            <ac:spMk id="18" creationId="{C13237C8-E62C-4F0D-A318-BD6FB6C2D138}"/>
          </ac:spMkLst>
        </pc:spChg>
        <pc:spChg chg="add">
          <ac:chgData name="Zhigalov Roman" userId="1f97e9fdf7779aa5" providerId="Windows Live" clId="Web-{829D7F5F-440B-4224-A5B2-8E3EBCB4D97C}" dt="2022-01-07T09:18:10.524" v="551"/>
          <ac:spMkLst>
            <pc:docMk/>
            <pc:sldMk cId="2685078905" sldId="273"/>
            <ac:spMk id="20" creationId="{19C9EAEA-39D0-4B0E-A0EB-51E7B26740B1}"/>
          </ac:spMkLst>
        </pc:spChg>
        <pc:grpChg chg="add">
          <ac:chgData name="Zhigalov Roman" userId="1f97e9fdf7779aa5" providerId="Windows Live" clId="Web-{829D7F5F-440B-4224-A5B2-8E3EBCB4D97C}" dt="2022-01-07T09:18:10.524" v="551"/>
          <ac:grpSpMkLst>
            <pc:docMk/>
            <pc:sldMk cId="2685078905" sldId="273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829D7F5F-440B-4224-A5B2-8E3EBCB4D97C}" dt="2022-01-07T09:18:10.524" v="551"/>
          <ac:picMkLst>
            <pc:docMk/>
            <pc:sldMk cId="2685078905" sldId="273"/>
            <ac:picMk id="5" creationId="{461B172D-4A61-413D-A7AA-B2FA7FE0DDE5}"/>
          </ac:picMkLst>
        </pc:picChg>
      </pc:sldChg>
      <pc:sldChg chg="addSp delSp modSp new mod setBg">
        <pc:chgData name="Zhigalov Roman" userId="1f97e9fdf7779aa5" providerId="Windows Live" clId="Web-{829D7F5F-440B-4224-A5B2-8E3EBCB4D97C}" dt="2022-01-07T09:19:32.434" v="600"/>
        <pc:sldMkLst>
          <pc:docMk/>
          <pc:sldMk cId="2785681042" sldId="274"/>
        </pc:sldMkLst>
        <pc:spChg chg="mod">
          <ac:chgData name="Zhigalov Roman" userId="1f97e9fdf7779aa5" providerId="Windows Live" clId="Web-{829D7F5F-440B-4224-A5B2-8E3EBCB4D97C}" dt="2022-01-07T09:19:32.434" v="600"/>
          <ac:spMkLst>
            <pc:docMk/>
            <pc:sldMk cId="2785681042" sldId="274"/>
            <ac:spMk id="2" creationId="{8C648E12-4AF3-460B-AEE2-829C78D48207}"/>
          </ac:spMkLst>
        </pc:spChg>
        <pc:spChg chg="del">
          <ac:chgData name="Zhigalov Roman" userId="1f97e9fdf7779aa5" providerId="Windows Live" clId="Web-{829D7F5F-440B-4224-A5B2-8E3EBCB4D97C}" dt="2022-01-07T09:19:03.448" v="583"/>
          <ac:spMkLst>
            <pc:docMk/>
            <pc:sldMk cId="2785681042" sldId="274"/>
            <ac:spMk id="3" creationId="{F50CEC59-F490-4BA2-A5E1-2097AFF20361}"/>
          </ac:spMkLst>
        </pc:spChg>
        <pc:spChg chg="mod">
          <ac:chgData name="Zhigalov Roman" userId="1f97e9fdf7779aa5" providerId="Windows Live" clId="Web-{829D7F5F-440B-4224-A5B2-8E3EBCB4D97C}" dt="2022-01-07T09:19:32.434" v="600"/>
          <ac:spMkLst>
            <pc:docMk/>
            <pc:sldMk cId="2785681042" sldId="274"/>
            <ac:spMk id="4" creationId="{AB7041D5-27ED-4394-8B70-B91916D54880}"/>
          </ac:spMkLst>
        </pc:spChg>
        <pc:spChg chg="add">
          <ac:chgData name="Zhigalov Roman" userId="1f97e9fdf7779aa5" providerId="Windows Live" clId="Web-{829D7F5F-440B-4224-A5B2-8E3EBCB4D97C}" dt="2022-01-07T09:19:32.434" v="600"/>
          <ac:spMkLst>
            <pc:docMk/>
            <pc:sldMk cId="2785681042" sldId="274"/>
            <ac:spMk id="10" creationId="{47942995-B07F-4636-9A06-C6A104B260A8}"/>
          </ac:spMkLst>
        </pc:spChg>
        <pc:spChg chg="add">
          <ac:chgData name="Zhigalov Roman" userId="1f97e9fdf7779aa5" providerId="Windows Live" clId="Web-{829D7F5F-440B-4224-A5B2-8E3EBCB4D97C}" dt="2022-01-07T09:19:32.434" v="600"/>
          <ac:spMkLst>
            <pc:docMk/>
            <pc:sldMk cId="2785681042" sldId="274"/>
            <ac:spMk id="17" creationId="{B81933D1-5615-42C7-9C0B-4EB7105CCE2D}"/>
          </ac:spMkLst>
        </pc:spChg>
        <pc:spChg chg="add">
          <ac:chgData name="Zhigalov Roman" userId="1f97e9fdf7779aa5" providerId="Windows Live" clId="Web-{829D7F5F-440B-4224-A5B2-8E3EBCB4D97C}" dt="2022-01-07T09:19:32.434" v="600"/>
          <ac:spMkLst>
            <pc:docMk/>
            <pc:sldMk cId="2785681042" sldId="274"/>
            <ac:spMk id="19" creationId="{19C9EAEA-39D0-4B0E-A0EB-51E7B26740B1}"/>
          </ac:spMkLst>
        </pc:spChg>
        <pc:grpChg chg="add">
          <ac:chgData name="Zhigalov Roman" userId="1f97e9fdf7779aa5" providerId="Windows Live" clId="Web-{829D7F5F-440B-4224-A5B2-8E3EBCB4D97C}" dt="2022-01-07T09:19:32.434" v="600"/>
          <ac:grpSpMkLst>
            <pc:docMk/>
            <pc:sldMk cId="2785681042" sldId="274"/>
            <ac:grpSpMk id="12" creationId="{032D8612-31EB-44CF-A1D0-14FD4C705424}"/>
          </ac:grpSpMkLst>
        </pc:grpChg>
        <pc:picChg chg="add mod ord">
          <ac:chgData name="Zhigalov Roman" userId="1f97e9fdf7779aa5" providerId="Windows Live" clId="Web-{829D7F5F-440B-4224-A5B2-8E3EBCB4D97C}" dt="2022-01-07T09:19:32.434" v="600"/>
          <ac:picMkLst>
            <pc:docMk/>
            <pc:sldMk cId="2785681042" sldId="274"/>
            <ac:picMk id="5" creationId="{DCFADC56-FF57-4CC4-87C3-DE1F3D50EFDF}"/>
          </ac:picMkLst>
        </pc:picChg>
      </pc:sldChg>
      <pc:sldChg chg="addSp delSp modSp new mod setBg addAnim delAnim">
        <pc:chgData name="Zhigalov Roman" userId="1f97e9fdf7779aa5" providerId="Windows Live" clId="Web-{829D7F5F-440B-4224-A5B2-8E3EBCB4D97C}" dt="2022-01-07T09:20:23.890" v="642" actId="20577"/>
        <pc:sldMkLst>
          <pc:docMk/>
          <pc:sldMk cId="2192420948" sldId="275"/>
        </pc:sldMkLst>
        <pc:spChg chg="mod">
          <ac:chgData name="Zhigalov Roman" userId="1f97e9fdf7779aa5" providerId="Windows Live" clId="Web-{829D7F5F-440B-4224-A5B2-8E3EBCB4D97C}" dt="2022-01-07T09:20:20.796" v="641"/>
          <ac:spMkLst>
            <pc:docMk/>
            <pc:sldMk cId="2192420948" sldId="275"/>
            <ac:spMk id="2" creationId="{97B5E54E-49BD-4CA0-B9EA-671DDF7AC38B}"/>
          </ac:spMkLst>
        </pc:spChg>
        <pc:spChg chg="mod">
          <ac:chgData name="Zhigalov Roman" userId="1f97e9fdf7779aa5" providerId="Windows Live" clId="Web-{829D7F5F-440B-4224-A5B2-8E3EBCB4D97C}" dt="2022-01-07T09:20:23.890" v="642" actId="20577"/>
          <ac:spMkLst>
            <pc:docMk/>
            <pc:sldMk cId="2192420948" sldId="275"/>
            <ac:spMk id="3" creationId="{6389724A-C8A6-49BD-A91E-11FA3738BC05}"/>
          </ac:spMkLst>
        </pc:spChg>
        <pc:spChg chg="add">
          <ac:chgData name="Zhigalov Roman" userId="1f97e9fdf7779aa5" providerId="Windows Live" clId="Web-{829D7F5F-440B-4224-A5B2-8E3EBCB4D97C}" dt="2022-01-07T09:20:20.796" v="641"/>
          <ac:spMkLst>
            <pc:docMk/>
            <pc:sldMk cId="2192420948" sldId="275"/>
            <ac:spMk id="8" creationId="{DBF61EA3-B236-439E-9C0B-340980D56BEE}"/>
          </ac:spMkLst>
        </pc:spChg>
        <pc:spChg chg="add del">
          <ac:chgData name="Zhigalov Roman" userId="1f97e9fdf7779aa5" providerId="Windows Live" clId="Web-{829D7F5F-440B-4224-A5B2-8E3EBCB4D97C}" dt="2022-01-07T09:20:20.796" v="640"/>
          <ac:spMkLst>
            <pc:docMk/>
            <pc:sldMk cId="2192420948" sldId="275"/>
            <ac:spMk id="10" creationId="{47942995-B07F-4636-9A06-C6A104B260A8}"/>
          </ac:spMkLst>
        </pc:spChg>
        <pc:spChg chg="add">
          <ac:chgData name="Zhigalov Roman" userId="1f97e9fdf7779aa5" providerId="Windows Live" clId="Web-{829D7F5F-440B-4224-A5B2-8E3EBCB4D97C}" dt="2022-01-07T09:20:20.796" v="641"/>
          <ac:spMkLst>
            <pc:docMk/>
            <pc:sldMk cId="2192420948" sldId="275"/>
            <ac:spMk id="14" creationId="{E659831F-0D9A-4C63-9EBB-8435B85A440F}"/>
          </ac:spMkLst>
        </pc:spChg>
        <pc:spChg chg="add del">
          <ac:chgData name="Zhigalov Roman" userId="1f97e9fdf7779aa5" providerId="Windows Live" clId="Web-{829D7F5F-440B-4224-A5B2-8E3EBCB4D97C}" dt="2022-01-07T09:20:20.796" v="640"/>
          <ac:spMkLst>
            <pc:docMk/>
            <pc:sldMk cId="2192420948" sldId="275"/>
            <ac:spMk id="17" creationId="{B81933D1-5615-42C7-9C0B-4EB7105CCE2D}"/>
          </ac:spMkLst>
        </pc:spChg>
        <pc:spChg chg="add del">
          <ac:chgData name="Zhigalov Roman" userId="1f97e9fdf7779aa5" providerId="Windows Live" clId="Web-{829D7F5F-440B-4224-A5B2-8E3EBCB4D97C}" dt="2022-01-07T09:20:20.796" v="640"/>
          <ac:spMkLst>
            <pc:docMk/>
            <pc:sldMk cId="2192420948" sldId="275"/>
            <ac:spMk id="19" creationId="{19C9EAEA-39D0-4B0E-A0EB-51E7B26740B1}"/>
          </ac:spMkLst>
        </pc:spChg>
        <pc:grpChg chg="add">
          <ac:chgData name="Zhigalov Roman" userId="1f97e9fdf7779aa5" providerId="Windows Live" clId="Web-{829D7F5F-440B-4224-A5B2-8E3EBCB4D97C}" dt="2022-01-07T09:20:20.796" v="641"/>
          <ac:grpSpMkLst>
            <pc:docMk/>
            <pc:sldMk cId="2192420948" sldId="275"/>
            <ac:grpSpMk id="5" creationId="{28FAF094-D087-493F-8DF9-A486C2D6BBAA}"/>
          </ac:grpSpMkLst>
        </pc:grpChg>
        <pc:grpChg chg="add del">
          <ac:chgData name="Zhigalov Roman" userId="1f97e9fdf7779aa5" providerId="Windows Live" clId="Web-{829D7F5F-440B-4224-A5B2-8E3EBCB4D97C}" dt="2022-01-07T09:20:20.796" v="640"/>
          <ac:grpSpMkLst>
            <pc:docMk/>
            <pc:sldMk cId="2192420948" sldId="275"/>
            <ac:grpSpMk id="12" creationId="{032D8612-31EB-44CF-A1D0-14FD4C705424}"/>
          </ac:grpSpMkLst>
        </pc:grpChg>
        <pc:picChg chg="add del">
          <ac:chgData name="Zhigalov Roman" userId="1f97e9fdf7779aa5" providerId="Windows Live" clId="Web-{829D7F5F-440B-4224-A5B2-8E3EBCB4D97C}" dt="2022-01-07T09:20:20.796" v="640"/>
          <ac:picMkLst>
            <pc:docMk/>
            <pc:sldMk cId="2192420948" sldId="275"/>
            <ac:picMk id="7" creationId="{77FC7112-4D6A-480B-A8C1-A335F2A64C57}"/>
          </ac:picMkLst>
        </pc:picChg>
      </pc:sldChg>
      <pc:sldChg chg="addSp modSp new mod setBg">
        <pc:chgData name="Zhigalov Roman" userId="1f97e9fdf7779aa5" providerId="Windows Live" clId="Web-{829D7F5F-440B-4224-A5B2-8E3EBCB4D97C}" dt="2022-01-07T09:20:42.266" v="654"/>
        <pc:sldMkLst>
          <pc:docMk/>
          <pc:sldMk cId="1903679275" sldId="276"/>
        </pc:sldMkLst>
        <pc:spChg chg="mod">
          <ac:chgData name="Zhigalov Roman" userId="1f97e9fdf7779aa5" providerId="Windows Live" clId="Web-{829D7F5F-440B-4224-A5B2-8E3EBCB4D97C}" dt="2022-01-07T09:20:42.266" v="654"/>
          <ac:spMkLst>
            <pc:docMk/>
            <pc:sldMk cId="1903679275" sldId="276"/>
            <ac:spMk id="2" creationId="{B128DBBB-B6D7-4116-BB35-3B0BF4C17E05}"/>
          </ac:spMkLst>
        </pc:spChg>
        <pc:spChg chg="mod">
          <ac:chgData name="Zhigalov Roman" userId="1f97e9fdf7779aa5" providerId="Windows Live" clId="Web-{829D7F5F-440B-4224-A5B2-8E3EBCB4D97C}" dt="2022-01-07T09:20:42.266" v="654"/>
          <ac:spMkLst>
            <pc:docMk/>
            <pc:sldMk cId="1903679275" sldId="276"/>
            <ac:spMk id="3" creationId="{A5714657-B97B-4F85-A993-AF49288A26E2}"/>
          </ac:spMkLst>
        </pc:spChg>
        <pc:spChg chg="add">
          <ac:chgData name="Zhigalov Roman" userId="1f97e9fdf7779aa5" providerId="Windows Live" clId="Web-{829D7F5F-440B-4224-A5B2-8E3EBCB4D97C}" dt="2022-01-07T09:20:42.266" v="654"/>
          <ac:spMkLst>
            <pc:docMk/>
            <pc:sldMk cId="1903679275" sldId="276"/>
            <ac:spMk id="8" creationId="{4522B21E-B2B9-4C72-9A71-C87EFD137480}"/>
          </ac:spMkLst>
        </pc:spChg>
        <pc:spChg chg="add">
          <ac:chgData name="Zhigalov Roman" userId="1f97e9fdf7779aa5" providerId="Windows Live" clId="Web-{829D7F5F-440B-4224-A5B2-8E3EBCB4D97C}" dt="2022-01-07T09:20:42.266" v="654"/>
          <ac:spMkLst>
            <pc:docMk/>
            <pc:sldMk cId="1903679275" sldId="276"/>
            <ac:spMk id="10" creationId="{5EB7D2A2-F448-44D4-938C-DC84CBCB3B1E}"/>
          </ac:spMkLst>
        </pc:spChg>
        <pc:spChg chg="add">
          <ac:chgData name="Zhigalov Roman" userId="1f97e9fdf7779aa5" providerId="Windows Live" clId="Web-{829D7F5F-440B-4224-A5B2-8E3EBCB4D97C}" dt="2022-01-07T09:20:42.266" v="654"/>
          <ac:spMkLst>
            <pc:docMk/>
            <pc:sldMk cId="1903679275" sldId="276"/>
            <ac:spMk id="12" creationId="{871AEA07-1E14-44B4-8E55-64EF049CD66F}"/>
          </ac:spMkLst>
        </pc:spChg>
        <pc:cxnChg chg="add">
          <ac:chgData name="Zhigalov Roman" userId="1f97e9fdf7779aa5" providerId="Windows Live" clId="Web-{829D7F5F-440B-4224-A5B2-8E3EBCB4D97C}" dt="2022-01-07T09:20:42.266" v="654"/>
          <ac:cxnSpMkLst>
            <pc:docMk/>
            <pc:sldMk cId="1903679275" sldId="276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829D7F5F-440B-4224-A5B2-8E3EBCB4D97C}" dt="2022-01-07T09:21:53.394" v="706"/>
        <pc:sldMkLst>
          <pc:docMk/>
          <pc:sldMk cId="1266845024" sldId="277"/>
        </pc:sldMkLst>
        <pc:spChg chg="mod">
          <ac:chgData name="Zhigalov Roman" userId="1f97e9fdf7779aa5" providerId="Windows Live" clId="Web-{829D7F5F-440B-4224-A5B2-8E3EBCB4D97C}" dt="2022-01-07T09:21:53.394" v="706"/>
          <ac:spMkLst>
            <pc:docMk/>
            <pc:sldMk cId="1266845024" sldId="277"/>
            <ac:spMk id="2" creationId="{A7898D59-101B-401E-ACD8-DE963B2FDE33}"/>
          </ac:spMkLst>
        </pc:spChg>
        <pc:spChg chg="del">
          <ac:chgData name="Zhigalov Roman" userId="1f97e9fdf7779aa5" providerId="Windows Live" clId="Web-{829D7F5F-440B-4224-A5B2-8E3EBCB4D97C}" dt="2022-01-07T09:21:49.988" v="705"/>
          <ac:spMkLst>
            <pc:docMk/>
            <pc:sldMk cId="1266845024" sldId="277"/>
            <ac:spMk id="3" creationId="{036EEE9F-7C6B-4E4F-B47B-0E632C24A9B0}"/>
          </ac:spMkLst>
        </pc:spChg>
        <pc:spChg chg="mod">
          <ac:chgData name="Zhigalov Roman" userId="1f97e9fdf7779aa5" providerId="Windows Live" clId="Web-{829D7F5F-440B-4224-A5B2-8E3EBCB4D97C}" dt="2022-01-07T09:21:53.394" v="706"/>
          <ac:spMkLst>
            <pc:docMk/>
            <pc:sldMk cId="1266845024" sldId="277"/>
            <ac:spMk id="4" creationId="{45721312-82A0-4A96-A335-EB522F791A59}"/>
          </ac:spMkLst>
        </pc:spChg>
        <pc:spChg chg="add">
          <ac:chgData name="Zhigalov Roman" userId="1f97e9fdf7779aa5" providerId="Windows Live" clId="Web-{829D7F5F-440B-4224-A5B2-8E3EBCB4D97C}" dt="2022-01-07T09:21:53.394" v="706"/>
          <ac:spMkLst>
            <pc:docMk/>
            <pc:sldMk cId="1266845024" sldId="277"/>
            <ac:spMk id="10" creationId="{665DBBEF-238B-476B-96AB-8AAC3224ECEA}"/>
          </ac:spMkLst>
        </pc:spChg>
        <pc:spChg chg="add">
          <ac:chgData name="Zhigalov Roman" userId="1f97e9fdf7779aa5" providerId="Windows Live" clId="Web-{829D7F5F-440B-4224-A5B2-8E3EBCB4D97C}" dt="2022-01-07T09:21:53.394" v="706"/>
          <ac:spMkLst>
            <pc:docMk/>
            <pc:sldMk cId="1266845024" sldId="277"/>
            <ac:spMk id="12" creationId="{3FCFB1DE-0B7E-48CC-BA90-B2AB0889F9D6}"/>
          </ac:spMkLst>
        </pc:spChg>
        <pc:picChg chg="add mod ord">
          <ac:chgData name="Zhigalov Roman" userId="1f97e9fdf7779aa5" providerId="Windows Live" clId="Web-{829D7F5F-440B-4224-A5B2-8E3EBCB4D97C}" dt="2022-01-07T09:21:53.394" v="706"/>
          <ac:picMkLst>
            <pc:docMk/>
            <pc:sldMk cId="1266845024" sldId="277"/>
            <ac:picMk id="5" creationId="{4E3BA235-7FA6-4874-BEE0-5C0BAEBAD660}"/>
          </ac:picMkLst>
        </pc:picChg>
      </pc:sldChg>
      <pc:sldChg chg="addSp delSp modSp new mod setBg setClrOvrMap">
        <pc:chgData name="Zhigalov Roman" userId="1f97e9fdf7779aa5" providerId="Windows Live" clId="Web-{829D7F5F-440B-4224-A5B2-8E3EBCB4D97C}" dt="2022-01-07T09:22:30.240" v="724"/>
        <pc:sldMkLst>
          <pc:docMk/>
          <pc:sldMk cId="1900244472" sldId="278"/>
        </pc:sldMkLst>
        <pc:spChg chg="mod ord">
          <ac:chgData name="Zhigalov Roman" userId="1f97e9fdf7779aa5" providerId="Windows Live" clId="Web-{829D7F5F-440B-4224-A5B2-8E3EBCB4D97C}" dt="2022-01-07T09:22:30.240" v="724"/>
          <ac:spMkLst>
            <pc:docMk/>
            <pc:sldMk cId="1900244472" sldId="278"/>
            <ac:spMk id="2" creationId="{EF0299F1-9008-466A-92C1-CDD28B2523BC}"/>
          </ac:spMkLst>
        </pc:spChg>
        <pc:spChg chg="del">
          <ac:chgData name="Zhigalov Roman" userId="1f97e9fdf7779aa5" providerId="Windows Live" clId="Web-{829D7F5F-440B-4224-A5B2-8E3EBCB4D97C}" dt="2022-01-07T09:22:15.817" v="708"/>
          <ac:spMkLst>
            <pc:docMk/>
            <pc:sldMk cId="1900244472" sldId="278"/>
            <ac:spMk id="3" creationId="{1F7C2E41-A19A-4E19-A11F-A9158A5AE318}"/>
          </ac:spMkLst>
        </pc:spChg>
        <pc:spChg chg="add">
          <ac:chgData name="Zhigalov Roman" userId="1f97e9fdf7779aa5" providerId="Windows Live" clId="Web-{829D7F5F-440B-4224-A5B2-8E3EBCB4D97C}" dt="2022-01-07T09:22:30.240" v="724"/>
          <ac:spMkLst>
            <pc:docMk/>
            <pc:sldMk cId="1900244472" sldId="278"/>
            <ac:spMk id="6" creationId="{657F69E0-C4B0-4BEC-A689-4F8D877F05D4}"/>
          </ac:spMkLst>
        </pc:spChg>
        <pc:spChg chg="add">
          <ac:chgData name="Zhigalov Roman" userId="1f97e9fdf7779aa5" providerId="Windows Live" clId="Web-{829D7F5F-440B-4224-A5B2-8E3EBCB4D97C}" dt="2022-01-07T09:22:30.240" v="724"/>
          <ac:spMkLst>
            <pc:docMk/>
            <pc:sldMk cId="1900244472" sldId="278"/>
            <ac:spMk id="7" creationId="{9F6380B4-6A1C-481E-8408-B4E6C75B9B81}"/>
          </ac:spMkLst>
        </pc:spChg>
        <pc:spChg chg="add del">
          <ac:chgData name="Zhigalov Roman" userId="1f97e9fdf7779aa5" providerId="Windows Live" clId="Web-{829D7F5F-440B-4224-A5B2-8E3EBCB4D97C}" dt="2022-01-07T09:22:30.177" v="723"/>
          <ac:spMkLst>
            <pc:docMk/>
            <pc:sldMk cId="1900244472" sldId="278"/>
            <ac:spMk id="9" creationId="{665DBBEF-238B-476B-96AB-8AAC3224ECEA}"/>
          </ac:spMkLst>
        </pc:spChg>
        <pc:spChg chg="add del">
          <ac:chgData name="Zhigalov Roman" userId="1f97e9fdf7779aa5" providerId="Windows Live" clId="Web-{829D7F5F-440B-4224-A5B2-8E3EBCB4D97C}" dt="2022-01-07T09:22:30.177" v="723"/>
          <ac:spMkLst>
            <pc:docMk/>
            <pc:sldMk cId="1900244472" sldId="278"/>
            <ac:spMk id="11" creationId="{3FCFB1DE-0B7E-48CC-BA90-B2AB0889F9D6}"/>
          </ac:spMkLst>
        </pc:spChg>
        <pc:picChg chg="add mod ord">
          <ac:chgData name="Zhigalov Roman" userId="1f97e9fdf7779aa5" providerId="Windows Live" clId="Web-{829D7F5F-440B-4224-A5B2-8E3EBCB4D97C}" dt="2022-01-07T09:22:30.240" v="724"/>
          <ac:picMkLst>
            <pc:docMk/>
            <pc:sldMk cId="1900244472" sldId="278"/>
            <ac:picMk id="4" creationId="{A6ECB513-5954-4B96-91B8-A82C18FD164D}"/>
          </ac:picMkLst>
        </pc:picChg>
      </pc:sldChg>
      <pc:sldChg chg="addSp delSp modSp new mod setBg">
        <pc:chgData name="Zhigalov Roman" userId="1f97e9fdf7779aa5" providerId="Windows Live" clId="Web-{829D7F5F-440B-4224-A5B2-8E3EBCB4D97C}" dt="2022-01-07T09:23:56.744" v="775"/>
        <pc:sldMkLst>
          <pc:docMk/>
          <pc:sldMk cId="1057422245" sldId="279"/>
        </pc:sldMkLst>
        <pc:spChg chg="mod">
          <ac:chgData name="Zhigalov Roman" userId="1f97e9fdf7779aa5" providerId="Windows Live" clId="Web-{829D7F5F-440B-4224-A5B2-8E3EBCB4D97C}" dt="2022-01-07T09:23:56.744" v="775"/>
          <ac:spMkLst>
            <pc:docMk/>
            <pc:sldMk cId="1057422245" sldId="279"/>
            <ac:spMk id="2" creationId="{1D9D88CC-99FD-4043-A943-AE574A606080}"/>
          </ac:spMkLst>
        </pc:spChg>
        <pc:spChg chg="mod">
          <ac:chgData name="Zhigalov Roman" userId="1f97e9fdf7779aa5" providerId="Windows Live" clId="Web-{829D7F5F-440B-4224-A5B2-8E3EBCB4D97C}" dt="2022-01-07T09:23:56.744" v="775"/>
          <ac:spMkLst>
            <pc:docMk/>
            <pc:sldMk cId="1057422245" sldId="279"/>
            <ac:spMk id="3" creationId="{37C65AC7-3FFB-4903-A85E-3231E5F43DE1}"/>
          </ac:spMkLst>
        </pc:spChg>
        <pc:spChg chg="add">
          <ac:chgData name="Zhigalov Roman" userId="1f97e9fdf7779aa5" providerId="Windows Live" clId="Web-{829D7F5F-440B-4224-A5B2-8E3EBCB4D97C}" dt="2022-01-07T09:23:56.744" v="775"/>
          <ac:spMkLst>
            <pc:docMk/>
            <pc:sldMk cId="1057422245" sldId="279"/>
            <ac:spMk id="6" creationId="{777A147A-9ED8-46B4-8660-1B3C2AA880B5}"/>
          </ac:spMkLst>
        </pc:spChg>
        <pc:spChg chg="add">
          <ac:chgData name="Zhigalov Roman" userId="1f97e9fdf7779aa5" providerId="Windows Live" clId="Web-{829D7F5F-440B-4224-A5B2-8E3EBCB4D97C}" dt="2022-01-07T09:23:56.744" v="775"/>
          <ac:spMkLst>
            <pc:docMk/>
            <pc:sldMk cId="1057422245" sldId="279"/>
            <ac:spMk id="7" creationId="{5D6C15A0-C087-4593-8414-2B4EC1CDC3DE}"/>
          </ac:spMkLst>
        </pc:spChg>
        <pc:spChg chg="add del">
          <ac:chgData name="Zhigalov Roman" userId="1f97e9fdf7779aa5" providerId="Windows Live" clId="Web-{829D7F5F-440B-4224-A5B2-8E3EBCB4D97C}" dt="2022-01-07T09:23:54.166" v="772"/>
          <ac:spMkLst>
            <pc:docMk/>
            <pc:sldMk cId="1057422245" sldId="279"/>
            <ac:spMk id="8" creationId="{777A147A-9ED8-46B4-8660-1B3C2AA880B5}"/>
          </ac:spMkLst>
        </pc:spChg>
        <pc:spChg chg="add del">
          <ac:chgData name="Zhigalov Roman" userId="1f97e9fdf7779aa5" providerId="Windows Live" clId="Web-{829D7F5F-440B-4224-A5B2-8E3EBCB4D97C}" dt="2022-01-07T09:23:56.744" v="774"/>
          <ac:spMkLst>
            <pc:docMk/>
            <pc:sldMk cId="1057422245" sldId="279"/>
            <ac:spMk id="9" creationId="{F13C74B1-5B17-4795-BED0-7140497B445A}"/>
          </ac:spMkLst>
        </pc:spChg>
        <pc:spChg chg="add del">
          <ac:chgData name="Zhigalov Roman" userId="1f97e9fdf7779aa5" providerId="Windows Live" clId="Web-{829D7F5F-440B-4224-A5B2-8E3EBCB4D97C}" dt="2022-01-07T09:23:54.166" v="772"/>
          <ac:spMkLst>
            <pc:docMk/>
            <pc:sldMk cId="1057422245" sldId="279"/>
            <ac:spMk id="10" creationId="{5D6C15A0-C087-4593-8414-2B4EC1CDC3DE}"/>
          </ac:spMkLst>
        </pc:spChg>
        <pc:spChg chg="add del">
          <ac:chgData name="Zhigalov Roman" userId="1f97e9fdf7779aa5" providerId="Windows Live" clId="Web-{829D7F5F-440B-4224-A5B2-8E3EBCB4D97C}" dt="2022-01-07T09:23:56.744" v="774"/>
          <ac:spMkLst>
            <pc:docMk/>
            <pc:sldMk cId="1057422245" sldId="279"/>
            <ac:spMk id="11" creationId="{D4974D33-8DC5-464E-8C6D-BE58F0669C17}"/>
          </ac:spMkLst>
        </pc:spChg>
        <pc:picChg chg="add del">
          <ac:chgData name="Zhigalov Roman" userId="1f97e9fdf7779aa5" providerId="Windows Live" clId="Web-{829D7F5F-440B-4224-A5B2-8E3EBCB4D97C}" dt="2022-01-07T09:23:56.744" v="774"/>
          <ac:picMkLst>
            <pc:docMk/>
            <pc:sldMk cId="1057422245" sldId="279"/>
            <ac:picMk id="5" creationId="{570A56D3-E6E4-4098-BFB2-549F6C8393ED}"/>
          </ac:picMkLst>
        </pc:picChg>
      </pc:sldChg>
      <pc:sldChg chg="modSp new">
        <pc:chgData name="Zhigalov Roman" userId="1f97e9fdf7779aa5" providerId="Windows Live" clId="Web-{829D7F5F-440B-4224-A5B2-8E3EBCB4D97C}" dt="2022-01-07T09:24:08.510" v="786" actId="20577"/>
        <pc:sldMkLst>
          <pc:docMk/>
          <pc:sldMk cId="680355501" sldId="280"/>
        </pc:sldMkLst>
        <pc:spChg chg="mod">
          <ac:chgData name="Zhigalov Roman" userId="1f97e9fdf7779aa5" providerId="Windows Live" clId="Web-{829D7F5F-440B-4224-A5B2-8E3EBCB4D97C}" dt="2022-01-07T09:24:08.510" v="786" actId="20577"/>
          <ac:spMkLst>
            <pc:docMk/>
            <pc:sldMk cId="680355501" sldId="280"/>
            <ac:spMk id="2" creationId="{B02B39EA-23CB-4B65-B4F4-E9BAA771E0AB}"/>
          </ac:spMkLst>
        </pc:spChg>
      </pc:sldChg>
      <pc:sldChg chg="modSp new">
        <pc:chgData name="Zhigalov Roman" userId="1f97e9fdf7779aa5" providerId="Windows Live" clId="Web-{829D7F5F-440B-4224-A5B2-8E3EBCB4D97C}" dt="2022-01-07T09:24:20.308" v="792" actId="20577"/>
        <pc:sldMkLst>
          <pc:docMk/>
          <pc:sldMk cId="3064598223" sldId="281"/>
        </pc:sldMkLst>
        <pc:spChg chg="mod">
          <ac:chgData name="Zhigalov Roman" userId="1f97e9fdf7779aa5" providerId="Windows Live" clId="Web-{829D7F5F-440B-4224-A5B2-8E3EBCB4D97C}" dt="2022-01-07T09:24:20.308" v="792" actId="20577"/>
          <ac:spMkLst>
            <pc:docMk/>
            <pc:sldMk cId="3064598223" sldId="281"/>
            <ac:spMk id="2" creationId="{462EA1ED-AE9C-4FE3-B8B8-C0FEA02F80A5}"/>
          </ac:spMkLst>
        </pc:spChg>
      </pc:sldChg>
      <pc:sldChg chg="add">
        <pc:chgData name="Zhigalov Roman" userId="1f97e9fdf7779aa5" providerId="Windows Live" clId="Web-{829D7F5F-440B-4224-A5B2-8E3EBCB4D97C}" dt="2022-01-07T09:24:36.918" v="793"/>
        <pc:sldMkLst>
          <pc:docMk/>
          <pc:sldMk cId="1848591230" sldId="282"/>
        </pc:sldMkLst>
      </pc:sldChg>
      <pc:sldMasterChg chg="add addSldLayout">
        <pc:chgData name="Zhigalov Roman" userId="1f97e9fdf7779aa5" providerId="Windows Live" clId="Web-{829D7F5F-440B-4224-A5B2-8E3EBCB4D97C}" dt="2022-01-07T09:24:36.918" v="793"/>
        <pc:sldMasterMkLst>
          <pc:docMk/>
          <pc:sldMasterMk cId="2799478774" sldId="2147483648"/>
        </pc:sldMasterMkLst>
        <pc:sldLayoutChg chg="add">
          <pc:chgData name="Zhigalov Roman" userId="1f97e9fdf7779aa5" providerId="Windows Live" clId="Web-{829D7F5F-440B-4224-A5B2-8E3EBCB4D97C}" dt="2022-01-07T09:24:36.918" v="793"/>
          <pc:sldLayoutMkLst>
            <pc:docMk/>
            <pc:sldMasterMk cId="2799478774" sldId="2147483648"/>
            <pc:sldLayoutMk cId="1702010893" sldId="2147483649"/>
          </pc:sldLayoutMkLst>
        </pc:sldLayoutChg>
        <pc:sldLayoutChg chg="add">
          <pc:chgData name="Zhigalov Roman" userId="1f97e9fdf7779aa5" providerId="Windows Live" clId="Web-{829D7F5F-440B-4224-A5B2-8E3EBCB4D97C}" dt="2022-01-07T09:24:36.918" v="793"/>
          <pc:sldLayoutMkLst>
            <pc:docMk/>
            <pc:sldMasterMk cId="2799478774" sldId="2147483648"/>
            <pc:sldLayoutMk cId="42815672" sldId="2147483650"/>
          </pc:sldLayoutMkLst>
        </pc:sldLayoutChg>
        <pc:sldLayoutChg chg="add">
          <pc:chgData name="Zhigalov Roman" userId="1f97e9fdf7779aa5" providerId="Windows Live" clId="Web-{829D7F5F-440B-4224-A5B2-8E3EBCB4D97C}" dt="2022-01-07T09:24:36.918" v="793"/>
          <pc:sldLayoutMkLst>
            <pc:docMk/>
            <pc:sldMasterMk cId="2799478774" sldId="2147483648"/>
            <pc:sldLayoutMk cId="2964193166" sldId="2147483651"/>
          </pc:sldLayoutMkLst>
        </pc:sldLayoutChg>
        <pc:sldLayoutChg chg="add">
          <pc:chgData name="Zhigalov Roman" userId="1f97e9fdf7779aa5" providerId="Windows Live" clId="Web-{829D7F5F-440B-4224-A5B2-8E3EBCB4D97C}" dt="2022-01-07T09:24:36.918" v="793"/>
          <pc:sldLayoutMkLst>
            <pc:docMk/>
            <pc:sldMasterMk cId="2799478774" sldId="2147483648"/>
            <pc:sldLayoutMk cId="2889787338" sldId="2147483652"/>
          </pc:sldLayoutMkLst>
        </pc:sldLayoutChg>
        <pc:sldLayoutChg chg="add">
          <pc:chgData name="Zhigalov Roman" userId="1f97e9fdf7779aa5" providerId="Windows Live" clId="Web-{829D7F5F-440B-4224-A5B2-8E3EBCB4D97C}" dt="2022-01-07T09:24:36.918" v="793"/>
          <pc:sldLayoutMkLst>
            <pc:docMk/>
            <pc:sldMasterMk cId="2799478774" sldId="2147483648"/>
            <pc:sldLayoutMk cId="452061517" sldId="2147483653"/>
          </pc:sldLayoutMkLst>
        </pc:sldLayoutChg>
        <pc:sldLayoutChg chg="add">
          <pc:chgData name="Zhigalov Roman" userId="1f97e9fdf7779aa5" providerId="Windows Live" clId="Web-{829D7F5F-440B-4224-A5B2-8E3EBCB4D97C}" dt="2022-01-07T09:24:36.918" v="793"/>
          <pc:sldLayoutMkLst>
            <pc:docMk/>
            <pc:sldMasterMk cId="2799478774" sldId="2147483648"/>
            <pc:sldLayoutMk cId="2839742909" sldId="2147483654"/>
          </pc:sldLayoutMkLst>
        </pc:sldLayoutChg>
        <pc:sldLayoutChg chg="add">
          <pc:chgData name="Zhigalov Roman" userId="1f97e9fdf7779aa5" providerId="Windows Live" clId="Web-{829D7F5F-440B-4224-A5B2-8E3EBCB4D97C}" dt="2022-01-07T09:24:36.918" v="793"/>
          <pc:sldLayoutMkLst>
            <pc:docMk/>
            <pc:sldMasterMk cId="2799478774" sldId="2147483648"/>
            <pc:sldLayoutMk cId="3411820867" sldId="2147483655"/>
          </pc:sldLayoutMkLst>
        </pc:sldLayoutChg>
        <pc:sldLayoutChg chg="add">
          <pc:chgData name="Zhigalov Roman" userId="1f97e9fdf7779aa5" providerId="Windows Live" clId="Web-{829D7F5F-440B-4224-A5B2-8E3EBCB4D97C}" dt="2022-01-07T09:24:36.918" v="793"/>
          <pc:sldLayoutMkLst>
            <pc:docMk/>
            <pc:sldMasterMk cId="2799478774" sldId="2147483648"/>
            <pc:sldLayoutMk cId="1114652720" sldId="2147483656"/>
          </pc:sldLayoutMkLst>
        </pc:sldLayoutChg>
        <pc:sldLayoutChg chg="add">
          <pc:chgData name="Zhigalov Roman" userId="1f97e9fdf7779aa5" providerId="Windows Live" clId="Web-{829D7F5F-440B-4224-A5B2-8E3EBCB4D97C}" dt="2022-01-07T09:24:36.918" v="793"/>
          <pc:sldLayoutMkLst>
            <pc:docMk/>
            <pc:sldMasterMk cId="2799478774" sldId="2147483648"/>
            <pc:sldLayoutMk cId="2884464099" sldId="2147483657"/>
          </pc:sldLayoutMkLst>
        </pc:sldLayoutChg>
        <pc:sldLayoutChg chg="add">
          <pc:chgData name="Zhigalov Roman" userId="1f97e9fdf7779aa5" providerId="Windows Live" clId="Web-{829D7F5F-440B-4224-A5B2-8E3EBCB4D97C}" dt="2022-01-07T09:24:36.918" v="793"/>
          <pc:sldLayoutMkLst>
            <pc:docMk/>
            <pc:sldMasterMk cId="2799478774" sldId="2147483648"/>
            <pc:sldLayoutMk cId="1150329209" sldId="2147483658"/>
          </pc:sldLayoutMkLst>
        </pc:sldLayoutChg>
        <pc:sldLayoutChg chg="add">
          <pc:chgData name="Zhigalov Roman" userId="1f97e9fdf7779aa5" providerId="Windows Live" clId="Web-{829D7F5F-440B-4224-A5B2-8E3EBCB4D97C}" dt="2022-01-07T09:24:36.918" v="793"/>
          <pc:sldLayoutMkLst>
            <pc:docMk/>
            <pc:sldMasterMk cId="2799478774" sldId="2147483648"/>
            <pc:sldLayoutMk cId="2620394655" sldId="2147483659"/>
          </pc:sldLayoutMkLst>
        </pc:sldLayoutChg>
      </pc:sldMasterChg>
      <pc:sldMasterChg chg="replId modSldLayout">
        <pc:chgData name="Zhigalov Roman" userId="1f97e9fdf7779aa5" providerId="Windows Live" clId="Web-{829D7F5F-440B-4224-A5B2-8E3EBCB4D97C}" dt="2022-01-07T09:24:36.918" v="793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829D7F5F-440B-4224-A5B2-8E3EBCB4D97C}" dt="2022-01-07T09:24:36.918" v="793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829D7F5F-440B-4224-A5B2-8E3EBCB4D97C}" dt="2022-01-07T09:24:36.918" v="793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829D7F5F-440B-4224-A5B2-8E3EBCB4D97C}" dt="2022-01-07T09:24:36.918" v="793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829D7F5F-440B-4224-A5B2-8E3EBCB4D97C}" dt="2022-01-07T09:24:36.918" v="793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829D7F5F-440B-4224-A5B2-8E3EBCB4D97C}" dt="2022-01-07T09:24:36.918" v="793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829D7F5F-440B-4224-A5B2-8E3EBCB4D97C}" dt="2022-01-07T09:24:36.918" v="793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829D7F5F-440B-4224-A5B2-8E3EBCB4D97C}" dt="2022-01-07T09:24:36.918" v="793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829D7F5F-440B-4224-A5B2-8E3EBCB4D97C}" dt="2022-01-07T09:24:36.918" v="793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829D7F5F-440B-4224-A5B2-8E3EBCB4D97C}" dt="2022-01-07T09:24:36.918" v="793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829D7F5F-440B-4224-A5B2-8E3EBCB4D97C}" dt="2022-01-07T09:24:36.918" v="793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829D7F5F-440B-4224-A5B2-8E3EBCB4D97C}" dt="2022-01-07T09:24:36.918" v="793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553C8-9227-4913-858C-ED1DCB44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926C9F-6EA9-42D4-BC03-A70DDFBD4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641105-27D9-45AA-9DC6-50B953D0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9F423A-B7F9-425E-9039-97A818FC4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27AE6F-3194-435B-89EA-13ACA51F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010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BE23D-8C2A-416D-A5AB-B5EAC9714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5823A2-3BC4-41CB-A87D-725E76294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F97EB8-5F74-4243-9529-A06FE6D0E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FFA2AC-7EAA-43D5-B4D5-0F97370A7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A9948F-92A1-4C6B-A88B-BA7520CF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5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1AFEEC-1057-4445-B420-86697A4F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6BF9A-CAB1-4F25-8E66-859F79214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2BB027-207F-4F20-B226-EE2308D94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C58A29-95C4-4F0D-846F-FFE763FAA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1F9189-6E30-4435-9EBD-787A42BD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193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4404-2611-416D-8D03-1D87CA35C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6F33E6-01C0-4297-8753-7642DD32C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A093B6-B810-45CB-899D-520F64405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A89A3C-494C-4A9A-9851-5C67597E1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DFDA3A-07C2-4882-93E6-C2E956D03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5D5C86-C447-471B-9BEE-EF73E368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87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D8614-BBF0-4254-A6A9-1E2F40DD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45EF7E-134B-47C0-8E12-F7D3CE6C5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7376FD-CF03-4899-88BB-60844DC36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9D2B3D-B76C-4EE3-AAFA-A4C72D6FE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E69279-DD11-4A15-87A3-CA3059B0FE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6135082-D84C-4CB3-BDA0-E666B944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2D430F-3C1B-4932-82F7-5CAAD4F32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64CDC6-0B59-4E25-92A2-378989BD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061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E30B4-DDF0-4151-A487-D1FECE7F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47A076-DE33-4660-9B34-C5E3A8AB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5738D4E-CEBE-4D5E-AD17-7DF737991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019797-784E-4CB7-ADE9-74F4D7B3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742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F3C675-BD45-4D6C-A1CF-BC6CB2D20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46CFB7-C227-4F2C-8719-96580210F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5531BA-DCCF-4120-9722-970E9DBAC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820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B7ABB-C15D-4D75-9F54-5C327A06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BBBC90-9267-482C-B442-38E88FD59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1FA73B-8019-473A-ADD8-21D05986A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45F95B-E241-4D41-8BFE-2009C6E9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3FE7DE-7AA6-42A9-B5B0-E84F5B600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A06607-BA2B-472F-98DE-2C3EB22C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65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E6043-1C4F-4061-81C3-46403B2F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420A87-C65D-4360-9327-A9642694F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52CD48-9732-4F9D-9E09-9D15AD864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E45F1F-0E8F-40B4-81CC-2B60FFAA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E60B1B-6884-473C-976C-13B26429B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5125C7-BDAB-49D6-9426-B4B88DBC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464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5C469-3FB9-4917-963E-225DEDE3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82BD69-D19E-4AC2-8E01-6167D8C1A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FA27B4-80C4-452A-8819-95B95D5D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167887-4401-4894-89BC-556B5A316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5373EE-1312-4BA0-9033-8089EBEC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329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83B21B4-BBBF-4BBD-8220-AD6ABDEEA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DFD9C2-2558-422D-ACD4-8C3C640B2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A80A74-DF06-47DF-8A88-FA2A84785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0AE1D1-9F29-458C-8E02-EC16D653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438064-C4BA-4763-82A0-548C0BAB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39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EBC4D-1EBF-4D2D-AE06-E10CB2BD1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216A6A-6D69-4EDD-93CE-EEEBCBB9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9D9580-DBB1-494F-AD0B-D9B177A92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14C2-149E-4225-B227-D0D2E4FC4533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561B15-015F-454D-8D33-D63D78F269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D0D5AC-A4A4-44A8-A810-12832AD3B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47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ea typeface="+mj-lt"/>
                <a:cs typeface="+mj-lt"/>
              </a:rPr>
              <a:t>§ 16. Освобождение БССР от германских захватчиков. Вклад белорусского народа в победу над нацистской Германией. Участие БССР в создании ООН</a:t>
            </a:r>
            <a:endParaRPr lang="ru-RU" sz="3600">
              <a:cs typeface="Calibri Ligh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466C8-3CC3-45F4-B9CD-3D8D451C1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04643"/>
            <a:ext cx="3739826" cy="32218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Дивизия им. Т. Костюшки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Рисунок 4" descr="Изображение выглядит как человек, внешний, небо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25736A06-1EC0-474E-B41E-DA4312E7D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4608" y="1102631"/>
            <a:ext cx="6846363" cy="450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34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08B9B-DB1E-4353-A96E-4947F0DB6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 июля 1944 г.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D5068F-2A0A-49FB-917F-4F0575B8E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Освобождение г. Минска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Рисунок 5" descr="Изображение выглядит как текст, человек, люди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997AA960-F39A-48F0-8F3C-2801884B4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4608" y="785987"/>
            <a:ext cx="6846363" cy="513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4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BF358-DE61-493F-9E53-A48930F26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244871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16 июля 1944 г.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911A21-B2FB-4CA8-9EC6-A5A1B18F5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Партизанский парад в г. Минске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Рисунок 5" descr="Изображение выглядит как текст, внешний, человек, военная форма&#10;&#10;Автоматически созданное описание">
            <a:extLst>
              <a:ext uri="{FF2B5EF4-FFF2-40B4-BE49-F238E27FC236}">
                <a16:creationId xmlns:a16="http://schemas.microsoft.com/office/drawing/2014/main" id="{AD2DA9C6-3706-46E6-B83C-20F64CD89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4608" y="1068399"/>
            <a:ext cx="6846363" cy="456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90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B814B4-1C72-4D9C-B6B5-50CB06ECD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Мемориальный комплекс Багратион (Светлогорский район)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небо, внешний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F7DEA2A5-4780-4C14-AF74-692268316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007406"/>
            <a:ext cx="7214616" cy="481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04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421AE-F5A2-445D-94AA-2E85CD984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Курган Славы в г. Минске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трава, день&#10;&#10;Автоматически созданное описание">
            <a:extLst>
              <a:ext uri="{FF2B5EF4-FFF2-40B4-BE49-F238E27FC236}">
                <a16:creationId xmlns:a16="http://schemas.microsoft.com/office/drawing/2014/main" id="{F0BF856D-3FD7-483B-9428-2BFEEEBEC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790967"/>
            <a:ext cx="7214616" cy="524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30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EA1C32-BD07-4980-9DCA-1F2DF77C4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Подвиг белорусов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F3960E-8420-4D15-96FB-1A32E93FF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277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5CE0E-A5BD-4829-AC9C-BE87E617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Андрей Усов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DEDB50-CEEC-4043-9A05-A6D21752E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Белорус, участник обороны Ленинграда, наводчик танкового орудия. В одном бою подбил 22 немецких танка. Трижды горел в танке.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военная форма, стары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29912E48-69C1-4171-A6D8-9F5A358C7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8" r="-1" b="15577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06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24BAC-F71A-481A-8381-3F550632F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Григорий Дольников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1B2E24-E65E-4E92-B36F-997EEA906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Белорус, летчик, совершил воздушный таран, при этом выжил. Попал в немецкий плен, где проявил мужества и силу характера, не смотря на все испытания и тяжесть. Бежал из плена, продолжил воевать.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мужчина, стен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461B172D-4A61-413D-A7AA-B2FA7FE0D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6" r="1" b="3016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78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48E12-4AF3-460B-AEE2-829C78D48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Зинаида Марченко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7041D5-27ED-4394-8B70-B91916D54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Белоруска, медсестра, вынесла с поля боя 123 раненых. Потеряла руки и ноги.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мужчина, человек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DCFADC56-FF57-4CC4-87C3-DE1F3D50E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3426" y="666728"/>
            <a:ext cx="3334132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81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5E54E-49BD-4CA0-B9EA-671DDF7AC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Домашнее задание</a:t>
            </a:r>
            <a:endParaRPr lang="ru-RU" sz="5400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89724A-C8A6-49BD-A91E-11FA3738B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dirty="0">
                <a:cs typeface="Calibri"/>
              </a:rPr>
              <a:t>Дома подготовить доклад про героя-белоруса, участника 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2192420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438174-88DB-4ABC-878A-77FDA3FAB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7031B3-C7E1-4A0C-A65B-32A29FCDF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958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8DBBB-B6D7-4116-BB35-3B0BF4C17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Беларусь - основательница ООН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714657-B97B-4F85-A993-AF49288A2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679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98D59-101B-401E-ACD8-DE963B2FD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Апрель 1945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721312-82A0-4A96-A335-EB522F791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Создание ООН. БССР и УССР были включены в состав ООН и являются странами-основателями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белый, толп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4E3BA235-7FA6-4874-BEE0-5C0BAEBAD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007406"/>
            <a:ext cx="7214616" cy="481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45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утренний, пол, орган&#10;&#10;Автоматически созданное описание">
            <a:extLst>
              <a:ext uri="{FF2B5EF4-FFF2-40B4-BE49-F238E27FC236}">
                <a16:creationId xmlns:a16="http://schemas.microsoft.com/office/drawing/2014/main" id="{A6ECB513-5954-4B96-91B8-A82C18FD1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 l="7915" r="12105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299F1-9008-466A-92C1-CDD28B252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rgbClr val="FFFFFF"/>
                </a:solidFill>
              </a:rPr>
              <a:t>26 июня 1945 - подписание устава ООН</a:t>
            </a:r>
          </a:p>
        </p:txBody>
      </p:sp>
      <p:sp>
        <p:nvSpPr>
          <p:cNvPr id="7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44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D88CC-99FD-4043-A943-AE574A606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Итоги войны:</a:t>
            </a:r>
            <a:endParaRPr lang="ru-RU" sz="5400"/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C65AC7-3FFB-4903-A85E-3231E5F43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Погиб каждый третий житель Беларуси</a:t>
            </a:r>
          </a:p>
          <a:p>
            <a:r>
              <a:rPr lang="ru-RU" sz="2200">
                <a:cs typeface="Calibri"/>
              </a:rPr>
              <a:t>Более 600 деревень сожжено </a:t>
            </a:r>
          </a:p>
          <a:p>
            <a:r>
              <a:rPr lang="ru-RU" sz="2200">
                <a:cs typeface="Calibri"/>
              </a:rPr>
              <a:t>Разрушены города</a:t>
            </a:r>
          </a:p>
          <a:p>
            <a:endParaRPr lang="ru-RU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422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B39EA-23CB-4B65-B4F4-E9BAA771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60C948-473B-4530-9A1C-13BE25BB2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355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EA1ED-AE9C-4FE3-B8B8-C0FEA02F8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46B84E-1190-46AB-A85D-D66700633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598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FA0F3-78A5-4238-9CD2-1664706A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Тест, д</a:t>
            </a:r>
            <a:r>
              <a:rPr lang="en-US" dirty="0"/>
              <a:t>/</a:t>
            </a:r>
            <a:r>
              <a:rPr lang="ru-RU" dirty="0"/>
              <a:t>з</a:t>
            </a:r>
            <a:r>
              <a:rPr lang="en-US" dirty="0"/>
              <a:t>, </a:t>
            </a:r>
            <a:r>
              <a:rPr lang="ru-RU" dirty="0"/>
              <a:t>отметки и материалы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3C19D8-962A-487D-9F4E-90EE8D160B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57" y="1450351"/>
            <a:ext cx="5387927" cy="53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591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9C636-4206-4259-A378-C09B39B5E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>
                <a:cs typeface="Calibri Light"/>
              </a:rPr>
              <a:t>План урока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3EDC93-97B2-4C7E-9969-59F40D5FC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dirty="0">
                <a:cs typeface="Calibri"/>
              </a:rPr>
              <a:t>Операция "Багратион"</a:t>
            </a:r>
          </a:p>
          <a:p>
            <a:r>
              <a:rPr lang="ru-RU" sz="3200" dirty="0">
                <a:cs typeface="Calibri"/>
              </a:rPr>
              <a:t>Подвиг белорусов</a:t>
            </a:r>
          </a:p>
          <a:p>
            <a:r>
              <a:rPr lang="ru-RU" sz="3200" dirty="0">
                <a:cs typeface="Calibri"/>
              </a:rPr>
              <a:t>Беларусь - основательница ООН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832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7133A-33F7-4F81-BAF4-7F352A81F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Операция "Багратион"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110DF3-5439-4325-9988-41A451A56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547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93C0B9-245A-4140-8C86-55BA70EDC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9" y="679731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23 сентября 1943 г.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8BC346-596A-4862-A239-7231B2E02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9609" y="4685288"/>
            <a:ext cx="4171994" cy="10357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Освобождение г.п. Комарин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464F8623-1397-4E11-B19C-4247A9373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0572" y="1810251"/>
            <a:ext cx="5608830" cy="312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16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7A5E7-D64F-4C9B-9229-84FDEF198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9" y="679731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26 ноября 1943 г.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B8106A-1240-4C7E-8B22-9A8590A6B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9609" y="4685288"/>
            <a:ext cx="4171994" cy="10357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Освобождение г. Гомеля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старый, белы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7ACF8CF6-68FE-4F29-8F58-896F98628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0572" y="1585898"/>
            <a:ext cx="5608830" cy="357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00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422235-B341-4876-9A61-9C04218DC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Операция Багратион (23 июня - 29 августа 1944 г.)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2DCAA9D1-591E-4521-AFF0-E13295080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2554" y="625684"/>
            <a:ext cx="5712439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93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956204-7249-4922-A5F5-6D412382F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>
                <a:cs typeface="Calibri Light"/>
              </a:rPr>
              <a:t>В операции Багратион участвовали:</a:t>
            </a:r>
            <a:endParaRPr lang="ru-RU" sz="48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F1778C-FF78-4137-95CA-06B528EFC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1-й Прибалтийский фронт (командующий Иван Баграмян)</a:t>
            </a:r>
          </a:p>
          <a:p>
            <a:r>
              <a:rPr lang="ru-RU" sz="2400" dirty="0">
                <a:cs typeface="Calibri"/>
              </a:rPr>
              <a:t>1-й Белорусский фронт (командующий Константин Рокоссовский)</a:t>
            </a:r>
          </a:p>
          <a:p>
            <a:r>
              <a:rPr lang="ru-RU" sz="2400" dirty="0">
                <a:cs typeface="Calibri"/>
              </a:rPr>
              <a:t>2-й Белорусский фронт (командующий Георгий Захаров)</a:t>
            </a:r>
          </a:p>
          <a:p>
            <a:r>
              <a:rPr lang="ru-RU" sz="2400" dirty="0">
                <a:cs typeface="Calibri"/>
              </a:rPr>
              <a:t>3-й Белорусский фронт (командующий Иван Черняховский)</a:t>
            </a:r>
          </a:p>
          <a:p>
            <a:r>
              <a:rPr lang="ru-RU" sz="2400" dirty="0">
                <a:cs typeface="Calibri"/>
              </a:rPr>
              <a:t>Польская дивизия им. Тадеуша Костюшки</a:t>
            </a:r>
          </a:p>
          <a:p>
            <a:r>
              <a:rPr lang="ru-RU" sz="2400" dirty="0">
                <a:cs typeface="Calibri"/>
              </a:rPr>
              <a:t>Французская эскадрилья Нормандия-Неман</a:t>
            </a:r>
          </a:p>
          <a:p>
            <a:endParaRPr lang="ru-RU" sz="2400">
              <a:cs typeface="Calibri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04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E7AC8D-3EA4-4908-B752-C4AD801BB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Нормандия-Неман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Рисунок 4" descr="Изображение выглядит как внешний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DA277987-19CA-4D9D-AC84-3FD072B52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4608" y="974262"/>
            <a:ext cx="6846363" cy="475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520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Тема Office</vt:lpstr>
      <vt:lpstr>§ 16. Освобождение БССР от германских захватчиков. Вклад белорусского народа в победу над нацистской Германией. Участие БССР в создании ООН</vt:lpstr>
      <vt:lpstr>Проверка д/з</vt:lpstr>
      <vt:lpstr>План урока</vt:lpstr>
      <vt:lpstr>1. Операция "Багратион"</vt:lpstr>
      <vt:lpstr>23 сентября 1943 г.</vt:lpstr>
      <vt:lpstr>26 ноября 1943 г.</vt:lpstr>
      <vt:lpstr>Операция Багратион (23 июня - 29 августа 1944 г.)</vt:lpstr>
      <vt:lpstr>В операции Багратион участвовали:</vt:lpstr>
      <vt:lpstr>Нормандия-Неман</vt:lpstr>
      <vt:lpstr>Дивизия им. Т. Костюшки</vt:lpstr>
      <vt:lpstr>3 июля 1944 г.</vt:lpstr>
      <vt:lpstr>16 июля 1944 г.</vt:lpstr>
      <vt:lpstr>Мемориальный комплекс Багратион (Светлогорский район)</vt:lpstr>
      <vt:lpstr>Курган Славы в г. Минске</vt:lpstr>
      <vt:lpstr>2. Подвиг белорусов</vt:lpstr>
      <vt:lpstr>Андрей Усов</vt:lpstr>
      <vt:lpstr>Григорий Дольников</vt:lpstr>
      <vt:lpstr>Зинаида Марченко</vt:lpstr>
      <vt:lpstr>Домашнее задание</vt:lpstr>
      <vt:lpstr>3. Беларусь - основательница ООН</vt:lpstr>
      <vt:lpstr>Апрель 1945</vt:lpstr>
      <vt:lpstr>26 июня 1945 - подписание устава ООН</vt:lpstr>
      <vt:lpstr>Итоги войны:</vt:lpstr>
      <vt:lpstr>Контроль знаний</vt:lpstr>
      <vt:lpstr>Домашнее задание</vt:lpstr>
      <vt:lpstr>Тест, д/з, отметки и материалы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16. Освобождение БССР от германских захватчиков. Вклад белорусского народа в победу над нацистской Германией. Участие БССР в создании ОО</dc:title>
  <dc:creator/>
  <cp:lastModifiedBy/>
  <cp:revision>144</cp:revision>
  <dcterms:created xsi:type="dcterms:W3CDTF">2022-01-07T08:59:29Z</dcterms:created>
  <dcterms:modified xsi:type="dcterms:W3CDTF">2022-01-07T09:24:38Z</dcterms:modified>
</cp:coreProperties>
</file>