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4" r:id="rId29"/>
    <p:sldId id="323" r:id="rId30"/>
    <p:sldId id="325" r:id="rId31"/>
    <p:sldId id="326" r:id="rId32"/>
    <p:sldId id="327" r:id="rId33"/>
    <p:sldId id="328" r:id="rId34"/>
    <p:sldId id="329" r:id="rId35"/>
    <p:sldId id="330" r:id="rId36"/>
    <p:sldId id="29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4BF7A-218D-469A-872C-235A5FC3B3EB}" v="119" dt="2022-07-24T18:37:40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E6F4BF7A-218D-469A-872C-235A5FC3B3EB}"/>
    <pc:docChg chg="undo custSel addSld modSld">
      <pc:chgData name="Roman Zhigalov" userId="1f97e9fdf7779aa5" providerId="LiveId" clId="{E6F4BF7A-218D-469A-872C-235A5FC3B3EB}" dt="2022-07-24T18:38:57.708" v="2022" actId="122"/>
      <pc:docMkLst>
        <pc:docMk/>
      </pc:docMkLst>
      <pc:sldChg chg="addSp modSp new mod modMedia setBg">
        <pc:chgData name="Roman Zhigalov" userId="1f97e9fdf7779aa5" providerId="LiveId" clId="{E6F4BF7A-218D-469A-872C-235A5FC3B3EB}" dt="2022-07-24T15:46:24.139" v="122" actId="27614"/>
        <pc:sldMkLst>
          <pc:docMk/>
          <pc:sldMk cId="3909858786" sldId="256"/>
        </pc:sldMkLst>
        <pc:spChg chg="mod">
          <ac:chgData name="Roman Zhigalov" userId="1f97e9fdf7779aa5" providerId="LiveId" clId="{E6F4BF7A-218D-469A-872C-235A5FC3B3EB}" dt="2022-07-24T15:45:59.656" v="119" actId="26606"/>
          <ac:spMkLst>
            <pc:docMk/>
            <pc:sldMk cId="3909858786" sldId="256"/>
            <ac:spMk id="2" creationId="{B35E6273-8F03-2EE9-70DF-67A80F2D6F2F}"/>
          </ac:spMkLst>
        </pc:spChg>
        <pc:spChg chg="mod">
          <ac:chgData name="Roman Zhigalov" userId="1f97e9fdf7779aa5" providerId="LiveId" clId="{E6F4BF7A-218D-469A-872C-235A5FC3B3EB}" dt="2022-07-24T15:45:59.656" v="119" actId="26606"/>
          <ac:spMkLst>
            <pc:docMk/>
            <pc:sldMk cId="3909858786" sldId="256"/>
            <ac:spMk id="3" creationId="{316A3BEC-420D-997A-D2BB-C35406F8E10E}"/>
          </ac:spMkLst>
        </pc:spChg>
        <pc:spChg chg="add">
          <ac:chgData name="Roman Zhigalov" userId="1f97e9fdf7779aa5" providerId="LiveId" clId="{E6F4BF7A-218D-469A-872C-235A5FC3B3EB}" dt="2022-07-24T15:45:59.656" v="119" actId="26606"/>
          <ac:spMkLst>
            <pc:docMk/>
            <pc:sldMk cId="3909858786" sldId="256"/>
            <ac:spMk id="9" creationId="{C1DD1A8A-57D5-4A81-AD04-532B043C5611}"/>
          </ac:spMkLst>
        </pc:spChg>
        <pc:spChg chg="add">
          <ac:chgData name="Roman Zhigalov" userId="1f97e9fdf7779aa5" providerId="LiveId" clId="{E6F4BF7A-218D-469A-872C-235A5FC3B3EB}" dt="2022-07-24T15:45:59.656" v="119" actId="26606"/>
          <ac:spMkLst>
            <pc:docMk/>
            <pc:sldMk cId="3909858786" sldId="256"/>
            <ac:spMk id="11" creationId="{007891EC-4501-44ED-A8C8-B11B6DB767AB}"/>
          </ac:spMkLst>
        </pc:spChg>
        <pc:picChg chg="add mod">
          <ac:chgData name="Roman Zhigalov" userId="1f97e9fdf7779aa5" providerId="LiveId" clId="{E6F4BF7A-218D-469A-872C-235A5FC3B3EB}" dt="2022-07-24T15:46:24.139" v="122" actId="27614"/>
          <ac:picMkLst>
            <pc:docMk/>
            <pc:sldMk cId="3909858786" sldId="256"/>
            <ac:picMk id="5" creationId="{9FC8517F-928C-BEEA-2DB6-5C4A1791ECA5}"/>
          </ac:picMkLst>
        </pc:picChg>
      </pc:sldChg>
      <pc:sldChg chg="add">
        <pc:chgData name="Roman Zhigalov" userId="1f97e9fdf7779aa5" providerId="LiveId" clId="{E6F4BF7A-218D-469A-872C-235A5FC3B3EB}" dt="2022-07-24T15:43:51.751" v="1"/>
        <pc:sldMkLst>
          <pc:docMk/>
          <pc:sldMk cId="1349383586" sldId="296"/>
        </pc:sldMkLst>
      </pc:sldChg>
      <pc:sldChg chg="modSp new mod">
        <pc:chgData name="Roman Zhigalov" userId="1f97e9fdf7779aa5" providerId="LiveId" clId="{E6F4BF7A-218D-469A-872C-235A5FC3B3EB}" dt="2022-07-24T15:44:36.553" v="21" actId="122"/>
        <pc:sldMkLst>
          <pc:docMk/>
          <pc:sldMk cId="3872214096" sldId="297"/>
        </pc:sldMkLst>
        <pc:spChg chg="mod">
          <ac:chgData name="Roman Zhigalov" userId="1f97e9fdf7779aa5" providerId="LiveId" clId="{E6F4BF7A-218D-469A-872C-235A5FC3B3EB}" dt="2022-07-24T15:44:36.553" v="21" actId="122"/>
          <ac:spMkLst>
            <pc:docMk/>
            <pc:sldMk cId="3872214096" sldId="297"/>
            <ac:spMk id="2" creationId="{63848D9C-2F12-DECF-9981-508C5FA1E841}"/>
          </ac:spMkLst>
        </pc:spChg>
      </pc:sldChg>
      <pc:sldChg chg="addSp delSp modSp new mod setBg">
        <pc:chgData name="Roman Zhigalov" userId="1f97e9fdf7779aa5" providerId="LiveId" clId="{E6F4BF7A-218D-469A-872C-235A5FC3B3EB}" dt="2022-07-24T15:45:54.123" v="118" actId="26606"/>
        <pc:sldMkLst>
          <pc:docMk/>
          <pc:sldMk cId="3358769974" sldId="298"/>
        </pc:sldMkLst>
        <pc:spChg chg="mod">
          <ac:chgData name="Roman Zhigalov" userId="1f97e9fdf7779aa5" providerId="LiveId" clId="{E6F4BF7A-218D-469A-872C-235A5FC3B3EB}" dt="2022-07-24T15:45:43.402" v="116" actId="26606"/>
          <ac:spMkLst>
            <pc:docMk/>
            <pc:sldMk cId="3358769974" sldId="298"/>
            <ac:spMk id="2" creationId="{251FE2A0-D4B2-A814-07D5-6AFA9BB90965}"/>
          </ac:spMkLst>
        </pc:spChg>
        <pc:spChg chg="add del mod">
          <ac:chgData name="Roman Zhigalov" userId="1f97e9fdf7779aa5" providerId="LiveId" clId="{E6F4BF7A-218D-469A-872C-235A5FC3B3EB}" dt="2022-07-24T15:45:43.402" v="116" actId="26606"/>
          <ac:spMkLst>
            <pc:docMk/>
            <pc:sldMk cId="3358769974" sldId="298"/>
            <ac:spMk id="3" creationId="{BC9E6B53-EB84-20B9-6A7D-CE296487CF11}"/>
          </ac:spMkLst>
        </pc:spChg>
        <pc:spChg chg="add del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9" creationId="{2659FDB4-FCBE-4A89-B46D-43D4FA54464D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16" creationId="{F3060C83-F051-4F0E-ABAD-AA0DFC48B218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18" creationId="{83C98ABE-055B-441F-B07E-44F97F083C39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20" creationId="{29FDB030-9B49-4CED-8CCD-4D99382388AC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22" creationId="{3783CA14-24A1-485C-8B30-D6A5D87987AD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24" creationId="{9A97C86A-04D6-40F7-AE84-31AB43E6A846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26" creationId="{FF9F2414-84E8-453E-B1F3-389FDE8192D9}"/>
          </ac:spMkLst>
        </pc:spChg>
        <pc:spChg chg="add">
          <ac:chgData name="Roman Zhigalov" userId="1f97e9fdf7779aa5" providerId="LiveId" clId="{E6F4BF7A-218D-469A-872C-235A5FC3B3EB}" dt="2022-07-24T15:45:54.123" v="118" actId="26606"/>
          <ac:spMkLst>
            <pc:docMk/>
            <pc:sldMk cId="3358769974" sldId="298"/>
            <ac:spMk id="28" creationId="{3ECA69A1-7536-43AC-85EF-C7106179F5ED}"/>
          </ac:spMkLst>
        </pc:spChg>
        <pc:graphicFrameChg chg="add del">
          <ac:chgData name="Roman Zhigalov" userId="1f97e9fdf7779aa5" providerId="LiveId" clId="{E6F4BF7A-218D-469A-872C-235A5FC3B3EB}" dt="2022-07-24T15:45:43.293" v="115" actId="26606"/>
          <ac:graphicFrameMkLst>
            <pc:docMk/>
            <pc:sldMk cId="3358769974" sldId="298"/>
            <ac:graphicFrameMk id="5" creationId="{F66AF29D-D201-1313-4EEA-BD28A31872CA}"/>
          </ac:graphicFrameMkLst>
        </pc:graphicFrameChg>
        <pc:graphicFrameChg chg="add mod">
          <ac:chgData name="Roman Zhigalov" userId="1f97e9fdf7779aa5" providerId="LiveId" clId="{E6F4BF7A-218D-469A-872C-235A5FC3B3EB}" dt="2022-07-24T15:45:48.261" v="117" actId="1076"/>
          <ac:graphicFrameMkLst>
            <pc:docMk/>
            <pc:sldMk cId="3358769974" sldId="298"/>
            <ac:graphicFrameMk id="7" creationId="{D0350A7C-1014-379C-78CD-13D1D6F9FF78}"/>
          </ac:graphicFrameMkLst>
        </pc:graphicFrameChg>
        <pc:cxnChg chg="add del">
          <ac:chgData name="Roman Zhigalov" userId="1f97e9fdf7779aa5" providerId="LiveId" clId="{E6F4BF7A-218D-469A-872C-235A5FC3B3EB}" dt="2022-07-24T15:45:54.123" v="118" actId="26606"/>
          <ac:cxnSpMkLst>
            <pc:docMk/>
            <pc:sldMk cId="3358769974" sldId="298"/>
            <ac:cxnSpMk id="11" creationId="{C8F51B3F-8331-4E4A-AE96-D47B1006EEAD}"/>
          </ac:cxnSpMkLst>
        </pc:cxnChg>
      </pc:sldChg>
      <pc:sldChg chg="addSp modSp new mod setBg">
        <pc:chgData name="Roman Zhigalov" userId="1f97e9fdf7779aa5" providerId="LiveId" clId="{E6F4BF7A-218D-469A-872C-235A5FC3B3EB}" dt="2022-07-24T15:47:04.873" v="142" actId="26606"/>
        <pc:sldMkLst>
          <pc:docMk/>
          <pc:sldMk cId="2253992492" sldId="299"/>
        </pc:sldMkLst>
        <pc:spChg chg="mod">
          <ac:chgData name="Roman Zhigalov" userId="1f97e9fdf7779aa5" providerId="LiveId" clId="{E6F4BF7A-218D-469A-872C-235A5FC3B3EB}" dt="2022-07-24T15:47:04.873" v="142" actId="26606"/>
          <ac:spMkLst>
            <pc:docMk/>
            <pc:sldMk cId="2253992492" sldId="299"/>
            <ac:spMk id="2" creationId="{B6F0A8A1-EB41-B69F-9B68-F3EE8388923A}"/>
          </ac:spMkLst>
        </pc:spChg>
        <pc:spChg chg="mod">
          <ac:chgData name="Roman Zhigalov" userId="1f97e9fdf7779aa5" providerId="LiveId" clId="{E6F4BF7A-218D-469A-872C-235A5FC3B3EB}" dt="2022-07-24T15:47:04.873" v="142" actId="26606"/>
          <ac:spMkLst>
            <pc:docMk/>
            <pc:sldMk cId="2253992492" sldId="299"/>
            <ac:spMk id="3" creationId="{713AB552-4314-BF8B-0650-0CB255C1461A}"/>
          </ac:spMkLst>
        </pc:spChg>
        <pc:spChg chg="add">
          <ac:chgData name="Roman Zhigalov" userId="1f97e9fdf7779aa5" providerId="LiveId" clId="{E6F4BF7A-218D-469A-872C-235A5FC3B3EB}" dt="2022-07-24T15:47:04.873" v="142" actId="26606"/>
          <ac:spMkLst>
            <pc:docMk/>
            <pc:sldMk cId="2253992492" sldId="299"/>
            <ac:spMk id="12" creationId="{74751229-0244-4FBB-BED1-407467F4C951}"/>
          </ac:spMkLst>
        </pc:spChg>
        <pc:picChg chg="add">
          <ac:chgData name="Roman Zhigalov" userId="1f97e9fdf7779aa5" providerId="LiveId" clId="{E6F4BF7A-218D-469A-872C-235A5FC3B3EB}" dt="2022-07-24T15:47:04.873" v="142" actId="26606"/>
          <ac:picMkLst>
            <pc:docMk/>
            <pc:sldMk cId="2253992492" sldId="299"/>
            <ac:picMk id="7" creationId="{997E1876-DC27-9C8B-CCA3-4DA309E5F447}"/>
          </ac:picMkLst>
        </pc:picChg>
        <pc:picChg chg="add">
          <ac:chgData name="Roman Zhigalov" userId="1f97e9fdf7779aa5" providerId="LiveId" clId="{E6F4BF7A-218D-469A-872C-235A5FC3B3EB}" dt="2022-07-24T15:47:04.873" v="142" actId="26606"/>
          <ac:picMkLst>
            <pc:docMk/>
            <pc:sldMk cId="2253992492" sldId="299"/>
            <ac:picMk id="9" creationId="{09C53DFB-1039-4CBF-A05C-2F4E500BEDB0}"/>
          </ac:picMkLst>
        </pc:picChg>
      </pc:sldChg>
      <pc:sldChg chg="addSp modSp new mod setBg">
        <pc:chgData name="Roman Zhigalov" userId="1f97e9fdf7779aa5" providerId="LiveId" clId="{E6F4BF7A-218D-469A-872C-235A5FC3B3EB}" dt="2022-07-24T17:59:42.941" v="373" actId="26606"/>
        <pc:sldMkLst>
          <pc:docMk/>
          <pc:sldMk cId="664122607" sldId="300"/>
        </pc:sldMkLst>
        <pc:spChg chg="mod">
          <ac:chgData name="Roman Zhigalov" userId="1f97e9fdf7779aa5" providerId="LiveId" clId="{E6F4BF7A-218D-469A-872C-235A5FC3B3EB}" dt="2022-07-24T17:59:42.941" v="373" actId="26606"/>
          <ac:spMkLst>
            <pc:docMk/>
            <pc:sldMk cId="664122607" sldId="300"/>
            <ac:spMk id="2" creationId="{149A9328-C84F-F4AE-FB05-BEE6DE92D22C}"/>
          </ac:spMkLst>
        </pc:spChg>
        <pc:spChg chg="mod">
          <ac:chgData name="Roman Zhigalov" userId="1f97e9fdf7779aa5" providerId="LiveId" clId="{E6F4BF7A-218D-469A-872C-235A5FC3B3EB}" dt="2022-07-24T17:59:42.941" v="373" actId="26606"/>
          <ac:spMkLst>
            <pc:docMk/>
            <pc:sldMk cId="664122607" sldId="300"/>
            <ac:spMk id="3" creationId="{630F6684-C9EC-A034-8FEB-2F0E3DD37E71}"/>
          </ac:spMkLst>
        </pc:spChg>
        <pc:spChg chg="add">
          <ac:chgData name="Roman Zhigalov" userId="1f97e9fdf7779aa5" providerId="LiveId" clId="{E6F4BF7A-218D-469A-872C-235A5FC3B3EB}" dt="2022-07-24T17:59:42.941" v="373" actId="26606"/>
          <ac:spMkLst>
            <pc:docMk/>
            <pc:sldMk cId="664122607" sldId="300"/>
            <ac:spMk id="8" creationId="{DBF61EA3-B236-439E-9C0B-340980D56BEE}"/>
          </ac:spMkLst>
        </pc:spChg>
        <pc:spChg chg="add">
          <ac:chgData name="Roman Zhigalov" userId="1f97e9fdf7779aa5" providerId="LiveId" clId="{E6F4BF7A-218D-469A-872C-235A5FC3B3EB}" dt="2022-07-24T17:59:42.941" v="373" actId="26606"/>
          <ac:spMkLst>
            <pc:docMk/>
            <pc:sldMk cId="664122607" sldId="300"/>
            <ac:spMk id="14" creationId="{E659831F-0D9A-4C63-9EBB-8435B85A440F}"/>
          </ac:spMkLst>
        </pc:spChg>
        <pc:grpChg chg="add">
          <ac:chgData name="Roman Zhigalov" userId="1f97e9fdf7779aa5" providerId="LiveId" clId="{E6F4BF7A-218D-469A-872C-235A5FC3B3EB}" dt="2022-07-24T17:59:42.941" v="373" actId="26606"/>
          <ac:grpSpMkLst>
            <pc:docMk/>
            <pc:sldMk cId="664122607" sldId="300"/>
            <ac:grpSpMk id="10" creationId="{28FAF094-D087-493F-8DF9-A486C2D6BBAA}"/>
          </ac:grpSpMkLst>
        </pc:grpChg>
      </pc:sldChg>
      <pc:sldChg chg="addSp delSp modSp new mod setBg">
        <pc:chgData name="Roman Zhigalov" userId="1f97e9fdf7779aa5" providerId="LiveId" clId="{E6F4BF7A-218D-469A-872C-235A5FC3B3EB}" dt="2022-07-24T18:01:08.954" v="392" actId="26606"/>
        <pc:sldMkLst>
          <pc:docMk/>
          <pc:sldMk cId="2045101614" sldId="301"/>
        </pc:sldMkLst>
        <pc:spChg chg="add del mod">
          <ac:chgData name="Roman Zhigalov" userId="1f97e9fdf7779aa5" providerId="LiveId" clId="{E6F4BF7A-218D-469A-872C-235A5FC3B3EB}" dt="2022-07-24T18:01:08.954" v="392" actId="26606"/>
          <ac:spMkLst>
            <pc:docMk/>
            <pc:sldMk cId="2045101614" sldId="301"/>
            <ac:spMk id="2" creationId="{BA7F3AF3-0E83-903D-DF29-F849D2D589B0}"/>
          </ac:spMkLst>
        </pc:spChg>
        <pc:spChg chg="add del mod">
          <ac:chgData name="Roman Zhigalov" userId="1f97e9fdf7779aa5" providerId="LiveId" clId="{E6F4BF7A-218D-469A-872C-235A5FC3B3EB}" dt="2022-07-24T18:01:05.785" v="391"/>
          <ac:spMkLst>
            <pc:docMk/>
            <pc:sldMk cId="2045101614" sldId="301"/>
            <ac:spMk id="3" creationId="{B136DD37-07FD-7553-A4B8-50A610D9AD1F}"/>
          </ac:spMkLst>
        </pc:spChg>
        <pc:spChg chg="add">
          <ac:chgData name="Roman Zhigalov" userId="1f97e9fdf7779aa5" providerId="LiveId" clId="{E6F4BF7A-218D-469A-872C-235A5FC3B3EB}" dt="2022-07-24T18:01:08.954" v="392" actId="26606"/>
          <ac:spMkLst>
            <pc:docMk/>
            <pc:sldMk cId="2045101614" sldId="301"/>
            <ac:spMk id="9" creationId="{6D5872A3-CFF8-4F36-8446-6F1B04585A91}"/>
          </ac:spMkLst>
        </pc:spChg>
        <pc:spChg chg="add">
          <ac:chgData name="Roman Zhigalov" userId="1f97e9fdf7779aa5" providerId="LiveId" clId="{E6F4BF7A-218D-469A-872C-235A5FC3B3EB}" dt="2022-07-24T18:01:08.954" v="392" actId="26606"/>
          <ac:spMkLst>
            <pc:docMk/>
            <pc:sldMk cId="2045101614" sldId="301"/>
            <ac:spMk id="15" creationId="{5E2C537D-FECA-4C7F-A65B-F82518B3A196}"/>
          </ac:spMkLst>
        </pc:spChg>
        <pc:spChg chg="add del">
          <ac:chgData name="Roman Zhigalov" userId="1f97e9fdf7779aa5" providerId="LiveId" clId="{E6F4BF7A-218D-469A-872C-235A5FC3B3EB}" dt="2022-07-24T18:00:44.967" v="383" actId="26606"/>
          <ac:spMkLst>
            <pc:docMk/>
            <pc:sldMk cId="2045101614" sldId="301"/>
            <ac:spMk id="1028" creationId="{32BC26D8-82FB-445E-AA49-62A77D7C1EE0}"/>
          </ac:spMkLst>
        </pc:spChg>
        <pc:spChg chg="add del">
          <ac:chgData name="Roman Zhigalov" userId="1f97e9fdf7779aa5" providerId="LiveId" clId="{E6F4BF7A-218D-469A-872C-235A5FC3B3EB}" dt="2022-07-24T18:00:35.267" v="381" actId="26606"/>
          <ac:spMkLst>
            <pc:docMk/>
            <pc:sldMk cId="2045101614" sldId="301"/>
            <ac:spMk id="1031" creationId="{42A4FC2C-047E-45A5-965D-8E1E3BF09BC6}"/>
          </ac:spMkLst>
        </pc:spChg>
        <pc:spChg chg="add del">
          <ac:chgData name="Roman Zhigalov" userId="1f97e9fdf7779aa5" providerId="LiveId" clId="{E6F4BF7A-218D-469A-872C-235A5FC3B3EB}" dt="2022-07-24T18:00:44.967" v="383" actId="26606"/>
          <ac:spMkLst>
            <pc:docMk/>
            <pc:sldMk cId="2045101614" sldId="301"/>
            <ac:spMk id="1033" creationId="{CB44330D-EA18-4254-AA95-EB49948539B8}"/>
          </ac:spMkLst>
        </pc:spChg>
        <pc:grpChg chg="add">
          <ac:chgData name="Roman Zhigalov" userId="1f97e9fdf7779aa5" providerId="LiveId" clId="{E6F4BF7A-218D-469A-872C-235A5FC3B3EB}" dt="2022-07-24T18:01:08.954" v="392" actId="26606"/>
          <ac:grpSpMkLst>
            <pc:docMk/>
            <pc:sldMk cId="2045101614" sldId="301"/>
            <ac:grpSpMk id="11" creationId="{47EC0934-1503-4296-A688-FC4E83E3F60F}"/>
          </ac:grpSpMkLst>
        </pc:grpChg>
        <pc:picChg chg="add mod">
          <ac:chgData name="Roman Zhigalov" userId="1f97e9fdf7779aa5" providerId="LiveId" clId="{E6F4BF7A-218D-469A-872C-235A5FC3B3EB}" dt="2022-07-24T18:01:08.954" v="392" actId="26606"/>
          <ac:picMkLst>
            <pc:docMk/>
            <pc:sldMk cId="2045101614" sldId="301"/>
            <ac:picMk id="4" creationId="{A2044482-D667-954F-C40A-F9ECAB20B5BE}"/>
          </ac:picMkLst>
        </pc:picChg>
        <pc:picChg chg="add del mod">
          <ac:chgData name="Roman Zhigalov" userId="1f97e9fdf7779aa5" providerId="LiveId" clId="{E6F4BF7A-218D-469A-872C-235A5FC3B3EB}" dt="2022-07-24T18:00:49.038" v="390"/>
          <ac:picMkLst>
            <pc:docMk/>
            <pc:sldMk cId="2045101614" sldId="301"/>
            <ac:picMk id="1026" creationId="{04506CC0-779F-DCD4-3AA3-34BFE02B0754}"/>
          </ac:picMkLst>
        </pc:picChg>
      </pc:sldChg>
      <pc:sldChg chg="addSp delSp modSp new mod setBg">
        <pc:chgData name="Roman Zhigalov" userId="1f97e9fdf7779aa5" providerId="LiveId" clId="{E6F4BF7A-218D-469A-872C-235A5FC3B3EB}" dt="2022-07-24T18:02:18.175" v="440" actId="26606"/>
        <pc:sldMkLst>
          <pc:docMk/>
          <pc:sldMk cId="1533270108" sldId="302"/>
        </pc:sldMkLst>
        <pc:spChg chg="mod">
          <ac:chgData name="Roman Zhigalov" userId="1f97e9fdf7779aa5" providerId="LiveId" clId="{E6F4BF7A-218D-469A-872C-235A5FC3B3EB}" dt="2022-07-24T18:02:18.175" v="440" actId="26606"/>
          <ac:spMkLst>
            <pc:docMk/>
            <pc:sldMk cId="1533270108" sldId="302"/>
            <ac:spMk id="2" creationId="{9C4295E2-839F-42C5-EE4A-FD69F3A91816}"/>
          </ac:spMkLst>
        </pc:spChg>
        <pc:spChg chg="mod">
          <ac:chgData name="Roman Zhigalov" userId="1f97e9fdf7779aa5" providerId="LiveId" clId="{E6F4BF7A-218D-469A-872C-235A5FC3B3EB}" dt="2022-07-24T18:02:18.175" v="440" actId="26606"/>
          <ac:spMkLst>
            <pc:docMk/>
            <pc:sldMk cId="1533270108" sldId="302"/>
            <ac:spMk id="3" creationId="{30FD2006-B457-306B-CB9F-62CF1C0A558E}"/>
          </ac:spMkLst>
        </pc:spChg>
        <pc:spChg chg="add del">
          <ac:chgData name="Roman Zhigalov" userId="1f97e9fdf7779aa5" providerId="LiveId" clId="{E6F4BF7A-218D-469A-872C-235A5FC3B3EB}" dt="2022-07-24T18:02:18.157" v="439" actId="26606"/>
          <ac:spMkLst>
            <pc:docMk/>
            <pc:sldMk cId="1533270108" sldId="302"/>
            <ac:spMk id="8" creationId="{B6CDA21F-E7AF-4C75-8395-33F58D5B0E45}"/>
          </ac:spMkLst>
        </pc:spChg>
        <pc:spChg chg="add">
          <ac:chgData name="Roman Zhigalov" userId="1f97e9fdf7779aa5" providerId="LiveId" clId="{E6F4BF7A-218D-469A-872C-235A5FC3B3EB}" dt="2022-07-24T18:02:18.175" v="440" actId="26606"/>
          <ac:spMkLst>
            <pc:docMk/>
            <pc:sldMk cId="1533270108" sldId="302"/>
            <ac:spMk id="14" creationId="{E659831F-0D9A-4C63-9EBB-8435B85A440F}"/>
          </ac:spMkLst>
        </pc:spChg>
        <pc:spChg chg="add del">
          <ac:chgData name="Roman Zhigalov" userId="1f97e9fdf7779aa5" providerId="LiveId" clId="{E6F4BF7A-218D-469A-872C-235A5FC3B3EB}" dt="2022-07-24T18:02:18.157" v="439" actId="26606"/>
          <ac:spMkLst>
            <pc:docMk/>
            <pc:sldMk cId="1533270108" sldId="302"/>
            <ac:spMk id="15" creationId="{D5B0017B-2ECA-49AF-B397-DC140825DF8D}"/>
          </ac:spMkLst>
        </pc:spChg>
        <pc:spChg chg="add">
          <ac:chgData name="Roman Zhigalov" userId="1f97e9fdf7779aa5" providerId="LiveId" clId="{E6F4BF7A-218D-469A-872C-235A5FC3B3EB}" dt="2022-07-24T18:02:18.175" v="440" actId="26606"/>
          <ac:spMkLst>
            <pc:docMk/>
            <pc:sldMk cId="1533270108" sldId="302"/>
            <ac:spMk id="19" creationId="{DBF61EA3-B236-439E-9C0B-340980D56BEE}"/>
          </ac:spMkLst>
        </pc:spChg>
        <pc:grpChg chg="add del">
          <ac:chgData name="Roman Zhigalov" userId="1f97e9fdf7779aa5" providerId="LiveId" clId="{E6F4BF7A-218D-469A-872C-235A5FC3B3EB}" dt="2022-07-24T18:02:18.157" v="439" actId="26606"/>
          <ac:grpSpMkLst>
            <pc:docMk/>
            <pc:sldMk cId="1533270108" sldId="302"/>
            <ac:grpSpMk id="10" creationId="{AE1C45F0-260A-458C-96ED-C1F6D2151219}"/>
          </ac:grpSpMkLst>
        </pc:grpChg>
        <pc:grpChg chg="add">
          <ac:chgData name="Roman Zhigalov" userId="1f97e9fdf7779aa5" providerId="LiveId" clId="{E6F4BF7A-218D-469A-872C-235A5FC3B3EB}" dt="2022-07-24T18:02:18.175" v="440" actId="26606"/>
          <ac:grpSpMkLst>
            <pc:docMk/>
            <pc:sldMk cId="1533270108" sldId="302"/>
            <ac:grpSpMk id="20" creationId="{28FAF094-D087-493F-8DF9-A486C2D6BBAA}"/>
          </ac:grpSpMkLst>
        </pc:grpChg>
        <pc:cxnChg chg="add del">
          <ac:chgData name="Roman Zhigalov" userId="1f97e9fdf7779aa5" providerId="LiveId" clId="{E6F4BF7A-218D-469A-872C-235A5FC3B3EB}" dt="2022-07-24T18:02:18.157" v="439" actId="26606"/>
          <ac:cxnSpMkLst>
            <pc:docMk/>
            <pc:sldMk cId="1533270108" sldId="302"/>
            <ac:cxnSpMk id="17" creationId="{6CF1BAF6-AD41-4082-B212-8A1F9A2E8779}"/>
          </ac:cxnSpMkLst>
        </pc:cxnChg>
      </pc:sldChg>
      <pc:sldChg chg="addSp delSp modSp new mod setBg modClrScheme setClrOvrMap chgLayout">
        <pc:chgData name="Roman Zhigalov" userId="1f97e9fdf7779aa5" providerId="LiveId" clId="{E6F4BF7A-218D-469A-872C-235A5FC3B3EB}" dt="2022-07-24T18:21:03.036" v="1031" actId="27614"/>
        <pc:sldMkLst>
          <pc:docMk/>
          <pc:sldMk cId="784944940" sldId="303"/>
        </pc:sldMkLst>
        <pc:spChg chg="del mod ord">
          <ac:chgData name="Roman Zhigalov" userId="1f97e9fdf7779aa5" providerId="LiveId" clId="{E6F4BF7A-218D-469A-872C-235A5FC3B3EB}" dt="2022-07-24T18:02:40.767" v="442" actId="700"/>
          <ac:spMkLst>
            <pc:docMk/>
            <pc:sldMk cId="784944940" sldId="303"/>
            <ac:spMk id="2" creationId="{C52741C6-1711-7F8A-BD4E-79BC5BB855E1}"/>
          </ac:spMkLst>
        </pc:spChg>
        <pc:spChg chg="del mod ord">
          <ac:chgData name="Roman Zhigalov" userId="1f97e9fdf7779aa5" providerId="LiveId" clId="{E6F4BF7A-218D-469A-872C-235A5FC3B3EB}" dt="2022-07-24T18:02:40.767" v="442" actId="700"/>
          <ac:spMkLst>
            <pc:docMk/>
            <pc:sldMk cId="784944940" sldId="303"/>
            <ac:spMk id="3" creationId="{22387886-6E25-ED60-7230-103F5BBD2FF2}"/>
          </ac:spMkLst>
        </pc:spChg>
        <pc:spChg chg="add mod ord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4" creationId="{80D6D832-6DD2-9417-1FBF-6B803FADD25B}"/>
          </ac:spMkLst>
        </pc:spChg>
        <pc:spChg chg="add mod ord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5" creationId="{AC5424B5-6E38-38B7-8B14-FD1F3954E598}"/>
          </ac:spMkLst>
        </pc:spChg>
        <pc:spChg chg="add del">
          <ac:chgData name="Roman Zhigalov" userId="1f97e9fdf7779aa5" providerId="LiveId" clId="{E6F4BF7A-218D-469A-872C-235A5FC3B3EB}" dt="2022-07-24T18:02:58.502" v="461" actId="26606"/>
          <ac:spMkLst>
            <pc:docMk/>
            <pc:sldMk cId="784944940" sldId="303"/>
            <ac:spMk id="10" creationId="{4522B21E-B2B9-4C72-9A71-C87EFD137480}"/>
          </ac:spMkLst>
        </pc:spChg>
        <pc:spChg chg="add del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11" creationId="{6CCA5F87-1D1E-45CB-8D83-FC7EEFAD9935}"/>
          </ac:spMkLst>
        </pc:spChg>
        <pc:spChg chg="add del">
          <ac:chgData name="Roman Zhigalov" userId="1f97e9fdf7779aa5" providerId="LiveId" clId="{E6F4BF7A-218D-469A-872C-235A5FC3B3EB}" dt="2022-07-24T18:02:58.502" v="461" actId="26606"/>
          <ac:spMkLst>
            <pc:docMk/>
            <pc:sldMk cId="784944940" sldId="303"/>
            <ac:spMk id="12" creationId="{5EB7D2A2-F448-44D4-938C-DC84CBCB3B1E}"/>
          </ac:spMkLst>
        </pc:spChg>
        <pc:spChg chg="add del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13" creationId="{7CCFC2C6-6238-4A2F-93DE-2ADF74AF635E}"/>
          </ac:spMkLst>
        </pc:spChg>
        <pc:spChg chg="add del">
          <ac:chgData name="Roman Zhigalov" userId="1f97e9fdf7779aa5" providerId="LiveId" clId="{E6F4BF7A-218D-469A-872C-235A5FC3B3EB}" dt="2022-07-24T18:02:58.502" v="461" actId="26606"/>
          <ac:spMkLst>
            <pc:docMk/>
            <pc:sldMk cId="784944940" sldId="303"/>
            <ac:spMk id="14" creationId="{871AEA07-1E14-44B4-8E55-64EF049CD66F}"/>
          </ac:spMkLst>
        </pc:spChg>
        <pc:spChg chg="add del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15" creationId="{AF2F604E-43BE-4DC3-B983-E071523364F8}"/>
          </ac:spMkLst>
        </pc:spChg>
        <pc:spChg chg="add del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17" creationId="{08C9B587-E65E-4B52-B37C-ABEBB6E87928}"/>
          </ac:spMkLst>
        </pc:spChg>
        <pc:spChg chg="add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22" creationId="{5A59F003-E00A-43F9-91DC-CC54E3B87466}"/>
          </ac:spMkLst>
        </pc:spChg>
        <pc:spChg chg="add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24" creationId="{D74A4382-E3AD-430A-9A1F-DFA3E0E77A7D}"/>
          </ac:spMkLst>
        </pc:spChg>
        <pc:spChg chg="add">
          <ac:chgData name="Roman Zhigalov" userId="1f97e9fdf7779aa5" providerId="LiveId" clId="{E6F4BF7A-218D-469A-872C-235A5FC3B3EB}" dt="2022-07-24T18:20:59.259" v="1030" actId="26606"/>
          <ac:spMkLst>
            <pc:docMk/>
            <pc:sldMk cId="784944940" sldId="303"/>
            <ac:spMk id="26" creationId="{79F40191-0F44-4FD1-82CC-ACB507C14BE6}"/>
          </ac:spMkLst>
        </pc:spChg>
        <pc:picChg chg="add mod">
          <ac:chgData name="Roman Zhigalov" userId="1f97e9fdf7779aa5" providerId="LiveId" clId="{E6F4BF7A-218D-469A-872C-235A5FC3B3EB}" dt="2022-07-24T18:21:03.036" v="1031" actId="27614"/>
          <ac:picMkLst>
            <pc:docMk/>
            <pc:sldMk cId="784944940" sldId="303"/>
            <ac:picMk id="7" creationId="{503B1510-C7E1-1863-6BF3-67187CAFE144}"/>
          </ac:picMkLst>
        </pc:picChg>
        <pc:cxnChg chg="add del">
          <ac:chgData name="Roman Zhigalov" userId="1f97e9fdf7779aa5" providerId="LiveId" clId="{E6F4BF7A-218D-469A-872C-235A5FC3B3EB}" dt="2022-07-24T18:02:58.502" v="461" actId="26606"/>
          <ac:cxnSpMkLst>
            <pc:docMk/>
            <pc:sldMk cId="784944940" sldId="303"/>
            <ac:cxnSpMk id="16" creationId="{F7C8EA93-3210-4C62-99E9-153C275E3A87}"/>
          </ac:cxnSpMkLst>
        </pc:cxnChg>
      </pc:sldChg>
      <pc:sldChg chg="addSp delSp modSp new mod setBg setClrOvrMap">
        <pc:chgData name="Roman Zhigalov" userId="1f97e9fdf7779aa5" providerId="LiveId" clId="{E6F4BF7A-218D-469A-872C-235A5FC3B3EB}" dt="2022-07-24T18:05:04.041" v="579" actId="26606"/>
        <pc:sldMkLst>
          <pc:docMk/>
          <pc:sldMk cId="1881779667" sldId="304"/>
        </pc:sldMkLst>
        <pc:spChg chg="mod ord">
          <ac:chgData name="Roman Zhigalov" userId="1f97e9fdf7779aa5" providerId="LiveId" clId="{E6F4BF7A-218D-469A-872C-235A5FC3B3EB}" dt="2022-07-24T18:05:04.041" v="579" actId="26606"/>
          <ac:spMkLst>
            <pc:docMk/>
            <pc:sldMk cId="1881779667" sldId="304"/>
            <ac:spMk id="2" creationId="{DF4644E7-859A-D8DC-AEC7-1A5DE70D38CC}"/>
          </ac:spMkLst>
        </pc:spChg>
        <pc:spChg chg="del">
          <ac:chgData name="Roman Zhigalov" userId="1f97e9fdf7779aa5" providerId="LiveId" clId="{E6F4BF7A-218D-469A-872C-235A5FC3B3EB}" dt="2022-07-24T18:04:43.997" v="572"/>
          <ac:spMkLst>
            <pc:docMk/>
            <pc:sldMk cId="1881779667" sldId="304"/>
            <ac:spMk id="3" creationId="{6ECA92EF-78FE-398E-92E5-0BE155F8B48E}"/>
          </ac:spMkLst>
        </pc:spChg>
        <pc:spChg chg="add del">
          <ac:chgData name="Roman Zhigalov" userId="1f97e9fdf7779aa5" providerId="LiveId" clId="{E6F4BF7A-218D-469A-872C-235A5FC3B3EB}" dt="2022-07-24T18:05:04.022" v="578" actId="26606"/>
          <ac:spMkLst>
            <pc:docMk/>
            <pc:sldMk cId="1881779667" sldId="304"/>
            <ac:spMk id="2055" creationId="{657F69E0-C4B0-4BEC-A689-4F8D877F05D4}"/>
          </ac:spMkLst>
        </pc:spChg>
        <pc:spChg chg="add del">
          <ac:chgData name="Roman Zhigalov" userId="1f97e9fdf7779aa5" providerId="LiveId" clId="{E6F4BF7A-218D-469A-872C-235A5FC3B3EB}" dt="2022-07-24T18:05:04.022" v="578" actId="26606"/>
          <ac:spMkLst>
            <pc:docMk/>
            <pc:sldMk cId="1881779667" sldId="304"/>
            <ac:spMk id="2057" creationId="{9F6380B4-6A1C-481E-8408-B4E6C75B9B81}"/>
          </ac:spMkLst>
        </pc:spChg>
        <pc:spChg chg="add">
          <ac:chgData name="Roman Zhigalov" userId="1f97e9fdf7779aa5" providerId="LiveId" clId="{E6F4BF7A-218D-469A-872C-235A5FC3B3EB}" dt="2022-07-24T18:05:04.041" v="579" actId="26606"/>
          <ac:spMkLst>
            <pc:docMk/>
            <pc:sldMk cId="1881779667" sldId="304"/>
            <ac:spMk id="2060" creationId="{37C89E4B-3C9F-44B9-8B86-D9E3D112D8EC}"/>
          </ac:spMkLst>
        </pc:spChg>
        <pc:picChg chg="add mod">
          <ac:chgData name="Roman Zhigalov" userId="1f97e9fdf7779aa5" providerId="LiveId" clId="{E6F4BF7A-218D-469A-872C-235A5FC3B3EB}" dt="2022-07-24T18:05:04.041" v="579" actId="26606"/>
          <ac:picMkLst>
            <pc:docMk/>
            <pc:sldMk cId="1881779667" sldId="304"/>
            <ac:picMk id="2050" creationId="{59DA4AE0-980D-FE0B-106E-8C3B048DABA1}"/>
          </ac:picMkLst>
        </pc:picChg>
        <pc:cxnChg chg="add">
          <ac:chgData name="Roman Zhigalov" userId="1f97e9fdf7779aa5" providerId="LiveId" clId="{E6F4BF7A-218D-469A-872C-235A5FC3B3EB}" dt="2022-07-24T18:05:04.041" v="579" actId="26606"/>
          <ac:cxnSpMkLst>
            <pc:docMk/>
            <pc:sldMk cId="1881779667" sldId="304"/>
            <ac:cxnSpMk id="2059" creationId="{D891E407-403B-4764-86C9-33A56D3BCAA3}"/>
          </ac:cxnSpMkLst>
        </pc:cxnChg>
        <pc:cxnChg chg="add">
          <ac:chgData name="Roman Zhigalov" userId="1f97e9fdf7779aa5" providerId="LiveId" clId="{E6F4BF7A-218D-469A-872C-235A5FC3B3EB}" dt="2022-07-24T18:05:04.041" v="579" actId="26606"/>
          <ac:cxnSpMkLst>
            <pc:docMk/>
            <pc:sldMk cId="1881779667" sldId="304"/>
            <ac:cxnSpMk id="2061" creationId="{AA2EAA10-076F-46BD-8F0F-B9A2FB77A85C}"/>
          </ac:cxnSpMkLst>
        </pc:cxnChg>
      </pc:sldChg>
      <pc:sldChg chg="addSp delSp modSp new mod setBg">
        <pc:chgData name="Roman Zhigalov" userId="1f97e9fdf7779aa5" providerId="LiveId" clId="{E6F4BF7A-218D-469A-872C-235A5FC3B3EB}" dt="2022-07-24T18:06:42.713" v="621" actId="26606"/>
        <pc:sldMkLst>
          <pc:docMk/>
          <pc:sldMk cId="637048477" sldId="305"/>
        </pc:sldMkLst>
        <pc:spChg chg="mod">
          <ac:chgData name="Roman Zhigalov" userId="1f97e9fdf7779aa5" providerId="LiveId" clId="{E6F4BF7A-218D-469A-872C-235A5FC3B3EB}" dt="2022-07-24T18:06:42.713" v="621" actId="26606"/>
          <ac:spMkLst>
            <pc:docMk/>
            <pc:sldMk cId="637048477" sldId="305"/>
            <ac:spMk id="2" creationId="{9252C1AC-F6F6-1A12-8718-54D11621FEA2}"/>
          </ac:spMkLst>
        </pc:spChg>
        <pc:spChg chg="del">
          <ac:chgData name="Roman Zhigalov" userId="1f97e9fdf7779aa5" providerId="LiveId" clId="{E6F4BF7A-218D-469A-872C-235A5FC3B3EB}" dt="2022-07-24T18:05:41.545" v="617"/>
          <ac:spMkLst>
            <pc:docMk/>
            <pc:sldMk cId="637048477" sldId="305"/>
            <ac:spMk id="3" creationId="{96D5AE0D-D621-F4F1-9DC0-B87E6B577E85}"/>
          </ac:spMkLst>
        </pc:spChg>
        <pc:spChg chg="add del">
          <ac:chgData name="Roman Zhigalov" userId="1f97e9fdf7779aa5" providerId="LiveId" clId="{E6F4BF7A-218D-469A-872C-235A5FC3B3EB}" dt="2022-07-24T18:06:36.563" v="620"/>
          <ac:spMkLst>
            <pc:docMk/>
            <pc:sldMk cId="637048477" sldId="305"/>
            <ac:spMk id="4" creationId="{8A4F7554-AF0D-D392-C337-0B126233C176}"/>
          </ac:spMkLst>
        </pc:spChg>
        <pc:spChg chg="add">
          <ac:chgData name="Roman Zhigalov" userId="1f97e9fdf7779aa5" providerId="LiveId" clId="{E6F4BF7A-218D-469A-872C-235A5FC3B3EB}" dt="2022-07-24T18:06:42.713" v="621" actId="26606"/>
          <ac:spMkLst>
            <pc:docMk/>
            <pc:sldMk cId="637048477" sldId="305"/>
            <ac:spMk id="3081" creationId="{823AC064-BC96-4F32-8AE1-B2FD38754823}"/>
          </ac:spMkLst>
        </pc:spChg>
        <pc:picChg chg="add del mod">
          <ac:chgData name="Roman Zhigalov" userId="1f97e9fdf7779aa5" providerId="LiveId" clId="{E6F4BF7A-218D-469A-872C-235A5FC3B3EB}" dt="2022-07-24T18:06:29.721" v="619"/>
          <ac:picMkLst>
            <pc:docMk/>
            <pc:sldMk cId="637048477" sldId="305"/>
            <ac:picMk id="5" creationId="{0FC33C45-581D-DF63-3BAB-9D684914136B}"/>
          </ac:picMkLst>
        </pc:picChg>
        <pc:picChg chg="add mod ord">
          <ac:chgData name="Roman Zhigalov" userId="1f97e9fdf7779aa5" providerId="LiveId" clId="{E6F4BF7A-218D-469A-872C-235A5FC3B3EB}" dt="2022-07-24T18:06:42.713" v="621" actId="26606"/>
          <ac:picMkLst>
            <pc:docMk/>
            <pc:sldMk cId="637048477" sldId="305"/>
            <ac:picMk id="3074" creationId="{66D51FBF-79B5-1C1B-E399-E7C103E3B089}"/>
          </ac:picMkLst>
        </pc:picChg>
        <pc:picChg chg="add mod">
          <ac:chgData name="Roman Zhigalov" userId="1f97e9fdf7779aa5" providerId="LiveId" clId="{E6F4BF7A-218D-469A-872C-235A5FC3B3EB}" dt="2022-07-24T18:06:42.713" v="621" actId="26606"/>
          <ac:picMkLst>
            <pc:docMk/>
            <pc:sldMk cId="637048477" sldId="305"/>
            <ac:picMk id="3076" creationId="{9B1EBD5F-9A77-B2D3-FA5B-2FA825BE15CE}"/>
          </ac:picMkLst>
        </pc:picChg>
        <pc:cxnChg chg="add">
          <ac:chgData name="Roman Zhigalov" userId="1f97e9fdf7779aa5" providerId="LiveId" clId="{E6F4BF7A-218D-469A-872C-235A5FC3B3EB}" dt="2022-07-24T18:06:42.713" v="621" actId="26606"/>
          <ac:cxnSpMkLst>
            <pc:docMk/>
            <pc:sldMk cId="637048477" sldId="305"/>
            <ac:cxnSpMk id="3083" creationId="{7E7C77BC-7138-40B1-A15B-20F57A494629}"/>
          </ac:cxnSpMkLst>
        </pc:cxnChg>
        <pc:cxnChg chg="add">
          <ac:chgData name="Roman Zhigalov" userId="1f97e9fdf7779aa5" providerId="LiveId" clId="{E6F4BF7A-218D-469A-872C-235A5FC3B3EB}" dt="2022-07-24T18:06:42.713" v="621" actId="26606"/>
          <ac:cxnSpMkLst>
            <pc:docMk/>
            <pc:sldMk cId="637048477" sldId="305"/>
            <ac:cxnSpMk id="3085" creationId="{DB146403-F3D6-484B-B2ED-97F9565D0370}"/>
          </ac:cxnSpMkLst>
        </pc:cxnChg>
      </pc:sldChg>
      <pc:sldChg chg="addSp delSp modSp new mod setBg">
        <pc:chgData name="Roman Zhigalov" userId="1f97e9fdf7779aa5" providerId="LiveId" clId="{E6F4BF7A-218D-469A-872C-235A5FC3B3EB}" dt="2022-07-24T18:15:04.273" v="759" actId="26606"/>
        <pc:sldMkLst>
          <pc:docMk/>
          <pc:sldMk cId="22867468" sldId="306"/>
        </pc:sldMkLst>
        <pc:spChg chg="mod">
          <ac:chgData name="Roman Zhigalov" userId="1f97e9fdf7779aa5" providerId="LiveId" clId="{E6F4BF7A-218D-469A-872C-235A5FC3B3EB}" dt="2022-07-24T18:15:04.273" v="759" actId="26606"/>
          <ac:spMkLst>
            <pc:docMk/>
            <pc:sldMk cId="22867468" sldId="306"/>
            <ac:spMk id="2" creationId="{B36CB226-50A8-FB5B-DED7-1673E9DE578A}"/>
          </ac:spMkLst>
        </pc:spChg>
        <pc:spChg chg="del mod">
          <ac:chgData name="Roman Zhigalov" userId="1f97e9fdf7779aa5" providerId="LiveId" clId="{E6F4BF7A-218D-469A-872C-235A5FC3B3EB}" dt="2022-07-24T18:15:04.273" v="759" actId="26606"/>
          <ac:spMkLst>
            <pc:docMk/>
            <pc:sldMk cId="22867468" sldId="306"/>
            <ac:spMk id="3" creationId="{26A16228-6DEB-3E49-9470-5FC857DE2715}"/>
          </ac:spMkLst>
        </pc:spChg>
        <pc:spChg chg="add">
          <ac:chgData name="Roman Zhigalov" userId="1f97e9fdf7779aa5" providerId="LiveId" clId="{E6F4BF7A-218D-469A-872C-235A5FC3B3EB}" dt="2022-07-24T18:15:04.273" v="759" actId="26606"/>
          <ac:spMkLst>
            <pc:docMk/>
            <pc:sldMk cId="22867468" sldId="306"/>
            <ac:spMk id="11" creationId="{52D502E5-F6B4-4D58-B4AE-FC466FF15EE8}"/>
          </ac:spMkLst>
        </pc:spChg>
        <pc:spChg chg="add">
          <ac:chgData name="Roman Zhigalov" userId="1f97e9fdf7779aa5" providerId="LiveId" clId="{E6F4BF7A-218D-469A-872C-235A5FC3B3EB}" dt="2022-07-24T18:15:04.273" v="759" actId="26606"/>
          <ac:spMkLst>
            <pc:docMk/>
            <pc:sldMk cId="22867468" sldId="306"/>
            <ac:spMk id="12" creationId="{53B021B3-DE93-4AB7-8A18-CF5F1CED88B8}"/>
          </ac:spMkLst>
        </pc:spChg>
        <pc:spChg chg="add">
          <ac:chgData name="Roman Zhigalov" userId="1f97e9fdf7779aa5" providerId="LiveId" clId="{E6F4BF7A-218D-469A-872C-235A5FC3B3EB}" dt="2022-07-24T18:15:04.273" v="759" actId="26606"/>
          <ac:spMkLst>
            <pc:docMk/>
            <pc:sldMk cId="22867468" sldId="306"/>
            <ac:spMk id="13" creationId="{9DECDBF4-02B6-4BB4-B65B-B8107AD6A9E8}"/>
          </ac:spMkLst>
        </pc:spChg>
        <pc:graphicFrameChg chg="add">
          <ac:chgData name="Roman Zhigalov" userId="1f97e9fdf7779aa5" providerId="LiveId" clId="{E6F4BF7A-218D-469A-872C-235A5FC3B3EB}" dt="2022-07-24T18:15:04.273" v="759" actId="26606"/>
          <ac:graphicFrameMkLst>
            <pc:docMk/>
            <pc:sldMk cId="22867468" sldId="306"/>
            <ac:graphicFrameMk id="14" creationId="{C9A4FD68-FADC-644F-C133-F25C4C18CDB0}"/>
          </ac:graphicFrameMkLst>
        </pc:graphicFrameChg>
        <pc:picChg chg="add del">
          <ac:chgData name="Roman Zhigalov" userId="1f97e9fdf7779aa5" providerId="LiveId" clId="{E6F4BF7A-218D-469A-872C-235A5FC3B3EB}" dt="2022-07-24T18:15:04.172" v="758" actId="26606"/>
          <ac:picMkLst>
            <pc:docMk/>
            <pc:sldMk cId="22867468" sldId="306"/>
            <ac:picMk id="5" creationId="{2E5657BC-9CBF-29A7-21E1-5FC587B78E13}"/>
          </ac:picMkLst>
        </pc:picChg>
        <pc:cxnChg chg="add del">
          <ac:chgData name="Roman Zhigalov" userId="1f97e9fdf7779aa5" providerId="LiveId" clId="{E6F4BF7A-218D-469A-872C-235A5FC3B3EB}" dt="2022-07-24T18:15:04.172" v="758" actId="26606"/>
          <ac:cxnSpMkLst>
            <pc:docMk/>
            <pc:sldMk cId="22867468" sldId="306"/>
            <ac:cxnSpMk id="9" creationId="{A7F400EE-A8A5-48AF-B4D6-291B52C6F0B0}"/>
          </ac:cxnSpMkLst>
        </pc:cxnChg>
      </pc:sldChg>
      <pc:sldChg chg="addSp delSp modSp new mod setBg">
        <pc:chgData name="Roman Zhigalov" userId="1f97e9fdf7779aa5" providerId="LiveId" clId="{E6F4BF7A-218D-469A-872C-235A5FC3B3EB}" dt="2022-07-24T18:16:15.718" v="869" actId="26606"/>
        <pc:sldMkLst>
          <pc:docMk/>
          <pc:sldMk cId="2353568881" sldId="307"/>
        </pc:sldMkLst>
        <pc:spChg chg="mod">
          <ac:chgData name="Roman Zhigalov" userId="1f97e9fdf7779aa5" providerId="LiveId" clId="{E6F4BF7A-218D-469A-872C-235A5FC3B3EB}" dt="2022-07-24T18:16:15.718" v="869" actId="26606"/>
          <ac:spMkLst>
            <pc:docMk/>
            <pc:sldMk cId="2353568881" sldId="307"/>
            <ac:spMk id="2" creationId="{9AF28A50-0150-6A2D-F325-6D3E967EEDD6}"/>
          </ac:spMkLst>
        </pc:spChg>
        <pc:spChg chg="del">
          <ac:chgData name="Roman Zhigalov" userId="1f97e9fdf7779aa5" providerId="LiveId" clId="{E6F4BF7A-218D-469A-872C-235A5FC3B3EB}" dt="2022-07-24T18:15:16.360" v="772" actId="1032"/>
          <ac:spMkLst>
            <pc:docMk/>
            <pc:sldMk cId="2353568881" sldId="307"/>
            <ac:spMk id="3" creationId="{0695B164-8D94-BDBF-ECFE-C48A5D220075}"/>
          </ac:spMkLst>
        </pc:spChg>
        <pc:spChg chg="add">
          <ac:chgData name="Roman Zhigalov" userId="1f97e9fdf7779aa5" providerId="LiveId" clId="{E6F4BF7A-218D-469A-872C-235A5FC3B3EB}" dt="2022-07-24T18:16:15.718" v="869" actId="26606"/>
          <ac:spMkLst>
            <pc:docMk/>
            <pc:sldMk cId="2353568881" sldId="307"/>
            <ac:spMk id="9" creationId="{2E442304-DDBD-4F7B-8017-36BCC863FB40}"/>
          </ac:spMkLst>
        </pc:spChg>
        <pc:spChg chg="add">
          <ac:chgData name="Roman Zhigalov" userId="1f97e9fdf7779aa5" providerId="LiveId" clId="{E6F4BF7A-218D-469A-872C-235A5FC3B3EB}" dt="2022-07-24T18:16:15.718" v="869" actId="26606"/>
          <ac:spMkLst>
            <pc:docMk/>
            <pc:sldMk cId="2353568881" sldId="307"/>
            <ac:spMk id="11" creationId="{5E107275-3853-46FD-A241-DE4355A42675}"/>
          </ac:spMkLst>
        </pc:spChg>
        <pc:graphicFrameChg chg="add mod modGraphic">
          <ac:chgData name="Roman Zhigalov" userId="1f97e9fdf7779aa5" providerId="LiveId" clId="{E6F4BF7A-218D-469A-872C-235A5FC3B3EB}" dt="2022-07-24T18:16:15.718" v="869" actId="26606"/>
          <ac:graphicFrameMkLst>
            <pc:docMk/>
            <pc:sldMk cId="2353568881" sldId="307"/>
            <ac:graphicFrameMk id="4" creationId="{E86B4BA4-E524-22C7-B740-52506DCCC772}"/>
          </ac:graphicFrameMkLst>
        </pc:graphicFrameChg>
      </pc:sldChg>
      <pc:sldChg chg="addSp modSp new mod setBg">
        <pc:chgData name="Roman Zhigalov" userId="1f97e9fdf7779aa5" providerId="LiveId" clId="{E6F4BF7A-218D-469A-872C-235A5FC3B3EB}" dt="2022-07-24T18:16:46.134" v="919" actId="403"/>
        <pc:sldMkLst>
          <pc:docMk/>
          <pc:sldMk cId="1059091760" sldId="308"/>
        </pc:sldMkLst>
        <pc:spChg chg="mod">
          <ac:chgData name="Roman Zhigalov" userId="1f97e9fdf7779aa5" providerId="LiveId" clId="{E6F4BF7A-218D-469A-872C-235A5FC3B3EB}" dt="2022-07-24T18:16:40.482" v="917" actId="26606"/>
          <ac:spMkLst>
            <pc:docMk/>
            <pc:sldMk cId="1059091760" sldId="308"/>
            <ac:spMk id="2" creationId="{C998946D-A131-17FA-0203-B49E8A405CA5}"/>
          </ac:spMkLst>
        </pc:spChg>
        <pc:spChg chg="mod">
          <ac:chgData name="Roman Zhigalov" userId="1f97e9fdf7779aa5" providerId="LiveId" clId="{E6F4BF7A-218D-469A-872C-235A5FC3B3EB}" dt="2022-07-24T18:16:46.134" v="919" actId="403"/>
          <ac:spMkLst>
            <pc:docMk/>
            <pc:sldMk cId="1059091760" sldId="308"/>
            <ac:spMk id="3" creationId="{7B89DCCF-45EB-36B1-7BED-1D02E408B5C9}"/>
          </ac:spMkLst>
        </pc:spChg>
        <pc:spChg chg="add">
          <ac:chgData name="Roman Zhigalov" userId="1f97e9fdf7779aa5" providerId="LiveId" clId="{E6F4BF7A-218D-469A-872C-235A5FC3B3EB}" dt="2022-07-24T18:16:40.482" v="917" actId="26606"/>
          <ac:spMkLst>
            <pc:docMk/>
            <pc:sldMk cId="1059091760" sldId="308"/>
            <ac:spMk id="9" creationId="{F13C74B1-5B17-4795-BED0-7140497B445A}"/>
          </ac:spMkLst>
        </pc:spChg>
        <pc:spChg chg="add">
          <ac:chgData name="Roman Zhigalov" userId="1f97e9fdf7779aa5" providerId="LiveId" clId="{E6F4BF7A-218D-469A-872C-235A5FC3B3EB}" dt="2022-07-24T18:16:40.482" v="917" actId="26606"/>
          <ac:spMkLst>
            <pc:docMk/>
            <pc:sldMk cId="1059091760" sldId="308"/>
            <ac:spMk id="11" creationId="{D4974D33-8DC5-464E-8C6D-BE58F0669C17}"/>
          </ac:spMkLst>
        </pc:spChg>
        <pc:picChg chg="add">
          <ac:chgData name="Roman Zhigalov" userId="1f97e9fdf7779aa5" providerId="LiveId" clId="{E6F4BF7A-218D-469A-872C-235A5FC3B3EB}" dt="2022-07-24T18:16:40.482" v="917" actId="26606"/>
          <ac:picMkLst>
            <pc:docMk/>
            <pc:sldMk cId="1059091760" sldId="308"/>
            <ac:picMk id="5" creationId="{0FAA949F-2B67-9CCF-5AB2-633C114C8420}"/>
          </ac:picMkLst>
        </pc:picChg>
      </pc:sldChg>
      <pc:sldChg chg="addSp delSp modSp new mod setBg">
        <pc:chgData name="Roman Zhigalov" userId="1f97e9fdf7779aa5" providerId="LiveId" clId="{E6F4BF7A-218D-469A-872C-235A5FC3B3EB}" dt="2022-07-24T18:18:39.392" v="1006" actId="20577"/>
        <pc:sldMkLst>
          <pc:docMk/>
          <pc:sldMk cId="1444669600" sldId="309"/>
        </pc:sldMkLst>
        <pc:spChg chg="mod">
          <ac:chgData name="Roman Zhigalov" userId="1f97e9fdf7779aa5" providerId="LiveId" clId="{E6F4BF7A-218D-469A-872C-235A5FC3B3EB}" dt="2022-07-24T18:18:39.392" v="1006" actId="20577"/>
          <ac:spMkLst>
            <pc:docMk/>
            <pc:sldMk cId="1444669600" sldId="309"/>
            <ac:spMk id="2" creationId="{109962BE-E531-53E1-A3A2-B16138646E93}"/>
          </ac:spMkLst>
        </pc:spChg>
        <pc:spChg chg="del">
          <ac:chgData name="Roman Zhigalov" userId="1f97e9fdf7779aa5" providerId="LiveId" clId="{E6F4BF7A-218D-469A-872C-235A5FC3B3EB}" dt="2022-07-24T18:17:55.929" v="989"/>
          <ac:spMkLst>
            <pc:docMk/>
            <pc:sldMk cId="1444669600" sldId="309"/>
            <ac:spMk id="3" creationId="{A806E3DF-F20F-89B0-EF26-4D3DB417E515}"/>
          </ac:spMkLst>
        </pc:spChg>
        <pc:spChg chg="add del">
          <ac:chgData name="Roman Zhigalov" userId="1f97e9fdf7779aa5" providerId="LiveId" clId="{E6F4BF7A-218D-469A-872C-235A5FC3B3EB}" dt="2022-07-24T18:18:09.484" v="993" actId="26606"/>
          <ac:spMkLst>
            <pc:docMk/>
            <pc:sldMk cId="1444669600" sldId="309"/>
            <ac:spMk id="4102" creationId="{9FDA78D3-32EC-8125-B433-3638128C3CB9}"/>
          </ac:spMkLst>
        </pc:spChg>
        <pc:spChg chg="add del">
          <ac:chgData name="Roman Zhigalov" userId="1f97e9fdf7779aa5" providerId="LiveId" clId="{E6F4BF7A-218D-469A-872C-235A5FC3B3EB}" dt="2022-07-24T18:18:08.581" v="991" actId="26606"/>
          <ac:spMkLst>
            <pc:docMk/>
            <pc:sldMk cId="1444669600" sldId="309"/>
            <ac:spMk id="4103" creationId="{9B7AD9F6-8CE7-4299-8FC6-328F4DCD3FF9}"/>
          </ac:spMkLst>
        </pc:spChg>
        <pc:spChg chg="add del">
          <ac:chgData name="Roman Zhigalov" userId="1f97e9fdf7779aa5" providerId="LiveId" clId="{E6F4BF7A-218D-469A-872C-235A5FC3B3EB}" dt="2022-07-24T18:18:08.581" v="991" actId="26606"/>
          <ac:spMkLst>
            <pc:docMk/>
            <pc:sldMk cId="1444669600" sldId="309"/>
            <ac:spMk id="4105" creationId="{F49775AF-8896-43EE-92C6-83497D6DC56F}"/>
          </ac:spMkLst>
        </pc:spChg>
        <pc:spChg chg="add del">
          <ac:chgData name="Roman Zhigalov" userId="1f97e9fdf7779aa5" providerId="LiveId" clId="{E6F4BF7A-218D-469A-872C-235A5FC3B3EB}" dt="2022-07-24T18:18:09.484" v="993" actId="26606"/>
          <ac:spMkLst>
            <pc:docMk/>
            <pc:sldMk cId="1444669600" sldId="309"/>
            <ac:spMk id="4107" creationId="{D4974D33-8DC5-464E-8C6D-BE58F0669C17}"/>
          </ac:spMkLst>
        </pc:spChg>
        <pc:spChg chg="add del">
          <ac:chgData name="Roman Zhigalov" userId="1f97e9fdf7779aa5" providerId="LiveId" clId="{E6F4BF7A-218D-469A-872C-235A5FC3B3EB}" dt="2022-07-24T18:18:09.484" v="993" actId="26606"/>
          <ac:spMkLst>
            <pc:docMk/>
            <pc:sldMk cId="1444669600" sldId="309"/>
            <ac:spMk id="4108" creationId="{F13C74B1-5B17-4795-BED0-7140497B445A}"/>
          </ac:spMkLst>
        </pc:spChg>
        <pc:spChg chg="add">
          <ac:chgData name="Roman Zhigalov" userId="1f97e9fdf7779aa5" providerId="LiveId" clId="{E6F4BF7A-218D-469A-872C-235A5FC3B3EB}" dt="2022-07-24T18:18:09.500" v="994" actId="26606"/>
          <ac:spMkLst>
            <pc:docMk/>
            <pc:sldMk cId="1444669600" sldId="309"/>
            <ac:spMk id="4110" creationId="{665DBBEF-238B-476B-96AB-8AAC3224ECEA}"/>
          </ac:spMkLst>
        </pc:spChg>
        <pc:spChg chg="add">
          <ac:chgData name="Roman Zhigalov" userId="1f97e9fdf7779aa5" providerId="LiveId" clId="{E6F4BF7A-218D-469A-872C-235A5FC3B3EB}" dt="2022-07-24T18:18:09.500" v="994" actId="26606"/>
          <ac:spMkLst>
            <pc:docMk/>
            <pc:sldMk cId="1444669600" sldId="309"/>
            <ac:spMk id="4111" creationId="{3FCFB1DE-0B7E-48CC-BA90-B2AB0889F9D6}"/>
          </ac:spMkLst>
        </pc:spChg>
        <pc:picChg chg="add mod">
          <ac:chgData name="Roman Zhigalov" userId="1f97e9fdf7779aa5" providerId="LiveId" clId="{E6F4BF7A-218D-469A-872C-235A5FC3B3EB}" dt="2022-07-24T18:18:09.500" v="994" actId="26606"/>
          <ac:picMkLst>
            <pc:docMk/>
            <pc:sldMk cId="1444669600" sldId="309"/>
            <ac:picMk id="4098" creationId="{5E3413FC-796E-A226-C1D7-1EED89D42316}"/>
          </ac:picMkLst>
        </pc:picChg>
      </pc:sldChg>
      <pc:sldChg chg="addSp delSp modSp new mod setBg">
        <pc:chgData name="Roman Zhigalov" userId="1f97e9fdf7779aa5" providerId="LiveId" clId="{E6F4BF7A-218D-469A-872C-235A5FC3B3EB}" dt="2022-07-24T18:20:13.940" v="1011" actId="26606"/>
        <pc:sldMkLst>
          <pc:docMk/>
          <pc:sldMk cId="3092971062" sldId="310"/>
        </pc:sldMkLst>
        <pc:spChg chg="add del">
          <ac:chgData name="Roman Zhigalov" userId="1f97e9fdf7779aa5" providerId="LiveId" clId="{E6F4BF7A-218D-469A-872C-235A5FC3B3EB}" dt="2022-07-24T18:20:13.940" v="1011" actId="26606"/>
          <ac:spMkLst>
            <pc:docMk/>
            <pc:sldMk cId="3092971062" sldId="310"/>
            <ac:spMk id="2" creationId="{CE046288-45E5-4865-042E-2D60AD934B48}"/>
          </ac:spMkLst>
        </pc:spChg>
        <pc:spChg chg="del">
          <ac:chgData name="Roman Zhigalov" userId="1f97e9fdf7779aa5" providerId="LiveId" clId="{E6F4BF7A-218D-469A-872C-235A5FC3B3EB}" dt="2022-07-24T18:20:08.770" v="1008"/>
          <ac:spMkLst>
            <pc:docMk/>
            <pc:sldMk cId="3092971062" sldId="310"/>
            <ac:spMk id="3" creationId="{79849A04-6F22-7C81-7293-C96E0A8BB564}"/>
          </ac:spMkLst>
        </pc:spChg>
        <pc:spChg chg="add">
          <ac:chgData name="Roman Zhigalov" userId="1f97e9fdf7779aa5" providerId="LiveId" clId="{E6F4BF7A-218D-469A-872C-235A5FC3B3EB}" dt="2022-07-24T18:20:13.940" v="1011" actId="26606"/>
          <ac:spMkLst>
            <pc:docMk/>
            <pc:sldMk cId="3092971062" sldId="310"/>
            <ac:spMk id="5127" creationId="{01D0AF59-99C3-4251-AB9A-C966C6AD4400}"/>
          </ac:spMkLst>
        </pc:spChg>
        <pc:spChg chg="add">
          <ac:chgData name="Roman Zhigalov" userId="1f97e9fdf7779aa5" providerId="LiveId" clId="{E6F4BF7A-218D-469A-872C-235A5FC3B3EB}" dt="2022-07-24T18:20:13.940" v="1011" actId="26606"/>
          <ac:spMkLst>
            <pc:docMk/>
            <pc:sldMk cId="3092971062" sldId="310"/>
            <ac:spMk id="5129" creationId="{1855405F-37A2-4869-9154-F8BE3BECE6C3}"/>
          </ac:spMkLst>
        </pc:spChg>
        <pc:picChg chg="add mod">
          <ac:chgData name="Roman Zhigalov" userId="1f97e9fdf7779aa5" providerId="LiveId" clId="{E6F4BF7A-218D-469A-872C-235A5FC3B3EB}" dt="2022-07-24T18:20:13.940" v="1011" actId="26606"/>
          <ac:picMkLst>
            <pc:docMk/>
            <pc:sldMk cId="3092971062" sldId="310"/>
            <ac:picMk id="5122" creationId="{91512B19-61DF-7D81-1A4C-A1552725799C}"/>
          </ac:picMkLst>
        </pc:picChg>
      </pc:sldChg>
      <pc:sldChg chg="addSp delSp modSp new mod setBg">
        <pc:chgData name="Roman Zhigalov" userId="1f97e9fdf7779aa5" providerId="LiveId" clId="{E6F4BF7A-218D-469A-872C-235A5FC3B3EB}" dt="2022-07-24T18:20:38.569" v="1014" actId="26606"/>
        <pc:sldMkLst>
          <pc:docMk/>
          <pc:sldMk cId="4136693293" sldId="311"/>
        </pc:sldMkLst>
        <pc:spChg chg="del">
          <ac:chgData name="Roman Zhigalov" userId="1f97e9fdf7779aa5" providerId="LiveId" clId="{E6F4BF7A-218D-469A-872C-235A5FC3B3EB}" dt="2022-07-24T18:20:38.569" v="1014" actId="26606"/>
          <ac:spMkLst>
            <pc:docMk/>
            <pc:sldMk cId="4136693293" sldId="311"/>
            <ac:spMk id="2" creationId="{67F09682-32CF-FF11-146E-919F428DCB41}"/>
          </ac:spMkLst>
        </pc:spChg>
        <pc:spChg chg="del">
          <ac:chgData name="Roman Zhigalov" userId="1f97e9fdf7779aa5" providerId="LiveId" clId="{E6F4BF7A-218D-469A-872C-235A5FC3B3EB}" dt="2022-07-24T18:20:35.584" v="1013"/>
          <ac:spMkLst>
            <pc:docMk/>
            <pc:sldMk cId="4136693293" sldId="311"/>
            <ac:spMk id="3" creationId="{B921878E-9670-13EC-2493-B3D4D3EF3B19}"/>
          </ac:spMkLst>
        </pc:spChg>
        <pc:spChg chg="add">
          <ac:chgData name="Roman Zhigalov" userId="1f97e9fdf7779aa5" providerId="LiveId" clId="{E6F4BF7A-218D-469A-872C-235A5FC3B3EB}" dt="2022-07-24T18:20:38.569" v="1014" actId="26606"/>
          <ac:spMkLst>
            <pc:docMk/>
            <pc:sldMk cId="4136693293" sldId="311"/>
            <ac:spMk id="6151" creationId="{01D0AF59-99C3-4251-AB9A-C966C6AD4400}"/>
          </ac:spMkLst>
        </pc:spChg>
        <pc:spChg chg="add">
          <ac:chgData name="Roman Zhigalov" userId="1f97e9fdf7779aa5" providerId="LiveId" clId="{E6F4BF7A-218D-469A-872C-235A5FC3B3EB}" dt="2022-07-24T18:20:38.569" v="1014" actId="26606"/>
          <ac:spMkLst>
            <pc:docMk/>
            <pc:sldMk cId="4136693293" sldId="311"/>
            <ac:spMk id="6153" creationId="{1855405F-37A2-4869-9154-F8BE3BECE6C3}"/>
          </ac:spMkLst>
        </pc:spChg>
        <pc:picChg chg="add mod">
          <ac:chgData name="Roman Zhigalov" userId="1f97e9fdf7779aa5" providerId="LiveId" clId="{E6F4BF7A-218D-469A-872C-235A5FC3B3EB}" dt="2022-07-24T18:20:38.569" v="1014" actId="26606"/>
          <ac:picMkLst>
            <pc:docMk/>
            <pc:sldMk cId="4136693293" sldId="311"/>
            <ac:picMk id="6146" creationId="{998BA4EF-BFC6-DCC8-68C6-EBF16E154D56}"/>
          </ac:picMkLst>
        </pc:picChg>
      </pc:sldChg>
      <pc:sldChg chg="addSp modSp new mod setBg setClrOvrMap">
        <pc:chgData name="Roman Zhigalov" userId="1f97e9fdf7779aa5" providerId="LiveId" clId="{E6F4BF7A-218D-469A-872C-235A5FC3B3EB}" dt="2022-07-24T18:20:50.880" v="1029" actId="26606"/>
        <pc:sldMkLst>
          <pc:docMk/>
          <pc:sldMk cId="2473935220" sldId="312"/>
        </pc:sldMkLst>
        <pc:spChg chg="mod">
          <ac:chgData name="Roman Zhigalov" userId="1f97e9fdf7779aa5" providerId="LiveId" clId="{E6F4BF7A-218D-469A-872C-235A5FC3B3EB}" dt="2022-07-24T18:20:50.880" v="1029" actId="26606"/>
          <ac:spMkLst>
            <pc:docMk/>
            <pc:sldMk cId="2473935220" sldId="312"/>
            <ac:spMk id="2" creationId="{975175D1-67C2-BEB9-087C-DFF5CF1F40FC}"/>
          </ac:spMkLst>
        </pc:spChg>
        <pc:spChg chg="mod">
          <ac:chgData name="Roman Zhigalov" userId="1f97e9fdf7779aa5" providerId="LiveId" clId="{E6F4BF7A-218D-469A-872C-235A5FC3B3EB}" dt="2022-07-24T18:20:50.880" v="1029" actId="26606"/>
          <ac:spMkLst>
            <pc:docMk/>
            <pc:sldMk cId="2473935220" sldId="312"/>
            <ac:spMk id="3" creationId="{1B11777F-8024-A82C-49E1-90B3A8C21574}"/>
          </ac:spMkLst>
        </pc:spChg>
        <pc:spChg chg="add">
          <ac:chgData name="Roman Zhigalov" userId="1f97e9fdf7779aa5" providerId="LiveId" clId="{E6F4BF7A-218D-469A-872C-235A5FC3B3EB}" dt="2022-07-24T18:20:50.880" v="1029" actId="26606"/>
          <ac:spMkLst>
            <pc:docMk/>
            <pc:sldMk cId="2473935220" sldId="312"/>
            <ac:spMk id="9" creationId="{5A59F003-E00A-43F9-91DC-CC54E3B87466}"/>
          </ac:spMkLst>
        </pc:spChg>
        <pc:spChg chg="add">
          <ac:chgData name="Roman Zhigalov" userId="1f97e9fdf7779aa5" providerId="LiveId" clId="{E6F4BF7A-218D-469A-872C-235A5FC3B3EB}" dt="2022-07-24T18:20:50.880" v="1029" actId="26606"/>
          <ac:spMkLst>
            <pc:docMk/>
            <pc:sldMk cId="2473935220" sldId="312"/>
            <ac:spMk id="11" creationId="{D74A4382-E3AD-430A-9A1F-DFA3E0E77A7D}"/>
          </ac:spMkLst>
        </pc:spChg>
        <pc:spChg chg="add">
          <ac:chgData name="Roman Zhigalov" userId="1f97e9fdf7779aa5" providerId="LiveId" clId="{E6F4BF7A-218D-469A-872C-235A5FC3B3EB}" dt="2022-07-24T18:20:50.880" v="1029" actId="26606"/>
          <ac:spMkLst>
            <pc:docMk/>
            <pc:sldMk cId="2473935220" sldId="312"/>
            <ac:spMk id="13" creationId="{79F40191-0F44-4FD1-82CC-ACB507C14BE6}"/>
          </ac:spMkLst>
        </pc:spChg>
        <pc:picChg chg="add">
          <ac:chgData name="Roman Zhigalov" userId="1f97e9fdf7779aa5" providerId="LiveId" clId="{E6F4BF7A-218D-469A-872C-235A5FC3B3EB}" dt="2022-07-24T18:20:50.880" v="1029" actId="26606"/>
          <ac:picMkLst>
            <pc:docMk/>
            <pc:sldMk cId="2473935220" sldId="312"/>
            <ac:picMk id="5" creationId="{C3919B1D-E67C-5F21-DAB4-E1740554812B}"/>
          </ac:picMkLst>
        </pc:picChg>
      </pc:sldChg>
      <pc:sldChg chg="addSp delSp modSp new mod setBg">
        <pc:chgData name="Roman Zhigalov" userId="1f97e9fdf7779aa5" providerId="LiveId" clId="{E6F4BF7A-218D-469A-872C-235A5FC3B3EB}" dt="2022-07-24T18:22:22.598" v="1084" actId="26606"/>
        <pc:sldMkLst>
          <pc:docMk/>
          <pc:sldMk cId="3113302081" sldId="313"/>
        </pc:sldMkLst>
        <pc:spChg chg="mod">
          <ac:chgData name="Roman Zhigalov" userId="1f97e9fdf7779aa5" providerId="LiveId" clId="{E6F4BF7A-218D-469A-872C-235A5FC3B3EB}" dt="2022-07-24T18:22:22.598" v="1084" actId="26606"/>
          <ac:spMkLst>
            <pc:docMk/>
            <pc:sldMk cId="3113302081" sldId="313"/>
            <ac:spMk id="2" creationId="{82A32C63-5733-5AF0-E104-C9B9F44DFC54}"/>
          </ac:spMkLst>
        </pc:spChg>
        <pc:spChg chg="mod">
          <ac:chgData name="Roman Zhigalov" userId="1f97e9fdf7779aa5" providerId="LiveId" clId="{E6F4BF7A-218D-469A-872C-235A5FC3B3EB}" dt="2022-07-24T18:22:22.598" v="1084" actId="26606"/>
          <ac:spMkLst>
            <pc:docMk/>
            <pc:sldMk cId="3113302081" sldId="313"/>
            <ac:spMk id="3" creationId="{2404A3F9-77CE-2D4A-2FEC-76B8233F1B32}"/>
          </ac:spMkLst>
        </pc:spChg>
        <pc:spChg chg="add del">
          <ac:chgData name="Roman Zhigalov" userId="1f97e9fdf7779aa5" providerId="LiveId" clId="{E6F4BF7A-218D-469A-872C-235A5FC3B3EB}" dt="2022-07-24T18:22:22.571" v="1083" actId="26606"/>
          <ac:spMkLst>
            <pc:docMk/>
            <pc:sldMk cId="3113302081" sldId="313"/>
            <ac:spMk id="8" creationId="{DAF1966E-FD40-4A4A-B61B-C4DF7FA05F06}"/>
          </ac:spMkLst>
        </pc:spChg>
        <pc:spChg chg="add del">
          <ac:chgData name="Roman Zhigalov" userId="1f97e9fdf7779aa5" providerId="LiveId" clId="{E6F4BF7A-218D-469A-872C-235A5FC3B3EB}" dt="2022-07-24T18:22:22.571" v="1083" actId="26606"/>
          <ac:spMkLst>
            <pc:docMk/>
            <pc:sldMk cId="3113302081" sldId="313"/>
            <ac:spMk id="10" creationId="{047BFA19-D45E-416B-A404-7AF2F3F27017}"/>
          </ac:spMkLst>
        </pc:spChg>
        <pc:spChg chg="add del">
          <ac:chgData name="Roman Zhigalov" userId="1f97e9fdf7779aa5" providerId="LiveId" clId="{E6F4BF7A-218D-469A-872C-235A5FC3B3EB}" dt="2022-07-24T18:22:22.571" v="1083" actId="26606"/>
          <ac:spMkLst>
            <pc:docMk/>
            <pc:sldMk cId="3113302081" sldId="313"/>
            <ac:spMk id="12" creationId="{8E0105E7-23DB-4CF2-8258-FF47C7620F6E}"/>
          </ac:spMkLst>
        </pc:spChg>
        <pc:spChg chg="add del">
          <ac:chgData name="Roman Zhigalov" userId="1f97e9fdf7779aa5" providerId="LiveId" clId="{E6F4BF7A-218D-469A-872C-235A5FC3B3EB}" dt="2022-07-24T18:22:22.571" v="1083" actId="26606"/>
          <ac:spMkLst>
            <pc:docMk/>
            <pc:sldMk cId="3113302081" sldId="313"/>
            <ac:spMk id="14" creationId="{074B4F7D-14B2-478B-8BF5-01E4E0C5D263}"/>
          </ac:spMkLst>
        </pc:spChg>
        <pc:spChg chg="add">
          <ac:chgData name="Roman Zhigalov" userId="1f97e9fdf7779aa5" providerId="LiveId" clId="{E6F4BF7A-218D-469A-872C-235A5FC3B3EB}" dt="2022-07-24T18:22:22.598" v="1084" actId="26606"/>
          <ac:spMkLst>
            <pc:docMk/>
            <pc:sldMk cId="3113302081" sldId="313"/>
            <ac:spMk id="16" creationId="{DBF61EA3-B236-439E-9C0B-340980D56BEE}"/>
          </ac:spMkLst>
        </pc:spChg>
        <pc:spChg chg="add">
          <ac:chgData name="Roman Zhigalov" userId="1f97e9fdf7779aa5" providerId="LiveId" clId="{E6F4BF7A-218D-469A-872C-235A5FC3B3EB}" dt="2022-07-24T18:22:22.598" v="1084" actId="26606"/>
          <ac:spMkLst>
            <pc:docMk/>
            <pc:sldMk cId="3113302081" sldId="313"/>
            <ac:spMk id="19" creationId="{E659831F-0D9A-4C63-9EBB-8435B85A440F}"/>
          </ac:spMkLst>
        </pc:spChg>
        <pc:grpChg chg="add">
          <ac:chgData name="Roman Zhigalov" userId="1f97e9fdf7779aa5" providerId="LiveId" clId="{E6F4BF7A-218D-469A-872C-235A5FC3B3EB}" dt="2022-07-24T18:22:22.598" v="1084" actId="26606"/>
          <ac:grpSpMkLst>
            <pc:docMk/>
            <pc:sldMk cId="3113302081" sldId="313"/>
            <ac:grpSpMk id="17" creationId="{28FAF094-D087-493F-8DF9-A486C2D6BBAA}"/>
          </ac:grpSpMkLst>
        </pc:grpChg>
      </pc:sldChg>
      <pc:sldChg chg="addSp delSp modSp new mod setBg">
        <pc:chgData name="Roman Zhigalov" userId="1f97e9fdf7779aa5" providerId="LiveId" clId="{E6F4BF7A-218D-469A-872C-235A5FC3B3EB}" dt="2022-07-24T18:23:10.929" v="1104" actId="26606"/>
        <pc:sldMkLst>
          <pc:docMk/>
          <pc:sldMk cId="3712084597" sldId="314"/>
        </pc:sldMkLst>
        <pc:spChg chg="mod">
          <ac:chgData name="Roman Zhigalov" userId="1f97e9fdf7779aa5" providerId="LiveId" clId="{E6F4BF7A-218D-469A-872C-235A5FC3B3EB}" dt="2022-07-24T18:23:10.929" v="1104" actId="26606"/>
          <ac:spMkLst>
            <pc:docMk/>
            <pc:sldMk cId="3712084597" sldId="314"/>
            <ac:spMk id="2" creationId="{86754B77-55EF-FC22-2CC3-054714523A19}"/>
          </ac:spMkLst>
        </pc:spChg>
        <pc:spChg chg="del">
          <ac:chgData name="Roman Zhigalov" userId="1f97e9fdf7779aa5" providerId="LiveId" clId="{E6F4BF7A-218D-469A-872C-235A5FC3B3EB}" dt="2022-07-24T18:22:54.556" v="1086"/>
          <ac:spMkLst>
            <pc:docMk/>
            <pc:sldMk cId="3712084597" sldId="314"/>
            <ac:spMk id="3" creationId="{A507D203-FCAF-43F2-FC63-6FC9548EA6F9}"/>
          </ac:spMkLst>
        </pc:spChg>
        <pc:spChg chg="add">
          <ac:chgData name="Roman Zhigalov" userId="1f97e9fdf7779aa5" providerId="LiveId" clId="{E6F4BF7A-218D-469A-872C-235A5FC3B3EB}" dt="2022-07-24T18:23:10.929" v="1104" actId="26606"/>
          <ac:spMkLst>
            <pc:docMk/>
            <pc:sldMk cId="3712084597" sldId="314"/>
            <ac:spMk id="7175" creationId="{16C5FA50-8D52-4617-AF91-5C7B1C8352F1}"/>
          </ac:spMkLst>
        </pc:spChg>
        <pc:spChg chg="add">
          <ac:chgData name="Roman Zhigalov" userId="1f97e9fdf7779aa5" providerId="LiveId" clId="{E6F4BF7A-218D-469A-872C-235A5FC3B3EB}" dt="2022-07-24T18:23:10.929" v="1104" actId="26606"/>
          <ac:spMkLst>
            <pc:docMk/>
            <pc:sldMk cId="3712084597" sldId="314"/>
            <ac:spMk id="7177" creationId="{E223798C-12AD-4B0C-A50C-D676347D67CF}"/>
          </ac:spMkLst>
        </pc:spChg>
        <pc:picChg chg="add mod">
          <ac:chgData name="Roman Zhigalov" userId="1f97e9fdf7779aa5" providerId="LiveId" clId="{E6F4BF7A-218D-469A-872C-235A5FC3B3EB}" dt="2022-07-24T18:23:10.929" v="1104" actId="26606"/>
          <ac:picMkLst>
            <pc:docMk/>
            <pc:sldMk cId="3712084597" sldId="314"/>
            <ac:picMk id="7170" creationId="{45BD5462-D211-53E9-2624-846CDB41107B}"/>
          </ac:picMkLst>
        </pc:picChg>
      </pc:sldChg>
      <pc:sldChg chg="addSp delSp modSp new mod setBg">
        <pc:chgData name="Roman Zhigalov" userId="1f97e9fdf7779aa5" providerId="LiveId" clId="{E6F4BF7A-218D-469A-872C-235A5FC3B3EB}" dt="2022-07-24T18:25:03.045" v="1249" actId="26606"/>
        <pc:sldMkLst>
          <pc:docMk/>
          <pc:sldMk cId="136833615" sldId="315"/>
        </pc:sldMkLst>
        <pc:spChg chg="mod">
          <ac:chgData name="Roman Zhigalov" userId="1f97e9fdf7779aa5" providerId="LiveId" clId="{E6F4BF7A-218D-469A-872C-235A5FC3B3EB}" dt="2022-07-24T18:25:03.045" v="1249" actId="26606"/>
          <ac:spMkLst>
            <pc:docMk/>
            <pc:sldMk cId="136833615" sldId="315"/>
            <ac:spMk id="2" creationId="{36A96D92-137A-AFCC-BE2D-247A3FAA9D10}"/>
          </ac:spMkLst>
        </pc:spChg>
        <pc:spChg chg="mod">
          <ac:chgData name="Roman Zhigalov" userId="1f97e9fdf7779aa5" providerId="LiveId" clId="{E6F4BF7A-218D-469A-872C-235A5FC3B3EB}" dt="2022-07-24T18:25:03.045" v="1249" actId="26606"/>
          <ac:spMkLst>
            <pc:docMk/>
            <pc:sldMk cId="136833615" sldId="315"/>
            <ac:spMk id="3" creationId="{CE0DFEAE-1EB6-4ED3-4B80-22451D2FC5F0}"/>
          </ac:spMkLst>
        </pc:spChg>
        <pc:spChg chg="add del">
          <ac:chgData name="Roman Zhigalov" userId="1f97e9fdf7779aa5" providerId="LiveId" clId="{E6F4BF7A-218D-469A-872C-235A5FC3B3EB}" dt="2022-07-24T18:25:03.022" v="1248" actId="26606"/>
          <ac:spMkLst>
            <pc:docMk/>
            <pc:sldMk cId="136833615" sldId="315"/>
            <ac:spMk id="8" creationId="{B6CDA21F-E7AF-4C75-8395-33F58D5B0E45}"/>
          </ac:spMkLst>
        </pc:spChg>
        <pc:spChg chg="add">
          <ac:chgData name="Roman Zhigalov" userId="1f97e9fdf7779aa5" providerId="LiveId" clId="{E6F4BF7A-218D-469A-872C-235A5FC3B3EB}" dt="2022-07-24T18:25:03.045" v="1249" actId="26606"/>
          <ac:spMkLst>
            <pc:docMk/>
            <pc:sldMk cId="136833615" sldId="315"/>
            <ac:spMk id="14" creationId="{E659831F-0D9A-4C63-9EBB-8435B85A440F}"/>
          </ac:spMkLst>
        </pc:spChg>
        <pc:spChg chg="add del">
          <ac:chgData name="Roman Zhigalov" userId="1f97e9fdf7779aa5" providerId="LiveId" clId="{E6F4BF7A-218D-469A-872C-235A5FC3B3EB}" dt="2022-07-24T18:25:03.022" v="1248" actId="26606"/>
          <ac:spMkLst>
            <pc:docMk/>
            <pc:sldMk cId="136833615" sldId="315"/>
            <ac:spMk id="15" creationId="{D5B0017B-2ECA-49AF-B397-DC140825DF8D}"/>
          </ac:spMkLst>
        </pc:spChg>
        <pc:spChg chg="add">
          <ac:chgData name="Roman Zhigalov" userId="1f97e9fdf7779aa5" providerId="LiveId" clId="{E6F4BF7A-218D-469A-872C-235A5FC3B3EB}" dt="2022-07-24T18:25:03.045" v="1249" actId="26606"/>
          <ac:spMkLst>
            <pc:docMk/>
            <pc:sldMk cId="136833615" sldId="315"/>
            <ac:spMk id="19" creationId="{DBF61EA3-B236-439E-9C0B-340980D56BEE}"/>
          </ac:spMkLst>
        </pc:spChg>
        <pc:grpChg chg="add del">
          <ac:chgData name="Roman Zhigalov" userId="1f97e9fdf7779aa5" providerId="LiveId" clId="{E6F4BF7A-218D-469A-872C-235A5FC3B3EB}" dt="2022-07-24T18:25:03.022" v="1248" actId="26606"/>
          <ac:grpSpMkLst>
            <pc:docMk/>
            <pc:sldMk cId="136833615" sldId="315"/>
            <ac:grpSpMk id="10" creationId="{AE1C45F0-260A-458C-96ED-C1F6D2151219}"/>
          </ac:grpSpMkLst>
        </pc:grpChg>
        <pc:grpChg chg="add">
          <ac:chgData name="Roman Zhigalov" userId="1f97e9fdf7779aa5" providerId="LiveId" clId="{E6F4BF7A-218D-469A-872C-235A5FC3B3EB}" dt="2022-07-24T18:25:03.045" v="1249" actId="26606"/>
          <ac:grpSpMkLst>
            <pc:docMk/>
            <pc:sldMk cId="136833615" sldId="315"/>
            <ac:grpSpMk id="20" creationId="{28FAF094-D087-493F-8DF9-A486C2D6BBAA}"/>
          </ac:grpSpMkLst>
        </pc:grpChg>
        <pc:cxnChg chg="add del">
          <ac:chgData name="Roman Zhigalov" userId="1f97e9fdf7779aa5" providerId="LiveId" clId="{E6F4BF7A-218D-469A-872C-235A5FC3B3EB}" dt="2022-07-24T18:25:03.022" v="1248" actId="26606"/>
          <ac:cxnSpMkLst>
            <pc:docMk/>
            <pc:sldMk cId="136833615" sldId="315"/>
            <ac:cxnSpMk id="17" creationId="{6CF1BAF6-AD41-4082-B212-8A1F9A2E8779}"/>
          </ac:cxnSpMkLst>
        </pc:cxnChg>
      </pc:sldChg>
      <pc:sldChg chg="addSp delSp modSp new mod setBg">
        <pc:chgData name="Roman Zhigalov" userId="1f97e9fdf7779aa5" providerId="LiveId" clId="{E6F4BF7A-218D-469A-872C-235A5FC3B3EB}" dt="2022-07-24T18:25:57.004" v="1306" actId="26606"/>
        <pc:sldMkLst>
          <pc:docMk/>
          <pc:sldMk cId="264189855" sldId="316"/>
        </pc:sldMkLst>
        <pc:spChg chg="mod ord">
          <ac:chgData name="Roman Zhigalov" userId="1f97e9fdf7779aa5" providerId="LiveId" clId="{E6F4BF7A-218D-469A-872C-235A5FC3B3EB}" dt="2022-07-24T18:25:57.004" v="1306" actId="26606"/>
          <ac:spMkLst>
            <pc:docMk/>
            <pc:sldMk cId="264189855" sldId="316"/>
            <ac:spMk id="2" creationId="{4B6E920D-C8B4-9FD5-B6B1-1203AD888EF7}"/>
          </ac:spMkLst>
        </pc:spChg>
        <pc:spChg chg="del">
          <ac:chgData name="Roman Zhigalov" userId="1f97e9fdf7779aa5" providerId="LiveId" clId="{E6F4BF7A-218D-469A-872C-235A5FC3B3EB}" dt="2022-07-24T18:25:53.221" v="1305"/>
          <ac:spMkLst>
            <pc:docMk/>
            <pc:sldMk cId="264189855" sldId="316"/>
            <ac:spMk id="3" creationId="{056E2018-D6A3-3050-5C40-267935A861F8}"/>
          </ac:spMkLst>
        </pc:spChg>
        <pc:spChg chg="add">
          <ac:chgData name="Roman Zhigalov" userId="1f97e9fdf7779aa5" providerId="LiveId" clId="{E6F4BF7A-218D-469A-872C-235A5FC3B3EB}" dt="2022-07-24T18:25:57.004" v="1306" actId="26606"/>
          <ac:spMkLst>
            <pc:docMk/>
            <pc:sldMk cId="264189855" sldId="316"/>
            <ac:spMk id="8199" creationId="{37C89E4B-3C9F-44B9-8B86-D9E3D112D8EC}"/>
          </ac:spMkLst>
        </pc:spChg>
        <pc:picChg chg="add mod">
          <ac:chgData name="Roman Zhigalov" userId="1f97e9fdf7779aa5" providerId="LiveId" clId="{E6F4BF7A-218D-469A-872C-235A5FC3B3EB}" dt="2022-07-24T18:25:57.004" v="1306" actId="26606"/>
          <ac:picMkLst>
            <pc:docMk/>
            <pc:sldMk cId="264189855" sldId="316"/>
            <ac:picMk id="8194" creationId="{EE8F210F-9229-F25E-52C1-EAEDDEA4E15E}"/>
          </ac:picMkLst>
        </pc:picChg>
        <pc:cxnChg chg="add">
          <ac:chgData name="Roman Zhigalov" userId="1f97e9fdf7779aa5" providerId="LiveId" clId="{E6F4BF7A-218D-469A-872C-235A5FC3B3EB}" dt="2022-07-24T18:25:57.004" v="1306" actId="26606"/>
          <ac:cxnSpMkLst>
            <pc:docMk/>
            <pc:sldMk cId="264189855" sldId="316"/>
            <ac:cxnSpMk id="8201" creationId="{AA2EAA10-076F-46BD-8F0F-B9A2FB77A85C}"/>
          </ac:cxnSpMkLst>
        </pc:cxnChg>
        <pc:cxnChg chg="add">
          <ac:chgData name="Roman Zhigalov" userId="1f97e9fdf7779aa5" providerId="LiveId" clId="{E6F4BF7A-218D-469A-872C-235A5FC3B3EB}" dt="2022-07-24T18:25:57.004" v="1306" actId="26606"/>
          <ac:cxnSpMkLst>
            <pc:docMk/>
            <pc:sldMk cId="264189855" sldId="316"/>
            <ac:cxnSpMk id="8203" creationId="{D891E407-403B-4764-86C9-33A56D3BCAA3}"/>
          </ac:cxnSpMkLst>
        </pc:cxnChg>
      </pc:sldChg>
      <pc:sldChg chg="addSp modSp new mod setBg setClrOvrMap">
        <pc:chgData name="Roman Zhigalov" userId="1f97e9fdf7779aa5" providerId="LiveId" clId="{E6F4BF7A-218D-469A-872C-235A5FC3B3EB}" dt="2022-07-24T18:26:11.841" v="1322" actId="26606"/>
        <pc:sldMkLst>
          <pc:docMk/>
          <pc:sldMk cId="1986037872" sldId="317"/>
        </pc:sldMkLst>
        <pc:spChg chg="mod">
          <ac:chgData name="Roman Zhigalov" userId="1f97e9fdf7779aa5" providerId="LiveId" clId="{E6F4BF7A-218D-469A-872C-235A5FC3B3EB}" dt="2022-07-24T18:26:11.841" v="1322" actId="26606"/>
          <ac:spMkLst>
            <pc:docMk/>
            <pc:sldMk cId="1986037872" sldId="317"/>
            <ac:spMk id="2" creationId="{EF5BF864-9405-7A45-4B04-BF1D587B681B}"/>
          </ac:spMkLst>
        </pc:spChg>
        <pc:spChg chg="mod">
          <ac:chgData name="Roman Zhigalov" userId="1f97e9fdf7779aa5" providerId="LiveId" clId="{E6F4BF7A-218D-469A-872C-235A5FC3B3EB}" dt="2022-07-24T18:26:11.841" v="1322" actId="26606"/>
          <ac:spMkLst>
            <pc:docMk/>
            <pc:sldMk cId="1986037872" sldId="317"/>
            <ac:spMk id="3" creationId="{BA92FA92-82F8-B190-5CEC-ABE40DEA0645}"/>
          </ac:spMkLst>
        </pc:spChg>
        <pc:spChg chg="add">
          <ac:chgData name="Roman Zhigalov" userId="1f97e9fdf7779aa5" providerId="LiveId" clId="{E6F4BF7A-218D-469A-872C-235A5FC3B3EB}" dt="2022-07-24T18:26:11.841" v="1322" actId="26606"/>
          <ac:spMkLst>
            <pc:docMk/>
            <pc:sldMk cId="1986037872" sldId="317"/>
            <ac:spMk id="9" creationId="{5A59F003-E00A-43F9-91DC-CC54E3B87466}"/>
          </ac:spMkLst>
        </pc:spChg>
        <pc:spChg chg="add">
          <ac:chgData name="Roman Zhigalov" userId="1f97e9fdf7779aa5" providerId="LiveId" clId="{E6F4BF7A-218D-469A-872C-235A5FC3B3EB}" dt="2022-07-24T18:26:11.841" v="1322" actId="26606"/>
          <ac:spMkLst>
            <pc:docMk/>
            <pc:sldMk cId="1986037872" sldId="317"/>
            <ac:spMk id="11" creationId="{D74A4382-E3AD-430A-9A1F-DFA3E0E77A7D}"/>
          </ac:spMkLst>
        </pc:spChg>
        <pc:spChg chg="add">
          <ac:chgData name="Roman Zhigalov" userId="1f97e9fdf7779aa5" providerId="LiveId" clId="{E6F4BF7A-218D-469A-872C-235A5FC3B3EB}" dt="2022-07-24T18:26:11.841" v="1322" actId="26606"/>
          <ac:spMkLst>
            <pc:docMk/>
            <pc:sldMk cId="1986037872" sldId="317"/>
            <ac:spMk id="13" creationId="{79F40191-0F44-4FD1-82CC-ACB507C14BE6}"/>
          </ac:spMkLst>
        </pc:spChg>
        <pc:picChg chg="add">
          <ac:chgData name="Roman Zhigalov" userId="1f97e9fdf7779aa5" providerId="LiveId" clId="{E6F4BF7A-218D-469A-872C-235A5FC3B3EB}" dt="2022-07-24T18:26:11.841" v="1322" actId="26606"/>
          <ac:picMkLst>
            <pc:docMk/>
            <pc:sldMk cId="1986037872" sldId="317"/>
            <ac:picMk id="5" creationId="{A7248177-1BD6-A24A-AB95-62D887ED89F4}"/>
          </ac:picMkLst>
        </pc:picChg>
      </pc:sldChg>
      <pc:sldChg chg="addSp delSp modSp new mod setBg modClrScheme chgLayout">
        <pc:chgData name="Roman Zhigalov" userId="1f97e9fdf7779aa5" providerId="LiveId" clId="{E6F4BF7A-218D-469A-872C-235A5FC3B3EB}" dt="2022-07-24T18:29:08.377" v="1441" actId="27614"/>
        <pc:sldMkLst>
          <pc:docMk/>
          <pc:sldMk cId="3238509229" sldId="318"/>
        </pc:sldMkLst>
        <pc:spChg chg="mod or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2" creationId="{7EC90CE4-47EA-2D4C-6D4A-61BD6E6BFE15}"/>
          </ac:spMkLst>
        </pc:spChg>
        <pc:spChg chg="del mod ord">
          <ac:chgData name="Roman Zhigalov" userId="1f97e9fdf7779aa5" providerId="LiveId" clId="{E6F4BF7A-218D-469A-872C-235A5FC3B3EB}" dt="2022-07-24T18:27:27.355" v="1379" actId="700"/>
          <ac:spMkLst>
            <pc:docMk/>
            <pc:sldMk cId="3238509229" sldId="318"/>
            <ac:spMk id="3" creationId="{38ACF4BD-4324-E12B-BE34-3F2B6A3144B4}"/>
          </ac:spMkLst>
        </pc:spChg>
        <pc:spChg chg="add del mod ord">
          <ac:chgData name="Roman Zhigalov" userId="1f97e9fdf7779aa5" providerId="LiveId" clId="{E6F4BF7A-218D-469A-872C-235A5FC3B3EB}" dt="2022-07-24T18:28:54.927" v="1431"/>
          <ac:spMkLst>
            <pc:docMk/>
            <pc:sldMk cId="3238509229" sldId="318"/>
            <ac:spMk id="4" creationId="{F3ADF407-3120-6DEA-28C3-F67E0C6EB479}"/>
          </ac:spMkLst>
        </pc:spChg>
        <pc:spChg chg="add mod or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5" creationId="{15D5AB33-A10A-EA55-BF70-0F3C281DD342}"/>
          </ac:spMkLst>
        </pc:spChg>
        <pc:spChg chg="add del">
          <ac:chgData name="Roman Zhigalov" userId="1f97e9fdf7779aa5" providerId="LiveId" clId="{E6F4BF7A-218D-469A-872C-235A5FC3B3EB}" dt="2022-07-24T18:29:00.237" v="1433" actId="26606"/>
          <ac:spMkLst>
            <pc:docMk/>
            <pc:sldMk cId="3238509229" sldId="318"/>
            <ac:spMk id="9223" creationId="{201CC55D-ED54-4C5C-95E6-10947BD1103B}"/>
          </ac:spMkLst>
        </pc:spChg>
        <pc:spChg chg="ad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9227" creationId="{AEDD7960-4866-4399-BEF6-DD1431AB4E34}"/>
          </ac:spMkLst>
        </pc:spChg>
        <pc:spChg chg="add del">
          <ac:chgData name="Roman Zhigalov" userId="1f97e9fdf7779aa5" providerId="LiveId" clId="{E6F4BF7A-218D-469A-872C-235A5FC3B3EB}" dt="2022-07-24T18:29:00.237" v="1433" actId="26606"/>
          <ac:spMkLst>
            <pc:docMk/>
            <pc:sldMk cId="3238509229" sldId="318"/>
            <ac:spMk id="9229" creationId="{3873B707-463F-40B0-8227-E8CC6C67EB25}"/>
          </ac:spMkLst>
        </pc:spChg>
        <pc:spChg chg="add del">
          <ac:chgData name="Roman Zhigalov" userId="1f97e9fdf7779aa5" providerId="LiveId" clId="{E6F4BF7A-218D-469A-872C-235A5FC3B3EB}" dt="2022-07-24T18:29:00.237" v="1433" actId="26606"/>
          <ac:spMkLst>
            <pc:docMk/>
            <pc:sldMk cId="3238509229" sldId="318"/>
            <ac:spMk id="9231" creationId="{C13237C8-E62C-4F0D-A318-BD6FB6C2D138}"/>
          </ac:spMkLst>
        </pc:spChg>
        <pc:spChg chg="add del">
          <ac:chgData name="Roman Zhigalov" userId="1f97e9fdf7779aa5" providerId="LiveId" clId="{E6F4BF7A-218D-469A-872C-235A5FC3B3EB}" dt="2022-07-24T18:29:00.237" v="1433" actId="26606"/>
          <ac:spMkLst>
            <pc:docMk/>
            <pc:sldMk cId="3238509229" sldId="318"/>
            <ac:spMk id="9233" creationId="{19C9EAEA-39D0-4B0E-A0EB-51E7B26740B1}"/>
          </ac:spMkLst>
        </pc:spChg>
        <pc:spChg chg="add del">
          <ac:chgData name="Roman Zhigalov" userId="1f97e9fdf7779aa5" providerId="LiveId" clId="{E6F4BF7A-218D-469A-872C-235A5FC3B3EB}" dt="2022-07-24T18:29:00.863" v="1435" actId="26606"/>
          <ac:spMkLst>
            <pc:docMk/>
            <pc:sldMk cId="3238509229" sldId="318"/>
            <ac:spMk id="9235" creationId="{8FC9BE17-9A7B-462D-AE50-3D8777387304}"/>
          </ac:spMkLst>
        </pc:spChg>
        <pc:spChg chg="add del">
          <ac:chgData name="Roman Zhigalov" userId="1f97e9fdf7779aa5" providerId="LiveId" clId="{E6F4BF7A-218D-469A-872C-235A5FC3B3EB}" dt="2022-07-24T18:29:00.863" v="1435" actId="26606"/>
          <ac:spMkLst>
            <pc:docMk/>
            <pc:sldMk cId="3238509229" sldId="318"/>
            <ac:spMk id="9236" creationId="{3EBE8569-6AEC-4B8C-8D53-2DE337CDBA65}"/>
          </ac:spMkLst>
        </pc:spChg>
        <pc:spChg chg="add del">
          <ac:chgData name="Roman Zhigalov" userId="1f97e9fdf7779aa5" providerId="LiveId" clId="{E6F4BF7A-218D-469A-872C-235A5FC3B3EB}" dt="2022-07-24T18:29:00.863" v="1435" actId="26606"/>
          <ac:spMkLst>
            <pc:docMk/>
            <pc:sldMk cId="3238509229" sldId="318"/>
            <ac:spMk id="9237" creationId="{55D4142C-5077-457F-A6AD-3FECFDB39685}"/>
          </ac:spMkLst>
        </pc:spChg>
        <pc:spChg chg="add del">
          <ac:chgData name="Roman Zhigalov" userId="1f97e9fdf7779aa5" providerId="LiveId" clId="{E6F4BF7A-218D-469A-872C-235A5FC3B3EB}" dt="2022-07-24T18:29:00.863" v="1435" actId="26606"/>
          <ac:spMkLst>
            <pc:docMk/>
            <pc:sldMk cId="3238509229" sldId="318"/>
            <ac:spMk id="9238" creationId="{7A5F0580-5EE9-419F-96EE-B6529EF6E7D0}"/>
          </ac:spMkLst>
        </pc:spChg>
        <pc:spChg chg="add del">
          <ac:chgData name="Roman Zhigalov" userId="1f97e9fdf7779aa5" providerId="LiveId" clId="{E6F4BF7A-218D-469A-872C-235A5FC3B3EB}" dt="2022-07-24T18:29:03.244" v="1437" actId="26606"/>
          <ac:spMkLst>
            <pc:docMk/>
            <pc:sldMk cId="3238509229" sldId="318"/>
            <ac:spMk id="9240" creationId="{201CC55D-ED54-4C5C-95E6-10947BD1103B}"/>
          </ac:spMkLst>
        </pc:spChg>
        <pc:spChg chg="add del">
          <ac:chgData name="Roman Zhigalov" userId="1f97e9fdf7779aa5" providerId="LiveId" clId="{E6F4BF7A-218D-469A-872C-235A5FC3B3EB}" dt="2022-07-24T18:29:03.244" v="1437" actId="26606"/>
          <ac:spMkLst>
            <pc:docMk/>
            <pc:sldMk cId="3238509229" sldId="318"/>
            <ac:spMk id="9242" creationId="{3873B707-463F-40B0-8227-E8CC6C67EB25}"/>
          </ac:spMkLst>
        </pc:spChg>
        <pc:spChg chg="add del">
          <ac:chgData name="Roman Zhigalov" userId="1f97e9fdf7779aa5" providerId="LiveId" clId="{E6F4BF7A-218D-469A-872C-235A5FC3B3EB}" dt="2022-07-24T18:29:03.244" v="1437" actId="26606"/>
          <ac:spMkLst>
            <pc:docMk/>
            <pc:sldMk cId="3238509229" sldId="318"/>
            <ac:spMk id="9243" creationId="{C13237C8-E62C-4F0D-A318-BD6FB6C2D138}"/>
          </ac:spMkLst>
        </pc:spChg>
        <pc:spChg chg="add del">
          <ac:chgData name="Roman Zhigalov" userId="1f97e9fdf7779aa5" providerId="LiveId" clId="{E6F4BF7A-218D-469A-872C-235A5FC3B3EB}" dt="2022-07-24T18:29:03.244" v="1437" actId="26606"/>
          <ac:spMkLst>
            <pc:docMk/>
            <pc:sldMk cId="3238509229" sldId="318"/>
            <ac:spMk id="9244" creationId="{19C9EAEA-39D0-4B0E-A0EB-51E7B26740B1}"/>
          </ac:spMkLst>
        </pc:spChg>
        <pc:spChg chg="add del">
          <ac:chgData name="Roman Zhigalov" userId="1f97e9fdf7779aa5" providerId="LiveId" clId="{E6F4BF7A-218D-469A-872C-235A5FC3B3EB}" dt="2022-07-24T18:29:05.277" v="1439" actId="26606"/>
          <ac:spMkLst>
            <pc:docMk/>
            <pc:sldMk cId="3238509229" sldId="318"/>
            <ac:spMk id="9246" creationId="{D0D0518B-D51A-4AC9-8054-5C1EF2EB9AC1}"/>
          </ac:spMkLst>
        </pc:spChg>
        <pc:spChg chg="add del">
          <ac:chgData name="Roman Zhigalov" userId="1f97e9fdf7779aa5" providerId="LiveId" clId="{E6F4BF7A-218D-469A-872C-235A5FC3B3EB}" dt="2022-07-24T18:29:05.277" v="1439" actId="26606"/>
          <ac:spMkLst>
            <pc:docMk/>
            <pc:sldMk cId="3238509229" sldId="318"/>
            <ac:spMk id="9247" creationId="{494CEDA0-FD8E-491B-8792-69F93BDA3937}"/>
          </ac:spMkLst>
        </pc:spChg>
        <pc:spChg chg="add del">
          <ac:chgData name="Roman Zhigalov" userId="1f97e9fdf7779aa5" providerId="LiveId" clId="{E6F4BF7A-218D-469A-872C-235A5FC3B3EB}" dt="2022-07-24T18:29:05.277" v="1439" actId="26606"/>
          <ac:spMkLst>
            <pc:docMk/>
            <pc:sldMk cId="3238509229" sldId="318"/>
            <ac:spMk id="9248" creationId="{0FD3EBBB-DFE8-4525-B1BF-BE7BBC8DFA7C}"/>
          </ac:spMkLst>
        </pc:spChg>
        <pc:spChg chg="add del">
          <ac:chgData name="Roman Zhigalov" userId="1f97e9fdf7779aa5" providerId="LiveId" clId="{E6F4BF7A-218D-469A-872C-235A5FC3B3EB}" dt="2022-07-24T18:29:05.277" v="1439" actId="26606"/>
          <ac:spMkLst>
            <pc:docMk/>
            <pc:sldMk cId="3238509229" sldId="318"/>
            <ac:spMk id="9249" creationId="{A9362A14-6FB8-4FFC-AAA0-2E5AFF8A8D36}"/>
          </ac:spMkLst>
        </pc:spChg>
        <pc:spChg chg="ad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9251" creationId="{6B5E2835-4E47-45B3-9CFE-732FF7B05472}"/>
          </ac:spMkLst>
        </pc:spChg>
        <pc:spChg chg="ad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9252" creationId="{5B45AD5D-AA52-4F7B-9362-576A39AD9E09}"/>
          </ac:spMkLst>
        </pc:spChg>
        <pc:spChg chg="ad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9253" creationId="{55D4142C-5077-457F-A6AD-3FECFDB39685}"/>
          </ac:spMkLst>
        </pc:spChg>
        <pc:spChg chg="add">
          <ac:chgData name="Roman Zhigalov" userId="1f97e9fdf7779aa5" providerId="LiveId" clId="{E6F4BF7A-218D-469A-872C-235A5FC3B3EB}" dt="2022-07-24T18:29:05.301" v="1440" actId="26606"/>
          <ac:spMkLst>
            <pc:docMk/>
            <pc:sldMk cId="3238509229" sldId="318"/>
            <ac:spMk id="9254" creationId="{7A5F0580-5EE9-419F-96EE-B6529EF6E7D0}"/>
          </ac:spMkLst>
        </pc:spChg>
        <pc:grpChg chg="add del">
          <ac:chgData name="Roman Zhigalov" userId="1f97e9fdf7779aa5" providerId="LiveId" clId="{E6F4BF7A-218D-469A-872C-235A5FC3B3EB}" dt="2022-07-24T18:29:00.237" v="1433" actId="26606"/>
          <ac:grpSpMkLst>
            <pc:docMk/>
            <pc:sldMk cId="3238509229" sldId="318"/>
            <ac:grpSpMk id="9225" creationId="{1DE889C7-FAD6-4397-98E2-05D503484459}"/>
          </ac:grpSpMkLst>
        </pc:grpChg>
        <pc:grpChg chg="add del">
          <ac:chgData name="Roman Zhigalov" userId="1f97e9fdf7779aa5" providerId="LiveId" clId="{E6F4BF7A-218D-469A-872C-235A5FC3B3EB}" dt="2022-07-24T18:29:03.244" v="1437" actId="26606"/>
          <ac:grpSpMkLst>
            <pc:docMk/>
            <pc:sldMk cId="3238509229" sldId="318"/>
            <ac:grpSpMk id="9241" creationId="{1DE889C7-FAD6-4397-98E2-05D503484459}"/>
          </ac:grpSpMkLst>
        </pc:grpChg>
        <pc:picChg chg="add mod ord">
          <ac:chgData name="Roman Zhigalov" userId="1f97e9fdf7779aa5" providerId="LiveId" clId="{E6F4BF7A-218D-469A-872C-235A5FC3B3EB}" dt="2022-07-24T18:29:08.377" v="1441" actId="27614"/>
          <ac:picMkLst>
            <pc:docMk/>
            <pc:sldMk cId="3238509229" sldId="318"/>
            <ac:picMk id="9218" creationId="{D54565BA-0CF5-A98C-9095-EF94F63B196E}"/>
          </ac:picMkLst>
        </pc:picChg>
      </pc:sldChg>
      <pc:sldChg chg="addSp delSp modSp new mod setBg">
        <pc:chgData name="Roman Zhigalov" userId="1f97e9fdf7779aa5" providerId="LiveId" clId="{E6F4BF7A-218D-469A-872C-235A5FC3B3EB}" dt="2022-07-24T18:29:29.223" v="1459" actId="26606"/>
        <pc:sldMkLst>
          <pc:docMk/>
          <pc:sldMk cId="1372471449" sldId="319"/>
        </pc:sldMkLst>
        <pc:spChg chg="mod ord">
          <ac:chgData name="Roman Zhigalov" userId="1f97e9fdf7779aa5" providerId="LiveId" clId="{E6F4BF7A-218D-469A-872C-235A5FC3B3EB}" dt="2022-07-24T18:29:29.223" v="1459" actId="26606"/>
          <ac:spMkLst>
            <pc:docMk/>
            <pc:sldMk cId="1372471449" sldId="319"/>
            <ac:spMk id="2" creationId="{E77B054B-60E0-58B6-2792-827A9FBAB8E5}"/>
          </ac:spMkLst>
        </pc:spChg>
        <pc:spChg chg="del">
          <ac:chgData name="Roman Zhigalov" userId="1f97e9fdf7779aa5" providerId="LiveId" clId="{E6F4BF7A-218D-469A-872C-235A5FC3B3EB}" dt="2022-07-24T18:29:22.555" v="1443"/>
          <ac:spMkLst>
            <pc:docMk/>
            <pc:sldMk cId="1372471449" sldId="319"/>
            <ac:spMk id="3" creationId="{B85193AF-C1C0-2413-A619-61C47870883A}"/>
          </ac:spMkLst>
        </pc:spChg>
        <pc:spChg chg="add">
          <ac:chgData name="Roman Zhigalov" userId="1f97e9fdf7779aa5" providerId="LiveId" clId="{E6F4BF7A-218D-469A-872C-235A5FC3B3EB}" dt="2022-07-24T18:29:29.223" v="1459" actId="26606"/>
          <ac:spMkLst>
            <pc:docMk/>
            <pc:sldMk cId="1372471449" sldId="319"/>
            <ac:spMk id="10247" creationId="{37C89E4B-3C9F-44B9-8B86-D9E3D112D8EC}"/>
          </ac:spMkLst>
        </pc:spChg>
        <pc:picChg chg="add mod">
          <ac:chgData name="Roman Zhigalov" userId="1f97e9fdf7779aa5" providerId="LiveId" clId="{E6F4BF7A-218D-469A-872C-235A5FC3B3EB}" dt="2022-07-24T18:29:29.223" v="1459" actId="26606"/>
          <ac:picMkLst>
            <pc:docMk/>
            <pc:sldMk cId="1372471449" sldId="319"/>
            <ac:picMk id="10242" creationId="{29A45101-6BDC-77F4-E002-2CEB740BF9A1}"/>
          </ac:picMkLst>
        </pc:picChg>
        <pc:cxnChg chg="add">
          <ac:chgData name="Roman Zhigalov" userId="1f97e9fdf7779aa5" providerId="LiveId" clId="{E6F4BF7A-218D-469A-872C-235A5FC3B3EB}" dt="2022-07-24T18:29:29.223" v="1459" actId="26606"/>
          <ac:cxnSpMkLst>
            <pc:docMk/>
            <pc:sldMk cId="1372471449" sldId="319"/>
            <ac:cxnSpMk id="10249" creationId="{AA2EAA10-076F-46BD-8F0F-B9A2FB77A85C}"/>
          </ac:cxnSpMkLst>
        </pc:cxnChg>
        <pc:cxnChg chg="add">
          <ac:chgData name="Roman Zhigalov" userId="1f97e9fdf7779aa5" providerId="LiveId" clId="{E6F4BF7A-218D-469A-872C-235A5FC3B3EB}" dt="2022-07-24T18:29:29.223" v="1459" actId="26606"/>
          <ac:cxnSpMkLst>
            <pc:docMk/>
            <pc:sldMk cId="1372471449" sldId="319"/>
            <ac:cxnSpMk id="10251" creationId="{D891E407-403B-4764-86C9-33A56D3BCAA3}"/>
          </ac:cxnSpMkLst>
        </pc:cxnChg>
      </pc:sldChg>
      <pc:sldChg chg="addSp delSp modSp new mod setBg">
        <pc:chgData name="Roman Zhigalov" userId="1f97e9fdf7779aa5" providerId="LiveId" clId="{E6F4BF7A-218D-469A-872C-235A5FC3B3EB}" dt="2022-07-24T18:30:41.938" v="1501" actId="26606"/>
        <pc:sldMkLst>
          <pc:docMk/>
          <pc:sldMk cId="2862321146" sldId="320"/>
        </pc:sldMkLst>
        <pc:spChg chg="mo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2" creationId="{723E359B-71EF-4929-3E5B-312E6D6F22D9}"/>
          </ac:spMkLst>
        </pc:spChg>
        <pc:spChg chg="del">
          <ac:chgData name="Roman Zhigalov" userId="1f97e9fdf7779aa5" providerId="LiveId" clId="{E6F4BF7A-218D-469A-872C-235A5FC3B3EB}" dt="2022-07-24T18:30:37.897" v="1500"/>
          <ac:spMkLst>
            <pc:docMk/>
            <pc:sldMk cId="2862321146" sldId="320"/>
            <ac:spMk id="3" creationId="{78F98F63-108B-C985-0C4F-655D2864244B}"/>
          </ac:spMkLst>
        </pc:spChg>
        <pc:spChg chg="mo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4" creationId="{0A2FAB28-DEF2-BD49-E9C3-A69D3E5FC1D0}"/>
          </ac:spMkLst>
        </pc:spChg>
        <pc:spChg chg="ad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11271" creationId="{201CC55D-ED54-4C5C-95E6-10947BD1103B}"/>
          </ac:spMkLst>
        </pc:spChg>
        <pc:spChg chg="ad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11277" creationId="{3873B707-463F-40B0-8227-E8CC6C67EB25}"/>
          </ac:spMkLst>
        </pc:spChg>
        <pc:spChg chg="ad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11279" creationId="{C13237C8-E62C-4F0D-A318-BD6FB6C2D138}"/>
          </ac:spMkLst>
        </pc:spChg>
        <pc:spChg chg="add">
          <ac:chgData name="Roman Zhigalov" userId="1f97e9fdf7779aa5" providerId="LiveId" clId="{E6F4BF7A-218D-469A-872C-235A5FC3B3EB}" dt="2022-07-24T18:30:41.938" v="1501" actId="26606"/>
          <ac:spMkLst>
            <pc:docMk/>
            <pc:sldMk cId="2862321146" sldId="320"/>
            <ac:spMk id="11281" creationId="{19C9EAEA-39D0-4B0E-A0EB-51E7B26740B1}"/>
          </ac:spMkLst>
        </pc:spChg>
        <pc:grpChg chg="add">
          <ac:chgData name="Roman Zhigalov" userId="1f97e9fdf7779aa5" providerId="LiveId" clId="{E6F4BF7A-218D-469A-872C-235A5FC3B3EB}" dt="2022-07-24T18:30:41.938" v="1501" actId="26606"/>
          <ac:grpSpMkLst>
            <pc:docMk/>
            <pc:sldMk cId="2862321146" sldId="320"/>
            <ac:grpSpMk id="11273" creationId="{1DE889C7-FAD6-4397-98E2-05D503484459}"/>
          </ac:grpSpMkLst>
        </pc:grpChg>
        <pc:picChg chg="add mod">
          <ac:chgData name="Roman Zhigalov" userId="1f97e9fdf7779aa5" providerId="LiveId" clId="{E6F4BF7A-218D-469A-872C-235A5FC3B3EB}" dt="2022-07-24T18:30:41.938" v="1501" actId="26606"/>
          <ac:picMkLst>
            <pc:docMk/>
            <pc:sldMk cId="2862321146" sldId="320"/>
            <ac:picMk id="11266" creationId="{0B0C7CAC-F89A-17C0-2B01-52B29C4346A8}"/>
          </ac:picMkLst>
        </pc:picChg>
      </pc:sldChg>
      <pc:sldChg chg="addSp delSp modSp new mod setBg">
        <pc:chgData name="Roman Zhigalov" userId="1f97e9fdf7779aa5" providerId="LiveId" clId="{E6F4BF7A-218D-469A-872C-235A5FC3B3EB}" dt="2022-07-24T18:31:17.762" v="1530" actId="26606"/>
        <pc:sldMkLst>
          <pc:docMk/>
          <pc:sldMk cId="2860137779" sldId="321"/>
        </pc:sldMkLst>
        <pc:spChg chg="mod ord">
          <ac:chgData name="Roman Zhigalov" userId="1f97e9fdf7779aa5" providerId="LiveId" clId="{E6F4BF7A-218D-469A-872C-235A5FC3B3EB}" dt="2022-07-24T18:31:17.762" v="1530" actId="26606"/>
          <ac:spMkLst>
            <pc:docMk/>
            <pc:sldMk cId="2860137779" sldId="321"/>
            <ac:spMk id="2" creationId="{451CCF15-55AA-C1D4-EE75-686A366A2BAB}"/>
          </ac:spMkLst>
        </pc:spChg>
        <pc:spChg chg="del">
          <ac:chgData name="Roman Zhigalov" userId="1f97e9fdf7779aa5" providerId="LiveId" clId="{E6F4BF7A-218D-469A-872C-235A5FC3B3EB}" dt="2022-07-24T18:31:05.749" v="1503"/>
          <ac:spMkLst>
            <pc:docMk/>
            <pc:sldMk cId="2860137779" sldId="321"/>
            <ac:spMk id="3" creationId="{60EBA38E-F38D-7F81-1DE9-C78BE3EC8C00}"/>
          </ac:spMkLst>
        </pc:spChg>
        <pc:spChg chg="add">
          <ac:chgData name="Roman Zhigalov" userId="1f97e9fdf7779aa5" providerId="LiveId" clId="{E6F4BF7A-218D-469A-872C-235A5FC3B3EB}" dt="2022-07-24T18:31:17.762" v="1530" actId="26606"/>
          <ac:spMkLst>
            <pc:docMk/>
            <pc:sldMk cId="2860137779" sldId="321"/>
            <ac:spMk id="12295" creationId="{37C89E4B-3C9F-44B9-8B86-D9E3D112D8EC}"/>
          </ac:spMkLst>
        </pc:spChg>
        <pc:picChg chg="add mod">
          <ac:chgData name="Roman Zhigalov" userId="1f97e9fdf7779aa5" providerId="LiveId" clId="{E6F4BF7A-218D-469A-872C-235A5FC3B3EB}" dt="2022-07-24T18:31:17.762" v="1530" actId="26606"/>
          <ac:picMkLst>
            <pc:docMk/>
            <pc:sldMk cId="2860137779" sldId="321"/>
            <ac:picMk id="12290" creationId="{E9F22FF3-EC62-07FD-B80F-8F2AFCCC31BA}"/>
          </ac:picMkLst>
        </pc:picChg>
        <pc:cxnChg chg="add">
          <ac:chgData name="Roman Zhigalov" userId="1f97e9fdf7779aa5" providerId="LiveId" clId="{E6F4BF7A-218D-469A-872C-235A5FC3B3EB}" dt="2022-07-24T18:31:17.762" v="1530" actId="26606"/>
          <ac:cxnSpMkLst>
            <pc:docMk/>
            <pc:sldMk cId="2860137779" sldId="321"/>
            <ac:cxnSpMk id="12297" creationId="{AA2EAA10-076F-46BD-8F0F-B9A2FB77A85C}"/>
          </ac:cxnSpMkLst>
        </pc:cxnChg>
        <pc:cxnChg chg="add">
          <ac:chgData name="Roman Zhigalov" userId="1f97e9fdf7779aa5" providerId="LiveId" clId="{E6F4BF7A-218D-469A-872C-235A5FC3B3EB}" dt="2022-07-24T18:31:17.762" v="1530" actId="26606"/>
          <ac:cxnSpMkLst>
            <pc:docMk/>
            <pc:sldMk cId="2860137779" sldId="321"/>
            <ac:cxnSpMk id="12299" creationId="{D891E407-403B-4764-86C9-33A56D3BCAA3}"/>
          </ac:cxnSpMkLst>
        </pc:cxnChg>
      </pc:sldChg>
      <pc:sldChg chg="addSp modSp new mod setBg setClrOvrMap">
        <pc:chgData name="Roman Zhigalov" userId="1f97e9fdf7779aa5" providerId="LiveId" clId="{E6F4BF7A-218D-469A-872C-235A5FC3B3EB}" dt="2022-07-24T18:31:36.944" v="1564" actId="26606"/>
        <pc:sldMkLst>
          <pc:docMk/>
          <pc:sldMk cId="3807850664" sldId="322"/>
        </pc:sldMkLst>
        <pc:spChg chg="mod">
          <ac:chgData name="Roman Zhigalov" userId="1f97e9fdf7779aa5" providerId="LiveId" clId="{E6F4BF7A-218D-469A-872C-235A5FC3B3EB}" dt="2022-07-24T18:31:36.944" v="1564" actId="26606"/>
          <ac:spMkLst>
            <pc:docMk/>
            <pc:sldMk cId="3807850664" sldId="322"/>
            <ac:spMk id="2" creationId="{CDD4355C-2A41-9D7F-7361-DAB5FCBC6DD3}"/>
          </ac:spMkLst>
        </pc:spChg>
        <pc:spChg chg="mod">
          <ac:chgData name="Roman Zhigalov" userId="1f97e9fdf7779aa5" providerId="LiveId" clId="{E6F4BF7A-218D-469A-872C-235A5FC3B3EB}" dt="2022-07-24T18:31:36.944" v="1564" actId="26606"/>
          <ac:spMkLst>
            <pc:docMk/>
            <pc:sldMk cId="3807850664" sldId="322"/>
            <ac:spMk id="3" creationId="{C8E3CAC2-DCB8-16D6-16A5-622134B14FC8}"/>
          </ac:spMkLst>
        </pc:spChg>
        <pc:spChg chg="add">
          <ac:chgData name="Roman Zhigalov" userId="1f97e9fdf7779aa5" providerId="LiveId" clId="{E6F4BF7A-218D-469A-872C-235A5FC3B3EB}" dt="2022-07-24T18:31:36.944" v="1564" actId="26606"/>
          <ac:spMkLst>
            <pc:docMk/>
            <pc:sldMk cId="3807850664" sldId="322"/>
            <ac:spMk id="9" creationId="{5A59F003-E00A-43F9-91DC-CC54E3B87466}"/>
          </ac:spMkLst>
        </pc:spChg>
        <pc:spChg chg="add">
          <ac:chgData name="Roman Zhigalov" userId="1f97e9fdf7779aa5" providerId="LiveId" clId="{E6F4BF7A-218D-469A-872C-235A5FC3B3EB}" dt="2022-07-24T18:31:36.944" v="1564" actId="26606"/>
          <ac:spMkLst>
            <pc:docMk/>
            <pc:sldMk cId="3807850664" sldId="322"/>
            <ac:spMk id="11" creationId="{D74A4382-E3AD-430A-9A1F-DFA3E0E77A7D}"/>
          </ac:spMkLst>
        </pc:spChg>
        <pc:spChg chg="add">
          <ac:chgData name="Roman Zhigalov" userId="1f97e9fdf7779aa5" providerId="LiveId" clId="{E6F4BF7A-218D-469A-872C-235A5FC3B3EB}" dt="2022-07-24T18:31:36.944" v="1564" actId="26606"/>
          <ac:spMkLst>
            <pc:docMk/>
            <pc:sldMk cId="3807850664" sldId="322"/>
            <ac:spMk id="13" creationId="{79F40191-0F44-4FD1-82CC-ACB507C14BE6}"/>
          </ac:spMkLst>
        </pc:spChg>
        <pc:picChg chg="add">
          <ac:chgData name="Roman Zhigalov" userId="1f97e9fdf7779aa5" providerId="LiveId" clId="{E6F4BF7A-218D-469A-872C-235A5FC3B3EB}" dt="2022-07-24T18:31:36.944" v="1564" actId="26606"/>
          <ac:picMkLst>
            <pc:docMk/>
            <pc:sldMk cId="3807850664" sldId="322"/>
            <ac:picMk id="5" creationId="{91A58697-0A98-4410-BB02-3E9F134BBDD2}"/>
          </ac:picMkLst>
        </pc:picChg>
      </pc:sldChg>
      <pc:sldChg chg="addSp delSp modSp new mod setBg">
        <pc:chgData name="Roman Zhigalov" userId="1f97e9fdf7779aa5" providerId="LiveId" clId="{E6F4BF7A-218D-469A-872C-235A5FC3B3EB}" dt="2022-07-24T18:34:50.438" v="1802" actId="26606"/>
        <pc:sldMkLst>
          <pc:docMk/>
          <pc:sldMk cId="3677015986" sldId="323"/>
        </pc:sldMkLst>
        <pc:spChg chg="mod">
          <ac:chgData name="Roman Zhigalov" userId="1f97e9fdf7779aa5" providerId="LiveId" clId="{E6F4BF7A-218D-469A-872C-235A5FC3B3EB}" dt="2022-07-24T18:34:50.438" v="1802" actId="26606"/>
          <ac:spMkLst>
            <pc:docMk/>
            <pc:sldMk cId="3677015986" sldId="323"/>
            <ac:spMk id="2" creationId="{85660A7B-09F7-9A50-975D-74DF3A72F308}"/>
          </ac:spMkLst>
        </pc:spChg>
        <pc:spChg chg="mod">
          <ac:chgData name="Roman Zhigalov" userId="1f97e9fdf7779aa5" providerId="LiveId" clId="{E6F4BF7A-218D-469A-872C-235A5FC3B3EB}" dt="2022-07-24T18:34:50.438" v="1802" actId="26606"/>
          <ac:spMkLst>
            <pc:docMk/>
            <pc:sldMk cId="3677015986" sldId="323"/>
            <ac:spMk id="3" creationId="{EFD40DDE-28D3-41A6-F53A-8F03C0BC9F9A}"/>
          </ac:spMkLst>
        </pc:spChg>
        <pc:spChg chg="add del">
          <ac:chgData name="Roman Zhigalov" userId="1f97e9fdf7779aa5" providerId="LiveId" clId="{E6F4BF7A-218D-469A-872C-235A5FC3B3EB}" dt="2022-07-24T18:34:49.081" v="1799" actId="26606"/>
          <ac:spMkLst>
            <pc:docMk/>
            <pc:sldMk cId="3677015986" sldId="323"/>
            <ac:spMk id="9" creationId="{F94AA2BD-2E3F-4B1D-8127-5744B8115311}"/>
          </ac:spMkLst>
        </pc:spChg>
        <pc:spChg chg="add del">
          <ac:chgData name="Roman Zhigalov" userId="1f97e9fdf7779aa5" providerId="LiveId" clId="{E6F4BF7A-218D-469A-872C-235A5FC3B3EB}" dt="2022-07-24T18:34:49.081" v="1799" actId="26606"/>
          <ac:spMkLst>
            <pc:docMk/>
            <pc:sldMk cId="3677015986" sldId="323"/>
            <ac:spMk id="11" creationId="{4BD02261-2DC8-4AA8-9E16-7751AE892445}"/>
          </ac:spMkLst>
        </pc:spChg>
        <pc:spChg chg="add del">
          <ac:chgData name="Roman Zhigalov" userId="1f97e9fdf7779aa5" providerId="LiveId" clId="{E6F4BF7A-218D-469A-872C-235A5FC3B3EB}" dt="2022-07-24T18:34:49.081" v="1799" actId="26606"/>
          <ac:spMkLst>
            <pc:docMk/>
            <pc:sldMk cId="3677015986" sldId="323"/>
            <ac:spMk id="13" creationId="{3D752CF2-2291-40B5-B462-C17B174C10BC}"/>
          </ac:spMkLst>
        </pc:spChg>
        <pc:spChg chg="add del">
          <ac:chgData name="Roman Zhigalov" userId="1f97e9fdf7779aa5" providerId="LiveId" clId="{E6F4BF7A-218D-469A-872C-235A5FC3B3EB}" dt="2022-07-24T18:34:50.371" v="1801" actId="26606"/>
          <ac:spMkLst>
            <pc:docMk/>
            <pc:sldMk cId="3677015986" sldId="323"/>
            <ac:spMk id="15" creationId="{F94AA2BD-2E3F-4B1D-8127-5744B8115311}"/>
          </ac:spMkLst>
        </pc:spChg>
        <pc:spChg chg="add del">
          <ac:chgData name="Roman Zhigalov" userId="1f97e9fdf7779aa5" providerId="LiveId" clId="{E6F4BF7A-218D-469A-872C-235A5FC3B3EB}" dt="2022-07-24T18:34:50.371" v="1801" actId="26606"/>
          <ac:spMkLst>
            <pc:docMk/>
            <pc:sldMk cId="3677015986" sldId="323"/>
            <ac:spMk id="16" creationId="{4BD02261-2DC8-4AA8-9E16-7751AE892445}"/>
          </ac:spMkLst>
        </pc:spChg>
        <pc:spChg chg="add del">
          <ac:chgData name="Roman Zhigalov" userId="1f97e9fdf7779aa5" providerId="LiveId" clId="{E6F4BF7A-218D-469A-872C-235A5FC3B3EB}" dt="2022-07-24T18:34:50.371" v="1801" actId="26606"/>
          <ac:spMkLst>
            <pc:docMk/>
            <pc:sldMk cId="3677015986" sldId="323"/>
            <ac:spMk id="17" creationId="{3D752CF2-2291-40B5-B462-C17B174C10BC}"/>
          </ac:spMkLst>
        </pc:spChg>
        <pc:spChg chg="add">
          <ac:chgData name="Roman Zhigalov" userId="1f97e9fdf7779aa5" providerId="LiveId" clId="{E6F4BF7A-218D-469A-872C-235A5FC3B3EB}" dt="2022-07-24T18:34:50.438" v="1802" actId="26606"/>
          <ac:spMkLst>
            <pc:docMk/>
            <pc:sldMk cId="3677015986" sldId="323"/>
            <ac:spMk id="20" creationId="{F94AA2BD-2E3F-4B1D-8127-5744B8115311}"/>
          </ac:spMkLst>
        </pc:spChg>
        <pc:spChg chg="add">
          <ac:chgData name="Roman Zhigalov" userId="1f97e9fdf7779aa5" providerId="LiveId" clId="{E6F4BF7A-218D-469A-872C-235A5FC3B3EB}" dt="2022-07-24T18:34:50.438" v="1802" actId="26606"/>
          <ac:spMkLst>
            <pc:docMk/>
            <pc:sldMk cId="3677015986" sldId="323"/>
            <ac:spMk id="21" creationId="{4BD02261-2DC8-4AA8-9E16-7751AE892445}"/>
          </ac:spMkLst>
        </pc:spChg>
        <pc:spChg chg="add">
          <ac:chgData name="Roman Zhigalov" userId="1f97e9fdf7779aa5" providerId="LiveId" clId="{E6F4BF7A-218D-469A-872C-235A5FC3B3EB}" dt="2022-07-24T18:34:50.438" v="1802" actId="26606"/>
          <ac:spMkLst>
            <pc:docMk/>
            <pc:sldMk cId="3677015986" sldId="323"/>
            <ac:spMk id="22" creationId="{3D752CF2-2291-40B5-B462-C17B174C10BC}"/>
          </ac:spMkLst>
        </pc:spChg>
        <pc:picChg chg="add del">
          <ac:chgData name="Roman Zhigalov" userId="1f97e9fdf7779aa5" providerId="LiveId" clId="{E6F4BF7A-218D-469A-872C-235A5FC3B3EB}" dt="2022-07-24T18:34:49.081" v="1799" actId="26606"/>
          <ac:picMkLst>
            <pc:docMk/>
            <pc:sldMk cId="3677015986" sldId="323"/>
            <ac:picMk id="5" creationId="{7A58BC57-999C-C40B-6CB0-2D118E757E48}"/>
          </ac:picMkLst>
        </pc:picChg>
        <pc:picChg chg="add del">
          <ac:chgData name="Roman Zhigalov" userId="1f97e9fdf7779aa5" providerId="LiveId" clId="{E6F4BF7A-218D-469A-872C-235A5FC3B3EB}" dt="2022-07-24T18:34:50.371" v="1801" actId="26606"/>
          <ac:picMkLst>
            <pc:docMk/>
            <pc:sldMk cId="3677015986" sldId="323"/>
            <ac:picMk id="18" creationId="{A3920D8D-F043-76CF-EC1D-F7174FBBAFD8}"/>
          </ac:picMkLst>
        </pc:picChg>
        <pc:picChg chg="add">
          <ac:chgData name="Roman Zhigalov" userId="1f97e9fdf7779aa5" providerId="LiveId" clId="{E6F4BF7A-218D-469A-872C-235A5FC3B3EB}" dt="2022-07-24T18:34:50.438" v="1802" actId="26606"/>
          <ac:picMkLst>
            <pc:docMk/>
            <pc:sldMk cId="3677015986" sldId="323"/>
            <ac:picMk id="23" creationId="{7A58BC57-999C-C40B-6CB0-2D118E757E48}"/>
          </ac:picMkLst>
        </pc:picChg>
      </pc:sldChg>
      <pc:sldChg chg="addSp delSp modSp new mod setBg modClrScheme chgLayout">
        <pc:chgData name="Roman Zhigalov" userId="1f97e9fdf7779aa5" providerId="LiveId" clId="{E6F4BF7A-218D-469A-872C-235A5FC3B3EB}" dt="2022-07-24T18:33:27.757" v="1620" actId="26606"/>
        <pc:sldMkLst>
          <pc:docMk/>
          <pc:sldMk cId="3670088435" sldId="324"/>
        </pc:sldMkLst>
        <pc:spChg chg="del mod ord">
          <ac:chgData name="Roman Zhigalov" userId="1f97e9fdf7779aa5" providerId="LiveId" clId="{E6F4BF7A-218D-469A-872C-235A5FC3B3EB}" dt="2022-07-24T18:32:19.070" v="1602" actId="700"/>
          <ac:spMkLst>
            <pc:docMk/>
            <pc:sldMk cId="3670088435" sldId="324"/>
            <ac:spMk id="2" creationId="{3D31DA35-9973-7B72-8264-108D67B357B0}"/>
          </ac:spMkLst>
        </pc:spChg>
        <pc:spChg chg="del mod ord">
          <ac:chgData name="Roman Zhigalov" userId="1f97e9fdf7779aa5" providerId="LiveId" clId="{E6F4BF7A-218D-469A-872C-235A5FC3B3EB}" dt="2022-07-24T18:32:19.070" v="1602" actId="700"/>
          <ac:spMkLst>
            <pc:docMk/>
            <pc:sldMk cId="3670088435" sldId="324"/>
            <ac:spMk id="3" creationId="{F66D7400-B7FD-4E6D-3CCA-EBE83FC327BD}"/>
          </ac:spMkLst>
        </pc:spChg>
        <pc:spChg chg="add mod or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4" creationId="{AE14154F-BBB0-1A16-C130-AB1C4F109B0B}"/>
          </ac:spMkLst>
        </pc:spChg>
        <pc:spChg chg="add del mod ord">
          <ac:chgData name="Roman Zhigalov" userId="1f97e9fdf7779aa5" providerId="LiveId" clId="{E6F4BF7A-218D-469A-872C-235A5FC3B3EB}" dt="2022-07-24T18:33:20.319" v="1617"/>
          <ac:spMkLst>
            <pc:docMk/>
            <pc:sldMk cId="3670088435" sldId="324"/>
            <ac:spMk id="5" creationId="{701E76C1-13CF-81AA-3C91-D3A540CD77E8}"/>
          </ac:spMkLst>
        </pc:spChg>
        <pc:spChg chg="add mod or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6" creationId="{E2C0E963-16C1-62DB-2895-822058EDBD23}"/>
          </ac:spMkLst>
        </pc:spChg>
        <pc:spChg chg="add del">
          <ac:chgData name="Roman Zhigalov" userId="1f97e9fdf7779aa5" providerId="LiveId" clId="{E6F4BF7A-218D-469A-872C-235A5FC3B3EB}" dt="2022-07-24T18:33:27.738" v="1619" actId="26606"/>
          <ac:spMkLst>
            <pc:docMk/>
            <pc:sldMk cId="3670088435" sldId="324"/>
            <ac:spMk id="13319" creationId="{201CC55D-ED54-4C5C-95E6-10947BD1103B}"/>
          </ac:spMkLst>
        </pc:spChg>
        <pc:spChg chg="add del">
          <ac:chgData name="Roman Zhigalov" userId="1f97e9fdf7779aa5" providerId="LiveId" clId="{E6F4BF7A-218D-469A-872C-235A5FC3B3EB}" dt="2022-07-24T18:33:27.738" v="1619" actId="26606"/>
          <ac:spMkLst>
            <pc:docMk/>
            <pc:sldMk cId="3670088435" sldId="324"/>
            <ac:spMk id="13325" creationId="{3873B707-463F-40B0-8227-E8CC6C67EB25}"/>
          </ac:spMkLst>
        </pc:spChg>
        <pc:spChg chg="add del">
          <ac:chgData name="Roman Zhigalov" userId="1f97e9fdf7779aa5" providerId="LiveId" clId="{E6F4BF7A-218D-469A-872C-235A5FC3B3EB}" dt="2022-07-24T18:33:27.738" v="1619" actId="26606"/>
          <ac:spMkLst>
            <pc:docMk/>
            <pc:sldMk cId="3670088435" sldId="324"/>
            <ac:spMk id="13327" creationId="{C13237C8-E62C-4F0D-A318-BD6FB6C2D138}"/>
          </ac:spMkLst>
        </pc:spChg>
        <pc:spChg chg="add del">
          <ac:chgData name="Roman Zhigalov" userId="1f97e9fdf7779aa5" providerId="LiveId" clId="{E6F4BF7A-218D-469A-872C-235A5FC3B3EB}" dt="2022-07-24T18:33:27.738" v="1619" actId="26606"/>
          <ac:spMkLst>
            <pc:docMk/>
            <pc:sldMk cId="3670088435" sldId="324"/>
            <ac:spMk id="13329" creationId="{19C9EAEA-39D0-4B0E-A0EB-51E7B26740B1}"/>
          </ac:spMkLst>
        </pc:spChg>
        <pc:spChg chg="ad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13331" creationId="{0288C6B4-AFC3-407F-A595-EFFD38D4CCAF}"/>
          </ac:spMkLst>
        </pc:spChg>
        <pc:spChg chg="ad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13332" creationId="{CF236821-17FE-429B-8D2C-08E13A64EA40}"/>
          </ac:spMkLst>
        </pc:spChg>
        <pc:spChg chg="ad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13333" creationId="{C0BDBCD2-E081-43AB-9119-C55465E59757}"/>
          </ac:spMkLst>
        </pc:spChg>
        <pc:spChg chg="ad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13334" creationId="{98E79BE4-34FE-485A-98A5-92CE8F7C4743}"/>
          </ac:spMkLst>
        </pc:spChg>
        <pc:spChg chg="add">
          <ac:chgData name="Roman Zhigalov" userId="1f97e9fdf7779aa5" providerId="LiveId" clId="{E6F4BF7A-218D-469A-872C-235A5FC3B3EB}" dt="2022-07-24T18:33:27.757" v="1620" actId="26606"/>
          <ac:spMkLst>
            <pc:docMk/>
            <pc:sldMk cId="3670088435" sldId="324"/>
            <ac:spMk id="13335" creationId="{7A5F0580-5EE9-419F-96EE-B6529EF6E7D0}"/>
          </ac:spMkLst>
        </pc:spChg>
        <pc:grpChg chg="add del">
          <ac:chgData name="Roman Zhigalov" userId="1f97e9fdf7779aa5" providerId="LiveId" clId="{E6F4BF7A-218D-469A-872C-235A5FC3B3EB}" dt="2022-07-24T18:33:27.738" v="1619" actId="26606"/>
          <ac:grpSpMkLst>
            <pc:docMk/>
            <pc:sldMk cId="3670088435" sldId="324"/>
            <ac:grpSpMk id="13321" creationId="{1DE889C7-FAD6-4397-98E2-05D503484459}"/>
          </ac:grpSpMkLst>
        </pc:grpChg>
        <pc:picChg chg="add mod">
          <ac:chgData name="Roman Zhigalov" userId="1f97e9fdf7779aa5" providerId="LiveId" clId="{E6F4BF7A-218D-469A-872C-235A5FC3B3EB}" dt="2022-07-24T18:33:27.757" v="1620" actId="26606"/>
          <ac:picMkLst>
            <pc:docMk/>
            <pc:sldMk cId="3670088435" sldId="324"/>
            <ac:picMk id="13314" creationId="{8903029A-F151-59A1-5FAD-8960A105278E}"/>
          </ac:picMkLst>
        </pc:picChg>
      </pc:sldChg>
      <pc:sldChg chg="addSp modSp new mod setBg">
        <pc:chgData name="Roman Zhigalov" userId="1f97e9fdf7779aa5" providerId="LiveId" clId="{E6F4BF7A-218D-469A-872C-235A5FC3B3EB}" dt="2022-07-24T18:35:39.747" v="1856" actId="26606"/>
        <pc:sldMkLst>
          <pc:docMk/>
          <pc:sldMk cId="3999322729" sldId="325"/>
        </pc:sldMkLst>
        <pc:spChg chg="mod">
          <ac:chgData name="Roman Zhigalov" userId="1f97e9fdf7779aa5" providerId="LiveId" clId="{E6F4BF7A-218D-469A-872C-235A5FC3B3EB}" dt="2022-07-24T18:35:39.747" v="1856" actId="26606"/>
          <ac:spMkLst>
            <pc:docMk/>
            <pc:sldMk cId="3999322729" sldId="325"/>
            <ac:spMk id="2" creationId="{1127B142-6E92-632A-2544-7D403D58FC06}"/>
          </ac:spMkLst>
        </pc:spChg>
        <pc:spChg chg="mod">
          <ac:chgData name="Roman Zhigalov" userId="1f97e9fdf7779aa5" providerId="LiveId" clId="{E6F4BF7A-218D-469A-872C-235A5FC3B3EB}" dt="2022-07-24T18:35:39.747" v="1856" actId="26606"/>
          <ac:spMkLst>
            <pc:docMk/>
            <pc:sldMk cId="3999322729" sldId="325"/>
            <ac:spMk id="3" creationId="{C07DF942-FE13-1BFC-F3C8-8FAC9B2C6A7A}"/>
          </ac:spMkLst>
        </pc:spChg>
        <pc:spChg chg="add">
          <ac:chgData name="Roman Zhigalov" userId="1f97e9fdf7779aa5" providerId="LiveId" clId="{E6F4BF7A-218D-469A-872C-235A5FC3B3EB}" dt="2022-07-24T18:35:39.747" v="1856" actId="26606"/>
          <ac:spMkLst>
            <pc:docMk/>
            <pc:sldMk cId="3999322729" sldId="325"/>
            <ac:spMk id="8" creationId="{B6CDA21F-E7AF-4C75-8395-33F58D5B0E45}"/>
          </ac:spMkLst>
        </pc:spChg>
        <pc:spChg chg="add">
          <ac:chgData name="Roman Zhigalov" userId="1f97e9fdf7779aa5" providerId="LiveId" clId="{E6F4BF7A-218D-469A-872C-235A5FC3B3EB}" dt="2022-07-24T18:35:39.747" v="1856" actId="26606"/>
          <ac:spMkLst>
            <pc:docMk/>
            <pc:sldMk cId="3999322729" sldId="325"/>
            <ac:spMk id="15" creationId="{D5B0017B-2ECA-49AF-B397-DC140825DF8D}"/>
          </ac:spMkLst>
        </pc:spChg>
        <pc:grpChg chg="add">
          <ac:chgData name="Roman Zhigalov" userId="1f97e9fdf7779aa5" providerId="LiveId" clId="{E6F4BF7A-218D-469A-872C-235A5FC3B3EB}" dt="2022-07-24T18:35:39.747" v="1856" actId="26606"/>
          <ac:grpSpMkLst>
            <pc:docMk/>
            <pc:sldMk cId="3999322729" sldId="325"/>
            <ac:grpSpMk id="10" creationId="{AE1C45F0-260A-458C-96ED-C1F6D2151219}"/>
          </ac:grpSpMkLst>
        </pc:grpChg>
        <pc:cxnChg chg="add">
          <ac:chgData name="Roman Zhigalov" userId="1f97e9fdf7779aa5" providerId="LiveId" clId="{E6F4BF7A-218D-469A-872C-235A5FC3B3EB}" dt="2022-07-24T18:35:39.747" v="1856" actId="26606"/>
          <ac:cxnSpMkLst>
            <pc:docMk/>
            <pc:sldMk cId="3999322729" sldId="325"/>
            <ac:cxnSpMk id="17" creationId="{6CF1BAF6-AD41-4082-B212-8A1F9A2E8779}"/>
          </ac:cxnSpMkLst>
        </pc:cxnChg>
      </pc:sldChg>
      <pc:sldChg chg="addSp delSp modSp new mod setBg modClrScheme chgLayout">
        <pc:chgData name="Roman Zhigalov" userId="1f97e9fdf7779aa5" providerId="LiveId" clId="{E6F4BF7A-218D-469A-872C-235A5FC3B3EB}" dt="2022-07-24T18:36:47.150" v="1874" actId="26606"/>
        <pc:sldMkLst>
          <pc:docMk/>
          <pc:sldMk cId="2916386027" sldId="326"/>
        </pc:sldMkLst>
        <pc:spChg chg="del mod ord">
          <ac:chgData name="Roman Zhigalov" userId="1f97e9fdf7779aa5" providerId="LiveId" clId="{E6F4BF7A-218D-469A-872C-235A5FC3B3EB}" dt="2022-07-24T18:35:45.306" v="1858" actId="700"/>
          <ac:spMkLst>
            <pc:docMk/>
            <pc:sldMk cId="2916386027" sldId="326"/>
            <ac:spMk id="2" creationId="{4CDF883A-A2EC-8383-E57F-A0EF568E1149}"/>
          </ac:spMkLst>
        </pc:spChg>
        <pc:spChg chg="del mod ord">
          <ac:chgData name="Roman Zhigalov" userId="1f97e9fdf7779aa5" providerId="LiveId" clId="{E6F4BF7A-218D-469A-872C-235A5FC3B3EB}" dt="2022-07-24T18:35:45.306" v="1858" actId="700"/>
          <ac:spMkLst>
            <pc:docMk/>
            <pc:sldMk cId="2916386027" sldId="326"/>
            <ac:spMk id="3" creationId="{D5A92D66-86D2-D352-988A-503D9ADAF90A}"/>
          </ac:spMkLst>
        </pc:spChg>
        <pc:spChg chg="del">
          <ac:chgData name="Roman Zhigalov" userId="1f97e9fdf7779aa5" providerId="LiveId" clId="{E6F4BF7A-218D-469A-872C-235A5FC3B3EB}" dt="2022-07-24T18:35:45.306" v="1858" actId="700"/>
          <ac:spMkLst>
            <pc:docMk/>
            <pc:sldMk cId="2916386027" sldId="326"/>
            <ac:spMk id="4" creationId="{B140D8EF-94C5-DD67-BF2A-7DD9B3C145E7}"/>
          </ac:spMkLst>
        </pc:spChg>
        <pc:spChg chg="add mod ord">
          <ac:chgData name="Roman Zhigalov" userId="1f97e9fdf7779aa5" providerId="LiveId" clId="{E6F4BF7A-218D-469A-872C-235A5FC3B3EB}" dt="2022-07-24T18:36:47.150" v="1874" actId="26606"/>
          <ac:spMkLst>
            <pc:docMk/>
            <pc:sldMk cId="2916386027" sldId="326"/>
            <ac:spMk id="5" creationId="{18B76F37-1EBB-224C-41E6-72BC36825980}"/>
          </ac:spMkLst>
        </pc:spChg>
        <pc:spChg chg="add del mod ord">
          <ac:chgData name="Roman Zhigalov" userId="1f97e9fdf7779aa5" providerId="LiveId" clId="{E6F4BF7A-218D-469A-872C-235A5FC3B3EB}" dt="2022-07-24T18:36:39.599" v="1873"/>
          <ac:spMkLst>
            <pc:docMk/>
            <pc:sldMk cId="2916386027" sldId="326"/>
            <ac:spMk id="6" creationId="{120355E4-C892-1F4D-9E65-62E8F1E18D5D}"/>
          </ac:spMkLst>
        </pc:spChg>
        <pc:spChg chg="add">
          <ac:chgData name="Roman Zhigalov" userId="1f97e9fdf7779aa5" providerId="LiveId" clId="{E6F4BF7A-218D-469A-872C-235A5FC3B3EB}" dt="2022-07-24T18:36:47.150" v="1874" actId="26606"/>
          <ac:spMkLst>
            <pc:docMk/>
            <pc:sldMk cId="2916386027" sldId="326"/>
            <ac:spMk id="14343" creationId="{E45B1D5C-0827-4AF0-8186-11FC5A8B8B92}"/>
          </ac:spMkLst>
        </pc:spChg>
        <pc:spChg chg="add">
          <ac:chgData name="Roman Zhigalov" userId="1f97e9fdf7779aa5" providerId="LiveId" clId="{E6F4BF7A-218D-469A-872C-235A5FC3B3EB}" dt="2022-07-24T18:36:47.150" v="1874" actId="26606"/>
          <ac:spMkLst>
            <pc:docMk/>
            <pc:sldMk cId="2916386027" sldId="326"/>
            <ac:spMk id="14345" creationId="{99413ED5-9ED4-4772-BCE4-2BCAE6B12E35}"/>
          </ac:spMkLst>
        </pc:spChg>
        <pc:spChg chg="add">
          <ac:chgData name="Roman Zhigalov" userId="1f97e9fdf7779aa5" providerId="LiveId" clId="{E6F4BF7A-218D-469A-872C-235A5FC3B3EB}" dt="2022-07-24T18:36:47.150" v="1874" actId="26606"/>
          <ac:spMkLst>
            <pc:docMk/>
            <pc:sldMk cId="2916386027" sldId="326"/>
            <ac:spMk id="14347" creationId="{04357C93-F0CB-4A1C-8F77-4E9063789819}"/>
          </ac:spMkLst>
        </pc:spChg>
        <pc:spChg chg="add">
          <ac:chgData name="Roman Zhigalov" userId="1f97e9fdf7779aa5" providerId="LiveId" clId="{E6F4BF7A-218D-469A-872C-235A5FC3B3EB}" dt="2022-07-24T18:36:47.150" v="1874" actId="26606"/>
          <ac:spMkLst>
            <pc:docMk/>
            <pc:sldMk cId="2916386027" sldId="326"/>
            <ac:spMk id="14349" creationId="{90F533E9-6690-41A8-A372-4C6C622D028D}"/>
          </ac:spMkLst>
        </pc:spChg>
        <pc:picChg chg="add mod">
          <ac:chgData name="Roman Zhigalov" userId="1f97e9fdf7779aa5" providerId="LiveId" clId="{E6F4BF7A-218D-469A-872C-235A5FC3B3EB}" dt="2022-07-24T18:36:47.150" v="1874" actId="26606"/>
          <ac:picMkLst>
            <pc:docMk/>
            <pc:sldMk cId="2916386027" sldId="326"/>
            <ac:picMk id="14338" creationId="{76D0060D-4DE8-1A9E-BDE7-A7742DEFB1FA}"/>
          </ac:picMkLst>
        </pc:picChg>
      </pc:sldChg>
      <pc:sldChg chg="addSp delSp modSp new mod setBg">
        <pc:chgData name="Roman Zhigalov" userId="1f97e9fdf7779aa5" providerId="LiveId" clId="{E6F4BF7A-218D-469A-872C-235A5FC3B3EB}" dt="2022-07-24T18:37:48.345" v="1937" actId="26606"/>
        <pc:sldMkLst>
          <pc:docMk/>
          <pc:sldMk cId="2227483644" sldId="327"/>
        </pc:sldMkLst>
        <pc:spChg chg="mod">
          <ac:chgData name="Roman Zhigalov" userId="1f97e9fdf7779aa5" providerId="LiveId" clId="{E6F4BF7A-218D-469A-872C-235A5FC3B3EB}" dt="2022-07-24T18:37:48.345" v="1937" actId="26606"/>
          <ac:spMkLst>
            <pc:docMk/>
            <pc:sldMk cId="2227483644" sldId="327"/>
            <ac:spMk id="2" creationId="{26C4BBE7-F92E-0215-54D1-E6B1751F7FE5}"/>
          </ac:spMkLst>
        </pc:spChg>
        <pc:spChg chg="del">
          <ac:chgData name="Roman Zhigalov" userId="1f97e9fdf7779aa5" providerId="LiveId" clId="{E6F4BF7A-218D-469A-872C-235A5FC3B3EB}" dt="2022-07-24T18:37:40.741" v="1934"/>
          <ac:spMkLst>
            <pc:docMk/>
            <pc:sldMk cId="2227483644" sldId="327"/>
            <ac:spMk id="3" creationId="{56244A36-78A8-B45D-9CC8-A923034910C7}"/>
          </ac:spMkLst>
        </pc:spChg>
        <pc:spChg chg="add del">
          <ac:chgData name="Roman Zhigalov" userId="1f97e9fdf7779aa5" providerId="LiveId" clId="{E6F4BF7A-218D-469A-872C-235A5FC3B3EB}" dt="2022-07-24T18:37:48.339" v="1936" actId="26606"/>
          <ac:spMkLst>
            <pc:docMk/>
            <pc:sldMk cId="2227483644" sldId="327"/>
            <ac:spMk id="15367" creationId="{665DBBEF-238B-476B-96AB-8AAC3224ECEA}"/>
          </ac:spMkLst>
        </pc:spChg>
        <pc:spChg chg="add del">
          <ac:chgData name="Roman Zhigalov" userId="1f97e9fdf7779aa5" providerId="LiveId" clId="{E6F4BF7A-218D-469A-872C-235A5FC3B3EB}" dt="2022-07-24T18:37:48.339" v="1936" actId="26606"/>
          <ac:spMkLst>
            <pc:docMk/>
            <pc:sldMk cId="2227483644" sldId="327"/>
            <ac:spMk id="15369" creationId="{3FCFB1DE-0B7E-48CC-BA90-B2AB0889F9D6}"/>
          </ac:spMkLst>
        </pc:spChg>
        <pc:spChg chg="add">
          <ac:chgData name="Roman Zhigalov" userId="1f97e9fdf7779aa5" providerId="LiveId" clId="{E6F4BF7A-218D-469A-872C-235A5FC3B3EB}" dt="2022-07-24T18:37:48.345" v="1937" actId="26606"/>
          <ac:spMkLst>
            <pc:docMk/>
            <pc:sldMk cId="2227483644" sldId="327"/>
            <ac:spMk id="15371" creationId="{1707FC24-6981-43D9-B525-C7832BA22463}"/>
          </ac:spMkLst>
        </pc:spChg>
        <pc:picChg chg="add mod">
          <ac:chgData name="Roman Zhigalov" userId="1f97e9fdf7779aa5" providerId="LiveId" clId="{E6F4BF7A-218D-469A-872C-235A5FC3B3EB}" dt="2022-07-24T18:37:48.345" v="1937" actId="26606"/>
          <ac:picMkLst>
            <pc:docMk/>
            <pc:sldMk cId="2227483644" sldId="327"/>
            <ac:picMk id="15362" creationId="{0A063BDA-1743-BD49-9027-EE1368153C6A}"/>
          </ac:picMkLst>
        </pc:picChg>
      </pc:sldChg>
      <pc:sldChg chg="addSp modSp new mod setBg">
        <pc:chgData name="Roman Zhigalov" userId="1f97e9fdf7779aa5" providerId="LiveId" clId="{E6F4BF7A-218D-469A-872C-235A5FC3B3EB}" dt="2022-07-24T18:38:45.938" v="1987" actId="403"/>
        <pc:sldMkLst>
          <pc:docMk/>
          <pc:sldMk cId="1302671011" sldId="328"/>
        </pc:sldMkLst>
        <pc:spChg chg="mod">
          <ac:chgData name="Roman Zhigalov" userId="1f97e9fdf7779aa5" providerId="LiveId" clId="{E6F4BF7A-218D-469A-872C-235A5FC3B3EB}" dt="2022-07-24T18:38:42.547" v="1986" actId="26606"/>
          <ac:spMkLst>
            <pc:docMk/>
            <pc:sldMk cId="1302671011" sldId="328"/>
            <ac:spMk id="2" creationId="{315F2CC4-4570-0D9D-FC0C-526CD33F1398}"/>
          </ac:spMkLst>
        </pc:spChg>
        <pc:spChg chg="mod">
          <ac:chgData name="Roman Zhigalov" userId="1f97e9fdf7779aa5" providerId="LiveId" clId="{E6F4BF7A-218D-469A-872C-235A5FC3B3EB}" dt="2022-07-24T18:38:45.938" v="1987" actId="403"/>
          <ac:spMkLst>
            <pc:docMk/>
            <pc:sldMk cId="1302671011" sldId="328"/>
            <ac:spMk id="3" creationId="{0A07ACE4-7130-4F0C-4C7B-4A4D7BD635F3}"/>
          </ac:spMkLst>
        </pc:spChg>
        <pc:spChg chg="add">
          <ac:chgData name="Roman Zhigalov" userId="1f97e9fdf7779aa5" providerId="LiveId" clId="{E6F4BF7A-218D-469A-872C-235A5FC3B3EB}" dt="2022-07-24T18:38:42.547" v="1986" actId="26606"/>
          <ac:spMkLst>
            <pc:docMk/>
            <pc:sldMk cId="1302671011" sldId="328"/>
            <ac:spMk id="8" creationId="{DBF61EA3-B236-439E-9C0B-340980D56BEE}"/>
          </ac:spMkLst>
        </pc:spChg>
        <pc:spChg chg="add">
          <ac:chgData name="Roman Zhigalov" userId="1f97e9fdf7779aa5" providerId="LiveId" clId="{E6F4BF7A-218D-469A-872C-235A5FC3B3EB}" dt="2022-07-24T18:38:42.547" v="1986" actId="26606"/>
          <ac:spMkLst>
            <pc:docMk/>
            <pc:sldMk cId="1302671011" sldId="328"/>
            <ac:spMk id="14" creationId="{E659831F-0D9A-4C63-9EBB-8435B85A440F}"/>
          </ac:spMkLst>
        </pc:spChg>
        <pc:grpChg chg="add">
          <ac:chgData name="Roman Zhigalov" userId="1f97e9fdf7779aa5" providerId="LiveId" clId="{E6F4BF7A-218D-469A-872C-235A5FC3B3EB}" dt="2022-07-24T18:38:42.547" v="1986" actId="26606"/>
          <ac:grpSpMkLst>
            <pc:docMk/>
            <pc:sldMk cId="1302671011" sldId="328"/>
            <ac:grpSpMk id="10" creationId="{28FAF094-D087-493F-8DF9-A486C2D6BBAA}"/>
          </ac:grpSpMkLst>
        </pc:grpChg>
      </pc:sldChg>
      <pc:sldChg chg="modSp new mod">
        <pc:chgData name="Roman Zhigalov" userId="1f97e9fdf7779aa5" providerId="LiveId" clId="{E6F4BF7A-218D-469A-872C-235A5FC3B3EB}" dt="2022-07-24T18:38:52" v="2004" actId="122"/>
        <pc:sldMkLst>
          <pc:docMk/>
          <pc:sldMk cId="3733251951" sldId="329"/>
        </pc:sldMkLst>
        <pc:spChg chg="mod">
          <ac:chgData name="Roman Zhigalov" userId="1f97e9fdf7779aa5" providerId="LiveId" clId="{E6F4BF7A-218D-469A-872C-235A5FC3B3EB}" dt="2022-07-24T18:38:52" v="2004" actId="122"/>
          <ac:spMkLst>
            <pc:docMk/>
            <pc:sldMk cId="3733251951" sldId="329"/>
            <ac:spMk id="2" creationId="{C7B6B5C1-C0CC-383F-3712-ABE9C252A35C}"/>
          </ac:spMkLst>
        </pc:spChg>
      </pc:sldChg>
      <pc:sldChg chg="modSp new mod">
        <pc:chgData name="Roman Zhigalov" userId="1f97e9fdf7779aa5" providerId="LiveId" clId="{E6F4BF7A-218D-469A-872C-235A5FC3B3EB}" dt="2022-07-24T18:38:57.708" v="2022" actId="122"/>
        <pc:sldMkLst>
          <pc:docMk/>
          <pc:sldMk cId="450378959" sldId="330"/>
        </pc:sldMkLst>
        <pc:spChg chg="mod">
          <ac:chgData name="Roman Zhigalov" userId="1f97e9fdf7779aa5" providerId="LiveId" clId="{E6F4BF7A-218D-469A-872C-235A5FC3B3EB}" dt="2022-07-24T18:38:57.708" v="2022" actId="122"/>
          <ac:spMkLst>
            <pc:docMk/>
            <pc:sldMk cId="450378959" sldId="330"/>
            <ac:spMk id="2" creationId="{6092705F-97CD-97C8-BF78-F5D80FD1CA0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8A4DAD-FFC4-4E32-A4D0-3E6832D04F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6132DB9-55CE-45D8-A0BC-C2D3559DA6EB}">
      <dgm:prSet/>
      <dgm:spPr/>
      <dgm:t>
        <a:bodyPr/>
        <a:lstStyle/>
        <a:p>
          <a:r>
            <a:rPr lang="ru-RU"/>
            <a:t>Образование</a:t>
          </a:r>
          <a:endParaRPr lang="en-US"/>
        </a:p>
      </dgm:t>
    </dgm:pt>
    <dgm:pt modelId="{18B7B6E1-3F85-459A-8DB7-6F4E8A22ABF5}" type="parTrans" cxnId="{611D20EB-0FA8-4DE1-9188-10EC729308D1}">
      <dgm:prSet/>
      <dgm:spPr/>
      <dgm:t>
        <a:bodyPr/>
        <a:lstStyle/>
        <a:p>
          <a:endParaRPr lang="en-US"/>
        </a:p>
      </dgm:t>
    </dgm:pt>
    <dgm:pt modelId="{A7226508-FFD7-4E91-9CE8-2BC381CF4FB5}" type="sibTrans" cxnId="{611D20EB-0FA8-4DE1-9188-10EC729308D1}">
      <dgm:prSet/>
      <dgm:spPr/>
      <dgm:t>
        <a:bodyPr/>
        <a:lstStyle/>
        <a:p>
          <a:endParaRPr lang="en-US"/>
        </a:p>
      </dgm:t>
    </dgm:pt>
    <dgm:pt modelId="{C365D296-636E-4E2E-A2D6-247C2EC66EA6}">
      <dgm:prSet/>
      <dgm:spPr/>
      <dgm:t>
        <a:bodyPr/>
        <a:lstStyle/>
        <a:p>
          <a:r>
            <a:rPr lang="ru-RU"/>
            <a:t>Университеты</a:t>
          </a:r>
          <a:endParaRPr lang="en-US"/>
        </a:p>
      </dgm:t>
    </dgm:pt>
    <dgm:pt modelId="{7638BBAA-D7DD-4E0D-BAD4-3AD0F46D71FA}" type="parTrans" cxnId="{9A630CBA-2CD1-4EB8-A34B-AC77E3632D30}">
      <dgm:prSet/>
      <dgm:spPr/>
      <dgm:t>
        <a:bodyPr/>
        <a:lstStyle/>
        <a:p>
          <a:endParaRPr lang="en-US"/>
        </a:p>
      </dgm:t>
    </dgm:pt>
    <dgm:pt modelId="{2E7C0FBD-5306-466B-BA42-2E24B959A462}" type="sibTrans" cxnId="{9A630CBA-2CD1-4EB8-A34B-AC77E3632D30}">
      <dgm:prSet/>
      <dgm:spPr/>
      <dgm:t>
        <a:bodyPr/>
        <a:lstStyle/>
        <a:p>
          <a:endParaRPr lang="en-US"/>
        </a:p>
      </dgm:t>
    </dgm:pt>
    <dgm:pt modelId="{C74E04E8-90C8-4411-9C62-FE60BB3C3E59}">
      <dgm:prSet/>
      <dgm:spPr/>
      <dgm:t>
        <a:bodyPr/>
        <a:lstStyle/>
        <a:p>
          <a:r>
            <a:rPr lang="ru-RU"/>
            <a:t>Литература</a:t>
          </a:r>
          <a:endParaRPr lang="en-US"/>
        </a:p>
      </dgm:t>
    </dgm:pt>
    <dgm:pt modelId="{5377E28E-01B8-4E18-8779-B62972951166}" type="parTrans" cxnId="{EC64431F-0B62-4E9A-B531-B52CC2BF9B55}">
      <dgm:prSet/>
      <dgm:spPr/>
      <dgm:t>
        <a:bodyPr/>
        <a:lstStyle/>
        <a:p>
          <a:endParaRPr lang="en-US"/>
        </a:p>
      </dgm:t>
    </dgm:pt>
    <dgm:pt modelId="{C2489C94-33D6-49AF-B0E3-6584EC4EE7F6}" type="sibTrans" cxnId="{EC64431F-0B62-4E9A-B531-B52CC2BF9B55}">
      <dgm:prSet/>
      <dgm:spPr/>
      <dgm:t>
        <a:bodyPr/>
        <a:lstStyle/>
        <a:p>
          <a:endParaRPr lang="en-US"/>
        </a:p>
      </dgm:t>
    </dgm:pt>
    <dgm:pt modelId="{33D92681-C8E4-4102-ABC9-6D696D3E928B}">
      <dgm:prSet/>
      <dgm:spPr/>
      <dgm:t>
        <a:bodyPr/>
        <a:lstStyle/>
        <a:p>
          <a:r>
            <a:rPr lang="ru-RU"/>
            <a:t>Архитектура</a:t>
          </a:r>
          <a:endParaRPr lang="en-US"/>
        </a:p>
      </dgm:t>
    </dgm:pt>
    <dgm:pt modelId="{D2358E76-B5D4-420C-9C9F-49B8AB2914CA}" type="parTrans" cxnId="{A65EB7AE-33CD-4E80-B18F-96EEB42CF654}">
      <dgm:prSet/>
      <dgm:spPr/>
      <dgm:t>
        <a:bodyPr/>
        <a:lstStyle/>
        <a:p>
          <a:endParaRPr lang="en-US"/>
        </a:p>
      </dgm:t>
    </dgm:pt>
    <dgm:pt modelId="{BC539634-2626-4E7D-BBC6-9D13E11297A3}" type="sibTrans" cxnId="{A65EB7AE-33CD-4E80-B18F-96EEB42CF654}">
      <dgm:prSet/>
      <dgm:spPr/>
      <dgm:t>
        <a:bodyPr/>
        <a:lstStyle/>
        <a:p>
          <a:endParaRPr lang="en-US"/>
        </a:p>
      </dgm:t>
    </dgm:pt>
    <dgm:pt modelId="{462A9146-1C1A-499C-B57A-637CFC39AEF0}">
      <dgm:prSet/>
      <dgm:spPr/>
      <dgm:t>
        <a:bodyPr/>
        <a:lstStyle/>
        <a:p>
          <a:r>
            <a:rPr lang="ru-RU"/>
            <a:t>Раннее Возрождение и гумманизм </a:t>
          </a:r>
          <a:endParaRPr lang="en-US"/>
        </a:p>
      </dgm:t>
    </dgm:pt>
    <dgm:pt modelId="{8EDA9834-CA02-4ADC-94B1-EEC80F9ABEAF}" type="parTrans" cxnId="{EA165DAD-F5F1-4238-B6BB-E3A5AF9819CF}">
      <dgm:prSet/>
      <dgm:spPr/>
      <dgm:t>
        <a:bodyPr/>
        <a:lstStyle/>
        <a:p>
          <a:endParaRPr lang="en-US"/>
        </a:p>
      </dgm:t>
    </dgm:pt>
    <dgm:pt modelId="{26D0E88F-A0E2-490A-97D7-C0D4026804DD}" type="sibTrans" cxnId="{EA165DAD-F5F1-4238-B6BB-E3A5AF9819CF}">
      <dgm:prSet/>
      <dgm:spPr/>
      <dgm:t>
        <a:bodyPr/>
        <a:lstStyle/>
        <a:p>
          <a:endParaRPr lang="en-US"/>
        </a:p>
      </dgm:t>
    </dgm:pt>
    <dgm:pt modelId="{9C4D7AB1-7882-4964-9D53-59DCA5BBB2CF}" type="pres">
      <dgm:prSet presAssocID="{258A4DAD-FFC4-4E32-A4D0-3E6832D04F2B}" presName="root" presStyleCnt="0">
        <dgm:presLayoutVars>
          <dgm:dir/>
          <dgm:resizeHandles val="exact"/>
        </dgm:presLayoutVars>
      </dgm:prSet>
      <dgm:spPr/>
    </dgm:pt>
    <dgm:pt modelId="{2A5A7E9C-AA9C-4981-A817-F8C784286034}" type="pres">
      <dgm:prSet presAssocID="{E6132DB9-55CE-45D8-A0BC-C2D3559DA6EB}" presName="compNode" presStyleCnt="0"/>
      <dgm:spPr/>
    </dgm:pt>
    <dgm:pt modelId="{0C1CFC60-B7B3-46C3-9189-8929FF5BEFC0}" type="pres">
      <dgm:prSet presAssocID="{E6132DB9-55CE-45D8-A0BC-C2D3559DA6EB}" presName="bgRect" presStyleLbl="bgShp" presStyleIdx="0" presStyleCnt="5"/>
      <dgm:spPr/>
    </dgm:pt>
    <dgm:pt modelId="{0987A9A7-DF1B-4415-9226-DB5E4B7BCC85}" type="pres">
      <dgm:prSet presAssocID="{E6132DB9-55CE-45D8-A0BC-C2D3559DA6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Школьный класс"/>
        </a:ext>
      </dgm:extLst>
    </dgm:pt>
    <dgm:pt modelId="{CCDD1A59-8533-4C1F-ABB1-7AB30BACEE04}" type="pres">
      <dgm:prSet presAssocID="{E6132DB9-55CE-45D8-A0BC-C2D3559DA6EB}" presName="spaceRect" presStyleCnt="0"/>
      <dgm:spPr/>
    </dgm:pt>
    <dgm:pt modelId="{90ACC219-254E-4EB0-8EAD-F35159B334C4}" type="pres">
      <dgm:prSet presAssocID="{E6132DB9-55CE-45D8-A0BC-C2D3559DA6EB}" presName="parTx" presStyleLbl="revTx" presStyleIdx="0" presStyleCnt="5">
        <dgm:presLayoutVars>
          <dgm:chMax val="0"/>
          <dgm:chPref val="0"/>
        </dgm:presLayoutVars>
      </dgm:prSet>
      <dgm:spPr/>
    </dgm:pt>
    <dgm:pt modelId="{FD7B63DF-0BEF-4E29-925B-1382752D24DE}" type="pres">
      <dgm:prSet presAssocID="{A7226508-FFD7-4E91-9CE8-2BC381CF4FB5}" presName="sibTrans" presStyleCnt="0"/>
      <dgm:spPr/>
    </dgm:pt>
    <dgm:pt modelId="{F7962818-2015-4D73-A610-2BDB3A8CAC94}" type="pres">
      <dgm:prSet presAssocID="{C365D296-636E-4E2E-A2D6-247C2EC66EA6}" presName="compNode" presStyleCnt="0"/>
      <dgm:spPr/>
    </dgm:pt>
    <dgm:pt modelId="{FC2DEC3A-B6AC-4A50-A045-284945416FC7}" type="pres">
      <dgm:prSet presAssocID="{C365D296-636E-4E2E-A2D6-247C2EC66EA6}" presName="bgRect" presStyleLbl="bgShp" presStyleIdx="1" presStyleCnt="5"/>
      <dgm:spPr/>
    </dgm:pt>
    <dgm:pt modelId="{0E9304AF-233E-4B51-9D33-8CF961595F31}" type="pres">
      <dgm:prSet presAssocID="{C365D296-636E-4E2E-A2D6-247C2EC66E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Школа"/>
        </a:ext>
      </dgm:extLst>
    </dgm:pt>
    <dgm:pt modelId="{4ED66E0B-8D2C-401A-90CC-BC29247A932A}" type="pres">
      <dgm:prSet presAssocID="{C365D296-636E-4E2E-A2D6-247C2EC66EA6}" presName="spaceRect" presStyleCnt="0"/>
      <dgm:spPr/>
    </dgm:pt>
    <dgm:pt modelId="{BBCED401-0328-4DBA-AF2B-FD477026EBD1}" type="pres">
      <dgm:prSet presAssocID="{C365D296-636E-4E2E-A2D6-247C2EC66EA6}" presName="parTx" presStyleLbl="revTx" presStyleIdx="1" presStyleCnt="5">
        <dgm:presLayoutVars>
          <dgm:chMax val="0"/>
          <dgm:chPref val="0"/>
        </dgm:presLayoutVars>
      </dgm:prSet>
      <dgm:spPr/>
    </dgm:pt>
    <dgm:pt modelId="{C50EF3D8-BEBF-4952-BF87-E3CBCD296D13}" type="pres">
      <dgm:prSet presAssocID="{2E7C0FBD-5306-466B-BA42-2E24B959A462}" presName="sibTrans" presStyleCnt="0"/>
      <dgm:spPr/>
    </dgm:pt>
    <dgm:pt modelId="{A730618F-29E5-4E5C-BF76-5284B1A98245}" type="pres">
      <dgm:prSet presAssocID="{C74E04E8-90C8-4411-9C62-FE60BB3C3E59}" presName="compNode" presStyleCnt="0"/>
      <dgm:spPr/>
    </dgm:pt>
    <dgm:pt modelId="{EF761247-84F3-4384-AEEE-86E840AD8B91}" type="pres">
      <dgm:prSet presAssocID="{C74E04E8-90C8-4411-9C62-FE60BB3C3E59}" presName="bgRect" presStyleLbl="bgShp" presStyleIdx="2" presStyleCnt="5"/>
      <dgm:spPr/>
    </dgm:pt>
    <dgm:pt modelId="{56F5899A-B971-4CD3-8B69-DC2B02574236}" type="pres">
      <dgm:prSet presAssocID="{C74E04E8-90C8-4411-9C62-FE60BB3C3E5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078B4019-3DD5-474E-8A6F-DA4386BC9750}" type="pres">
      <dgm:prSet presAssocID="{C74E04E8-90C8-4411-9C62-FE60BB3C3E59}" presName="spaceRect" presStyleCnt="0"/>
      <dgm:spPr/>
    </dgm:pt>
    <dgm:pt modelId="{752342F2-2462-42A5-934A-512B7FF872B6}" type="pres">
      <dgm:prSet presAssocID="{C74E04E8-90C8-4411-9C62-FE60BB3C3E59}" presName="parTx" presStyleLbl="revTx" presStyleIdx="2" presStyleCnt="5">
        <dgm:presLayoutVars>
          <dgm:chMax val="0"/>
          <dgm:chPref val="0"/>
        </dgm:presLayoutVars>
      </dgm:prSet>
      <dgm:spPr/>
    </dgm:pt>
    <dgm:pt modelId="{6E83B030-4F70-4C26-83BD-1C055CF4B05C}" type="pres">
      <dgm:prSet presAssocID="{C2489C94-33D6-49AF-B0E3-6584EC4EE7F6}" presName="sibTrans" presStyleCnt="0"/>
      <dgm:spPr/>
    </dgm:pt>
    <dgm:pt modelId="{6DF204CC-EDE7-42C9-92B3-8859AF568797}" type="pres">
      <dgm:prSet presAssocID="{33D92681-C8E4-4102-ABC9-6D696D3E928B}" presName="compNode" presStyleCnt="0"/>
      <dgm:spPr/>
    </dgm:pt>
    <dgm:pt modelId="{94AD597F-8B18-40FB-8995-971B0497993C}" type="pres">
      <dgm:prSet presAssocID="{33D92681-C8E4-4102-ABC9-6D696D3E928B}" presName="bgRect" presStyleLbl="bgShp" presStyleIdx="3" presStyleCnt="5"/>
      <dgm:spPr/>
    </dgm:pt>
    <dgm:pt modelId="{F2CB01E0-0495-4F4F-B03D-FCF506824476}" type="pres">
      <dgm:prSet presAssocID="{33D92681-C8E4-4102-ABC9-6D696D3E928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6F0216F2-FCEE-49CB-AA02-797826BA1FDB}" type="pres">
      <dgm:prSet presAssocID="{33D92681-C8E4-4102-ABC9-6D696D3E928B}" presName="spaceRect" presStyleCnt="0"/>
      <dgm:spPr/>
    </dgm:pt>
    <dgm:pt modelId="{8BC251CE-6541-4A85-A82D-2C1C31B01CD3}" type="pres">
      <dgm:prSet presAssocID="{33D92681-C8E4-4102-ABC9-6D696D3E928B}" presName="parTx" presStyleLbl="revTx" presStyleIdx="3" presStyleCnt="5">
        <dgm:presLayoutVars>
          <dgm:chMax val="0"/>
          <dgm:chPref val="0"/>
        </dgm:presLayoutVars>
      </dgm:prSet>
      <dgm:spPr/>
    </dgm:pt>
    <dgm:pt modelId="{5850BEAE-6165-4501-A586-253E87C7F73E}" type="pres">
      <dgm:prSet presAssocID="{BC539634-2626-4E7D-BBC6-9D13E11297A3}" presName="sibTrans" presStyleCnt="0"/>
      <dgm:spPr/>
    </dgm:pt>
    <dgm:pt modelId="{5057DB77-1E92-44C9-B59B-05B0B3D66719}" type="pres">
      <dgm:prSet presAssocID="{462A9146-1C1A-499C-B57A-637CFC39AEF0}" presName="compNode" presStyleCnt="0"/>
      <dgm:spPr/>
    </dgm:pt>
    <dgm:pt modelId="{4B5EFF28-AE07-4CE1-8E88-2C5A7A86B8D1}" type="pres">
      <dgm:prSet presAssocID="{462A9146-1C1A-499C-B57A-637CFC39AEF0}" presName="bgRect" presStyleLbl="bgShp" presStyleIdx="4" presStyleCnt="5"/>
      <dgm:spPr/>
    </dgm:pt>
    <dgm:pt modelId="{AB32005A-CD1D-4472-8301-10E2BC1BAC6B}" type="pres">
      <dgm:prSet presAssocID="{462A9146-1C1A-499C-B57A-637CFC39AEF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4A90DF7F-F0D9-4EF3-B32A-F31D10A8F4E2}" type="pres">
      <dgm:prSet presAssocID="{462A9146-1C1A-499C-B57A-637CFC39AEF0}" presName="spaceRect" presStyleCnt="0"/>
      <dgm:spPr/>
    </dgm:pt>
    <dgm:pt modelId="{06D726FC-FFE0-4A7F-87C8-3406BB20DCF7}" type="pres">
      <dgm:prSet presAssocID="{462A9146-1C1A-499C-B57A-637CFC39AEF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C64431F-0B62-4E9A-B531-B52CC2BF9B55}" srcId="{258A4DAD-FFC4-4E32-A4D0-3E6832D04F2B}" destId="{C74E04E8-90C8-4411-9C62-FE60BB3C3E59}" srcOrd="2" destOrd="0" parTransId="{5377E28E-01B8-4E18-8779-B62972951166}" sibTransId="{C2489C94-33D6-49AF-B0E3-6584EC4EE7F6}"/>
    <dgm:cxn modelId="{0145866A-51A0-4D35-A392-9DB0D3BCF258}" type="presOf" srcId="{E6132DB9-55CE-45D8-A0BC-C2D3559DA6EB}" destId="{90ACC219-254E-4EB0-8EAD-F35159B334C4}" srcOrd="0" destOrd="0" presId="urn:microsoft.com/office/officeart/2018/2/layout/IconVerticalSolidList"/>
    <dgm:cxn modelId="{E31A878F-32FD-4FF2-AC72-F68425B6ED9C}" type="presOf" srcId="{462A9146-1C1A-499C-B57A-637CFC39AEF0}" destId="{06D726FC-FFE0-4A7F-87C8-3406BB20DCF7}" srcOrd="0" destOrd="0" presId="urn:microsoft.com/office/officeart/2018/2/layout/IconVerticalSolidList"/>
    <dgm:cxn modelId="{9D7C64A1-1099-4A4F-B8DC-EC722A9B8326}" type="presOf" srcId="{33D92681-C8E4-4102-ABC9-6D696D3E928B}" destId="{8BC251CE-6541-4A85-A82D-2C1C31B01CD3}" srcOrd="0" destOrd="0" presId="urn:microsoft.com/office/officeart/2018/2/layout/IconVerticalSolidList"/>
    <dgm:cxn modelId="{EA165DAD-F5F1-4238-B6BB-E3A5AF9819CF}" srcId="{258A4DAD-FFC4-4E32-A4D0-3E6832D04F2B}" destId="{462A9146-1C1A-499C-B57A-637CFC39AEF0}" srcOrd="4" destOrd="0" parTransId="{8EDA9834-CA02-4ADC-94B1-EEC80F9ABEAF}" sibTransId="{26D0E88F-A0E2-490A-97D7-C0D4026804DD}"/>
    <dgm:cxn modelId="{A65EB7AE-33CD-4E80-B18F-96EEB42CF654}" srcId="{258A4DAD-FFC4-4E32-A4D0-3E6832D04F2B}" destId="{33D92681-C8E4-4102-ABC9-6D696D3E928B}" srcOrd="3" destOrd="0" parTransId="{D2358E76-B5D4-420C-9C9F-49B8AB2914CA}" sibTransId="{BC539634-2626-4E7D-BBC6-9D13E11297A3}"/>
    <dgm:cxn modelId="{A8148DB1-6590-459D-94AB-6FEAF8E50EDF}" type="presOf" srcId="{258A4DAD-FFC4-4E32-A4D0-3E6832D04F2B}" destId="{9C4D7AB1-7882-4964-9D53-59DCA5BBB2CF}" srcOrd="0" destOrd="0" presId="urn:microsoft.com/office/officeart/2018/2/layout/IconVerticalSolidList"/>
    <dgm:cxn modelId="{9A630CBA-2CD1-4EB8-A34B-AC77E3632D30}" srcId="{258A4DAD-FFC4-4E32-A4D0-3E6832D04F2B}" destId="{C365D296-636E-4E2E-A2D6-247C2EC66EA6}" srcOrd="1" destOrd="0" parTransId="{7638BBAA-D7DD-4E0D-BAD4-3AD0F46D71FA}" sibTransId="{2E7C0FBD-5306-466B-BA42-2E24B959A462}"/>
    <dgm:cxn modelId="{840443CB-D58F-4A9B-A78C-65781284C553}" type="presOf" srcId="{C74E04E8-90C8-4411-9C62-FE60BB3C3E59}" destId="{752342F2-2462-42A5-934A-512B7FF872B6}" srcOrd="0" destOrd="0" presId="urn:microsoft.com/office/officeart/2018/2/layout/IconVerticalSolidList"/>
    <dgm:cxn modelId="{94CDE8E9-1C87-420C-9999-94B00D0BFB0E}" type="presOf" srcId="{C365D296-636E-4E2E-A2D6-247C2EC66EA6}" destId="{BBCED401-0328-4DBA-AF2B-FD477026EBD1}" srcOrd="0" destOrd="0" presId="urn:microsoft.com/office/officeart/2018/2/layout/IconVerticalSolidList"/>
    <dgm:cxn modelId="{611D20EB-0FA8-4DE1-9188-10EC729308D1}" srcId="{258A4DAD-FFC4-4E32-A4D0-3E6832D04F2B}" destId="{E6132DB9-55CE-45D8-A0BC-C2D3559DA6EB}" srcOrd="0" destOrd="0" parTransId="{18B7B6E1-3F85-459A-8DB7-6F4E8A22ABF5}" sibTransId="{A7226508-FFD7-4E91-9CE8-2BC381CF4FB5}"/>
    <dgm:cxn modelId="{E1F32AB9-B974-42AB-ABB8-A9977C31D321}" type="presParOf" srcId="{9C4D7AB1-7882-4964-9D53-59DCA5BBB2CF}" destId="{2A5A7E9C-AA9C-4981-A817-F8C784286034}" srcOrd="0" destOrd="0" presId="urn:microsoft.com/office/officeart/2018/2/layout/IconVerticalSolidList"/>
    <dgm:cxn modelId="{6F48954D-F2C9-47FE-9B83-FF16BA2C9B85}" type="presParOf" srcId="{2A5A7E9C-AA9C-4981-A817-F8C784286034}" destId="{0C1CFC60-B7B3-46C3-9189-8929FF5BEFC0}" srcOrd="0" destOrd="0" presId="urn:microsoft.com/office/officeart/2018/2/layout/IconVerticalSolidList"/>
    <dgm:cxn modelId="{435C4F6C-5429-486F-945F-C40ADA57717D}" type="presParOf" srcId="{2A5A7E9C-AA9C-4981-A817-F8C784286034}" destId="{0987A9A7-DF1B-4415-9226-DB5E4B7BCC85}" srcOrd="1" destOrd="0" presId="urn:microsoft.com/office/officeart/2018/2/layout/IconVerticalSolidList"/>
    <dgm:cxn modelId="{20036144-028A-4426-8966-73B266CE972C}" type="presParOf" srcId="{2A5A7E9C-AA9C-4981-A817-F8C784286034}" destId="{CCDD1A59-8533-4C1F-ABB1-7AB30BACEE04}" srcOrd="2" destOrd="0" presId="urn:microsoft.com/office/officeart/2018/2/layout/IconVerticalSolidList"/>
    <dgm:cxn modelId="{D169832E-44F5-4BEF-BE28-3AD6F0372E47}" type="presParOf" srcId="{2A5A7E9C-AA9C-4981-A817-F8C784286034}" destId="{90ACC219-254E-4EB0-8EAD-F35159B334C4}" srcOrd="3" destOrd="0" presId="urn:microsoft.com/office/officeart/2018/2/layout/IconVerticalSolidList"/>
    <dgm:cxn modelId="{913054EA-150A-4317-9D44-EC2D85D84CAF}" type="presParOf" srcId="{9C4D7AB1-7882-4964-9D53-59DCA5BBB2CF}" destId="{FD7B63DF-0BEF-4E29-925B-1382752D24DE}" srcOrd="1" destOrd="0" presId="urn:microsoft.com/office/officeart/2018/2/layout/IconVerticalSolidList"/>
    <dgm:cxn modelId="{C335EEDF-F09F-45A6-A917-BC641C58AD99}" type="presParOf" srcId="{9C4D7AB1-7882-4964-9D53-59DCA5BBB2CF}" destId="{F7962818-2015-4D73-A610-2BDB3A8CAC94}" srcOrd="2" destOrd="0" presId="urn:microsoft.com/office/officeart/2018/2/layout/IconVerticalSolidList"/>
    <dgm:cxn modelId="{698EF0D5-E4C8-46CE-A80A-DD940D72F339}" type="presParOf" srcId="{F7962818-2015-4D73-A610-2BDB3A8CAC94}" destId="{FC2DEC3A-B6AC-4A50-A045-284945416FC7}" srcOrd="0" destOrd="0" presId="urn:microsoft.com/office/officeart/2018/2/layout/IconVerticalSolidList"/>
    <dgm:cxn modelId="{685E423C-BE26-4CC5-9640-3760CC66F665}" type="presParOf" srcId="{F7962818-2015-4D73-A610-2BDB3A8CAC94}" destId="{0E9304AF-233E-4B51-9D33-8CF961595F31}" srcOrd="1" destOrd="0" presId="urn:microsoft.com/office/officeart/2018/2/layout/IconVerticalSolidList"/>
    <dgm:cxn modelId="{707EA249-E549-4C87-956F-DEA5596F5814}" type="presParOf" srcId="{F7962818-2015-4D73-A610-2BDB3A8CAC94}" destId="{4ED66E0B-8D2C-401A-90CC-BC29247A932A}" srcOrd="2" destOrd="0" presId="urn:microsoft.com/office/officeart/2018/2/layout/IconVerticalSolidList"/>
    <dgm:cxn modelId="{3F31F14B-AF5A-46C8-A13F-21038A750FB6}" type="presParOf" srcId="{F7962818-2015-4D73-A610-2BDB3A8CAC94}" destId="{BBCED401-0328-4DBA-AF2B-FD477026EBD1}" srcOrd="3" destOrd="0" presId="urn:microsoft.com/office/officeart/2018/2/layout/IconVerticalSolidList"/>
    <dgm:cxn modelId="{B398E793-DFC7-45E7-82AE-E6BC84A3AA8B}" type="presParOf" srcId="{9C4D7AB1-7882-4964-9D53-59DCA5BBB2CF}" destId="{C50EF3D8-BEBF-4952-BF87-E3CBCD296D13}" srcOrd="3" destOrd="0" presId="urn:microsoft.com/office/officeart/2018/2/layout/IconVerticalSolidList"/>
    <dgm:cxn modelId="{6F6C9602-9DDD-46C4-A55C-7A7C7DA9FDA2}" type="presParOf" srcId="{9C4D7AB1-7882-4964-9D53-59DCA5BBB2CF}" destId="{A730618F-29E5-4E5C-BF76-5284B1A98245}" srcOrd="4" destOrd="0" presId="urn:microsoft.com/office/officeart/2018/2/layout/IconVerticalSolidList"/>
    <dgm:cxn modelId="{81E5405D-5275-4B22-97FC-5C039E48385C}" type="presParOf" srcId="{A730618F-29E5-4E5C-BF76-5284B1A98245}" destId="{EF761247-84F3-4384-AEEE-86E840AD8B91}" srcOrd="0" destOrd="0" presId="urn:microsoft.com/office/officeart/2018/2/layout/IconVerticalSolidList"/>
    <dgm:cxn modelId="{D939E966-1A9D-4EF6-A9A7-4BD138A9FB17}" type="presParOf" srcId="{A730618F-29E5-4E5C-BF76-5284B1A98245}" destId="{56F5899A-B971-4CD3-8B69-DC2B02574236}" srcOrd="1" destOrd="0" presId="urn:microsoft.com/office/officeart/2018/2/layout/IconVerticalSolidList"/>
    <dgm:cxn modelId="{CC2B1D0A-0A5D-422A-B50C-F17927299D9B}" type="presParOf" srcId="{A730618F-29E5-4E5C-BF76-5284B1A98245}" destId="{078B4019-3DD5-474E-8A6F-DA4386BC9750}" srcOrd="2" destOrd="0" presId="urn:microsoft.com/office/officeart/2018/2/layout/IconVerticalSolidList"/>
    <dgm:cxn modelId="{3268F33A-DC99-453E-A458-6B8837A2239E}" type="presParOf" srcId="{A730618F-29E5-4E5C-BF76-5284B1A98245}" destId="{752342F2-2462-42A5-934A-512B7FF872B6}" srcOrd="3" destOrd="0" presId="urn:microsoft.com/office/officeart/2018/2/layout/IconVerticalSolidList"/>
    <dgm:cxn modelId="{9C60E1BA-CADC-4536-B6C0-26D386BDE61B}" type="presParOf" srcId="{9C4D7AB1-7882-4964-9D53-59DCA5BBB2CF}" destId="{6E83B030-4F70-4C26-83BD-1C055CF4B05C}" srcOrd="5" destOrd="0" presId="urn:microsoft.com/office/officeart/2018/2/layout/IconVerticalSolidList"/>
    <dgm:cxn modelId="{71EC8571-312D-4630-A2EB-3A7AB6DF98A3}" type="presParOf" srcId="{9C4D7AB1-7882-4964-9D53-59DCA5BBB2CF}" destId="{6DF204CC-EDE7-42C9-92B3-8859AF568797}" srcOrd="6" destOrd="0" presId="urn:microsoft.com/office/officeart/2018/2/layout/IconVerticalSolidList"/>
    <dgm:cxn modelId="{5FC7B63A-32F7-4C24-9EBB-4FA8C9A8AD45}" type="presParOf" srcId="{6DF204CC-EDE7-42C9-92B3-8859AF568797}" destId="{94AD597F-8B18-40FB-8995-971B0497993C}" srcOrd="0" destOrd="0" presId="urn:microsoft.com/office/officeart/2018/2/layout/IconVerticalSolidList"/>
    <dgm:cxn modelId="{23602697-D87F-4B11-BF0A-4F3CC888BDA0}" type="presParOf" srcId="{6DF204CC-EDE7-42C9-92B3-8859AF568797}" destId="{F2CB01E0-0495-4F4F-B03D-FCF506824476}" srcOrd="1" destOrd="0" presId="urn:microsoft.com/office/officeart/2018/2/layout/IconVerticalSolidList"/>
    <dgm:cxn modelId="{8ABFA58C-D0BF-4359-B467-2E5EA2D35061}" type="presParOf" srcId="{6DF204CC-EDE7-42C9-92B3-8859AF568797}" destId="{6F0216F2-FCEE-49CB-AA02-797826BA1FDB}" srcOrd="2" destOrd="0" presId="urn:microsoft.com/office/officeart/2018/2/layout/IconVerticalSolidList"/>
    <dgm:cxn modelId="{CB264FF1-DED4-4C97-8C88-37FC27CAE790}" type="presParOf" srcId="{6DF204CC-EDE7-42C9-92B3-8859AF568797}" destId="{8BC251CE-6541-4A85-A82D-2C1C31B01CD3}" srcOrd="3" destOrd="0" presId="urn:microsoft.com/office/officeart/2018/2/layout/IconVerticalSolidList"/>
    <dgm:cxn modelId="{BDBF4B6C-A75B-45EA-884A-F0A5A01F5E87}" type="presParOf" srcId="{9C4D7AB1-7882-4964-9D53-59DCA5BBB2CF}" destId="{5850BEAE-6165-4501-A586-253E87C7F73E}" srcOrd="7" destOrd="0" presId="urn:microsoft.com/office/officeart/2018/2/layout/IconVerticalSolidList"/>
    <dgm:cxn modelId="{9064E8B2-92E8-44B7-BAFF-7E393192CF52}" type="presParOf" srcId="{9C4D7AB1-7882-4964-9D53-59DCA5BBB2CF}" destId="{5057DB77-1E92-44C9-B59B-05B0B3D66719}" srcOrd="8" destOrd="0" presId="urn:microsoft.com/office/officeart/2018/2/layout/IconVerticalSolidList"/>
    <dgm:cxn modelId="{D57B6015-CF7D-41E2-9475-D3A20ACE9698}" type="presParOf" srcId="{5057DB77-1E92-44C9-B59B-05B0B3D66719}" destId="{4B5EFF28-AE07-4CE1-8E88-2C5A7A86B8D1}" srcOrd="0" destOrd="0" presId="urn:microsoft.com/office/officeart/2018/2/layout/IconVerticalSolidList"/>
    <dgm:cxn modelId="{37F4EE11-49D6-4460-AD5C-6A7751E0B9DB}" type="presParOf" srcId="{5057DB77-1E92-44C9-B59B-05B0B3D66719}" destId="{AB32005A-CD1D-4472-8301-10E2BC1BAC6B}" srcOrd="1" destOrd="0" presId="urn:microsoft.com/office/officeart/2018/2/layout/IconVerticalSolidList"/>
    <dgm:cxn modelId="{573BC8E3-9810-4CEC-A31F-4A62D5489F78}" type="presParOf" srcId="{5057DB77-1E92-44C9-B59B-05B0B3D66719}" destId="{4A90DF7F-F0D9-4EF3-B32A-F31D10A8F4E2}" srcOrd="2" destOrd="0" presId="urn:microsoft.com/office/officeart/2018/2/layout/IconVerticalSolidList"/>
    <dgm:cxn modelId="{3C8662DE-BBBE-41C1-B966-814A4949019D}" type="presParOf" srcId="{5057DB77-1E92-44C9-B59B-05B0B3D66719}" destId="{06D726FC-FFE0-4A7F-87C8-3406BB20DC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D705AA-5158-480D-AF06-E0A47BD11A2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FC159A5-DF61-42FA-B08B-528E477A09F0}">
      <dgm:prSet/>
      <dgm:spPr/>
      <dgm:t>
        <a:bodyPr/>
        <a:lstStyle/>
        <a:p>
          <a:r>
            <a:rPr lang="ru-RU"/>
            <a:t>Университеты представляли собой объединение учащихся и преподавателей</a:t>
          </a:r>
          <a:r>
            <a:rPr lang="en-US"/>
            <a:t>, c </a:t>
          </a:r>
          <a:r>
            <a:rPr lang="ru-RU"/>
            <a:t>широкой автономией в правах</a:t>
          </a:r>
          <a:endParaRPr lang="en-US"/>
        </a:p>
      </dgm:t>
    </dgm:pt>
    <dgm:pt modelId="{FD2ABF23-0C02-4803-A837-C4BBE81FF42B}" type="parTrans" cxnId="{6EC2C366-BFDD-42AF-9B6A-728941A9DC52}">
      <dgm:prSet/>
      <dgm:spPr/>
      <dgm:t>
        <a:bodyPr/>
        <a:lstStyle/>
        <a:p>
          <a:endParaRPr lang="en-US"/>
        </a:p>
      </dgm:t>
    </dgm:pt>
    <dgm:pt modelId="{2E91ED07-487B-42DE-98C4-1C47D36C60AC}" type="sibTrans" cxnId="{6EC2C366-BFDD-42AF-9B6A-728941A9DC52}">
      <dgm:prSet/>
      <dgm:spPr/>
      <dgm:t>
        <a:bodyPr/>
        <a:lstStyle/>
        <a:p>
          <a:endParaRPr lang="en-US"/>
        </a:p>
      </dgm:t>
    </dgm:pt>
    <dgm:pt modelId="{AE3EC097-4945-4D5B-A246-98DC9DD5C915}">
      <dgm:prSet/>
      <dgm:spPr/>
      <dgm:t>
        <a:bodyPr/>
        <a:lstStyle/>
        <a:p>
          <a:r>
            <a:rPr lang="ru-RU"/>
            <a:t>Преподаватели и студенты сообща выбирали ректора — главу университета</a:t>
          </a:r>
          <a:endParaRPr lang="en-US"/>
        </a:p>
      </dgm:t>
    </dgm:pt>
    <dgm:pt modelId="{98CB9750-19F5-4592-8ED0-E63E291AF84E}" type="parTrans" cxnId="{F8547934-3A6E-4FB1-BF68-465818FFD7DE}">
      <dgm:prSet/>
      <dgm:spPr/>
      <dgm:t>
        <a:bodyPr/>
        <a:lstStyle/>
        <a:p>
          <a:endParaRPr lang="en-US"/>
        </a:p>
      </dgm:t>
    </dgm:pt>
    <dgm:pt modelId="{609BE83E-D791-4FBC-BF37-E42A59CF71F4}" type="sibTrans" cxnId="{F8547934-3A6E-4FB1-BF68-465818FFD7DE}">
      <dgm:prSet/>
      <dgm:spPr/>
      <dgm:t>
        <a:bodyPr/>
        <a:lstStyle/>
        <a:p>
          <a:endParaRPr lang="en-US"/>
        </a:p>
      </dgm:t>
    </dgm:pt>
    <dgm:pt modelId="{EE5A01A9-2BE6-452A-8BDB-C61E38F6D02B}">
      <dgm:prSet/>
      <dgm:spPr/>
      <dgm:t>
        <a:bodyPr/>
        <a:lstStyle/>
        <a:p>
          <a:r>
            <a:rPr lang="ru-RU"/>
            <a:t>После первых лет обучения студент сдавал экзамены на звание бакалавра, а еще через несколько лет можно было получить степень магистра</a:t>
          </a:r>
          <a:endParaRPr lang="en-US"/>
        </a:p>
      </dgm:t>
    </dgm:pt>
    <dgm:pt modelId="{DB35DA2E-2BBC-4F63-8044-8784A332F014}" type="parTrans" cxnId="{8782BB68-8D4F-48B0-9B16-F6F75776BE4C}">
      <dgm:prSet/>
      <dgm:spPr/>
      <dgm:t>
        <a:bodyPr/>
        <a:lstStyle/>
        <a:p>
          <a:endParaRPr lang="en-US"/>
        </a:p>
      </dgm:t>
    </dgm:pt>
    <dgm:pt modelId="{1B1060AC-A514-4A79-AF98-849E74B55D41}" type="sibTrans" cxnId="{8782BB68-8D4F-48B0-9B16-F6F75776BE4C}">
      <dgm:prSet/>
      <dgm:spPr/>
      <dgm:t>
        <a:bodyPr/>
        <a:lstStyle/>
        <a:p>
          <a:endParaRPr lang="en-US"/>
        </a:p>
      </dgm:t>
    </dgm:pt>
    <dgm:pt modelId="{22D877AC-D4C5-4915-A396-1E0CBF67482F}">
      <dgm:prSet/>
      <dgm:spPr/>
      <dgm:t>
        <a:bodyPr/>
        <a:lstStyle/>
        <a:p>
          <a:r>
            <a:rPr lang="ru-RU"/>
            <a:t>Самые способные студенты могли получить самое высокое научное звание — доктора. Для этого им требовалось успешно защитить на собрании ученых выдвинутые ими идеи, сформулированные в виде тезисов</a:t>
          </a:r>
          <a:endParaRPr lang="en-US"/>
        </a:p>
      </dgm:t>
    </dgm:pt>
    <dgm:pt modelId="{F45352EF-B441-4147-9FCC-D96A38AEA80E}" type="parTrans" cxnId="{C58AAE8B-0D5A-4227-BD8D-D905652F5138}">
      <dgm:prSet/>
      <dgm:spPr/>
      <dgm:t>
        <a:bodyPr/>
        <a:lstStyle/>
        <a:p>
          <a:endParaRPr lang="en-US"/>
        </a:p>
      </dgm:t>
    </dgm:pt>
    <dgm:pt modelId="{FCE3C441-D7CF-4343-ADE9-9F45B4F63FAD}" type="sibTrans" cxnId="{C58AAE8B-0D5A-4227-BD8D-D905652F5138}">
      <dgm:prSet/>
      <dgm:spPr/>
      <dgm:t>
        <a:bodyPr/>
        <a:lstStyle/>
        <a:p>
          <a:endParaRPr lang="en-US"/>
        </a:p>
      </dgm:t>
    </dgm:pt>
    <dgm:pt modelId="{3649CC8D-48C8-4573-A73E-86C1F4A298E4}" type="pres">
      <dgm:prSet presAssocID="{D9D705AA-5158-480D-AF06-E0A47BD11A20}" presName="root" presStyleCnt="0">
        <dgm:presLayoutVars>
          <dgm:dir/>
          <dgm:resizeHandles val="exact"/>
        </dgm:presLayoutVars>
      </dgm:prSet>
      <dgm:spPr/>
    </dgm:pt>
    <dgm:pt modelId="{6BBEAC18-0B96-472E-87DD-628A8560702D}" type="pres">
      <dgm:prSet presAssocID="{3FC159A5-DF61-42FA-B08B-528E477A09F0}" presName="compNode" presStyleCnt="0"/>
      <dgm:spPr/>
    </dgm:pt>
    <dgm:pt modelId="{A19827A0-8F4C-49C8-AB14-E6F6CC04C2A9}" type="pres">
      <dgm:prSet presAssocID="{3FC159A5-DF61-42FA-B08B-528E477A09F0}" presName="bgRect" presStyleLbl="bgShp" presStyleIdx="0" presStyleCnt="4"/>
      <dgm:spPr/>
    </dgm:pt>
    <dgm:pt modelId="{582BEE70-BC38-42DC-B452-42F1D645D553}" type="pres">
      <dgm:prSet presAssocID="{3FC159A5-DF61-42FA-B08B-528E477A09F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179D23C9-62CF-4DE2-9C8A-7BCC032F3310}" type="pres">
      <dgm:prSet presAssocID="{3FC159A5-DF61-42FA-B08B-528E477A09F0}" presName="spaceRect" presStyleCnt="0"/>
      <dgm:spPr/>
    </dgm:pt>
    <dgm:pt modelId="{EB21A405-A796-468F-9986-1427DB10FDD4}" type="pres">
      <dgm:prSet presAssocID="{3FC159A5-DF61-42FA-B08B-528E477A09F0}" presName="parTx" presStyleLbl="revTx" presStyleIdx="0" presStyleCnt="4">
        <dgm:presLayoutVars>
          <dgm:chMax val="0"/>
          <dgm:chPref val="0"/>
        </dgm:presLayoutVars>
      </dgm:prSet>
      <dgm:spPr/>
    </dgm:pt>
    <dgm:pt modelId="{40E5F242-821F-4351-ACE4-97DB8AC5858B}" type="pres">
      <dgm:prSet presAssocID="{2E91ED07-487B-42DE-98C4-1C47D36C60AC}" presName="sibTrans" presStyleCnt="0"/>
      <dgm:spPr/>
    </dgm:pt>
    <dgm:pt modelId="{8B09CA99-B229-4AEE-A818-024123D30C47}" type="pres">
      <dgm:prSet presAssocID="{AE3EC097-4945-4D5B-A246-98DC9DD5C915}" presName="compNode" presStyleCnt="0"/>
      <dgm:spPr/>
    </dgm:pt>
    <dgm:pt modelId="{FA22FB6D-D896-42AA-8021-850E0411F429}" type="pres">
      <dgm:prSet presAssocID="{AE3EC097-4945-4D5B-A246-98DC9DD5C915}" presName="bgRect" presStyleLbl="bgShp" presStyleIdx="1" presStyleCnt="4"/>
      <dgm:spPr/>
    </dgm:pt>
    <dgm:pt modelId="{0690183F-1CAB-4916-B4CA-0729511D3D84}" type="pres">
      <dgm:prSet presAssocID="{AE3EC097-4945-4D5B-A246-98DC9DD5C91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Преподаватель"/>
        </a:ext>
      </dgm:extLst>
    </dgm:pt>
    <dgm:pt modelId="{207C3AA2-6BAE-48D1-85EF-115F4091B959}" type="pres">
      <dgm:prSet presAssocID="{AE3EC097-4945-4D5B-A246-98DC9DD5C915}" presName="spaceRect" presStyleCnt="0"/>
      <dgm:spPr/>
    </dgm:pt>
    <dgm:pt modelId="{8342F3DF-6407-47F4-9718-48C5546A89CA}" type="pres">
      <dgm:prSet presAssocID="{AE3EC097-4945-4D5B-A246-98DC9DD5C915}" presName="parTx" presStyleLbl="revTx" presStyleIdx="1" presStyleCnt="4">
        <dgm:presLayoutVars>
          <dgm:chMax val="0"/>
          <dgm:chPref val="0"/>
        </dgm:presLayoutVars>
      </dgm:prSet>
      <dgm:spPr/>
    </dgm:pt>
    <dgm:pt modelId="{81CECE28-1BA0-4BF3-B335-6211559CE64A}" type="pres">
      <dgm:prSet presAssocID="{609BE83E-D791-4FBC-BF37-E42A59CF71F4}" presName="sibTrans" presStyleCnt="0"/>
      <dgm:spPr/>
    </dgm:pt>
    <dgm:pt modelId="{EE0DB2A2-0259-4686-907E-D16DFC30F8D7}" type="pres">
      <dgm:prSet presAssocID="{EE5A01A9-2BE6-452A-8BDB-C61E38F6D02B}" presName="compNode" presStyleCnt="0"/>
      <dgm:spPr/>
    </dgm:pt>
    <dgm:pt modelId="{47B53B20-68F5-4EB6-9D66-5594E65F6712}" type="pres">
      <dgm:prSet presAssocID="{EE5A01A9-2BE6-452A-8BDB-C61E38F6D02B}" presName="bgRect" presStyleLbl="bgShp" presStyleIdx="2" presStyleCnt="4"/>
      <dgm:spPr/>
    </dgm:pt>
    <dgm:pt modelId="{3E6354C9-7FEB-4793-BAE4-BFB7D821E094}" type="pres">
      <dgm:prSet presAssocID="{EE5A01A9-2BE6-452A-8BDB-C61E38F6D02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149689C-AB44-4AFE-9FD4-7CD012402C47}" type="pres">
      <dgm:prSet presAssocID="{EE5A01A9-2BE6-452A-8BDB-C61E38F6D02B}" presName="spaceRect" presStyleCnt="0"/>
      <dgm:spPr/>
    </dgm:pt>
    <dgm:pt modelId="{8A24CD9A-09DC-4996-BE1C-5CDA2642F586}" type="pres">
      <dgm:prSet presAssocID="{EE5A01A9-2BE6-452A-8BDB-C61E38F6D02B}" presName="parTx" presStyleLbl="revTx" presStyleIdx="2" presStyleCnt="4">
        <dgm:presLayoutVars>
          <dgm:chMax val="0"/>
          <dgm:chPref val="0"/>
        </dgm:presLayoutVars>
      </dgm:prSet>
      <dgm:spPr/>
    </dgm:pt>
    <dgm:pt modelId="{3FDF2CCB-EC5A-4E24-B3FB-BD1226A67F26}" type="pres">
      <dgm:prSet presAssocID="{1B1060AC-A514-4A79-AF98-849E74B55D41}" presName="sibTrans" presStyleCnt="0"/>
      <dgm:spPr/>
    </dgm:pt>
    <dgm:pt modelId="{3C430633-858B-49B1-9AD0-E66AB7DBCE65}" type="pres">
      <dgm:prSet presAssocID="{22D877AC-D4C5-4915-A396-1E0CBF67482F}" presName="compNode" presStyleCnt="0"/>
      <dgm:spPr/>
    </dgm:pt>
    <dgm:pt modelId="{5F06ADE0-4159-4712-ABD9-75AC9B99A370}" type="pres">
      <dgm:prSet presAssocID="{22D877AC-D4C5-4915-A396-1E0CBF67482F}" presName="bgRect" presStyleLbl="bgShp" presStyleIdx="3" presStyleCnt="4"/>
      <dgm:spPr/>
    </dgm:pt>
    <dgm:pt modelId="{FDCF2385-0488-44CA-80A8-2D27E51FB4D4}" type="pres">
      <dgm:prSet presAssocID="{22D877AC-D4C5-4915-A396-1E0CBF6748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A3AA4767-8A72-4D19-90B5-7267248E41C6}" type="pres">
      <dgm:prSet presAssocID="{22D877AC-D4C5-4915-A396-1E0CBF67482F}" presName="spaceRect" presStyleCnt="0"/>
      <dgm:spPr/>
    </dgm:pt>
    <dgm:pt modelId="{FF291159-CA0E-4BAC-8565-D83FC9F99C00}" type="pres">
      <dgm:prSet presAssocID="{22D877AC-D4C5-4915-A396-1E0CBF67482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8547934-3A6E-4FB1-BF68-465818FFD7DE}" srcId="{D9D705AA-5158-480D-AF06-E0A47BD11A20}" destId="{AE3EC097-4945-4D5B-A246-98DC9DD5C915}" srcOrd="1" destOrd="0" parTransId="{98CB9750-19F5-4592-8ED0-E63E291AF84E}" sibTransId="{609BE83E-D791-4FBC-BF37-E42A59CF71F4}"/>
    <dgm:cxn modelId="{C1EF6166-96ED-4EB3-8CBC-A724FF993DC0}" type="presOf" srcId="{EE5A01A9-2BE6-452A-8BDB-C61E38F6D02B}" destId="{8A24CD9A-09DC-4996-BE1C-5CDA2642F586}" srcOrd="0" destOrd="0" presId="urn:microsoft.com/office/officeart/2018/2/layout/IconVerticalSolidList"/>
    <dgm:cxn modelId="{6EC2C366-BFDD-42AF-9B6A-728941A9DC52}" srcId="{D9D705AA-5158-480D-AF06-E0A47BD11A20}" destId="{3FC159A5-DF61-42FA-B08B-528E477A09F0}" srcOrd="0" destOrd="0" parTransId="{FD2ABF23-0C02-4803-A837-C4BBE81FF42B}" sibTransId="{2E91ED07-487B-42DE-98C4-1C47D36C60AC}"/>
    <dgm:cxn modelId="{8782BB68-8D4F-48B0-9B16-F6F75776BE4C}" srcId="{D9D705AA-5158-480D-AF06-E0A47BD11A20}" destId="{EE5A01A9-2BE6-452A-8BDB-C61E38F6D02B}" srcOrd="2" destOrd="0" parTransId="{DB35DA2E-2BBC-4F63-8044-8784A332F014}" sibTransId="{1B1060AC-A514-4A79-AF98-849E74B55D41}"/>
    <dgm:cxn modelId="{7CD8C17A-2B3C-412D-8BE5-9661C5750686}" type="presOf" srcId="{D9D705AA-5158-480D-AF06-E0A47BD11A20}" destId="{3649CC8D-48C8-4573-A73E-86C1F4A298E4}" srcOrd="0" destOrd="0" presId="urn:microsoft.com/office/officeart/2018/2/layout/IconVerticalSolidList"/>
    <dgm:cxn modelId="{C58AAE8B-0D5A-4227-BD8D-D905652F5138}" srcId="{D9D705AA-5158-480D-AF06-E0A47BD11A20}" destId="{22D877AC-D4C5-4915-A396-1E0CBF67482F}" srcOrd="3" destOrd="0" parTransId="{F45352EF-B441-4147-9FCC-D96A38AEA80E}" sibTransId="{FCE3C441-D7CF-4343-ADE9-9F45B4F63FAD}"/>
    <dgm:cxn modelId="{D28B4E8E-640A-4F85-BA23-6397A7C48EF3}" type="presOf" srcId="{AE3EC097-4945-4D5B-A246-98DC9DD5C915}" destId="{8342F3DF-6407-47F4-9718-48C5546A89CA}" srcOrd="0" destOrd="0" presId="urn:microsoft.com/office/officeart/2018/2/layout/IconVerticalSolidList"/>
    <dgm:cxn modelId="{8D8653A2-059A-4A5A-BD3F-1972E36A30BA}" type="presOf" srcId="{22D877AC-D4C5-4915-A396-1E0CBF67482F}" destId="{FF291159-CA0E-4BAC-8565-D83FC9F99C00}" srcOrd="0" destOrd="0" presId="urn:microsoft.com/office/officeart/2018/2/layout/IconVerticalSolidList"/>
    <dgm:cxn modelId="{79C2E7B5-8B21-4007-85EB-BF22DB64D248}" type="presOf" srcId="{3FC159A5-DF61-42FA-B08B-528E477A09F0}" destId="{EB21A405-A796-468F-9986-1427DB10FDD4}" srcOrd="0" destOrd="0" presId="urn:microsoft.com/office/officeart/2018/2/layout/IconVerticalSolidList"/>
    <dgm:cxn modelId="{5FC01FA3-5076-4BC6-ACBB-16BC7612F50F}" type="presParOf" srcId="{3649CC8D-48C8-4573-A73E-86C1F4A298E4}" destId="{6BBEAC18-0B96-472E-87DD-628A8560702D}" srcOrd="0" destOrd="0" presId="urn:microsoft.com/office/officeart/2018/2/layout/IconVerticalSolidList"/>
    <dgm:cxn modelId="{317CA9CD-8EE0-4E47-B382-4BFAA913AAB8}" type="presParOf" srcId="{6BBEAC18-0B96-472E-87DD-628A8560702D}" destId="{A19827A0-8F4C-49C8-AB14-E6F6CC04C2A9}" srcOrd="0" destOrd="0" presId="urn:microsoft.com/office/officeart/2018/2/layout/IconVerticalSolidList"/>
    <dgm:cxn modelId="{C38F7D97-2FE9-4AAF-8FFB-4837B1AF9B97}" type="presParOf" srcId="{6BBEAC18-0B96-472E-87DD-628A8560702D}" destId="{582BEE70-BC38-42DC-B452-42F1D645D553}" srcOrd="1" destOrd="0" presId="urn:microsoft.com/office/officeart/2018/2/layout/IconVerticalSolidList"/>
    <dgm:cxn modelId="{5BC742B1-9D5F-4DF3-93EE-7E3604469589}" type="presParOf" srcId="{6BBEAC18-0B96-472E-87DD-628A8560702D}" destId="{179D23C9-62CF-4DE2-9C8A-7BCC032F3310}" srcOrd="2" destOrd="0" presId="urn:microsoft.com/office/officeart/2018/2/layout/IconVerticalSolidList"/>
    <dgm:cxn modelId="{C0D2C89C-A822-4CF7-BF73-A97EC8168639}" type="presParOf" srcId="{6BBEAC18-0B96-472E-87DD-628A8560702D}" destId="{EB21A405-A796-468F-9986-1427DB10FDD4}" srcOrd="3" destOrd="0" presId="urn:microsoft.com/office/officeart/2018/2/layout/IconVerticalSolidList"/>
    <dgm:cxn modelId="{5C5CA897-AAA8-4A2C-BA3F-BAAEB0058E96}" type="presParOf" srcId="{3649CC8D-48C8-4573-A73E-86C1F4A298E4}" destId="{40E5F242-821F-4351-ACE4-97DB8AC5858B}" srcOrd="1" destOrd="0" presId="urn:microsoft.com/office/officeart/2018/2/layout/IconVerticalSolidList"/>
    <dgm:cxn modelId="{F791F73C-868E-4A03-A077-5978360AEBE4}" type="presParOf" srcId="{3649CC8D-48C8-4573-A73E-86C1F4A298E4}" destId="{8B09CA99-B229-4AEE-A818-024123D30C47}" srcOrd="2" destOrd="0" presId="urn:microsoft.com/office/officeart/2018/2/layout/IconVerticalSolidList"/>
    <dgm:cxn modelId="{0824BB02-78CC-4343-BF32-37986F35AD09}" type="presParOf" srcId="{8B09CA99-B229-4AEE-A818-024123D30C47}" destId="{FA22FB6D-D896-42AA-8021-850E0411F429}" srcOrd="0" destOrd="0" presId="urn:microsoft.com/office/officeart/2018/2/layout/IconVerticalSolidList"/>
    <dgm:cxn modelId="{1E6F1373-6033-42F6-B73D-9BBDE34CD7F8}" type="presParOf" srcId="{8B09CA99-B229-4AEE-A818-024123D30C47}" destId="{0690183F-1CAB-4916-B4CA-0729511D3D84}" srcOrd="1" destOrd="0" presId="urn:microsoft.com/office/officeart/2018/2/layout/IconVerticalSolidList"/>
    <dgm:cxn modelId="{2FA9DA8A-AA6C-4B2E-8350-3205715FE294}" type="presParOf" srcId="{8B09CA99-B229-4AEE-A818-024123D30C47}" destId="{207C3AA2-6BAE-48D1-85EF-115F4091B959}" srcOrd="2" destOrd="0" presId="urn:microsoft.com/office/officeart/2018/2/layout/IconVerticalSolidList"/>
    <dgm:cxn modelId="{6F9D3426-10EE-458D-B0B6-77134CA5AE36}" type="presParOf" srcId="{8B09CA99-B229-4AEE-A818-024123D30C47}" destId="{8342F3DF-6407-47F4-9718-48C5546A89CA}" srcOrd="3" destOrd="0" presId="urn:microsoft.com/office/officeart/2018/2/layout/IconVerticalSolidList"/>
    <dgm:cxn modelId="{181C9D14-7E93-4387-9F1C-15773D1E8617}" type="presParOf" srcId="{3649CC8D-48C8-4573-A73E-86C1F4A298E4}" destId="{81CECE28-1BA0-4BF3-B335-6211559CE64A}" srcOrd="3" destOrd="0" presId="urn:microsoft.com/office/officeart/2018/2/layout/IconVerticalSolidList"/>
    <dgm:cxn modelId="{6052236C-F221-45A0-8609-86094E6B18F0}" type="presParOf" srcId="{3649CC8D-48C8-4573-A73E-86C1F4A298E4}" destId="{EE0DB2A2-0259-4686-907E-D16DFC30F8D7}" srcOrd="4" destOrd="0" presId="urn:microsoft.com/office/officeart/2018/2/layout/IconVerticalSolidList"/>
    <dgm:cxn modelId="{C0BE79AD-F32D-442B-8AE7-7C12F937F4EB}" type="presParOf" srcId="{EE0DB2A2-0259-4686-907E-D16DFC30F8D7}" destId="{47B53B20-68F5-4EB6-9D66-5594E65F6712}" srcOrd="0" destOrd="0" presId="urn:microsoft.com/office/officeart/2018/2/layout/IconVerticalSolidList"/>
    <dgm:cxn modelId="{394C2BF5-909E-4C7F-90EB-78BD4B6C2B2D}" type="presParOf" srcId="{EE0DB2A2-0259-4686-907E-D16DFC30F8D7}" destId="{3E6354C9-7FEB-4793-BAE4-BFB7D821E094}" srcOrd="1" destOrd="0" presId="urn:microsoft.com/office/officeart/2018/2/layout/IconVerticalSolidList"/>
    <dgm:cxn modelId="{6ADB0147-F33B-4F50-A593-669729598EDF}" type="presParOf" srcId="{EE0DB2A2-0259-4686-907E-D16DFC30F8D7}" destId="{D149689C-AB44-4AFE-9FD4-7CD012402C47}" srcOrd="2" destOrd="0" presId="urn:microsoft.com/office/officeart/2018/2/layout/IconVerticalSolidList"/>
    <dgm:cxn modelId="{9816D0C5-F90F-41FA-BF79-06008D4098A7}" type="presParOf" srcId="{EE0DB2A2-0259-4686-907E-D16DFC30F8D7}" destId="{8A24CD9A-09DC-4996-BE1C-5CDA2642F586}" srcOrd="3" destOrd="0" presId="urn:microsoft.com/office/officeart/2018/2/layout/IconVerticalSolidList"/>
    <dgm:cxn modelId="{F30EBA56-A180-4F10-8970-2971CA586AFA}" type="presParOf" srcId="{3649CC8D-48C8-4573-A73E-86C1F4A298E4}" destId="{3FDF2CCB-EC5A-4E24-B3FB-BD1226A67F26}" srcOrd="5" destOrd="0" presId="urn:microsoft.com/office/officeart/2018/2/layout/IconVerticalSolidList"/>
    <dgm:cxn modelId="{32D2C048-679B-4B7E-AF61-85EF5EF3C1A9}" type="presParOf" srcId="{3649CC8D-48C8-4573-A73E-86C1F4A298E4}" destId="{3C430633-858B-49B1-9AD0-E66AB7DBCE65}" srcOrd="6" destOrd="0" presId="urn:microsoft.com/office/officeart/2018/2/layout/IconVerticalSolidList"/>
    <dgm:cxn modelId="{BA1951E6-208C-4D9B-831F-2CEE38E294DA}" type="presParOf" srcId="{3C430633-858B-49B1-9AD0-E66AB7DBCE65}" destId="{5F06ADE0-4159-4712-ABD9-75AC9B99A370}" srcOrd="0" destOrd="0" presId="urn:microsoft.com/office/officeart/2018/2/layout/IconVerticalSolidList"/>
    <dgm:cxn modelId="{B942F957-18B0-45F1-A8EA-87F10205EA5B}" type="presParOf" srcId="{3C430633-858B-49B1-9AD0-E66AB7DBCE65}" destId="{FDCF2385-0488-44CA-80A8-2D27E51FB4D4}" srcOrd="1" destOrd="0" presId="urn:microsoft.com/office/officeart/2018/2/layout/IconVerticalSolidList"/>
    <dgm:cxn modelId="{02C7601C-BE87-40AB-966F-A40BA68F696F}" type="presParOf" srcId="{3C430633-858B-49B1-9AD0-E66AB7DBCE65}" destId="{A3AA4767-8A72-4D19-90B5-7267248E41C6}" srcOrd="2" destOrd="0" presId="urn:microsoft.com/office/officeart/2018/2/layout/IconVerticalSolidList"/>
    <dgm:cxn modelId="{AB38B057-BDBF-44C9-90EE-FC9A51DB08DC}" type="presParOf" srcId="{3C430633-858B-49B1-9AD0-E66AB7DBCE65}" destId="{FF291159-CA0E-4BAC-8565-D83FC9F99C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D77665-4259-462D-81D6-533A2B8E76C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3F3E73B-07C6-4926-A116-B0B41C17CC3C}">
      <dgm:prSet phldrT="[Текст]"/>
      <dgm:spPr/>
      <dgm:t>
        <a:bodyPr/>
        <a:lstStyle/>
        <a:p>
          <a:r>
            <a:rPr lang="ru-RU" dirty="0"/>
            <a:t>Тривиум</a:t>
          </a:r>
        </a:p>
      </dgm:t>
    </dgm:pt>
    <dgm:pt modelId="{4FD21333-7917-45D9-828E-8F9DC30FC387}" type="parTrans" cxnId="{AAE4FB76-4907-4BEB-96D0-9ABE63657D31}">
      <dgm:prSet/>
      <dgm:spPr/>
      <dgm:t>
        <a:bodyPr/>
        <a:lstStyle/>
        <a:p>
          <a:endParaRPr lang="ru-RU"/>
        </a:p>
      </dgm:t>
    </dgm:pt>
    <dgm:pt modelId="{4F8EBB13-66FF-4A57-A472-A2A2671083BD}" type="sibTrans" cxnId="{AAE4FB76-4907-4BEB-96D0-9ABE63657D31}">
      <dgm:prSet/>
      <dgm:spPr/>
      <dgm:t>
        <a:bodyPr/>
        <a:lstStyle/>
        <a:p>
          <a:endParaRPr lang="ru-RU"/>
        </a:p>
      </dgm:t>
    </dgm:pt>
    <dgm:pt modelId="{0DF171EC-1DFA-475E-9852-FAC9374F89A6}">
      <dgm:prSet phldrT="[Текст]"/>
      <dgm:spPr/>
      <dgm:t>
        <a:bodyPr/>
        <a:lstStyle/>
        <a:p>
          <a:r>
            <a:rPr lang="ru-RU" dirty="0"/>
            <a:t>Грамматика </a:t>
          </a:r>
        </a:p>
      </dgm:t>
    </dgm:pt>
    <dgm:pt modelId="{11513822-D99A-4513-99FC-3913A66919DF}" type="parTrans" cxnId="{1D9B6445-FC1B-4427-A3FA-FF438D84E93B}">
      <dgm:prSet/>
      <dgm:spPr/>
      <dgm:t>
        <a:bodyPr/>
        <a:lstStyle/>
        <a:p>
          <a:endParaRPr lang="ru-RU"/>
        </a:p>
      </dgm:t>
    </dgm:pt>
    <dgm:pt modelId="{E5AFD9D0-1C4E-4974-A77D-1AA4AFD824CC}" type="sibTrans" cxnId="{1D9B6445-FC1B-4427-A3FA-FF438D84E93B}">
      <dgm:prSet/>
      <dgm:spPr/>
      <dgm:t>
        <a:bodyPr/>
        <a:lstStyle/>
        <a:p>
          <a:endParaRPr lang="ru-RU"/>
        </a:p>
      </dgm:t>
    </dgm:pt>
    <dgm:pt modelId="{7AC906C8-0E79-4F4C-ABC5-6B22D1B690D3}">
      <dgm:prSet phldrT="[Текст]"/>
      <dgm:spPr/>
      <dgm:t>
        <a:bodyPr/>
        <a:lstStyle/>
        <a:p>
          <a:r>
            <a:rPr lang="ru-RU" dirty="0"/>
            <a:t>Квадривиум </a:t>
          </a:r>
        </a:p>
      </dgm:t>
    </dgm:pt>
    <dgm:pt modelId="{A6B6FC6D-D089-46D6-80B2-CB69A4AEB1C8}" type="parTrans" cxnId="{756B9A35-C97E-461B-822A-980B4D31F619}">
      <dgm:prSet/>
      <dgm:spPr/>
      <dgm:t>
        <a:bodyPr/>
        <a:lstStyle/>
        <a:p>
          <a:endParaRPr lang="ru-RU"/>
        </a:p>
      </dgm:t>
    </dgm:pt>
    <dgm:pt modelId="{EAF9109E-034C-40E7-9019-BB4C09151080}" type="sibTrans" cxnId="{756B9A35-C97E-461B-822A-980B4D31F619}">
      <dgm:prSet/>
      <dgm:spPr/>
      <dgm:t>
        <a:bodyPr/>
        <a:lstStyle/>
        <a:p>
          <a:endParaRPr lang="ru-RU"/>
        </a:p>
      </dgm:t>
    </dgm:pt>
    <dgm:pt modelId="{AE47D26B-F174-46EE-9BA3-D301170B9CEF}">
      <dgm:prSet phldrT="[Текст]"/>
      <dgm:spPr/>
      <dgm:t>
        <a:bodyPr/>
        <a:lstStyle/>
        <a:p>
          <a:r>
            <a:rPr lang="ru-RU" dirty="0"/>
            <a:t>Арифметика </a:t>
          </a:r>
        </a:p>
      </dgm:t>
    </dgm:pt>
    <dgm:pt modelId="{47F299AA-BE25-4F12-9A53-CEE02DDC30E5}" type="parTrans" cxnId="{1171F49F-BA4C-4D53-8917-2FCF62BFF1B8}">
      <dgm:prSet/>
      <dgm:spPr/>
      <dgm:t>
        <a:bodyPr/>
        <a:lstStyle/>
        <a:p>
          <a:endParaRPr lang="ru-RU"/>
        </a:p>
      </dgm:t>
    </dgm:pt>
    <dgm:pt modelId="{805935F3-9D7A-443C-8711-D7D7DC12145A}" type="sibTrans" cxnId="{1171F49F-BA4C-4D53-8917-2FCF62BFF1B8}">
      <dgm:prSet/>
      <dgm:spPr/>
      <dgm:t>
        <a:bodyPr/>
        <a:lstStyle/>
        <a:p>
          <a:endParaRPr lang="ru-RU"/>
        </a:p>
      </dgm:t>
    </dgm:pt>
    <dgm:pt modelId="{0B10E8D5-BD9D-458B-AD64-1CF6998AC122}">
      <dgm:prSet phldrT="[Текст]"/>
      <dgm:spPr/>
      <dgm:t>
        <a:bodyPr/>
        <a:lstStyle/>
        <a:p>
          <a:r>
            <a:rPr lang="ru-RU" dirty="0"/>
            <a:t>Риторика</a:t>
          </a:r>
        </a:p>
      </dgm:t>
    </dgm:pt>
    <dgm:pt modelId="{C4F7B896-6A90-444A-A5F0-6A38D8D0E1A0}" type="parTrans" cxnId="{BA2F26C4-27FC-408C-A34D-55D53F646247}">
      <dgm:prSet/>
      <dgm:spPr/>
      <dgm:t>
        <a:bodyPr/>
        <a:lstStyle/>
        <a:p>
          <a:endParaRPr lang="ru-RU"/>
        </a:p>
      </dgm:t>
    </dgm:pt>
    <dgm:pt modelId="{771FA8B7-03B3-43F9-BB91-38FC0DB07683}" type="sibTrans" cxnId="{BA2F26C4-27FC-408C-A34D-55D53F646247}">
      <dgm:prSet/>
      <dgm:spPr/>
      <dgm:t>
        <a:bodyPr/>
        <a:lstStyle/>
        <a:p>
          <a:endParaRPr lang="ru-RU"/>
        </a:p>
      </dgm:t>
    </dgm:pt>
    <dgm:pt modelId="{5DFE694E-71A2-4F7F-851F-D7B79AA7410A}">
      <dgm:prSet phldrT="[Текст]"/>
      <dgm:spPr/>
      <dgm:t>
        <a:bodyPr/>
        <a:lstStyle/>
        <a:p>
          <a:r>
            <a:rPr lang="ru-RU" dirty="0"/>
            <a:t>Диалектика</a:t>
          </a:r>
        </a:p>
      </dgm:t>
    </dgm:pt>
    <dgm:pt modelId="{ABBC3296-FBA7-4C91-99B6-A0CA61FAB91A}" type="parTrans" cxnId="{B5BAA324-3E30-4128-8995-EB31513194FE}">
      <dgm:prSet/>
      <dgm:spPr/>
      <dgm:t>
        <a:bodyPr/>
        <a:lstStyle/>
        <a:p>
          <a:endParaRPr lang="ru-RU"/>
        </a:p>
      </dgm:t>
    </dgm:pt>
    <dgm:pt modelId="{5E8CFD2C-E41A-4629-A08F-68727E13ADF3}" type="sibTrans" cxnId="{B5BAA324-3E30-4128-8995-EB31513194FE}">
      <dgm:prSet/>
      <dgm:spPr/>
      <dgm:t>
        <a:bodyPr/>
        <a:lstStyle/>
        <a:p>
          <a:endParaRPr lang="ru-RU"/>
        </a:p>
      </dgm:t>
    </dgm:pt>
    <dgm:pt modelId="{4836A6E6-81D9-4FF7-82C2-53F9F91413EE}">
      <dgm:prSet phldrT="[Текст]"/>
      <dgm:spPr/>
      <dgm:t>
        <a:bodyPr/>
        <a:lstStyle/>
        <a:p>
          <a:r>
            <a:rPr lang="ru-RU" dirty="0"/>
            <a:t>Геометрия</a:t>
          </a:r>
        </a:p>
      </dgm:t>
    </dgm:pt>
    <dgm:pt modelId="{5424F912-FDD4-4447-BBA2-AAF44C23F802}" type="parTrans" cxnId="{B5656C8E-7BDA-407C-9B25-9860957FF466}">
      <dgm:prSet/>
      <dgm:spPr/>
      <dgm:t>
        <a:bodyPr/>
        <a:lstStyle/>
        <a:p>
          <a:endParaRPr lang="ru-RU"/>
        </a:p>
      </dgm:t>
    </dgm:pt>
    <dgm:pt modelId="{0B5ECF0E-CD10-401F-9F3E-0D50376600D3}" type="sibTrans" cxnId="{B5656C8E-7BDA-407C-9B25-9860957FF466}">
      <dgm:prSet/>
      <dgm:spPr/>
      <dgm:t>
        <a:bodyPr/>
        <a:lstStyle/>
        <a:p>
          <a:endParaRPr lang="ru-RU"/>
        </a:p>
      </dgm:t>
    </dgm:pt>
    <dgm:pt modelId="{A42BDB1F-85DC-4077-932B-F2A693B75BB1}">
      <dgm:prSet phldrT="[Текст]"/>
      <dgm:spPr/>
      <dgm:t>
        <a:bodyPr/>
        <a:lstStyle/>
        <a:p>
          <a:r>
            <a:rPr lang="ru-RU" dirty="0"/>
            <a:t>Астрономия</a:t>
          </a:r>
        </a:p>
      </dgm:t>
    </dgm:pt>
    <dgm:pt modelId="{1239199A-707E-428F-8D0E-5E33772BFE9E}" type="parTrans" cxnId="{8AE710BE-D38E-4B8F-A4F8-B4A2BBF36CC8}">
      <dgm:prSet/>
      <dgm:spPr/>
      <dgm:t>
        <a:bodyPr/>
        <a:lstStyle/>
        <a:p>
          <a:endParaRPr lang="ru-RU"/>
        </a:p>
      </dgm:t>
    </dgm:pt>
    <dgm:pt modelId="{E6D7BD79-C030-4074-8187-DDFBFF0661D4}" type="sibTrans" cxnId="{8AE710BE-D38E-4B8F-A4F8-B4A2BBF36CC8}">
      <dgm:prSet/>
      <dgm:spPr/>
      <dgm:t>
        <a:bodyPr/>
        <a:lstStyle/>
        <a:p>
          <a:endParaRPr lang="ru-RU"/>
        </a:p>
      </dgm:t>
    </dgm:pt>
    <dgm:pt modelId="{DBA6EF1E-B1F8-4196-8C06-20C339C39C6A}">
      <dgm:prSet phldrT="[Текст]"/>
      <dgm:spPr/>
      <dgm:t>
        <a:bodyPr/>
        <a:lstStyle/>
        <a:p>
          <a:r>
            <a:rPr lang="ru-RU" dirty="0"/>
            <a:t>Музыка</a:t>
          </a:r>
        </a:p>
      </dgm:t>
    </dgm:pt>
    <dgm:pt modelId="{5509A715-825A-459F-BB6F-B4B0B0941139}" type="parTrans" cxnId="{390C39AB-7813-4116-AB1C-A2B968B3C522}">
      <dgm:prSet/>
      <dgm:spPr/>
      <dgm:t>
        <a:bodyPr/>
        <a:lstStyle/>
        <a:p>
          <a:endParaRPr lang="ru-RU"/>
        </a:p>
      </dgm:t>
    </dgm:pt>
    <dgm:pt modelId="{EB84AA6C-7DA7-4A26-A9DD-D3FE9714918C}" type="sibTrans" cxnId="{390C39AB-7813-4116-AB1C-A2B968B3C522}">
      <dgm:prSet/>
      <dgm:spPr/>
      <dgm:t>
        <a:bodyPr/>
        <a:lstStyle/>
        <a:p>
          <a:endParaRPr lang="ru-RU"/>
        </a:p>
      </dgm:t>
    </dgm:pt>
    <dgm:pt modelId="{95B19C1D-7B4F-4BB0-9CE0-49B48870D063}" type="pres">
      <dgm:prSet presAssocID="{86D77665-4259-462D-81D6-533A2B8E76C6}" presName="linear" presStyleCnt="0">
        <dgm:presLayoutVars>
          <dgm:dir/>
          <dgm:animLvl val="lvl"/>
          <dgm:resizeHandles val="exact"/>
        </dgm:presLayoutVars>
      </dgm:prSet>
      <dgm:spPr/>
    </dgm:pt>
    <dgm:pt modelId="{B6FF035A-AECD-47DF-AC3E-FD0A0EE0F54A}" type="pres">
      <dgm:prSet presAssocID="{93F3E73B-07C6-4926-A116-B0B41C17CC3C}" presName="parentLin" presStyleCnt="0"/>
      <dgm:spPr/>
    </dgm:pt>
    <dgm:pt modelId="{4EE7F2E4-752F-4FB8-9ADE-8B93D060FF98}" type="pres">
      <dgm:prSet presAssocID="{93F3E73B-07C6-4926-A116-B0B41C17CC3C}" presName="parentLeftMargin" presStyleLbl="node1" presStyleIdx="0" presStyleCnt="2"/>
      <dgm:spPr/>
    </dgm:pt>
    <dgm:pt modelId="{71712A90-1292-4036-86F0-CF1293D9EDC5}" type="pres">
      <dgm:prSet presAssocID="{93F3E73B-07C6-4926-A116-B0B41C17CC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5AF244-EFED-4779-A2FE-7AD680D84658}" type="pres">
      <dgm:prSet presAssocID="{93F3E73B-07C6-4926-A116-B0B41C17CC3C}" presName="negativeSpace" presStyleCnt="0"/>
      <dgm:spPr/>
    </dgm:pt>
    <dgm:pt modelId="{04A8B6F4-45AA-4617-A427-68F182E1C5B8}" type="pres">
      <dgm:prSet presAssocID="{93F3E73B-07C6-4926-A116-B0B41C17CC3C}" presName="childText" presStyleLbl="conFgAcc1" presStyleIdx="0" presStyleCnt="2">
        <dgm:presLayoutVars>
          <dgm:bulletEnabled val="1"/>
        </dgm:presLayoutVars>
      </dgm:prSet>
      <dgm:spPr/>
    </dgm:pt>
    <dgm:pt modelId="{2CCB6B88-9112-4873-BE42-FBFAFD66458B}" type="pres">
      <dgm:prSet presAssocID="{4F8EBB13-66FF-4A57-A472-A2A2671083BD}" presName="spaceBetweenRectangles" presStyleCnt="0"/>
      <dgm:spPr/>
    </dgm:pt>
    <dgm:pt modelId="{388C576C-C0AB-46CF-8FCC-8DAC525693A7}" type="pres">
      <dgm:prSet presAssocID="{7AC906C8-0E79-4F4C-ABC5-6B22D1B690D3}" presName="parentLin" presStyleCnt="0"/>
      <dgm:spPr/>
    </dgm:pt>
    <dgm:pt modelId="{3465810E-F138-440E-96F6-F9B0D2D568F9}" type="pres">
      <dgm:prSet presAssocID="{7AC906C8-0E79-4F4C-ABC5-6B22D1B690D3}" presName="parentLeftMargin" presStyleLbl="node1" presStyleIdx="0" presStyleCnt="2"/>
      <dgm:spPr/>
    </dgm:pt>
    <dgm:pt modelId="{3F1FF414-5364-4080-9E53-DC02192C107C}" type="pres">
      <dgm:prSet presAssocID="{7AC906C8-0E79-4F4C-ABC5-6B22D1B690D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44DB389-3EF0-4A1B-ADC0-C00E6A34658E}" type="pres">
      <dgm:prSet presAssocID="{7AC906C8-0E79-4F4C-ABC5-6B22D1B690D3}" presName="negativeSpace" presStyleCnt="0"/>
      <dgm:spPr/>
    </dgm:pt>
    <dgm:pt modelId="{87DC1108-2E5B-4007-AAB3-36251F8F4952}" type="pres">
      <dgm:prSet presAssocID="{7AC906C8-0E79-4F4C-ABC5-6B22D1B690D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5BAA324-3E30-4128-8995-EB31513194FE}" srcId="{93F3E73B-07C6-4926-A116-B0B41C17CC3C}" destId="{5DFE694E-71A2-4F7F-851F-D7B79AA7410A}" srcOrd="2" destOrd="0" parTransId="{ABBC3296-FBA7-4C91-99B6-A0CA61FAB91A}" sibTransId="{5E8CFD2C-E41A-4629-A08F-68727E13ADF3}"/>
    <dgm:cxn modelId="{206CEF2C-1DAA-4A14-88D2-D962AD3D7A5B}" type="presOf" srcId="{DBA6EF1E-B1F8-4196-8C06-20C339C39C6A}" destId="{87DC1108-2E5B-4007-AAB3-36251F8F4952}" srcOrd="0" destOrd="3" presId="urn:microsoft.com/office/officeart/2005/8/layout/list1"/>
    <dgm:cxn modelId="{756B9A35-C97E-461B-822A-980B4D31F619}" srcId="{86D77665-4259-462D-81D6-533A2B8E76C6}" destId="{7AC906C8-0E79-4F4C-ABC5-6B22D1B690D3}" srcOrd="1" destOrd="0" parTransId="{A6B6FC6D-D089-46D6-80B2-CB69A4AEB1C8}" sibTransId="{EAF9109E-034C-40E7-9019-BB4C09151080}"/>
    <dgm:cxn modelId="{69628F3B-521F-428E-B916-696E0D65A3E4}" type="presOf" srcId="{0B10E8D5-BD9D-458B-AD64-1CF6998AC122}" destId="{04A8B6F4-45AA-4617-A427-68F182E1C5B8}" srcOrd="0" destOrd="1" presId="urn:microsoft.com/office/officeart/2005/8/layout/list1"/>
    <dgm:cxn modelId="{4ED3363C-1A7D-4AC2-BF12-F5131E5FFD7B}" type="presOf" srcId="{86D77665-4259-462D-81D6-533A2B8E76C6}" destId="{95B19C1D-7B4F-4BB0-9CE0-49B48870D063}" srcOrd="0" destOrd="0" presId="urn:microsoft.com/office/officeart/2005/8/layout/list1"/>
    <dgm:cxn modelId="{3802303F-BB0A-4EB5-9023-ACFD095B86EC}" type="presOf" srcId="{7AC906C8-0E79-4F4C-ABC5-6B22D1B690D3}" destId="{3F1FF414-5364-4080-9E53-DC02192C107C}" srcOrd="1" destOrd="0" presId="urn:microsoft.com/office/officeart/2005/8/layout/list1"/>
    <dgm:cxn modelId="{29222D43-B88F-41DE-B4CD-9FCC1D2B304D}" type="presOf" srcId="{7AC906C8-0E79-4F4C-ABC5-6B22D1B690D3}" destId="{3465810E-F138-440E-96F6-F9B0D2D568F9}" srcOrd="0" destOrd="0" presId="urn:microsoft.com/office/officeart/2005/8/layout/list1"/>
    <dgm:cxn modelId="{FF4D5D63-D89A-493D-9778-EECA6A970210}" type="presOf" srcId="{93F3E73B-07C6-4926-A116-B0B41C17CC3C}" destId="{71712A90-1292-4036-86F0-CF1293D9EDC5}" srcOrd="1" destOrd="0" presId="urn:microsoft.com/office/officeart/2005/8/layout/list1"/>
    <dgm:cxn modelId="{1D9B6445-FC1B-4427-A3FA-FF438D84E93B}" srcId="{93F3E73B-07C6-4926-A116-B0B41C17CC3C}" destId="{0DF171EC-1DFA-475E-9852-FAC9374F89A6}" srcOrd="0" destOrd="0" parTransId="{11513822-D99A-4513-99FC-3913A66919DF}" sibTransId="{E5AFD9D0-1C4E-4974-A77D-1AA4AFD824CC}"/>
    <dgm:cxn modelId="{08C4524D-2AA1-4B79-94FE-0A1701FF3141}" type="presOf" srcId="{0DF171EC-1DFA-475E-9852-FAC9374F89A6}" destId="{04A8B6F4-45AA-4617-A427-68F182E1C5B8}" srcOrd="0" destOrd="0" presId="urn:microsoft.com/office/officeart/2005/8/layout/list1"/>
    <dgm:cxn modelId="{AAE4FB76-4907-4BEB-96D0-9ABE63657D31}" srcId="{86D77665-4259-462D-81D6-533A2B8E76C6}" destId="{93F3E73B-07C6-4926-A116-B0B41C17CC3C}" srcOrd="0" destOrd="0" parTransId="{4FD21333-7917-45D9-828E-8F9DC30FC387}" sibTransId="{4F8EBB13-66FF-4A57-A472-A2A2671083BD}"/>
    <dgm:cxn modelId="{E765357E-2895-424D-9617-592BFD2A1DE5}" type="presOf" srcId="{4836A6E6-81D9-4FF7-82C2-53F9F91413EE}" destId="{87DC1108-2E5B-4007-AAB3-36251F8F4952}" srcOrd="0" destOrd="1" presId="urn:microsoft.com/office/officeart/2005/8/layout/list1"/>
    <dgm:cxn modelId="{6E0C4C7F-AEE4-4067-8E04-B81855A576C1}" type="presOf" srcId="{5DFE694E-71A2-4F7F-851F-D7B79AA7410A}" destId="{04A8B6F4-45AA-4617-A427-68F182E1C5B8}" srcOrd="0" destOrd="2" presId="urn:microsoft.com/office/officeart/2005/8/layout/list1"/>
    <dgm:cxn modelId="{405FC289-6930-4C56-AA7E-6E39357CD2D1}" type="presOf" srcId="{A42BDB1F-85DC-4077-932B-F2A693B75BB1}" destId="{87DC1108-2E5B-4007-AAB3-36251F8F4952}" srcOrd="0" destOrd="2" presId="urn:microsoft.com/office/officeart/2005/8/layout/list1"/>
    <dgm:cxn modelId="{B5656C8E-7BDA-407C-9B25-9860957FF466}" srcId="{7AC906C8-0E79-4F4C-ABC5-6B22D1B690D3}" destId="{4836A6E6-81D9-4FF7-82C2-53F9F91413EE}" srcOrd="1" destOrd="0" parTransId="{5424F912-FDD4-4447-BBA2-AAF44C23F802}" sibTransId="{0B5ECF0E-CD10-401F-9F3E-0D50376600D3}"/>
    <dgm:cxn modelId="{DF745397-BD65-47AC-9855-3B6165C5E9BE}" type="presOf" srcId="{93F3E73B-07C6-4926-A116-B0B41C17CC3C}" destId="{4EE7F2E4-752F-4FB8-9ADE-8B93D060FF98}" srcOrd="0" destOrd="0" presId="urn:microsoft.com/office/officeart/2005/8/layout/list1"/>
    <dgm:cxn modelId="{1171F49F-BA4C-4D53-8917-2FCF62BFF1B8}" srcId="{7AC906C8-0E79-4F4C-ABC5-6B22D1B690D3}" destId="{AE47D26B-F174-46EE-9BA3-D301170B9CEF}" srcOrd="0" destOrd="0" parTransId="{47F299AA-BE25-4F12-9A53-CEE02DDC30E5}" sibTransId="{805935F3-9D7A-443C-8711-D7D7DC12145A}"/>
    <dgm:cxn modelId="{390C39AB-7813-4116-AB1C-A2B968B3C522}" srcId="{7AC906C8-0E79-4F4C-ABC5-6B22D1B690D3}" destId="{DBA6EF1E-B1F8-4196-8C06-20C339C39C6A}" srcOrd="3" destOrd="0" parTransId="{5509A715-825A-459F-BB6F-B4B0B0941139}" sibTransId="{EB84AA6C-7DA7-4A26-A9DD-D3FE9714918C}"/>
    <dgm:cxn modelId="{8AE710BE-D38E-4B8F-A4F8-B4A2BBF36CC8}" srcId="{7AC906C8-0E79-4F4C-ABC5-6B22D1B690D3}" destId="{A42BDB1F-85DC-4077-932B-F2A693B75BB1}" srcOrd="2" destOrd="0" parTransId="{1239199A-707E-428F-8D0E-5E33772BFE9E}" sibTransId="{E6D7BD79-C030-4074-8187-DDFBFF0661D4}"/>
    <dgm:cxn modelId="{BA2F26C4-27FC-408C-A34D-55D53F646247}" srcId="{93F3E73B-07C6-4926-A116-B0B41C17CC3C}" destId="{0B10E8D5-BD9D-458B-AD64-1CF6998AC122}" srcOrd="1" destOrd="0" parTransId="{C4F7B896-6A90-444A-A5F0-6A38D8D0E1A0}" sibTransId="{771FA8B7-03B3-43F9-BB91-38FC0DB07683}"/>
    <dgm:cxn modelId="{41FD01CB-8D3B-406D-9646-DCAEFE4C6582}" type="presOf" srcId="{AE47D26B-F174-46EE-9BA3-D301170B9CEF}" destId="{87DC1108-2E5B-4007-AAB3-36251F8F4952}" srcOrd="0" destOrd="0" presId="urn:microsoft.com/office/officeart/2005/8/layout/list1"/>
    <dgm:cxn modelId="{372CD76A-DC45-4A99-B2A4-3FC5E101226C}" type="presParOf" srcId="{95B19C1D-7B4F-4BB0-9CE0-49B48870D063}" destId="{B6FF035A-AECD-47DF-AC3E-FD0A0EE0F54A}" srcOrd="0" destOrd="0" presId="urn:microsoft.com/office/officeart/2005/8/layout/list1"/>
    <dgm:cxn modelId="{3338279D-7610-49B3-80B4-2606A40A4750}" type="presParOf" srcId="{B6FF035A-AECD-47DF-AC3E-FD0A0EE0F54A}" destId="{4EE7F2E4-752F-4FB8-9ADE-8B93D060FF98}" srcOrd="0" destOrd="0" presId="urn:microsoft.com/office/officeart/2005/8/layout/list1"/>
    <dgm:cxn modelId="{1CDA6DF3-992E-455D-A80B-52097AB89127}" type="presParOf" srcId="{B6FF035A-AECD-47DF-AC3E-FD0A0EE0F54A}" destId="{71712A90-1292-4036-86F0-CF1293D9EDC5}" srcOrd="1" destOrd="0" presId="urn:microsoft.com/office/officeart/2005/8/layout/list1"/>
    <dgm:cxn modelId="{EF21DF47-AFBD-430A-95F2-21DC59DFA54D}" type="presParOf" srcId="{95B19C1D-7B4F-4BB0-9CE0-49B48870D063}" destId="{CD5AF244-EFED-4779-A2FE-7AD680D84658}" srcOrd="1" destOrd="0" presId="urn:microsoft.com/office/officeart/2005/8/layout/list1"/>
    <dgm:cxn modelId="{FE3CBE49-B3A9-4E76-82F2-DF392D7AE974}" type="presParOf" srcId="{95B19C1D-7B4F-4BB0-9CE0-49B48870D063}" destId="{04A8B6F4-45AA-4617-A427-68F182E1C5B8}" srcOrd="2" destOrd="0" presId="urn:microsoft.com/office/officeart/2005/8/layout/list1"/>
    <dgm:cxn modelId="{8FA2827E-8B40-496B-8536-AF6112B7ABF9}" type="presParOf" srcId="{95B19C1D-7B4F-4BB0-9CE0-49B48870D063}" destId="{2CCB6B88-9112-4873-BE42-FBFAFD66458B}" srcOrd="3" destOrd="0" presId="urn:microsoft.com/office/officeart/2005/8/layout/list1"/>
    <dgm:cxn modelId="{C8B9D50A-DBE9-48BF-B9F2-2739E203276B}" type="presParOf" srcId="{95B19C1D-7B4F-4BB0-9CE0-49B48870D063}" destId="{388C576C-C0AB-46CF-8FCC-8DAC525693A7}" srcOrd="4" destOrd="0" presId="urn:microsoft.com/office/officeart/2005/8/layout/list1"/>
    <dgm:cxn modelId="{2E1A84E7-4BAF-41FB-A18F-5A48493A8557}" type="presParOf" srcId="{388C576C-C0AB-46CF-8FCC-8DAC525693A7}" destId="{3465810E-F138-440E-96F6-F9B0D2D568F9}" srcOrd="0" destOrd="0" presId="urn:microsoft.com/office/officeart/2005/8/layout/list1"/>
    <dgm:cxn modelId="{9B72123D-9BD6-4F96-97C7-B4EB96EA44D9}" type="presParOf" srcId="{388C576C-C0AB-46CF-8FCC-8DAC525693A7}" destId="{3F1FF414-5364-4080-9E53-DC02192C107C}" srcOrd="1" destOrd="0" presId="urn:microsoft.com/office/officeart/2005/8/layout/list1"/>
    <dgm:cxn modelId="{14F3EB21-1CA4-4AD0-A5F0-7327D5F9C33E}" type="presParOf" srcId="{95B19C1D-7B4F-4BB0-9CE0-49B48870D063}" destId="{644DB389-3EF0-4A1B-ADC0-C00E6A34658E}" srcOrd="5" destOrd="0" presId="urn:microsoft.com/office/officeart/2005/8/layout/list1"/>
    <dgm:cxn modelId="{1C933D86-9D2B-4645-BFFF-B566451DC5A9}" type="presParOf" srcId="{95B19C1D-7B4F-4BB0-9CE0-49B48870D063}" destId="{87DC1108-2E5B-4007-AAB3-36251F8F495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CFC60-B7B3-46C3-9189-8929FF5BEFC0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7A9A7-DF1B-4415-9226-DB5E4B7BCC85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CC219-254E-4EB0-8EAD-F35159B334C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Образование</a:t>
          </a:r>
          <a:endParaRPr lang="en-US" sz="1900" kern="1200"/>
        </a:p>
      </dsp:txBody>
      <dsp:txXfrm>
        <a:off x="1074268" y="4366"/>
        <a:ext cx="5170996" cy="930102"/>
      </dsp:txXfrm>
    </dsp:sp>
    <dsp:sp modelId="{FC2DEC3A-B6AC-4A50-A045-284945416FC7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304AF-233E-4B51-9D33-8CF961595F31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ED401-0328-4DBA-AF2B-FD477026EBD1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Университеты</a:t>
          </a:r>
          <a:endParaRPr lang="en-US" sz="1900" kern="1200"/>
        </a:p>
      </dsp:txBody>
      <dsp:txXfrm>
        <a:off x="1074268" y="1166994"/>
        <a:ext cx="5170996" cy="930102"/>
      </dsp:txXfrm>
    </dsp:sp>
    <dsp:sp modelId="{EF761247-84F3-4384-AEEE-86E840AD8B91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5899A-B971-4CD3-8B69-DC2B02574236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342F2-2462-42A5-934A-512B7FF872B6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Литература</a:t>
          </a:r>
          <a:endParaRPr lang="en-US" sz="1900" kern="1200"/>
        </a:p>
      </dsp:txBody>
      <dsp:txXfrm>
        <a:off x="1074268" y="2329622"/>
        <a:ext cx="5170996" cy="930102"/>
      </dsp:txXfrm>
    </dsp:sp>
    <dsp:sp modelId="{94AD597F-8B18-40FB-8995-971B0497993C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B01E0-0495-4F4F-B03D-FCF506824476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251CE-6541-4A85-A82D-2C1C31B01CD3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Архитектура</a:t>
          </a:r>
          <a:endParaRPr lang="en-US" sz="1900" kern="1200"/>
        </a:p>
      </dsp:txBody>
      <dsp:txXfrm>
        <a:off x="1074268" y="3492250"/>
        <a:ext cx="5170996" cy="930102"/>
      </dsp:txXfrm>
    </dsp:sp>
    <dsp:sp modelId="{4B5EFF28-AE07-4CE1-8E88-2C5A7A86B8D1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2005A-CD1D-4472-8301-10E2BC1BAC6B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726FC-FFE0-4A7F-87C8-3406BB20DCF7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Раннее Возрождение и гумманизм </a:t>
          </a:r>
          <a:endParaRPr lang="en-US" sz="1900" kern="1200"/>
        </a:p>
      </dsp:txBody>
      <dsp:txXfrm>
        <a:off x="1074268" y="4654878"/>
        <a:ext cx="5170996" cy="930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827A0-8F4C-49C8-AB14-E6F6CC04C2A9}">
      <dsp:nvSpPr>
        <dsp:cNvPr id="0" name=""/>
        <dsp:cNvSpPr/>
      </dsp:nvSpPr>
      <dsp:spPr>
        <a:xfrm>
          <a:off x="0" y="1808"/>
          <a:ext cx="10515600" cy="916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BEE70-BC38-42DC-B452-42F1D645D553}">
      <dsp:nvSpPr>
        <dsp:cNvPr id="0" name=""/>
        <dsp:cNvSpPr/>
      </dsp:nvSpPr>
      <dsp:spPr>
        <a:xfrm>
          <a:off x="277275" y="208046"/>
          <a:ext cx="504136" cy="504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1A405-A796-468F-9986-1427DB10FDD4}">
      <dsp:nvSpPr>
        <dsp:cNvPr id="0" name=""/>
        <dsp:cNvSpPr/>
      </dsp:nvSpPr>
      <dsp:spPr>
        <a:xfrm>
          <a:off x="1058686" y="180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Университеты представляли собой объединение учащихся и преподавателей</a:t>
          </a:r>
          <a:r>
            <a:rPr lang="en-US" sz="1700" kern="1200"/>
            <a:t>, c </a:t>
          </a:r>
          <a:r>
            <a:rPr lang="ru-RU" sz="1700" kern="1200"/>
            <a:t>широкой автономией в правах</a:t>
          </a:r>
          <a:endParaRPr lang="en-US" sz="1700" kern="1200"/>
        </a:p>
      </dsp:txBody>
      <dsp:txXfrm>
        <a:off x="1058686" y="1808"/>
        <a:ext cx="9456913" cy="916611"/>
      </dsp:txXfrm>
    </dsp:sp>
    <dsp:sp modelId="{FA22FB6D-D896-42AA-8021-850E0411F429}">
      <dsp:nvSpPr>
        <dsp:cNvPr id="0" name=""/>
        <dsp:cNvSpPr/>
      </dsp:nvSpPr>
      <dsp:spPr>
        <a:xfrm>
          <a:off x="0" y="1147573"/>
          <a:ext cx="10515600" cy="91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0183F-1CAB-4916-B4CA-0729511D3D84}">
      <dsp:nvSpPr>
        <dsp:cNvPr id="0" name=""/>
        <dsp:cNvSpPr/>
      </dsp:nvSpPr>
      <dsp:spPr>
        <a:xfrm>
          <a:off x="277275" y="1353811"/>
          <a:ext cx="504136" cy="504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2F3DF-6407-47F4-9718-48C5546A89CA}">
      <dsp:nvSpPr>
        <dsp:cNvPr id="0" name=""/>
        <dsp:cNvSpPr/>
      </dsp:nvSpPr>
      <dsp:spPr>
        <a:xfrm>
          <a:off x="1058686" y="114757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Преподаватели и студенты сообща выбирали ректора — главу университета</a:t>
          </a:r>
          <a:endParaRPr lang="en-US" sz="1700" kern="1200"/>
        </a:p>
      </dsp:txBody>
      <dsp:txXfrm>
        <a:off x="1058686" y="1147573"/>
        <a:ext cx="9456913" cy="916611"/>
      </dsp:txXfrm>
    </dsp:sp>
    <dsp:sp modelId="{47B53B20-68F5-4EB6-9D66-5594E65F6712}">
      <dsp:nvSpPr>
        <dsp:cNvPr id="0" name=""/>
        <dsp:cNvSpPr/>
      </dsp:nvSpPr>
      <dsp:spPr>
        <a:xfrm>
          <a:off x="0" y="2293338"/>
          <a:ext cx="10515600" cy="916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354C9-7FEB-4793-BAE4-BFB7D821E094}">
      <dsp:nvSpPr>
        <dsp:cNvPr id="0" name=""/>
        <dsp:cNvSpPr/>
      </dsp:nvSpPr>
      <dsp:spPr>
        <a:xfrm>
          <a:off x="277275" y="2499576"/>
          <a:ext cx="504136" cy="5041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4CD9A-09DC-4996-BE1C-5CDA2642F586}">
      <dsp:nvSpPr>
        <dsp:cNvPr id="0" name=""/>
        <dsp:cNvSpPr/>
      </dsp:nvSpPr>
      <dsp:spPr>
        <a:xfrm>
          <a:off x="1058686" y="2293338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После первых лет обучения студент сдавал экзамены на звание бакалавра, а еще через несколько лет можно было получить степень магистра</a:t>
          </a:r>
          <a:endParaRPr lang="en-US" sz="1700" kern="1200"/>
        </a:p>
      </dsp:txBody>
      <dsp:txXfrm>
        <a:off x="1058686" y="2293338"/>
        <a:ext cx="9456913" cy="916611"/>
      </dsp:txXfrm>
    </dsp:sp>
    <dsp:sp modelId="{5F06ADE0-4159-4712-ABD9-75AC9B99A370}">
      <dsp:nvSpPr>
        <dsp:cNvPr id="0" name=""/>
        <dsp:cNvSpPr/>
      </dsp:nvSpPr>
      <dsp:spPr>
        <a:xfrm>
          <a:off x="0" y="3439103"/>
          <a:ext cx="10515600" cy="91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F2385-0488-44CA-80A8-2D27E51FB4D4}">
      <dsp:nvSpPr>
        <dsp:cNvPr id="0" name=""/>
        <dsp:cNvSpPr/>
      </dsp:nvSpPr>
      <dsp:spPr>
        <a:xfrm>
          <a:off x="277275" y="3645341"/>
          <a:ext cx="504136" cy="5041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91159-CA0E-4BAC-8565-D83FC9F99C00}">
      <dsp:nvSpPr>
        <dsp:cNvPr id="0" name=""/>
        <dsp:cNvSpPr/>
      </dsp:nvSpPr>
      <dsp:spPr>
        <a:xfrm>
          <a:off x="1058686" y="3439103"/>
          <a:ext cx="9456913" cy="91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008" tIns="97008" rIns="97008" bIns="9700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Самые способные студенты могли получить самое высокое научное звание — доктора. Для этого им требовалось успешно защитить на собрании ученых выдвинутые ими идеи, сформулированные в виде тезисов</a:t>
          </a:r>
          <a:endParaRPr lang="en-US" sz="1700" kern="1200"/>
        </a:p>
      </dsp:txBody>
      <dsp:txXfrm>
        <a:off x="1058686" y="3439103"/>
        <a:ext cx="9456913" cy="916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B6F4-45AA-4617-A427-68F182E1C5B8}">
      <dsp:nvSpPr>
        <dsp:cNvPr id="0" name=""/>
        <dsp:cNvSpPr/>
      </dsp:nvSpPr>
      <dsp:spPr>
        <a:xfrm>
          <a:off x="0" y="441345"/>
          <a:ext cx="6900512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562356" rIns="535556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Грамматика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Риторика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Диалектика</a:t>
          </a:r>
        </a:p>
      </dsp:txBody>
      <dsp:txXfrm>
        <a:off x="0" y="441345"/>
        <a:ext cx="6900512" cy="2041200"/>
      </dsp:txXfrm>
    </dsp:sp>
    <dsp:sp modelId="{71712A90-1292-4036-86F0-CF1293D9EDC5}">
      <dsp:nvSpPr>
        <dsp:cNvPr id="0" name=""/>
        <dsp:cNvSpPr/>
      </dsp:nvSpPr>
      <dsp:spPr>
        <a:xfrm>
          <a:off x="345025" y="42825"/>
          <a:ext cx="4830358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Тривиум</a:t>
          </a:r>
        </a:p>
      </dsp:txBody>
      <dsp:txXfrm>
        <a:off x="383933" y="81733"/>
        <a:ext cx="4752542" cy="719224"/>
      </dsp:txXfrm>
    </dsp:sp>
    <dsp:sp modelId="{87DC1108-2E5B-4007-AAB3-36251F8F4952}">
      <dsp:nvSpPr>
        <dsp:cNvPr id="0" name=""/>
        <dsp:cNvSpPr/>
      </dsp:nvSpPr>
      <dsp:spPr>
        <a:xfrm>
          <a:off x="0" y="3026865"/>
          <a:ext cx="6900512" cy="2466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562356" rIns="535556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Арифметика 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Геометрия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Астрономия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700" kern="1200" dirty="0"/>
            <a:t>Музыка</a:t>
          </a:r>
        </a:p>
      </dsp:txBody>
      <dsp:txXfrm>
        <a:off x="0" y="3026865"/>
        <a:ext cx="6900512" cy="2466450"/>
      </dsp:txXfrm>
    </dsp:sp>
    <dsp:sp modelId="{3F1FF414-5364-4080-9E53-DC02192C107C}">
      <dsp:nvSpPr>
        <dsp:cNvPr id="0" name=""/>
        <dsp:cNvSpPr/>
      </dsp:nvSpPr>
      <dsp:spPr>
        <a:xfrm>
          <a:off x="345025" y="2628345"/>
          <a:ext cx="4830358" cy="7970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Квадривиум </a:t>
          </a:r>
        </a:p>
      </dsp:txBody>
      <dsp:txXfrm>
        <a:off x="383933" y="2667253"/>
        <a:ext cx="4752542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CFD09-3515-3999-6754-D94BD3760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BDED54-DED3-7EDB-8E72-FCEFD671F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90F9B-2CFD-5983-827A-9556107A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82E5E-9341-0795-504D-9D2647BFD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DBA5FD-D0F1-ED4F-9277-E20CDD78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8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D227A-5EB6-ED45-1220-0FD1A565C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8BEB71-640E-128D-BF5B-9E86D0EE7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9EC459-8A00-A901-B37A-4657941C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1C2C7-46C2-B072-C160-C528EBA1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FAD369-4D3D-A19D-4BC1-52EA7A77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73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24B4ED-FD84-9F7E-5A93-0FA7F48D3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C70CF-2597-8917-E473-456A1A3C2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2A02C-2592-A34C-242E-05AADEC5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C0AA1-C3FF-276F-C768-08314637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DE2FB-B330-AE25-2011-153129E7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5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20BB6-D759-8315-4886-7C646D34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B6B89-78A3-FB17-9187-36C1386CF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4EED0-0053-2DA6-6EF9-867FBDAC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2729D0-48FA-3133-D814-88585117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3DC61-87CA-5B45-3985-3F05EE75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E20AC-5C9E-6078-EABB-5935C56C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BDB82-70E9-9643-DE65-2AFEFCA2E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171B0-EDBB-C6AA-29A5-A7C34D13C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3A12C1-6ACA-B457-E1A9-1126F15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463DF7-98BF-F8E0-FF63-B8A69748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5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A87A2-6106-162D-2843-5E984284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BD9914-02B8-FE8D-E6EB-B4386F2F4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B858D0-2A0F-782D-AE3C-177CC0EA4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9E3005-8FF5-79F1-0718-D55A49D2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9F0D7-B065-20AA-1495-38B476C9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4E5A3-F5C7-C7D1-900F-024D0234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76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15A4A-6F3E-6B4B-307D-BF6D01F7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AEC483-D417-4AAA-346D-934527A94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B5925C-BC0E-B41F-8F35-62461D8CF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CE20C0-E8F2-D6DA-AB29-DD9193F21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93D034-DE73-1DC4-DD3D-FA4BD6E06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50D5C8-2899-79F8-3F49-4594E7C5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DD0469-4CA2-A0A0-ABCB-5EE443A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705E8B-C2E9-DB07-923A-CEB83A1E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5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A2814-1C8E-737B-DDEA-AE83D932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D0472E-68CD-D246-7BA1-01398B26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831C4B-48E4-95D2-62AB-6E77A145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7B2D7E-0730-C4B1-0133-0DA6F314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7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13BE8F-11A1-2673-98A4-1E105F96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338B5D-0014-88D9-03E6-357CD678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0C38E-6D5A-6E44-857A-3BB8C9E2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17D70-B3B5-5FD4-353C-00D3CE18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83720-0281-E7CD-9FC3-928091D8B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37F12A-AA08-1057-5541-E771CE8A3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669518-733E-F418-E7B1-82E16AE4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45B5CB-A8B0-3FE6-B2BE-D82F3D97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0CBC90-284F-025F-F69E-D37508C9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0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41B74-2409-C807-80FB-DCC5497C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FDC32E-16A4-5CEF-5DF0-5E1FC68FC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1634D6-9A17-EB88-EEEC-7DE893463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D6A43-F4BD-38E0-9141-772BAF9A3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6B1EAD-470D-D16A-A646-1204AFF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13D508-8D40-6C4A-B67C-AB61B92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3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DA098-B6F6-8A53-0977-17AE4FF6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BACAE8-F306-B1F1-90D8-8E61A6962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738C8-3E82-4B70-2C83-D3DAE33E6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17D9-038F-4689-A006-E210ACBFB05A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4C7924-678F-D3F2-1162-ACE7AF64F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F6629-0EB9-A13E-7A10-705F93389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E69E0-D12C-4EA7-8326-99FFA2E94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4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Видео 4" descr="Изображение выглядит как текст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9FC8517F-928C-BEEA-2DB6-5C4A1791E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E6273-8F03-2EE9-70DF-67A80F2D6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200">
                <a:solidFill>
                  <a:srgbClr val="FFFFFF"/>
                </a:solidFill>
              </a:rPr>
              <a:t>§ 11. Культура западноевропейского Средневековья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6A3BEC-420D-997A-D2BB-C35406F8E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2C1AC-F6F6-1A12-8718-54D11621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Оксфордский и Парижский университет</a:t>
            </a: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Парижский университет | Université de Paris | Сорбонна">
            <a:extLst>
              <a:ext uri="{FF2B5EF4-FFF2-40B4-BE49-F238E27FC236}">
                <a16:creationId xmlns:a16="http://schemas.microsoft.com/office/drawing/2014/main" id="{9B1EBD5F-9A77-B2D3-FA5B-2FA825BE15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67" y="2597904"/>
            <a:ext cx="5455917" cy="36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Инструкция: как поступить в Оксфорд — T&amp;P">
            <a:extLst>
              <a:ext uri="{FF2B5EF4-FFF2-40B4-BE49-F238E27FC236}">
                <a16:creationId xmlns:a16="http://schemas.microsoft.com/office/drawing/2014/main" id="{66D51FBF-79B5-1C1B-E399-E7C103E3B0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604724"/>
            <a:ext cx="5455917" cy="364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48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B226-50A8-FB5B-DED7-1673E9DE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sz="4100"/>
              <a:t>Особенности Средневековых университетов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C9A4FD68-FADC-644F-C133-F25C4C18CD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484239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6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28A50-0150-6A2D-F325-6D3E967EE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400"/>
              <a:t>Что изучали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86B4BA4-E524-22C7-B740-52506DCCC7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15617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356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8946D-A131-17FA-0203-B49E8A405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 dirty="0"/>
              <a:t>Факультеты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89DCCF-45EB-36B1-7BED-1D02E408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dirty="0"/>
              <a:t>Богословский</a:t>
            </a:r>
          </a:p>
          <a:p>
            <a:r>
              <a:rPr lang="ru-RU" dirty="0"/>
              <a:t>Юридический</a:t>
            </a:r>
          </a:p>
          <a:p>
            <a:r>
              <a:rPr lang="ru-RU" dirty="0"/>
              <a:t>Медицинский</a:t>
            </a:r>
          </a:p>
        </p:txBody>
      </p:sp>
      <p:pic>
        <p:nvPicPr>
          <p:cNvPr id="5" name="Picture 4" descr="Анализ результатов медицинских x-ray">
            <a:extLst>
              <a:ext uri="{FF2B5EF4-FFF2-40B4-BE49-F238E27FC236}">
                <a16:creationId xmlns:a16="http://schemas.microsoft.com/office/drawing/2014/main" id="{0FAA949F-2B67-9CCF-5AB2-633C114C84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4" r="426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9091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962BE-E531-53E1-A3A2-B1613864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Ф.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Скорины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получил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степень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доктора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ru-RU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Падуанском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университете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Скорина, Франциск — Википедия">
            <a:extLst>
              <a:ext uri="{FF2B5EF4-FFF2-40B4-BE49-F238E27FC236}">
                <a16:creationId xmlns:a16="http://schemas.microsoft.com/office/drawing/2014/main" id="{5E3413FC-796E-A226-C1D7-1EED89D423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8342" y="640080"/>
            <a:ext cx="3746523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6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Какое образование дать ребёнку? | Илья Петров | Яндекс Дзен">
            <a:extLst>
              <a:ext uri="{FF2B5EF4-FFF2-40B4-BE49-F238E27FC236}">
                <a16:creationId xmlns:a16="http://schemas.microsoft.com/office/drawing/2014/main" id="{91512B19-61DF-7D81-1A4C-A15527257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0565" y="643467"/>
            <a:ext cx="857087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71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Студенты в Средние века: посвящение, общага и дедовщина">
            <a:extLst>
              <a:ext uri="{FF2B5EF4-FFF2-40B4-BE49-F238E27FC236}">
                <a16:creationId xmlns:a16="http://schemas.microsoft.com/office/drawing/2014/main" id="{998BA4EF-BFC6-DCC8-68C6-EBF16E154D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7550" y="643467"/>
            <a:ext cx="70968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93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Крупный план стопки книг">
            <a:extLst>
              <a:ext uri="{FF2B5EF4-FFF2-40B4-BE49-F238E27FC236}">
                <a16:creationId xmlns:a16="http://schemas.microsoft.com/office/drawing/2014/main" id="{C3919B1D-E67C-5F21-DAB4-E17405548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5175D1-67C2-BEB9-087C-DFF5CF1F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3. Литература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11777F-8024-A82C-49E1-90B3A8C21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35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32C63-5733-5AF0-E104-C9B9F44D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/>
              <a:t>Особенности развития литературы</a:t>
            </a:r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4A3F9-77CE-2D4A-2FEC-76B8233F1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Наиболее популярной книгой являлась Библия, также читали жития святых и творения церковных деятелей (патристику)</a:t>
            </a:r>
          </a:p>
          <a:p>
            <a:r>
              <a:rPr lang="ru-RU" sz="2400"/>
              <a:t>Монастыри были основными центрами переписывания произведений древности и создания новых оригинальных творений</a:t>
            </a:r>
          </a:p>
          <a:p>
            <a:r>
              <a:rPr lang="ru-RU" sz="2400"/>
              <a:t>Среди подобных произведений сто́ит упомянуть «Историю франков» Григория Турского (VI в.) и «Церковную историю народа англов» Беды Достопочтенного (VIII в.)</a:t>
            </a:r>
          </a:p>
        </p:txBody>
      </p:sp>
    </p:spTree>
    <p:extLst>
      <p:ext uri="{BB962C8B-B14F-4D97-AF65-F5344CB8AC3E}">
        <p14:creationId xmlns:p14="http://schemas.microsoft.com/office/powerpoint/2010/main" val="311330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54B77-55EF-FC22-2CC3-05471452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Монах за работой </a:t>
            </a:r>
          </a:p>
        </p:txBody>
      </p:sp>
      <p:sp>
        <p:nvSpPr>
          <p:cNvPr id="717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Средневековая латинская литература как объединяющий фактор  западноевропейской культуры – статья раздела Общая характеристика  средневековой европейской литературы, Литература средневековой Западной  Европы, Литература. Правила и другая полезная ...">
            <a:extLst>
              <a:ext uri="{FF2B5EF4-FFF2-40B4-BE49-F238E27FC236}">
                <a16:creationId xmlns:a16="http://schemas.microsoft.com/office/drawing/2014/main" id="{45BD5462-D211-53E9-2624-846CDB4110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29054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8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48D9C-2F12-DECF-9981-508C5FA1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860E43-7752-2B9C-6D21-837C5B766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214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96D92-137A-AFCC-BE2D-247A3FAA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/>
              <a:t>Особенности развития литературы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0DFEAE-1EB6-4ED3-4B80-22451D2FC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Особое развитие с XII в. получила городская литература</a:t>
            </a:r>
          </a:p>
          <a:p>
            <a:r>
              <a:rPr lang="ru-RU" sz="2400"/>
              <a:t> Здесь преобладали короткие анонимные произведения, обычно шуточного, грубоватого характера. Они были написаны простым народным языком, без изящных оборотов</a:t>
            </a:r>
          </a:p>
          <a:p>
            <a:r>
              <a:rPr lang="ru-RU" sz="2400"/>
              <a:t>Исключительную популярность имели рыцарские романы. Среди них «Песнь о Роланде», «Песнь о Нибелунгах», произведения о короле Артуре</a:t>
            </a:r>
          </a:p>
          <a:p>
            <a:r>
              <a:rPr lang="ru-RU" sz="2400"/>
              <a:t>Часто в основе таких произведений лежали античные сюжеты о Трое и Александре Македонском, но помещенные в реалии средневекового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13683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ечатный станок Гуттенберга (XV в.) | ВКонтакте">
            <a:extLst>
              <a:ext uri="{FF2B5EF4-FFF2-40B4-BE49-F238E27FC236}">
                <a16:creationId xmlns:a16="http://schemas.microsoft.com/office/drawing/2014/main" id="{EE8F210F-9229-F25E-52C1-EAEDDEA4E1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E920D-C8B4-9FD5-B6B1-1203AD888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1445 г. – Иоан Гутенберг изобретает печатный станок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9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48177-1BD6-A24A-AB95-62D887ED8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3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BF864-9405-7A45-4B04-BF1D587B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4. Архитектура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92FA92-82F8-B190-5CEC-ABE40DEA0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37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51" name="Rectangle 922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Изображение выглядит как небо, дерев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54565BA-0CF5-A98C-9095-EF94F63B19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252" name="Freeform: Shape 922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Freeform: Shape 922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90CE4-47EA-2D4C-6D4A-61BD6E6B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Романский стиль</a:t>
            </a:r>
          </a:p>
        </p:txBody>
      </p:sp>
      <p:sp>
        <p:nvSpPr>
          <p:cNvPr id="9253" name="Rectangle 92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54" name="Rectangle 92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D5AB33-A10A-EA55-BF70-0F3C281DD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Толстые стены с довольно узкими небольшими окнами в виде бойниц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Элементы полукруглой арки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Массивные здания с гладкими стенами без пышного декора и крупными башнями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/>
              <a:t>Храмы и монастыри, построенные в таком стиле, вполне могли выполнять оборонительные функции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238509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изанский собор, Италия">
            <a:extLst>
              <a:ext uri="{FF2B5EF4-FFF2-40B4-BE49-F238E27FC236}">
                <a16:creationId xmlns:a16="http://schemas.microsoft.com/office/drawing/2014/main" id="{29A45101-6BDC-77F4-E002-2CEB740BF9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 b="92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054B-60E0-58B6-2792-827A9FBA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Пизанский собор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471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E359B-71EF-4929-3E5B-312E6D6F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Готический стиль</a:t>
            </a:r>
          </a:p>
        </p:txBody>
      </p:sp>
      <p:grpSp>
        <p:nvGrpSpPr>
          <p:cNvPr id="11273" name="Group 112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1274" name="Rectangle 112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5" name="Rectangle 112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2FAB28-DEF2-BD49-E9C3-A69D3E5FC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Преобладание прямых вертикальных линий, легкие колонны, цветные витражи в окнах, стрельчатые арки и своды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Высокие остроконечные башни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Внешняя видимость легкости строения достигалась за счет внедрения новой каркасной структуры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 Стены здания поддерживались внешними контрфорсами</a:t>
            </a:r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1" name="Rectangle 112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Кёльнский собор - Достопримечательности Кельна">
            <a:extLst>
              <a:ext uri="{FF2B5EF4-FFF2-40B4-BE49-F238E27FC236}">
                <a16:creationId xmlns:a16="http://schemas.microsoft.com/office/drawing/2014/main" id="{0B0C7CAC-F89A-17C0-2B01-52B29C4346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0" b="-3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21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Собор Парижской Богоматери">
            <a:extLst>
              <a:ext uri="{FF2B5EF4-FFF2-40B4-BE49-F238E27FC236}">
                <a16:creationId xmlns:a16="http://schemas.microsoft.com/office/drawing/2014/main" id="{E9F22FF3-EC62-07FD-B80F-8F2AFCCC31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CCF15-55AA-C1D4-EE75-686A366A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Собор Парижской богоматери</a:t>
            </a:r>
          </a:p>
        </p:txBody>
      </p:sp>
      <p:cxnSp>
        <p:nvCxnSpPr>
          <p:cNvPr id="12297" name="Straight Connector 1229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9" name="Straight Connector 1229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37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Защита в традиционном металле">
            <a:extLst>
              <a:ext uri="{FF2B5EF4-FFF2-40B4-BE49-F238E27FC236}">
                <a16:creationId xmlns:a16="http://schemas.microsoft.com/office/drawing/2014/main" id="{91A58697-0A98-4410-BB02-3E9F134B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4355C-2A41-9D7F-7361-DAB5FCBC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5. Раннее Возрождение и гуманизм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3CAC2-DCB8-16D6-16A5-622134B14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5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31" name="Rectangle 1331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332" name="Freeform: Shape 1332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333" name="Freeform: Shape 1332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14154F-BBB0-1A16-C130-AB1C4F109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Возрождение</a:t>
            </a:r>
          </a:p>
        </p:txBody>
      </p:sp>
      <p:sp>
        <p:nvSpPr>
          <p:cNvPr id="13334" name="Rectangle 1332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335" name="Rectangle 1332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C0E963-16C1-62DB-2895-822058EDB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эпоха в истории культуры Европы, пришедшая на смену культуре Средних веков и предшествующая культуре нового времени</a:t>
            </a:r>
          </a:p>
        </p:txBody>
      </p:sp>
      <p:pic>
        <p:nvPicPr>
          <p:cNvPr id="13314" name="Picture 2" descr="Топ-10 интересных фактов об эпохе Возрождения">
            <a:extLst>
              <a:ext uri="{FF2B5EF4-FFF2-40B4-BE49-F238E27FC236}">
                <a16:creationId xmlns:a16="http://schemas.microsoft.com/office/drawing/2014/main" id="{8903029A-F151-59A1-5FAD-8960A10527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1184" y="1541130"/>
            <a:ext cx="6922008" cy="38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88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60A7B-09F7-9A50-975D-74DF3A72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ru-RU" sz="3400"/>
              <a:t>Причины появления Возрождения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40DDE-28D3-41A6-F53A-8F03C0BC9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ru-RU" sz="1800" dirty="0"/>
              <a:t>Ослабление влияние церкви</a:t>
            </a:r>
          </a:p>
          <a:p>
            <a:r>
              <a:rPr lang="ru-RU" sz="1800" dirty="0"/>
              <a:t>Потребность в знаниях </a:t>
            </a:r>
          </a:p>
          <a:p>
            <a:r>
              <a:rPr lang="ru-RU" sz="1800" dirty="0"/>
              <a:t>Развитие мануфактурного производства и торговли</a:t>
            </a:r>
          </a:p>
          <a:p>
            <a:r>
              <a:rPr lang="ru-RU" sz="1800" dirty="0"/>
              <a:t>Кризис феодальных отношений</a:t>
            </a:r>
          </a:p>
          <a:p>
            <a:r>
              <a:rPr lang="ru-RU" sz="1800" dirty="0"/>
              <a:t>Развитие городов Северной Италии</a:t>
            </a:r>
          </a:p>
          <a:p>
            <a:endParaRPr lang="ru-RU" sz="1800" dirty="0"/>
          </a:p>
        </p:txBody>
      </p:sp>
      <p:pic>
        <p:nvPicPr>
          <p:cNvPr id="23" name="Picture 4" descr="Дуомо — Санта-Мария-дель-Фьоре">
            <a:extLst>
              <a:ext uri="{FF2B5EF4-FFF2-40B4-BE49-F238E27FC236}">
                <a16:creationId xmlns:a16="http://schemas.microsoft.com/office/drawing/2014/main" id="{7A58BC57-999C-C40B-6CB0-2D118E75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19" r="20577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01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FE2A0-D4B2-A814-07D5-6AFA9BB9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ru-RU" sz="8000"/>
              <a:t>План урока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0350A7C-1014-379C-78CD-13D1D6F9FF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459564"/>
              </p:ext>
            </p:extLst>
          </p:nvPr>
        </p:nvGraphicFramePr>
        <p:xfrm>
          <a:off x="5028422" y="642639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769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7B142-6E92-632A-2544-7D403D58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/>
              <a:t>Характерные черты Возрождения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7DF942-FE13-1BFC-F3C8-8FAC9B2C6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Глубокий интерес к античным традициям</a:t>
            </a:r>
          </a:p>
          <a:p>
            <a:r>
              <a:rPr lang="ru-RU" sz="2400" dirty="0"/>
              <a:t>Светский характер культуры</a:t>
            </a:r>
          </a:p>
          <a:p>
            <a:r>
              <a:rPr lang="ru-RU" sz="2400" dirty="0"/>
              <a:t>Творческий характер культуры</a:t>
            </a:r>
          </a:p>
          <a:p>
            <a:r>
              <a:rPr lang="ru-RU" sz="2400" dirty="0"/>
              <a:t>Гуманистическое мировоззрение</a:t>
            </a:r>
          </a:p>
          <a:p>
            <a:r>
              <a:rPr lang="ru-RU" sz="2400" dirty="0"/>
              <a:t>Деятели культуры, восхищенные примерами античного искусства, считали, что в центре творчества должен быть человек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322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8B76F37-1EBB-224C-41E6-72BC368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Данте Алигьери</a:t>
            </a: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Жизнь и творчество Данте Алигьери: биография, произведения, Божественная  комедия">
            <a:extLst>
              <a:ext uri="{FF2B5EF4-FFF2-40B4-BE49-F238E27FC236}">
                <a16:creationId xmlns:a16="http://schemas.microsoft.com/office/drawing/2014/main" id="{76D0060D-4DE8-1A9E-BDE7-A7742DEFB1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25257" b="2"/>
          <a:stretch/>
        </p:blipFill>
        <p:spPr bwMode="auto">
          <a:xfrm>
            <a:off x="545238" y="858525"/>
            <a:ext cx="7608304" cy="521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1" name="Rectangle 1536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4BBE7-F92E-0215-54D1-E6B1751F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9 кругов ада Данте Алигьери из «Божественной комедии»</a:t>
            </a:r>
          </a:p>
        </p:txBody>
      </p:sp>
      <p:pic>
        <p:nvPicPr>
          <p:cNvPr id="15362" name="Picture 2" descr="Круги ада по Данте ">
            <a:extLst>
              <a:ext uri="{FF2B5EF4-FFF2-40B4-BE49-F238E27FC236}">
                <a16:creationId xmlns:a16="http://schemas.microsoft.com/office/drawing/2014/main" id="{0A063BDA-1743-BD49-9027-EE1368153C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574" y="492573"/>
            <a:ext cx="4734040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83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F2CC4-4570-0D9D-FC0C-526CD33F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200"/>
              <a:t>Деятели эпохи Раннего Возрождения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07ACE4-7130-4F0C-4C7B-4A4D7BD6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dirty="0" err="1"/>
              <a:t>Франческо</a:t>
            </a:r>
            <a:r>
              <a:rPr lang="ru-RU" dirty="0"/>
              <a:t> Петрарка</a:t>
            </a:r>
          </a:p>
          <a:p>
            <a:r>
              <a:rPr lang="ru-RU" dirty="0"/>
              <a:t>Джованни Боккаччо</a:t>
            </a:r>
          </a:p>
          <a:p>
            <a:r>
              <a:rPr lang="ru-RU" dirty="0"/>
              <a:t>Сандро Боттичелли</a:t>
            </a:r>
          </a:p>
          <a:p>
            <a:r>
              <a:rPr lang="ru-RU" dirty="0"/>
              <a:t>Донателло</a:t>
            </a:r>
          </a:p>
        </p:txBody>
      </p:sp>
    </p:spTree>
    <p:extLst>
      <p:ext uri="{BB962C8B-B14F-4D97-AF65-F5344CB8AC3E}">
        <p14:creationId xmlns:p14="http://schemas.microsoft.com/office/powerpoint/2010/main" val="1302671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6B5C1-C0CC-383F-3712-ABE9C252A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F182B-D6E5-7C48-5AF7-D15EF9E1D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51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2705F-97CD-97C8-BF78-F5D80FD1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109C0-055C-3791-4F35-315A93903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78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8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0A8A1-EB41-B69F-9B68-F3EE8388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Образование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3AB552-4314-BF8B-0650-0CB255C14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7101" y="4078423"/>
            <a:ext cx="4978399" cy="2058657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997E1876-DC27-9C8B-CCA3-4DA309E5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09C53DFB-1039-4CBF-A05C-2F4E500BE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A9328-C84F-F4AE-FB05-BEE6DE92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/>
              <a:t>Особенности развития образования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0F6684-C9EC-A034-8FEB-2F0E3DD3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Нашествие варваров и падение Римской империи привело к упадку культуры и образованию</a:t>
            </a:r>
          </a:p>
          <a:p>
            <a:r>
              <a:rPr lang="ru-RU" sz="2400"/>
              <a:t>Многие учебные заведения не функционировали, так как города лежали в руинах</a:t>
            </a:r>
          </a:p>
          <a:p>
            <a:r>
              <a:rPr lang="ru-RU" sz="2400"/>
              <a:t>Количество грамотных людей резко сократилось, образованные люди встречались редко даже среди высших слоев общества: многие короли не умели читать и писать</a:t>
            </a:r>
          </a:p>
          <a:p>
            <a:r>
              <a:rPr lang="ru-RU" sz="2400"/>
              <a:t>Долгое время самыми грамотными оставались служители церкви</a:t>
            </a:r>
          </a:p>
        </p:txBody>
      </p:sp>
    </p:spTree>
    <p:extLst>
      <p:ext uri="{BB962C8B-B14F-4D97-AF65-F5344CB8AC3E}">
        <p14:creationId xmlns:p14="http://schemas.microsoft.com/office/powerpoint/2010/main" val="66412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5872A3-CFF8-4F36-8446-6F1B04585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EC0934-1503-4296-A688-FC4E83E3F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4813"/>
            <a:ext cx="7147352" cy="6333471"/>
            <a:chOff x="329184" y="-555662"/>
            <a:chExt cx="524256" cy="633347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C528A17-D3E6-4463-8942-C4991C05B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9B74AA-0D92-4B16-A6FE-030C4476E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555662"/>
              <a:ext cx="524256" cy="608778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E2C537D-FECA-4C7F-A65B-F82518B3A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265180"/>
            <a:ext cx="10999072" cy="5751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Средневековая школа: чему она учила?">
            <a:extLst>
              <a:ext uri="{FF2B5EF4-FFF2-40B4-BE49-F238E27FC236}">
                <a16:creationId xmlns:a16="http://schemas.microsoft.com/office/drawing/2014/main" id="{A2044482-D667-954F-C40A-F9ECAB20B5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8263"/>
          <a:stretch/>
        </p:blipFill>
        <p:spPr bwMode="auto">
          <a:xfrm>
            <a:off x="838200" y="469664"/>
            <a:ext cx="10515600" cy="53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01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295E2-839F-42C5-EE4A-FD69F3A9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/>
              <a:t>Особенности развития образования</a:t>
            </a:r>
          </a:p>
        </p:txBody>
      </p:sp>
      <p:grpSp>
        <p:nvGrpSpPr>
          <p:cNvPr id="2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D2006-B457-306B-CB9F-62CF1C0A5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ru-RU" sz="2400"/>
              <a:t>В начале Средневековья самыми значимыми образовательными центрами были монастырские школы</a:t>
            </a:r>
          </a:p>
          <a:p>
            <a:r>
              <a:rPr lang="ru-RU" sz="2400"/>
              <a:t> В VIII в. появились более высокие по уровню епископские школы</a:t>
            </a:r>
          </a:p>
          <a:p>
            <a:r>
              <a:rPr lang="ru-RU" sz="2400"/>
              <a:t>В X в. начали появляться частные школы. Возникла специализация школ на отдельных предметах</a:t>
            </a:r>
          </a:p>
          <a:p>
            <a:r>
              <a:rPr lang="ru-RU" sz="2400"/>
              <a:t>Уровень подготовки в них был выше, чем в церковных школах. Церковь утратила монополию на образование, грамотность стала распространяться среди горожан и знати</a:t>
            </a:r>
          </a:p>
          <a:p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33270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Изображение выглядит как текст, доска объявлений&#10;&#10;Автоматически созданное описание">
            <a:extLst>
              <a:ext uri="{FF2B5EF4-FFF2-40B4-BE49-F238E27FC236}">
                <a16:creationId xmlns:a16="http://schemas.microsoft.com/office/drawing/2014/main" id="{503B1510-C7E1-1863-6BF3-67187CAFE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0D6D832-6DD2-9417-1FBF-6B803FAD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2. Университеты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5424B5-6E38-38B7-8B14-FD1F3954E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4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амый старый университет в Европе">
            <a:extLst>
              <a:ext uri="{FF2B5EF4-FFF2-40B4-BE49-F238E27FC236}">
                <a16:creationId xmlns:a16="http://schemas.microsoft.com/office/drawing/2014/main" id="{59DA4AE0-980D-FE0B-106E-8C3B048DAB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644E7-859A-D8DC-AEC7-1A5DE70D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Болонский университет – первый университет в Европе (XI в.)</a:t>
            </a:r>
          </a:p>
        </p:txBody>
      </p:sp>
      <p:cxnSp>
        <p:nvCxnSpPr>
          <p:cNvPr id="2061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779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614</Words>
  <Application>Microsoft Office PowerPoint</Application>
  <PresentationFormat>Широкоэкранный</PresentationFormat>
  <Paragraphs>92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§ 11. Культура западноевропейского Средневековья</vt:lpstr>
      <vt:lpstr>Проверка д/з</vt:lpstr>
      <vt:lpstr>План урока</vt:lpstr>
      <vt:lpstr>1. Образование</vt:lpstr>
      <vt:lpstr>Особенности развития образования</vt:lpstr>
      <vt:lpstr>Презентация PowerPoint</vt:lpstr>
      <vt:lpstr>Особенности развития образования</vt:lpstr>
      <vt:lpstr>2. Университеты</vt:lpstr>
      <vt:lpstr>Болонский университет – первый университет в Европе (XI в.)</vt:lpstr>
      <vt:lpstr>Оксфордский и Парижский университет</vt:lpstr>
      <vt:lpstr>Особенности Средневековых университетов</vt:lpstr>
      <vt:lpstr>Что изучали</vt:lpstr>
      <vt:lpstr>Факультеты</vt:lpstr>
      <vt:lpstr>Ф. Скорины – получил степень доктора в Падуанском университете</vt:lpstr>
      <vt:lpstr>Презентация PowerPoint</vt:lpstr>
      <vt:lpstr>Презентация PowerPoint</vt:lpstr>
      <vt:lpstr>3. Литература</vt:lpstr>
      <vt:lpstr>Особенности развития литературы</vt:lpstr>
      <vt:lpstr>Монах за работой </vt:lpstr>
      <vt:lpstr>Особенности развития литературы</vt:lpstr>
      <vt:lpstr>1445 г. – Иоан Гутенберг изобретает печатный станок</vt:lpstr>
      <vt:lpstr>4. Архитектура</vt:lpstr>
      <vt:lpstr>Романский стиль</vt:lpstr>
      <vt:lpstr>Пизанский собор</vt:lpstr>
      <vt:lpstr>Готический стиль</vt:lpstr>
      <vt:lpstr>Собор Парижской богоматери</vt:lpstr>
      <vt:lpstr>5. Раннее Возрождение и гуманизм</vt:lpstr>
      <vt:lpstr>Возрождение</vt:lpstr>
      <vt:lpstr>Причины появления Возрождения</vt:lpstr>
      <vt:lpstr>Характерные черты Возрождения</vt:lpstr>
      <vt:lpstr>Данте Алигьери</vt:lpstr>
      <vt:lpstr>9 кругов ада Данте Алигьери из «Божественной комедии»</vt:lpstr>
      <vt:lpstr>Деятели эпохи Раннего Возрождения</vt:lpstr>
      <vt:lpstr>Контроль знаний</vt:lpstr>
      <vt:lpstr>Домашнее задание</vt:lpstr>
      <vt:lpstr>Тест, оценки, д/з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11. Культура западноевропейского Средневековья</dc:title>
  <dc:creator>Роман Жигалов</dc:creator>
  <cp:lastModifiedBy>Роман Жигалов</cp:lastModifiedBy>
  <cp:revision>1</cp:revision>
  <dcterms:created xsi:type="dcterms:W3CDTF">2022-07-24T15:43:48Z</dcterms:created>
  <dcterms:modified xsi:type="dcterms:W3CDTF">2022-07-24T18:39:09Z</dcterms:modified>
</cp:coreProperties>
</file>