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6" r:id="rId11"/>
    <p:sldId id="267" r:id="rId12"/>
    <p:sldId id="264" r:id="rId13"/>
    <p:sldId id="265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17DF34-3513-4C05-8472-87336AD657A1}" v="1836" dt="2022-02-05T17:17:52.7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3EEB6839-3E40-464E-8014-7B79CA158B7B}"/>
    <pc:docChg chg="addSld modSld">
      <pc:chgData name="Roman Zhigalov" userId="1f97e9fdf7779aa5" providerId="LiveId" clId="{3EEB6839-3E40-464E-8014-7B79CA158B7B}" dt="2022-02-05T09:48:14.794" v="44" actId="20577"/>
      <pc:docMkLst>
        <pc:docMk/>
      </pc:docMkLst>
      <pc:sldChg chg="modSp new mod">
        <pc:chgData name="Roman Zhigalov" userId="1f97e9fdf7779aa5" providerId="LiveId" clId="{3EEB6839-3E40-464E-8014-7B79CA158B7B}" dt="2022-02-05T09:47:57.672" v="1"/>
        <pc:sldMkLst>
          <pc:docMk/>
          <pc:sldMk cId="1817915421" sldId="256"/>
        </pc:sldMkLst>
        <pc:spChg chg="mod">
          <ac:chgData name="Roman Zhigalov" userId="1f97e9fdf7779aa5" providerId="LiveId" clId="{3EEB6839-3E40-464E-8014-7B79CA158B7B}" dt="2022-02-05T09:47:57.672" v="1"/>
          <ac:spMkLst>
            <pc:docMk/>
            <pc:sldMk cId="1817915421" sldId="256"/>
            <ac:spMk id="2" creationId="{4688C690-8016-4B3F-82C7-D03D6074E89B}"/>
          </ac:spMkLst>
        </pc:spChg>
      </pc:sldChg>
      <pc:sldChg chg="modSp new mod">
        <pc:chgData name="Roman Zhigalov" userId="1f97e9fdf7779aa5" providerId="LiveId" clId="{3EEB6839-3E40-464E-8014-7B79CA158B7B}" dt="2022-02-05T09:48:08.237" v="17" actId="122"/>
        <pc:sldMkLst>
          <pc:docMk/>
          <pc:sldMk cId="3678856368" sldId="257"/>
        </pc:sldMkLst>
        <pc:spChg chg="mod">
          <ac:chgData name="Roman Zhigalov" userId="1f97e9fdf7779aa5" providerId="LiveId" clId="{3EEB6839-3E40-464E-8014-7B79CA158B7B}" dt="2022-02-05T09:48:08.237" v="17" actId="122"/>
          <ac:spMkLst>
            <pc:docMk/>
            <pc:sldMk cId="3678856368" sldId="257"/>
            <ac:spMk id="2" creationId="{84A32DAF-9183-4F79-99DE-9AE7CB027B96}"/>
          </ac:spMkLst>
        </pc:spChg>
      </pc:sldChg>
      <pc:sldChg chg="modSp new mod">
        <pc:chgData name="Roman Zhigalov" userId="1f97e9fdf7779aa5" providerId="LiveId" clId="{3EEB6839-3E40-464E-8014-7B79CA158B7B}" dt="2022-02-05T09:48:14.794" v="44" actId="20577"/>
        <pc:sldMkLst>
          <pc:docMk/>
          <pc:sldMk cId="694172274" sldId="258"/>
        </pc:sldMkLst>
        <pc:spChg chg="mod">
          <ac:chgData name="Roman Zhigalov" userId="1f97e9fdf7779aa5" providerId="LiveId" clId="{3EEB6839-3E40-464E-8014-7B79CA158B7B}" dt="2022-02-05T09:48:14.794" v="44" actId="20577"/>
          <ac:spMkLst>
            <pc:docMk/>
            <pc:sldMk cId="694172274" sldId="258"/>
            <ac:spMk id="2" creationId="{A1207CFE-3BC1-4019-A565-1F3EC5832361}"/>
          </ac:spMkLst>
        </pc:spChg>
      </pc:sldChg>
    </pc:docChg>
  </pc:docChgLst>
  <pc:docChgLst>
    <pc:chgData name="Zhigalov Roman" userId="1f97e9fdf7779aa5" providerId="Windows Live" clId="Web-{1717DF34-3513-4C05-8472-87336AD657A1}"/>
    <pc:docChg chg="addSld modSld sldOrd addMainMaster modMainMaster">
      <pc:chgData name="Zhigalov Roman" userId="1f97e9fdf7779aa5" providerId="Windows Live" clId="Web-{1717DF34-3513-4C05-8472-87336AD657A1}" dt="2022-02-05T17:17:52.786" v="1828"/>
      <pc:docMkLst>
        <pc:docMk/>
      </pc:docMkLst>
      <pc:sldChg chg="addSp modSp mod setBg">
        <pc:chgData name="Zhigalov Roman" userId="1f97e9fdf7779aa5" providerId="Windows Live" clId="Web-{1717DF34-3513-4C05-8472-87336AD657A1}" dt="2022-02-05T17:15:25.282" v="1605" actId="20577"/>
        <pc:sldMkLst>
          <pc:docMk/>
          <pc:sldMk cId="694172274" sldId="258"/>
        </pc:sldMkLst>
        <pc:spChg chg="mod">
          <ac:chgData name="Zhigalov Roman" userId="1f97e9fdf7779aa5" providerId="Windows Live" clId="Web-{1717DF34-3513-4C05-8472-87336AD657A1}" dt="2022-02-05T16:15:51.661" v="139"/>
          <ac:spMkLst>
            <pc:docMk/>
            <pc:sldMk cId="694172274" sldId="258"/>
            <ac:spMk id="2" creationId="{A1207CFE-3BC1-4019-A565-1F3EC5832361}"/>
          </ac:spMkLst>
        </pc:spChg>
        <pc:spChg chg="mod">
          <ac:chgData name="Zhigalov Roman" userId="1f97e9fdf7779aa5" providerId="Windows Live" clId="Web-{1717DF34-3513-4C05-8472-87336AD657A1}" dt="2022-02-05T17:15:25.282" v="1605" actId="20577"/>
          <ac:spMkLst>
            <pc:docMk/>
            <pc:sldMk cId="694172274" sldId="258"/>
            <ac:spMk id="3" creationId="{4313637B-BED6-4894-A654-9A5CC0CEAF3F}"/>
          </ac:spMkLst>
        </pc:spChg>
        <pc:spChg chg="add">
          <ac:chgData name="Zhigalov Roman" userId="1f97e9fdf7779aa5" providerId="Windows Live" clId="Web-{1717DF34-3513-4C05-8472-87336AD657A1}" dt="2022-02-05T16:15:51.661" v="139"/>
          <ac:spMkLst>
            <pc:docMk/>
            <pc:sldMk cId="694172274" sldId="258"/>
            <ac:spMk id="8" creationId="{DBF61EA3-B236-439E-9C0B-340980D56BEE}"/>
          </ac:spMkLst>
        </pc:spChg>
        <pc:spChg chg="add">
          <ac:chgData name="Zhigalov Roman" userId="1f97e9fdf7779aa5" providerId="Windows Live" clId="Web-{1717DF34-3513-4C05-8472-87336AD657A1}" dt="2022-02-05T16:15:51.661" v="139"/>
          <ac:spMkLst>
            <pc:docMk/>
            <pc:sldMk cId="694172274" sldId="258"/>
            <ac:spMk id="14" creationId="{E659831F-0D9A-4C63-9EBB-8435B85A440F}"/>
          </ac:spMkLst>
        </pc:spChg>
        <pc:grpChg chg="add">
          <ac:chgData name="Zhigalov Roman" userId="1f97e9fdf7779aa5" providerId="Windows Live" clId="Web-{1717DF34-3513-4C05-8472-87336AD657A1}" dt="2022-02-05T16:15:51.661" v="139"/>
          <ac:grpSpMkLst>
            <pc:docMk/>
            <pc:sldMk cId="694172274" sldId="258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1717DF34-3513-4C05-8472-87336AD657A1}" dt="2022-02-05T16:16:09.849" v="175"/>
        <pc:sldMkLst>
          <pc:docMk/>
          <pc:sldMk cId="3602957705" sldId="259"/>
        </pc:sldMkLst>
        <pc:spChg chg="mod">
          <ac:chgData name="Zhigalov Roman" userId="1f97e9fdf7779aa5" providerId="Windows Live" clId="Web-{1717DF34-3513-4C05-8472-87336AD657A1}" dt="2022-02-05T16:16:09.849" v="175"/>
          <ac:spMkLst>
            <pc:docMk/>
            <pc:sldMk cId="3602957705" sldId="259"/>
            <ac:spMk id="2" creationId="{94EB2838-9340-4FBD-8306-037E0639647E}"/>
          </ac:spMkLst>
        </pc:spChg>
        <pc:spChg chg="mod">
          <ac:chgData name="Zhigalov Roman" userId="1f97e9fdf7779aa5" providerId="Windows Live" clId="Web-{1717DF34-3513-4C05-8472-87336AD657A1}" dt="2022-02-05T16:16:09.849" v="175"/>
          <ac:spMkLst>
            <pc:docMk/>
            <pc:sldMk cId="3602957705" sldId="259"/>
            <ac:spMk id="3" creationId="{2D83DB06-9863-423E-8371-C615AD612352}"/>
          </ac:spMkLst>
        </pc:spChg>
        <pc:spChg chg="add">
          <ac:chgData name="Zhigalov Roman" userId="1f97e9fdf7779aa5" providerId="Windows Live" clId="Web-{1717DF34-3513-4C05-8472-87336AD657A1}" dt="2022-02-05T16:16:09.849" v="175"/>
          <ac:spMkLst>
            <pc:docMk/>
            <pc:sldMk cId="3602957705" sldId="259"/>
            <ac:spMk id="8" creationId="{4522B21E-B2B9-4C72-9A71-C87EFD137480}"/>
          </ac:spMkLst>
        </pc:spChg>
        <pc:spChg chg="add">
          <ac:chgData name="Zhigalov Roman" userId="1f97e9fdf7779aa5" providerId="Windows Live" clId="Web-{1717DF34-3513-4C05-8472-87336AD657A1}" dt="2022-02-05T16:16:09.849" v="175"/>
          <ac:spMkLst>
            <pc:docMk/>
            <pc:sldMk cId="3602957705" sldId="259"/>
            <ac:spMk id="10" creationId="{5EB7D2A2-F448-44D4-938C-DC84CBCB3B1E}"/>
          </ac:spMkLst>
        </pc:spChg>
        <pc:spChg chg="add">
          <ac:chgData name="Zhigalov Roman" userId="1f97e9fdf7779aa5" providerId="Windows Live" clId="Web-{1717DF34-3513-4C05-8472-87336AD657A1}" dt="2022-02-05T16:16:09.849" v="175"/>
          <ac:spMkLst>
            <pc:docMk/>
            <pc:sldMk cId="3602957705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1717DF34-3513-4C05-8472-87336AD657A1}" dt="2022-02-05T16:16:09.849" v="175"/>
          <ac:cxnSpMkLst>
            <pc:docMk/>
            <pc:sldMk cId="3602957705" sldId="25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1717DF34-3513-4C05-8472-87336AD657A1}" dt="2022-02-05T16:17:40.898" v="228"/>
        <pc:sldMkLst>
          <pc:docMk/>
          <pc:sldMk cId="1504384917" sldId="260"/>
        </pc:sldMkLst>
        <pc:spChg chg="mod">
          <ac:chgData name="Zhigalov Roman" userId="1f97e9fdf7779aa5" providerId="Windows Live" clId="Web-{1717DF34-3513-4C05-8472-87336AD657A1}" dt="2022-02-05T16:17:40.898" v="228"/>
          <ac:spMkLst>
            <pc:docMk/>
            <pc:sldMk cId="1504384917" sldId="260"/>
            <ac:spMk id="2" creationId="{31BC5802-7CA2-46FF-834B-48407349F81E}"/>
          </ac:spMkLst>
        </pc:spChg>
        <pc:spChg chg="del mod">
          <ac:chgData name="Zhigalov Roman" userId="1f97e9fdf7779aa5" providerId="Windows Live" clId="Web-{1717DF34-3513-4C05-8472-87336AD657A1}" dt="2022-02-05T16:17:36.085" v="227"/>
          <ac:spMkLst>
            <pc:docMk/>
            <pc:sldMk cId="1504384917" sldId="260"/>
            <ac:spMk id="3" creationId="{79A40C47-194E-4B48-9CD7-56BC50EF0AA1}"/>
          </ac:spMkLst>
        </pc:spChg>
        <pc:spChg chg="add">
          <ac:chgData name="Zhigalov Roman" userId="1f97e9fdf7779aa5" providerId="Windows Live" clId="Web-{1717DF34-3513-4C05-8472-87336AD657A1}" dt="2022-02-05T16:17:40.898" v="228"/>
          <ac:spMkLst>
            <pc:docMk/>
            <pc:sldMk cId="1504384917" sldId="260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6:17:40.898" v="228"/>
          <ac:spMkLst>
            <pc:docMk/>
            <pc:sldMk cId="1504384917" sldId="260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6:17:40.898" v="228"/>
          <ac:spMkLst>
            <pc:docMk/>
            <pc:sldMk cId="1504384917" sldId="260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6:17:40.898" v="228"/>
          <ac:spMkLst>
            <pc:docMk/>
            <pc:sldMk cId="1504384917" sldId="260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6:17:40.898" v="228"/>
          <ac:picMkLst>
            <pc:docMk/>
            <pc:sldMk cId="1504384917" sldId="260"/>
            <ac:picMk id="4" creationId="{2315ED72-2F44-42D2-87EF-8A39355DC2B2}"/>
          </ac:picMkLst>
        </pc:picChg>
      </pc:sldChg>
      <pc:sldChg chg="addSp delSp modSp new mod ord setBg">
        <pc:chgData name="Zhigalov Roman" userId="1f97e9fdf7779aa5" providerId="Windows Live" clId="Web-{1717DF34-3513-4C05-8472-87336AD657A1}" dt="2022-02-05T16:18:52.228" v="272"/>
        <pc:sldMkLst>
          <pc:docMk/>
          <pc:sldMk cId="549936300" sldId="261"/>
        </pc:sldMkLst>
        <pc:spChg chg="mod">
          <ac:chgData name="Zhigalov Roman" userId="1f97e9fdf7779aa5" providerId="Windows Live" clId="Web-{1717DF34-3513-4C05-8472-87336AD657A1}" dt="2022-02-05T16:18:50.478" v="271"/>
          <ac:spMkLst>
            <pc:docMk/>
            <pc:sldMk cId="549936300" sldId="261"/>
            <ac:spMk id="2" creationId="{D16DBBB8-8947-4A59-A1A2-F26CB1EC7451}"/>
          </ac:spMkLst>
        </pc:spChg>
        <pc:spChg chg="del">
          <ac:chgData name="Zhigalov Roman" userId="1f97e9fdf7779aa5" providerId="Windows Live" clId="Web-{1717DF34-3513-4C05-8472-87336AD657A1}" dt="2022-02-05T16:18:33.774" v="230"/>
          <ac:spMkLst>
            <pc:docMk/>
            <pc:sldMk cId="549936300" sldId="261"/>
            <ac:spMk id="3" creationId="{AA7B29B1-9B3E-4E1B-A32A-FEFF87F89EE8}"/>
          </ac:spMkLst>
        </pc:spChg>
        <pc:spChg chg="add">
          <ac:chgData name="Zhigalov Roman" userId="1f97e9fdf7779aa5" providerId="Windows Live" clId="Web-{1717DF34-3513-4C05-8472-87336AD657A1}" dt="2022-02-05T16:18:50.478" v="271"/>
          <ac:spMkLst>
            <pc:docMk/>
            <pc:sldMk cId="549936300" sldId="261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6:18:50.478" v="271"/>
          <ac:spMkLst>
            <pc:docMk/>
            <pc:sldMk cId="549936300" sldId="261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6:18:50.478" v="271"/>
          <ac:spMkLst>
            <pc:docMk/>
            <pc:sldMk cId="549936300" sldId="261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6:18:50.478" v="271"/>
          <ac:spMkLst>
            <pc:docMk/>
            <pc:sldMk cId="549936300" sldId="261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6:18:50.478" v="271"/>
          <ac:picMkLst>
            <pc:docMk/>
            <pc:sldMk cId="549936300" sldId="261"/>
            <ac:picMk id="4" creationId="{C411D270-07F6-489F-9E68-81B41D4EA7C1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6:21:00.294" v="347"/>
        <pc:sldMkLst>
          <pc:docMk/>
          <pc:sldMk cId="1406119628" sldId="262"/>
        </pc:sldMkLst>
        <pc:spChg chg="mod">
          <ac:chgData name="Zhigalov Roman" userId="1f97e9fdf7779aa5" providerId="Windows Live" clId="Web-{1717DF34-3513-4C05-8472-87336AD657A1}" dt="2022-02-05T16:21:00.294" v="347"/>
          <ac:spMkLst>
            <pc:docMk/>
            <pc:sldMk cId="1406119628" sldId="262"/>
            <ac:spMk id="2" creationId="{BCC026EF-1D9D-4D6C-A5EC-50079A39F792}"/>
          </ac:spMkLst>
        </pc:spChg>
        <pc:spChg chg="del">
          <ac:chgData name="Zhigalov Roman" userId="1f97e9fdf7779aa5" providerId="Windows Live" clId="Web-{1717DF34-3513-4C05-8472-87336AD657A1}" dt="2022-02-05T16:19:49.433" v="338"/>
          <ac:spMkLst>
            <pc:docMk/>
            <pc:sldMk cId="1406119628" sldId="262"/>
            <ac:spMk id="3" creationId="{86EE22A7-55A9-45BF-AAE0-DB28E2E60494}"/>
          </ac:spMkLst>
        </pc:spChg>
        <pc:spChg chg="add del mod">
          <ac:chgData name="Zhigalov Roman" userId="1f97e9fdf7779aa5" providerId="Windows Live" clId="Web-{1717DF34-3513-4C05-8472-87336AD657A1}" dt="2022-02-05T16:20:43.090" v="343"/>
          <ac:spMkLst>
            <pc:docMk/>
            <pc:sldMk cId="1406119628" sldId="262"/>
            <ac:spMk id="6" creationId="{CED58AC6-8958-4226-B5B8-97526AA56346}"/>
          </ac:spMkLst>
        </pc:spChg>
        <pc:spChg chg="add del">
          <ac:chgData name="Zhigalov Roman" userId="1f97e9fdf7779aa5" providerId="Windows Live" clId="Web-{1717DF34-3513-4C05-8472-87336AD657A1}" dt="2022-02-05T16:20:52.981" v="344"/>
          <ac:spMkLst>
            <pc:docMk/>
            <pc:sldMk cId="1406119628" sldId="262"/>
            <ac:spMk id="9" creationId="{BA79A7CF-01AF-4178-9369-94E0C90EB046}"/>
          </ac:spMkLst>
        </pc:spChg>
        <pc:spChg chg="add del mod">
          <ac:chgData name="Zhigalov Roman" userId="1f97e9fdf7779aa5" providerId="Windows Live" clId="Web-{1717DF34-3513-4C05-8472-87336AD657A1}" dt="2022-02-05T16:20:57.231" v="346"/>
          <ac:spMkLst>
            <pc:docMk/>
            <pc:sldMk cId="1406119628" sldId="262"/>
            <ac:spMk id="10" creationId="{552A19EA-FAF0-4DF3-859D-1990FAD5C3D7}"/>
          </ac:spMkLst>
        </pc:spChg>
        <pc:spChg chg="add del">
          <ac:chgData name="Zhigalov Roman" userId="1f97e9fdf7779aa5" providerId="Windows Live" clId="Web-{1717DF34-3513-4C05-8472-87336AD657A1}" dt="2022-02-05T16:20:52.981" v="344"/>
          <ac:spMkLst>
            <pc:docMk/>
            <pc:sldMk cId="1406119628" sldId="262"/>
            <ac:spMk id="11" creationId="{99413ED5-9ED4-4772-BCE4-2BCAE6B12E35}"/>
          </ac:spMkLst>
        </pc:spChg>
        <pc:spChg chg="add del">
          <ac:chgData name="Zhigalov Roman" userId="1f97e9fdf7779aa5" providerId="Windows Live" clId="Web-{1717DF34-3513-4C05-8472-87336AD657A1}" dt="2022-02-05T16:20:52.981" v="344"/>
          <ac:spMkLst>
            <pc:docMk/>
            <pc:sldMk cId="1406119628" sldId="262"/>
            <ac:spMk id="13" creationId="{04357C93-F0CB-4A1C-8F77-4E9063789819}"/>
          </ac:spMkLst>
        </pc:spChg>
        <pc:spChg chg="add del">
          <ac:chgData name="Zhigalov Roman" userId="1f97e9fdf7779aa5" providerId="Windows Live" clId="Web-{1717DF34-3513-4C05-8472-87336AD657A1}" dt="2022-02-05T16:20:52.981" v="344"/>
          <ac:spMkLst>
            <pc:docMk/>
            <pc:sldMk cId="1406119628" sldId="262"/>
            <ac:spMk id="15" creationId="{90F533E9-6690-41A8-A372-4C6C622D028D}"/>
          </ac:spMkLst>
        </pc:spChg>
        <pc:spChg chg="add">
          <ac:chgData name="Zhigalov Roman" userId="1f97e9fdf7779aa5" providerId="Windows Live" clId="Web-{1717DF34-3513-4C05-8472-87336AD657A1}" dt="2022-02-05T16:21:00.294" v="347"/>
          <ac:spMkLst>
            <pc:docMk/>
            <pc:sldMk cId="1406119628" sldId="262"/>
            <ac:spMk id="17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6:21:00.294" v="347"/>
          <ac:spMkLst>
            <pc:docMk/>
            <pc:sldMk cId="1406119628" sldId="262"/>
            <ac:spMk id="19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6:21:00.294" v="347"/>
          <ac:spMkLst>
            <pc:docMk/>
            <pc:sldMk cId="1406119628" sldId="262"/>
            <ac:spMk id="21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6:21:00.294" v="347"/>
          <ac:spMkLst>
            <pc:docMk/>
            <pc:sldMk cId="1406119628" sldId="262"/>
            <ac:spMk id="23" creationId="{90F533E9-6690-41A8-A372-4C6C622D028D}"/>
          </ac:spMkLst>
        </pc:spChg>
        <pc:picChg chg="add del mod ord">
          <ac:chgData name="Zhigalov Roman" userId="1f97e9fdf7779aa5" providerId="Windows Live" clId="Web-{1717DF34-3513-4C05-8472-87336AD657A1}" dt="2022-02-05T16:20:55.200" v="345"/>
          <ac:picMkLst>
            <pc:docMk/>
            <pc:sldMk cId="1406119628" sldId="262"/>
            <ac:picMk id="4" creationId="{B7234732-AADE-473E-A58E-570905C7D981}"/>
          </ac:picMkLst>
        </pc:picChg>
        <pc:picChg chg="add del mod ord">
          <ac:chgData name="Zhigalov Roman" userId="1f97e9fdf7779aa5" providerId="Windows Live" clId="Web-{1717DF34-3513-4C05-8472-87336AD657A1}" dt="2022-02-05T16:20:22.746" v="342"/>
          <ac:picMkLst>
            <pc:docMk/>
            <pc:sldMk cId="1406119628" sldId="262"/>
            <ac:picMk id="7" creationId="{B1A1CE3D-5A2B-499D-9B54-D3345A244C55}"/>
          </ac:picMkLst>
        </pc:picChg>
        <pc:picChg chg="add mod ord">
          <ac:chgData name="Zhigalov Roman" userId="1f97e9fdf7779aa5" providerId="Windows Live" clId="Web-{1717DF34-3513-4C05-8472-87336AD657A1}" dt="2022-02-05T16:21:00.294" v="347"/>
          <ac:picMkLst>
            <pc:docMk/>
            <pc:sldMk cId="1406119628" sldId="262"/>
            <ac:picMk id="12" creationId="{AD652138-6E6C-4DB4-80D1-85665DE4963C}"/>
          </ac:picMkLst>
        </pc:picChg>
      </pc:sldChg>
      <pc:sldChg chg="addSp modSp new mod setBg">
        <pc:chgData name="Zhigalov Roman" userId="1f97e9fdf7779aa5" providerId="Windows Live" clId="Web-{1717DF34-3513-4C05-8472-87336AD657A1}" dt="2022-02-05T16:25:28.488" v="416"/>
        <pc:sldMkLst>
          <pc:docMk/>
          <pc:sldMk cId="1134950096" sldId="263"/>
        </pc:sldMkLst>
        <pc:spChg chg="mod">
          <ac:chgData name="Zhigalov Roman" userId="1f97e9fdf7779aa5" providerId="Windows Live" clId="Web-{1717DF34-3513-4C05-8472-87336AD657A1}" dt="2022-02-05T16:25:28.488" v="416"/>
          <ac:spMkLst>
            <pc:docMk/>
            <pc:sldMk cId="1134950096" sldId="263"/>
            <ac:spMk id="2" creationId="{F1D12319-6D21-4136-A285-A90CED820784}"/>
          </ac:spMkLst>
        </pc:spChg>
        <pc:spChg chg="mod">
          <ac:chgData name="Zhigalov Roman" userId="1f97e9fdf7779aa5" providerId="Windows Live" clId="Web-{1717DF34-3513-4C05-8472-87336AD657A1}" dt="2022-02-05T16:25:28.488" v="416"/>
          <ac:spMkLst>
            <pc:docMk/>
            <pc:sldMk cId="1134950096" sldId="263"/>
            <ac:spMk id="3" creationId="{DA0DA754-DF0E-47F5-8DC0-BAB7A3587357}"/>
          </ac:spMkLst>
        </pc:spChg>
        <pc:spChg chg="add">
          <ac:chgData name="Zhigalov Roman" userId="1f97e9fdf7779aa5" providerId="Windows Live" clId="Web-{1717DF34-3513-4C05-8472-87336AD657A1}" dt="2022-02-05T16:25:28.488" v="416"/>
          <ac:spMkLst>
            <pc:docMk/>
            <pc:sldMk cId="1134950096" sldId="263"/>
            <ac:spMk id="8" creationId="{DBF61EA3-B236-439E-9C0B-340980D56BEE}"/>
          </ac:spMkLst>
        </pc:spChg>
        <pc:spChg chg="add">
          <ac:chgData name="Zhigalov Roman" userId="1f97e9fdf7779aa5" providerId="Windows Live" clId="Web-{1717DF34-3513-4C05-8472-87336AD657A1}" dt="2022-02-05T16:25:28.488" v="416"/>
          <ac:spMkLst>
            <pc:docMk/>
            <pc:sldMk cId="1134950096" sldId="263"/>
            <ac:spMk id="14" creationId="{E659831F-0D9A-4C63-9EBB-8435B85A440F}"/>
          </ac:spMkLst>
        </pc:spChg>
        <pc:grpChg chg="add">
          <ac:chgData name="Zhigalov Roman" userId="1f97e9fdf7779aa5" providerId="Windows Live" clId="Web-{1717DF34-3513-4C05-8472-87336AD657A1}" dt="2022-02-05T16:25:28.488" v="416"/>
          <ac:grpSpMkLst>
            <pc:docMk/>
            <pc:sldMk cId="1134950096" sldId="263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1717DF34-3513-4C05-8472-87336AD657A1}" dt="2022-02-05T16:28:05.414" v="473"/>
        <pc:sldMkLst>
          <pc:docMk/>
          <pc:sldMk cId="2115452656" sldId="264"/>
        </pc:sldMkLst>
        <pc:spChg chg="mod">
          <ac:chgData name="Zhigalov Roman" userId="1f97e9fdf7779aa5" providerId="Windows Live" clId="Web-{1717DF34-3513-4C05-8472-87336AD657A1}" dt="2022-02-05T16:28:05.414" v="473"/>
          <ac:spMkLst>
            <pc:docMk/>
            <pc:sldMk cId="2115452656" sldId="264"/>
            <ac:spMk id="2" creationId="{21D131CB-2F47-48A7-B366-9889746443A6}"/>
          </ac:spMkLst>
        </pc:spChg>
        <pc:spChg chg="del">
          <ac:chgData name="Zhigalov Roman" userId="1f97e9fdf7779aa5" providerId="Windows Live" clId="Web-{1717DF34-3513-4C05-8472-87336AD657A1}" dt="2022-02-05T16:27:30.350" v="430"/>
          <ac:spMkLst>
            <pc:docMk/>
            <pc:sldMk cId="2115452656" sldId="264"/>
            <ac:spMk id="3" creationId="{3DD9464A-46C4-4867-B061-B000F8A22B26}"/>
          </ac:spMkLst>
        </pc:spChg>
        <pc:spChg chg="add">
          <ac:chgData name="Zhigalov Roman" userId="1f97e9fdf7779aa5" providerId="Windows Live" clId="Web-{1717DF34-3513-4C05-8472-87336AD657A1}" dt="2022-02-05T16:28:05.414" v="473"/>
          <ac:spMkLst>
            <pc:docMk/>
            <pc:sldMk cId="2115452656" sldId="264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6:28:05.414" v="473"/>
          <ac:spMkLst>
            <pc:docMk/>
            <pc:sldMk cId="2115452656" sldId="264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6:28:05.414" v="473"/>
          <ac:spMkLst>
            <pc:docMk/>
            <pc:sldMk cId="2115452656" sldId="264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6:28:05.414" v="473"/>
          <ac:spMkLst>
            <pc:docMk/>
            <pc:sldMk cId="2115452656" sldId="264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6:28:05.414" v="473"/>
          <ac:picMkLst>
            <pc:docMk/>
            <pc:sldMk cId="2115452656" sldId="264"/>
            <ac:picMk id="4" creationId="{7DB747D4-A503-49F9-BBF5-CF2EF12A9FFF}"/>
          </ac:picMkLst>
        </pc:picChg>
      </pc:sldChg>
      <pc:sldChg chg="addSp modSp new mod setBg modClrScheme chgLayout">
        <pc:chgData name="Zhigalov Roman" userId="1f97e9fdf7779aa5" providerId="Windows Live" clId="Web-{1717DF34-3513-4C05-8472-87336AD657A1}" dt="2022-02-05T16:38:44.024" v="691"/>
        <pc:sldMkLst>
          <pc:docMk/>
          <pc:sldMk cId="1536535573" sldId="265"/>
        </pc:sldMkLst>
        <pc:spChg chg="mod ord">
          <ac:chgData name="Zhigalov Roman" userId="1f97e9fdf7779aa5" providerId="Windows Live" clId="Web-{1717DF34-3513-4C05-8472-87336AD657A1}" dt="2022-02-05T16:38:44.024" v="691"/>
          <ac:spMkLst>
            <pc:docMk/>
            <pc:sldMk cId="1536535573" sldId="265"/>
            <ac:spMk id="2" creationId="{0C6B5F3E-4F9F-4999-B8DC-1E3C17C4658A}"/>
          </ac:spMkLst>
        </pc:spChg>
        <pc:spChg chg="mod ord">
          <ac:chgData name="Zhigalov Roman" userId="1f97e9fdf7779aa5" providerId="Windows Live" clId="Web-{1717DF34-3513-4C05-8472-87336AD657A1}" dt="2022-02-05T16:38:44.024" v="691"/>
          <ac:spMkLst>
            <pc:docMk/>
            <pc:sldMk cId="1536535573" sldId="265"/>
            <ac:spMk id="3" creationId="{DB6E69E4-F8B0-4CEC-BEF7-0CFBCEB7677A}"/>
          </ac:spMkLst>
        </pc:spChg>
        <pc:spChg chg="add">
          <ac:chgData name="Zhigalov Roman" userId="1f97e9fdf7779aa5" providerId="Windows Live" clId="Web-{1717DF34-3513-4C05-8472-87336AD657A1}" dt="2022-02-05T16:38:44.024" v="691"/>
          <ac:spMkLst>
            <pc:docMk/>
            <pc:sldMk cId="1536535573" sldId="265"/>
            <ac:spMk id="8" creationId="{4522B21E-B2B9-4C72-9A71-C87EFD137480}"/>
          </ac:spMkLst>
        </pc:spChg>
        <pc:spChg chg="add">
          <ac:chgData name="Zhigalov Roman" userId="1f97e9fdf7779aa5" providerId="Windows Live" clId="Web-{1717DF34-3513-4C05-8472-87336AD657A1}" dt="2022-02-05T16:38:44.024" v="691"/>
          <ac:spMkLst>
            <pc:docMk/>
            <pc:sldMk cId="1536535573" sldId="265"/>
            <ac:spMk id="10" creationId="{5EB7D2A2-F448-44D4-938C-DC84CBCB3B1E}"/>
          </ac:spMkLst>
        </pc:spChg>
        <pc:spChg chg="add">
          <ac:chgData name="Zhigalov Roman" userId="1f97e9fdf7779aa5" providerId="Windows Live" clId="Web-{1717DF34-3513-4C05-8472-87336AD657A1}" dt="2022-02-05T16:38:44.024" v="691"/>
          <ac:spMkLst>
            <pc:docMk/>
            <pc:sldMk cId="1536535573" sldId="265"/>
            <ac:spMk id="12" creationId="{871AEA07-1E14-44B4-8E55-64EF049CD66F}"/>
          </ac:spMkLst>
        </pc:spChg>
        <pc:cxnChg chg="add">
          <ac:chgData name="Zhigalov Roman" userId="1f97e9fdf7779aa5" providerId="Windows Live" clId="Web-{1717DF34-3513-4C05-8472-87336AD657A1}" dt="2022-02-05T16:38:44.024" v="691"/>
          <ac:cxnSpMkLst>
            <pc:docMk/>
            <pc:sldMk cId="1536535573" sldId="265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1717DF34-3513-4C05-8472-87336AD657A1}" dt="2022-02-05T16:29:42.354" v="616"/>
        <pc:sldMkLst>
          <pc:docMk/>
          <pc:sldMk cId="187925088" sldId="266"/>
        </pc:sldMkLst>
        <pc:spChg chg="mod">
          <ac:chgData name="Zhigalov Roman" userId="1f97e9fdf7779aa5" providerId="Windows Live" clId="Web-{1717DF34-3513-4C05-8472-87336AD657A1}" dt="2022-02-05T16:29:42.354" v="616"/>
          <ac:spMkLst>
            <pc:docMk/>
            <pc:sldMk cId="187925088" sldId="266"/>
            <ac:spMk id="2" creationId="{60ABC9B5-068B-42AD-94A4-84A899F6F340}"/>
          </ac:spMkLst>
        </pc:spChg>
        <pc:spChg chg="mod">
          <ac:chgData name="Zhigalov Roman" userId="1f97e9fdf7779aa5" providerId="Windows Live" clId="Web-{1717DF34-3513-4C05-8472-87336AD657A1}" dt="2022-02-05T16:29:42.354" v="616"/>
          <ac:spMkLst>
            <pc:docMk/>
            <pc:sldMk cId="187925088" sldId="266"/>
            <ac:spMk id="3" creationId="{76114FA6-FB60-4448-A700-45E96D5C1E1E}"/>
          </ac:spMkLst>
        </pc:spChg>
        <pc:spChg chg="add">
          <ac:chgData name="Zhigalov Roman" userId="1f97e9fdf7779aa5" providerId="Windows Live" clId="Web-{1717DF34-3513-4C05-8472-87336AD657A1}" dt="2022-02-05T16:29:42.354" v="616"/>
          <ac:spMkLst>
            <pc:docMk/>
            <pc:sldMk cId="187925088" sldId="266"/>
            <ac:spMk id="8" creationId="{DBF61EA3-B236-439E-9C0B-340980D56BEE}"/>
          </ac:spMkLst>
        </pc:spChg>
        <pc:spChg chg="add">
          <ac:chgData name="Zhigalov Roman" userId="1f97e9fdf7779aa5" providerId="Windows Live" clId="Web-{1717DF34-3513-4C05-8472-87336AD657A1}" dt="2022-02-05T16:29:42.354" v="616"/>
          <ac:spMkLst>
            <pc:docMk/>
            <pc:sldMk cId="187925088" sldId="266"/>
            <ac:spMk id="14" creationId="{E659831F-0D9A-4C63-9EBB-8435B85A440F}"/>
          </ac:spMkLst>
        </pc:spChg>
        <pc:grpChg chg="add">
          <ac:chgData name="Zhigalov Roman" userId="1f97e9fdf7779aa5" providerId="Windows Live" clId="Web-{1717DF34-3513-4C05-8472-87336AD657A1}" dt="2022-02-05T16:29:42.354" v="616"/>
          <ac:grpSpMkLst>
            <pc:docMk/>
            <pc:sldMk cId="187925088" sldId="266"/>
            <ac:grpSpMk id="10" creationId="{28FAF094-D087-493F-8DF9-A486C2D6BBAA}"/>
          </ac:grpSpMkLst>
        </pc:grpChg>
      </pc:sldChg>
      <pc:sldChg chg="addSp delSp modSp new mod ord setBg">
        <pc:chgData name="Zhigalov Roman" userId="1f97e9fdf7779aa5" providerId="Windows Live" clId="Web-{1717DF34-3513-4C05-8472-87336AD657A1}" dt="2022-02-05T16:35:24.862" v="635"/>
        <pc:sldMkLst>
          <pc:docMk/>
          <pc:sldMk cId="4275270206" sldId="267"/>
        </pc:sldMkLst>
        <pc:spChg chg="mod">
          <ac:chgData name="Zhigalov Roman" userId="1f97e9fdf7779aa5" providerId="Windows Live" clId="Web-{1717DF34-3513-4C05-8472-87336AD657A1}" dt="2022-02-05T16:35:24.862" v="635"/>
          <ac:spMkLst>
            <pc:docMk/>
            <pc:sldMk cId="4275270206" sldId="267"/>
            <ac:spMk id="2" creationId="{097C8CCC-14EC-4012-984B-1F8655C267A1}"/>
          </ac:spMkLst>
        </pc:spChg>
        <pc:spChg chg="del">
          <ac:chgData name="Zhigalov Roman" userId="1f97e9fdf7779aa5" providerId="Windows Live" clId="Web-{1717DF34-3513-4C05-8472-87336AD657A1}" dt="2022-02-05T16:35:17.081" v="620"/>
          <ac:spMkLst>
            <pc:docMk/>
            <pc:sldMk cId="4275270206" sldId="267"/>
            <ac:spMk id="3" creationId="{93D1344F-2157-485A-B942-C49ACF6904D6}"/>
          </ac:spMkLst>
        </pc:spChg>
        <pc:spChg chg="add">
          <ac:chgData name="Zhigalov Roman" userId="1f97e9fdf7779aa5" providerId="Windows Live" clId="Web-{1717DF34-3513-4C05-8472-87336AD657A1}" dt="2022-02-05T16:35:24.862" v="635"/>
          <ac:spMkLst>
            <pc:docMk/>
            <pc:sldMk cId="4275270206" sldId="267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6:35:24.862" v="635"/>
          <ac:spMkLst>
            <pc:docMk/>
            <pc:sldMk cId="4275270206" sldId="267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6:35:24.862" v="635"/>
          <ac:spMkLst>
            <pc:docMk/>
            <pc:sldMk cId="4275270206" sldId="267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6:35:24.862" v="635"/>
          <ac:spMkLst>
            <pc:docMk/>
            <pc:sldMk cId="4275270206" sldId="267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6:35:24.862" v="635"/>
          <ac:picMkLst>
            <pc:docMk/>
            <pc:sldMk cId="4275270206" sldId="267"/>
            <ac:picMk id="4" creationId="{A215B81C-A3E8-4BE0-8E3C-12944649DB82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6:36:15.739" v="657"/>
        <pc:sldMkLst>
          <pc:docMk/>
          <pc:sldMk cId="2413842764" sldId="268"/>
        </pc:sldMkLst>
        <pc:spChg chg="mod">
          <ac:chgData name="Zhigalov Roman" userId="1f97e9fdf7779aa5" providerId="Windows Live" clId="Web-{1717DF34-3513-4C05-8472-87336AD657A1}" dt="2022-02-05T16:36:15.739" v="657"/>
          <ac:spMkLst>
            <pc:docMk/>
            <pc:sldMk cId="2413842764" sldId="268"/>
            <ac:spMk id="2" creationId="{92783259-A6E2-4145-95E4-E82FB308E94C}"/>
          </ac:spMkLst>
        </pc:spChg>
        <pc:spChg chg="add del">
          <ac:chgData name="Zhigalov Roman" userId="1f97e9fdf7779aa5" providerId="Windows Live" clId="Web-{1717DF34-3513-4C05-8472-87336AD657A1}" dt="2022-02-05T16:36:05.629" v="639"/>
          <ac:spMkLst>
            <pc:docMk/>
            <pc:sldMk cId="2413842764" sldId="268"/>
            <ac:spMk id="3" creationId="{59FAF2B1-C5FD-4943-923F-8847A1419A0B}"/>
          </ac:spMkLst>
        </pc:spChg>
        <pc:spChg chg="add">
          <ac:chgData name="Zhigalov Roman" userId="1f97e9fdf7779aa5" providerId="Windows Live" clId="Web-{1717DF34-3513-4C05-8472-87336AD657A1}" dt="2022-02-05T16:36:15.739" v="657"/>
          <ac:spMkLst>
            <pc:docMk/>
            <pc:sldMk cId="2413842764" sldId="268"/>
            <ac:spMk id="10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6:36:15.739" v="657"/>
          <ac:spMkLst>
            <pc:docMk/>
            <pc:sldMk cId="2413842764" sldId="268"/>
            <ac:spMk id="12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6:36:15.739" v="657"/>
          <ac:spMkLst>
            <pc:docMk/>
            <pc:sldMk cId="2413842764" sldId="268"/>
            <ac:spMk id="14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6:36:15.739" v="657"/>
          <ac:spMkLst>
            <pc:docMk/>
            <pc:sldMk cId="2413842764" sldId="268"/>
            <ac:spMk id="16" creationId="{90F533E9-6690-41A8-A372-4C6C622D028D}"/>
          </ac:spMkLst>
        </pc:spChg>
        <pc:picChg chg="add del mod ord">
          <ac:chgData name="Zhigalov Roman" userId="1f97e9fdf7779aa5" providerId="Windows Live" clId="Web-{1717DF34-3513-4C05-8472-87336AD657A1}" dt="2022-02-05T16:35:47.925" v="638"/>
          <ac:picMkLst>
            <pc:docMk/>
            <pc:sldMk cId="2413842764" sldId="268"/>
            <ac:picMk id="4" creationId="{9A67A881-D086-444A-9614-D531205D86AF}"/>
          </ac:picMkLst>
        </pc:picChg>
        <pc:picChg chg="add mod ord">
          <ac:chgData name="Zhigalov Roman" userId="1f97e9fdf7779aa5" providerId="Windows Live" clId="Web-{1717DF34-3513-4C05-8472-87336AD657A1}" dt="2022-02-05T16:36:15.739" v="657"/>
          <ac:picMkLst>
            <pc:docMk/>
            <pc:sldMk cId="2413842764" sldId="268"/>
            <ac:picMk id="5" creationId="{FD045A05-7C60-4CEC-B336-F3BCB48E3650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6:36:46.864" v="671"/>
        <pc:sldMkLst>
          <pc:docMk/>
          <pc:sldMk cId="3976679128" sldId="269"/>
        </pc:sldMkLst>
        <pc:spChg chg="mod">
          <ac:chgData name="Zhigalov Roman" userId="1f97e9fdf7779aa5" providerId="Windows Live" clId="Web-{1717DF34-3513-4C05-8472-87336AD657A1}" dt="2022-02-05T16:36:46.864" v="671"/>
          <ac:spMkLst>
            <pc:docMk/>
            <pc:sldMk cId="3976679128" sldId="269"/>
            <ac:spMk id="2" creationId="{51A96A6B-07F5-40FB-AB13-A119DBF97924}"/>
          </ac:spMkLst>
        </pc:spChg>
        <pc:spChg chg="del">
          <ac:chgData name="Zhigalov Roman" userId="1f97e9fdf7779aa5" providerId="Windows Live" clId="Web-{1717DF34-3513-4C05-8472-87336AD657A1}" dt="2022-02-05T16:36:39.052" v="659"/>
          <ac:spMkLst>
            <pc:docMk/>
            <pc:sldMk cId="3976679128" sldId="269"/>
            <ac:spMk id="3" creationId="{4C2EB828-CCF1-477C-8672-8F5111DB7853}"/>
          </ac:spMkLst>
        </pc:spChg>
        <pc:spChg chg="add">
          <ac:chgData name="Zhigalov Roman" userId="1f97e9fdf7779aa5" providerId="Windows Live" clId="Web-{1717DF34-3513-4C05-8472-87336AD657A1}" dt="2022-02-05T16:36:46.864" v="671"/>
          <ac:spMkLst>
            <pc:docMk/>
            <pc:sldMk cId="3976679128" sldId="269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6:36:46.864" v="671"/>
          <ac:spMkLst>
            <pc:docMk/>
            <pc:sldMk cId="3976679128" sldId="269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6:36:46.864" v="671"/>
          <ac:spMkLst>
            <pc:docMk/>
            <pc:sldMk cId="3976679128" sldId="269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6:36:46.864" v="671"/>
          <ac:spMkLst>
            <pc:docMk/>
            <pc:sldMk cId="3976679128" sldId="269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6:36:46.864" v="671"/>
          <ac:picMkLst>
            <pc:docMk/>
            <pc:sldMk cId="3976679128" sldId="269"/>
            <ac:picMk id="4" creationId="{01569CCF-FA29-40E2-9CCB-4E358773EC74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6:39:22.212" v="751"/>
        <pc:sldMkLst>
          <pc:docMk/>
          <pc:sldMk cId="4160628856" sldId="270"/>
        </pc:sldMkLst>
        <pc:spChg chg="mod">
          <ac:chgData name="Zhigalov Roman" userId="1f97e9fdf7779aa5" providerId="Windows Live" clId="Web-{1717DF34-3513-4C05-8472-87336AD657A1}" dt="2022-02-05T16:39:22.212" v="751"/>
          <ac:spMkLst>
            <pc:docMk/>
            <pc:sldMk cId="4160628856" sldId="270"/>
            <ac:spMk id="2" creationId="{9519BB00-BD49-4BA1-9DCB-6D28F964C5E7}"/>
          </ac:spMkLst>
        </pc:spChg>
        <pc:spChg chg="del">
          <ac:chgData name="Zhigalov Roman" userId="1f97e9fdf7779aa5" providerId="Windows Live" clId="Web-{1717DF34-3513-4C05-8472-87336AD657A1}" dt="2022-02-05T16:39:18.681" v="750"/>
          <ac:spMkLst>
            <pc:docMk/>
            <pc:sldMk cId="4160628856" sldId="270"/>
            <ac:spMk id="3" creationId="{BA6C82D1-C590-4C5F-A566-DE192E09F66A}"/>
          </ac:spMkLst>
        </pc:spChg>
        <pc:spChg chg="add">
          <ac:chgData name="Zhigalov Roman" userId="1f97e9fdf7779aa5" providerId="Windows Live" clId="Web-{1717DF34-3513-4C05-8472-87336AD657A1}" dt="2022-02-05T16:39:22.212" v="751"/>
          <ac:spMkLst>
            <pc:docMk/>
            <pc:sldMk cId="4160628856" sldId="270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6:39:22.212" v="751"/>
          <ac:spMkLst>
            <pc:docMk/>
            <pc:sldMk cId="4160628856" sldId="270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6:39:22.212" v="751"/>
          <ac:spMkLst>
            <pc:docMk/>
            <pc:sldMk cId="4160628856" sldId="270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6:39:22.212" v="751"/>
          <ac:spMkLst>
            <pc:docMk/>
            <pc:sldMk cId="4160628856" sldId="270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6:39:22.212" v="751"/>
          <ac:picMkLst>
            <pc:docMk/>
            <pc:sldMk cId="4160628856" sldId="270"/>
            <ac:picMk id="4" creationId="{43F13E2A-6A1D-4697-97BE-BB146676ECD0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6:40:39.355" v="778"/>
        <pc:sldMkLst>
          <pc:docMk/>
          <pc:sldMk cId="526357259" sldId="271"/>
        </pc:sldMkLst>
        <pc:spChg chg="mod">
          <ac:chgData name="Zhigalov Roman" userId="1f97e9fdf7779aa5" providerId="Windows Live" clId="Web-{1717DF34-3513-4C05-8472-87336AD657A1}" dt="2022-02-05T16:40:39.355" v="778"/>
          <ac:spMkLst>
            <pc:docMk/>
            <pc:sldMk cId="526357259" sldId="271"/>
            <ac:spMk id="2" creationId="{8B881E79-84B4-48AE-AB52-C8EA7114DAE6}"/>
          </ac:spMkLst>
        </pc:spChg>
        <pc:spChg chg="del">
          <ac:chgData name="Zhigalov Roman" userId="1f97e9fdf7779aa5" providerId="Windows Live" clId="Web-{1717DF34-3513-4C05-8472-87336AD657A1}" dt="2022-02-05T16:40:14.245" v="753"/>
          <ac:spMkLst>
            <pc:docMk/>
            <pc:sldMk cId="526357259" sldId="271"/>
            <ac:spMk id="3" creationId="{A0995B80-9E03-48C6-9638-338E81BEBD4A}"/>
          </ac:spMkLst>
        </pc:spChg>
        <pc:spChg chg="add del">
          <ac:chgData name="Zhigalov Roman" userId="1f97e9fdf7779aa5" providerId="Windows Live" clId="Web-{1717DF34-3513-4C05-8472-87336AD657A1}" dt="2022-02-05T16:40:39.355" v="777"/>
          <ac:spMkLst>
            <pc:docMk/>
            <pc:sldMk cId="526357259" sldId="271"/>
            <ac:spMk id="6" creationId="{C4D41903-2C9D-4F9E-AA1F-6161F8A6FC01}"/>
          </ac:spMkLst>
        </pc:spChg>
        <pc:spChg chg="add del">
          <ac:chgData name="Zhigalov Roman" userId="1f97e9fdf7779aa5" providerId="Windows Live" clId="Web-{1717DF34-3513-4C05-8472-87336AD657A1}" dt="2022-02-05T16:40:39.355" v="777"/>
          <ac:spMkLst>
            <pc:docMk/>
            <pc:sldMk cId="526357259" sldId="271"/>
            <ac:spMk id="7" creationId="{9E4574B5-C90E-412D-BAB0-B9F483290C67}"/>
          </ac:spMkLst>
        </pc:spChg>
        <pc:spChg chg="add del">
          <ac:chgData name="Zhigalov Roman" userId="1f97e9fdf7779aa5" providerId="Windows Live" clId="Web-{1717DF34-3513-4C05-8472-87336AD657A1}" dt="2022-02-05T16:40:28.011" v="775"/>
          <ac:spMkLst>
            <pc:docMk/>
            <pc:sldMk cId="526357259" sldId="271"/>
            <ac:spMk id="8" creationId="{B3E2759A-5E8D-470C-BB40-70386CC260F3}"/>
          </ac:spMkLst>
        </pc:spChg>
        <pc:spChg chg="add del">
          <ac:chgData name="Zhigalov Roman" userId="1f97e9fdf7779aa5" providerId="Windows Live" clId="Web-{1717DF34-3513-4C05-8472-87336AD657A1}" dt="2022-02-05T16:40:39.355" v="777"/>
          <ac:spMkLst>
            <pc:docMk/>
            <pc:sldMk cId="526357259" sldId="271"/>
            <ac:spMk id="9" creationId="{D776D29F-0A2C-4F75-8582-7C7DFCBD11D5}"/>
          </ac:spMkLst>
        </pc:spChg>
        <pc:spChg chg="add del">
          <ac:chgData name="Zhigalov Roman" userId="1f97e9fdf7779aa5" providerId="Windows Live" clId="Web-{1717DF34-3513-4C05-8472-87336AD657A1}" dt="2022-02-05T16:40:28.011" v="775"/>
          <ac:spMkLst>
            <pc:docMk/>
            <pc:sldMk cId="526357259" sldId="271"/>
            <ac:spMk id="11" creationId="{F13C74B1-5B17-4795-BED0-7140497B445A}"/>
          </ac:spMkLst>
        </pc:spChg>
        <pc:spChg chg="add">
          <ac:chgData name="Zhigalov Roman" userId="1f97e9fdf7779aa5" providerId="Windows Live" clId="Web-{1717DF34-3513-4C05-8472-87336AD657A1}" dt="2022-02-05T16:40:39.355" v="778"/>
          <ac:spMkLst>
            <pc:docMk/>
            <pc:sldMk cId="526357259" sldId="271"/>
            <ac:spMk id="12" creationId="{F13C74B1-5B17-4795-BED0-7140497B445A}"/>
          </ac:spMkLst>
        </pc:spChg>
        <pc:spChg chg="add del">
          <ac:chgData name="Zhigalov Roman" userId="1f97e9fdf7779aa5" providerId="Windows Live" clId="Web-{1717DF34-3513-4C05-8472-87336AD657A1}" dt="2022-02-05T16:40:28.011" v="775"/>
          <ac:spMkLst>
            <pc:docMk/>
            <pc:sldMk cId="526357259" sldId="271"/>
            <ac:spMk id="13" creationId="{D4974D33-8DC5-464E-8C6D-BE58F0669C17}"/>
          </ac:spMkLst>
        </pc:spChg>
        <pc:spChg chg="add">
          <ac:chgData name="Zhigalov Roman" userId="1f97e9fdf7779aa5" providerId="Windows Live" clId="Web-{1717DF34-3513-4C05-8472-87336AD657A1}" dt="2022-02-05T16:40:39.355" v="778"/>
          <ac:spMkLst>
            <pc:docMk/>
            <pc:sldMk cId="526357259" sldId="271"/>
            <ac:spMk id="14" creationId="{D4974D33-8DC5-464E-8C6D-BE58F0669C17}"/>
          </ac:spMkLst>
        </pc:spChg>
        <pc:spChg chg="add">
          <ac:chgData name="Zhigalov Roman" userId="1f97e9fdf7779aa5" providerId="Windows Live" clId="Web-{1717DF34-3513-4C05-8472-87336AD657A1}" dt="2022-02-05T16:40:39.355" v="778"/>
          <ac:spMkLst>
            <pc:docMk/>
            <pc:sldMk cId="526357259" sldId="271"/>
            <ac:spMk id="15" creationId="{D8221D08-C8D9-4C0B-B870-FDF9ECBA4871}"/>
          </ac:spMkLst>
        </pc:spChg>
        <pc:picChg chg="add mod ord">
          <ac:chgData name="Zhigalov Roman" userId="1f97e9fdf7779aa5" providerId="Windows Live" clId="Web-{1717DF34-3513-4C05-8472-87336AD657A1}" dt="2022-02-05T16:40:39.355" v="778"/>
          <ac:picMkLst>
            <pc:docMk/>
            <pc:sldMk cId="526357259" sldId="271"/>
            <ac:picMk id="4" creationId="{69338466-5C18-496F-A195-C4386F4EE442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6:42:00.622" v="812"/>
        <pc:sldMkLst>
          <pc:docMk/>
          <pc:sldMk cId="2505068227" sldId="272"/>
        </pc:sldMkLst>
        <pc:spChg chg="mod">
          <ac:chgData name="Zhigalov Roman" userId="1f97e9fdf7779aa5" providerId="Windows Live" clId="Web-{1717DF34-3513-4C05-8472-87336AD657A1}" dt="2022-02-05T16:42:00.622" v="812"/>
          <ac:spMkLst>
            <pc:docMk/>
            <pc:sldMk cId="2505068227" sldId="272"/>
            <ac:spMk id="2" creationId="{40B103ED-AB8C-4F79-82CF-ECDECBD2E584}"/>
          </ac:spMkLst>
        </pc:spChg>
        <pc:spChg chg="del">
          <ac:chgData name="Zhigalov Roman" userId="1f97e9fdf7779aa5" providerId="Windows Live" clId="Web-{1717DF34-3513-4C05-8472-87336AD657A1}" dt="2022-02-05T16:41:47.403" v="780"/>
          <ac:spMkLst>
            <pc:docMk/>
            <pc:sldMk cId="2505068227" sldId="272"/>
            <ac:spMk id="3" creationId="{CFC55AD2-2D68-43E4-8F5F-D46E873B91E7}"/>
          </ac:spMkLst>
        </pc:spChg>
        <pc:spChg chg="add">
          <ac:chgData name="Zhigalov Roman" userId="1f97e9fdf7779aa5" providerId="Windows Live" clId="Web-{1717DF34-3513-4C05-8472-87336AD657A1}" dt="2022-02-05T16:42:00.622" v="812"/>
          <ac:spMkLst>
            <pc:docMk/>
            <pc:sldMk cId="2505068227" sldId="272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6:42:00.622" v="812"/>
          <ac:spMkLst>
            <pc:docMk/>
            <pc:sldMk cId="2505068227" sldId="272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6:42:00.622" v="812"/>
          <ac:spMkLst>
            <pc:docMk/>
            <pc:sldMk cId="2505068227" sldId="272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6:42:00.622" v="812"/>
          <ac:spMkLst>
            <pc:docMk/>
            <pc:sldMk cId="2505068227" sldId="272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6:42:00.622" v="812"/>
          <ac:picMkLst>
            <pc:docMk/>
            <pc:sldMk cId="2505068227" sldId="272"/>
            <ac:picMk id="4" creationId="{F34C97F3-497D-4517-B6E3-F823480B479E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6:42:20.966" v="815"/>
        <pc:sldMkLst>
          <pc:docMk/>
          <pc:sldMk cId="1493831846" sldId="273"/>
        </pc:sldMkLst>
        <pc:spChg chg="del">
          <ac:chgData name="Zhigalov Roman" userId="1f97e9fdf7779aa5" providerId="Windows Live" clId="Web-{1717DF34-3513-4C05-8472-87336AD657A1}" dt="2022-02-05T16:42:20.966" v="815"/>
          <ac:spMkLst>
            <pc:docMk/>
            <pc:sldMk cId="1493831846" sldId="273"/>
            <ac:spMk id="2" creationId="{F9C5B4A8-7EEE-4802-AE04-C4445AC9078E}"/>
          </ac:spMkLst>
        </pc:spChg>
        <pc:spChg chg="del">
          <ac:chgData name="Zhigalov Roman" userId="1f97e9fdf7779aa5" providerId="Windows Live" clId="Web-{1717DF34-3513-4C05-8472-87336AD657A1}" dt="2022-02-05T16:42:17.716" v="814"/>
          <ac:spMkLst>
            <pc:docMk/>
            <pc:sldMk cId="1493831846" sldId="273"/>
            <ac:spMk id="3" creationId="{04FE9EAE-1E11-4A64-8635-0F3F1344CF5A}"/>
          </ac:spMkLst>
        </pc:spChg>
        <pc:spChg chg="add">
          <ac:chgData name="Zhigalov Roman" userId="1f97e9fdf7779aa5" providerId="Windows Live" clId="Web-{1717DF34-3513-4C05-8472-87336AD657A1}" dt="2022-02-05T16:42:20.966" v="815"/>
          <ac:spMkLst>
            <pc:docMk/>
            <pc:sldMk cId="1493831846" sldId="273"/>
            <ac:spMk id="9" creationId="{0D1D8088-559A-46A5-A801-CDF0B9476BED}"/>
          </ac:spMkLst>
        </pc:spChg>
        <pc:spChg chg="add">
          <ac:chgData name="Zhigalov Roman" userId="1f97e9fdf7779aa5" providerId="Windows Live" clId="Web-{1717DF34-3513-4C05-8472-87336AD657A1}" dt="2022-02-05T16:42:20.966" v="815"/>
          <ac:spMkLst>
            <pc:docMk/>
            <pc:sldMk cId="1493831846" sldId="273"/>
            <ac:spMk id="15" creationId="{3776B14B-F2F4-4825-8DA8-8C7A0F2B3960}"/>
          </ac:spMkLst>
        </pc:spChg>
        <pc:grpChg chg="add">
          <ac:chgData name="Zhigalov Roman" userId="1f97e9fdf7779aa5" providerId="Windows Live" clId="Web-{1717DF34-3513-4C05-8472-87336AD657A1}" dt="2022-02-05T16:42:20.966" v="815"/>
          <ac:grpSpMkLst>
            <pc:docMk/>
            <pc:sldMk cId="1493831846" sldId="273"/>
            <ac:grpSpMk id="11" creationId="{83E2E96F-17F7-4C8C-BDF1-6BB90A0C1D7F}"/>
          </ac:grpSpMkLst>
        </pc:grpChg>
        <pc:picChg chg="add mod ord">
          <ac:chgData name="Zhigalov Roman" userId="1f97e9fdf7779aa5" providerId="Windows Live" clId="Web-{1717DF34-3513-4C05-8472-87336AD657A1}" dt="2022-02-05T16:42:20.966" v="815"/>
          <ac:picMkLst>
            <pc:docMk/>
            <pc:sldMk cId="1493831846" sldId="273"/>
            <ac:picMk id="4" creationId="{CF34A957-95FD-4C60-9CDE-2D39A08410BA}"/>
          </ac:picMkLst>
        </pc:picChg>
      </pc:sldChg>
      <pc:sldChg chg="addSp modSp new mod setBg">
        <pc:chgData name="Zhigalov Roman" userId="1f97e9fdf7779aa5" providerId="Windows Live" clId="Web-{1717DF34-3513-4C05-8472-87336AD657A1}" dt="2022-02-05T16:42:51.186" v="831"/>
        <pc:sldMkLst>
          <pc:docMk/>
          <pc:sldMk cId="1052143640" sldId="274"/>
        </pc:sldMkLst>
        <pc:spChg chg="mod">
          <ac:chgData name="Zhigalov Roman" userId="1f97e9fdf7779aa5" providerId="Windows Live" clId="Web-{1717DF34-3513-4C05-8472-87336AD657A1}" dt="2022-02-05T16:42:51.186" v="831"/>
          <ac:spMkLst>
            <pc:docMk/>
            <pc:sldMk cId="1052143640" sldId="274"/>
            <ac:spMk id="2" creationId="{B59B316B-AA4E-4F4F-9B98-AA03D7BB4580}"/>
          </ac:spMkLst>
        </pc:spChg>
        <pc:spChg chg="mod">
          <ac:chgData name="Zhigalov Roman" userId="1f97e9fdf7779aa5" providerId="Windows Live" clId="Web-{1717DF34-3513-4C05-8472-87336AD657A1}" dt="2022-02-05T16:42:51.186" v="831"/>
          <ac:spMkLst>
            <pc:docMk/>
            <pc:sldMk cId="1052143640" sldId="274"/>
            <ac:spMk id="3" creationId="{210FDC33-E006-4548-AB6E-CF3C0EF5CE83}"/>
          </ac:spMkLst>
        </pc:spChg>
        <pc:spChg chg="add">
          <ac:chgData name="Zhigalov Roman" userId="1f97e9fdf7779aa5" providerId="Windows Live" clId="Web-{1717DF34-3513-4C05-8472-87336AD657A1}" dt="2022-02-05T16:42:51.186" v="831"/>
          <ac:spMkLst>
            <pc:docMk/>
            <pc:sldMk cId="1052143640" sldId="274"/>
            <ac:spMk id="8" creationId="{4522B21E-B2B9-4C72-9A71-C87EFD137480}"/>
          </ac:spMkLst>
        </pc:spChg>
        <pc:spChg chg="add">
          <ac:chgData name="Zhigalov Roman" userId="1f97e9fdf7779aa5" providerId="Windows Live" clId="Web-{1717DF34-3513-4C05-8472-87336AD657A1}" dt="2022-02-05T16:42:51.186" v="831"/>
          <ac:spMkLst>
            <pc:docMk/>
            <pc:sldMk cId="1052143640" sldId="274"/>
            <ac:spMk id="10" creationId="{5EB7D2A2-F448-44D4-938C-DC84CBCB3B1E}"/>
          </ac:spMkLst>
        </pc:spChg>
        <pc:spChg chg="add">
          <ac:chgData name="Zhigalov Roman" userId="1f97e9fdf7779aa5" providerId="Windows Live" clId="Web-{1717DF34-3513-4C05-8472-87336AD657A1}" dt="2022-02-05T16:42:51.186" v="831"/>
          <ac:spMkLst>
            <pc:docMk/>
            <pc:sldMk cId="1052143640" sldId="274"/>
            <ac:spMk id="12" creationId="{871AEA07-1E14-44B4-8E55-64EF049CD66F}"/>
          </ac:spMkLst>
        </pc:spChg>
        <pc:cxnChg chg="add">
          <ac:chgData name="Zhigalov Roman" userId="1f97e9fdf7779aa5" providerId="Windows Live" clId="Web-{1717DF34-3513-4C05-8472-87336AD657A1}" dt="2022-02-05T16:42:51.186" v="831"/>
          <ac:cxnSpMkLst>
            <pc:docMk/>
            <pc:sldMk cId="1052143640" sldId="274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1717DF34-3513-4C05-8472-87336AD657A1}" dt="2022-02-05T16:43:28.437" v="862"/>
        <pc:sldMkLst>
          <pc:docMk/>
          <pc:sldMk cId="149566434" sldId="275"/>
        </pc:sldMkLst>
        <pc:spChg chg="mod">
          <ac:chgData name="Zhigalov Roman" userId="1f97e9fdf7779aa5" providerId="Windows Live" clId="Web-{1717DF34-3513-4C05-8472-87336AD657A1}" dt="2022-02-05T16:43:28.437" v="862"/>
          <ac:spMkLst>
            <pc:docMk/>
            <pc:sldMk cId="149566434" sldId="275"/>
            <ac:spMk id="2" creationId="{4FB68356-42EA-4A6E-AADD-6E512432FCC5}"/>
          </ac:spMkLst>
        </pc:spChg>
        <pc:spChg chg="del">
          <ac:chgData name="Zhigalov Roman" userId="1f97e9fdf7779aa5" providerId="Windows Live" clId="Web-{1717DF34-3513-4C05-8472-87336AD657A1}" dt="2022-02-05T16:43:25.187" v="861"/>
          <ac:spMkLst>
            <pc:docMk/>
            <pc:sldMk cId="149566434" sldId="275"/>
            <ac:spMk id="3" creationId="{1DE9A400-432D-40E0-81B3-0E8FFED81E35}"/>
          </ac:spMkLst>
        </pc:spChg>
        <pc:spChg chg="add">
          <ac:chgData name="Zhigalov Roman" userId="1f97e9fdf7779aa5" providerId="Windows Live" clId="Web-{1717DF34-3513-4C05-8472-87336AD657A1}" dt="2022-02-05T16:43:28.437" v="862"/>
          <ac:spMkLst>
            <pc:docMk/>
            <pc:sldMk cId="149566434" sldId="275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6:43:28.437" v="862"/>
          <ac:spMkLst>
            <pc:docMk/>
            <pc:sldMk cId="149566434" sldId="275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6:43:28.437" v="862"/>
          <ac:spMkLst>
            <pc:docMk/>
            <pc:sldMk cId="149566434" sldId="275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6:43:28.437" v="862"/>
          <ac:spMkLst>
            <pc:docMk/>
            <pc:sldMk cId="149566434" sldId="275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6:43:28.437" v="862"/>
          <ac:picMkLst>
            <pc:docMk/>
            <pc:sldMk cId="149566434" sldId="275"/>
            <ac:picMk id="4" creationId="{8AB8A71A-7109-401A-BCD7-842E31ABDE2D}"/>
          </ac:picMkLst>
        </pc:picChg>
      </pc:sldChg>
      <pc:sldChg chg="addSp modSp new mod setBg">
        <pc:chgData name="Zhigalov Roman" userId="1f97e9fdf7779aa5" providerId="Windows Live" clId="Web-{1717DF34-3513-4C05-8472-87336AD657A1}" dt="2022-02-05T16:52:53.951" v="1080"/>
        <pc:sldMkLst>
          <pc:docMk/>
          <pc:sldMk cId="3985794364" sldId="276"/>
        </pc:sldMkLst>
        <pc:spChg chg="mod">
          <ac:chgData name="Zhigalov Roman" userId="1f97e9fdf7779aa5" providerId="Windows Live" clId="Web-{1717DF34-3513-4C05-8472-87336AD657A1}" dt="2022-02-05T16:52:53.951" v="1080"/>
          <ac:spMkLst>
            <pc:docMk/>
            <pc:sldMk cId="3985794364" sldId="276"/>
            <ac:spMk id="2" creationId="{1109D4E2-070D-4CC9-BE6C-A48B19BC232E}"/>
          </ac:spMkLst>
        </pc:spChg>
        <pc:spChg chg="mod">
          <ac:chgData name="Zhigalov Roman" userId="1f97e9fdf7779aa5" providerId="Windows Live" clId="Web-{1717DF34-3513-4C05-8472-87336AD657A1}" dt="2022-02-05T16:52:53.951" v="1080"/>
          <ac:spMkLst>
            <pc:docMk/>
            <pc:sldMk cId="3985794364" sldId="276"/>
            <ac:spMk id="3" creationId="{00C693D6-92A1-4470-8BF7-7A93350E9898}"/>
          </ac:spMkLst>
        </pc:spChg>
        <pc:spChg chg="add">
          <ac:chgData name="Zhigalov Roman" userId="1f97e9fdf7779aa5" providerId="Windows Live" clId="Web-{1717DF34-3513-4C05-8472-87336AD657A1}" dt="2022-02-05T16:52:53.951" v="1080"/>
          <ac:spMkLst>
            <pc:docMk/>
            <pc:sldMk cId="3985794364" sldId="276"/>
            <ac:spMk id="8" creationId="{DBF61EA3-B236-439E-9C0B-340980D56BEE}"/>
          </ac:spMkLst>
        </pc:spChg>
        <pc:spChg chg="add">
          <ac:chgData name="Zhigalov Roman" userId="1f97e9fdf7779aa5" providerId="Windows Live" clId="Web-{1717DF34-3513-4C05-8472-87336AD657A1}" dt="2022-02-05T16:52:53.951" v="1080"/>
          <ac:spMkLst>
            <pc:docMk/>
            <pc:sldMk cId="3985794364" sldId="276"/>
            <ac:spMk id="14" creationId="{E659831F-0D9A-4C63-9EBB-8435B85A440F}"/>
          </ac:spMkLst>
        </pc:spChg>
        <pc:grpChg chg="add">
          <ac:chgData name="Zhigalov Roman" userId="1f97e9fdf7779aa5" providerId="Windows Live" clId="Web-{1717DF34-3513-4C05-8472-87336AD657A1}" dt="2022-02-05T16:52:53.951" v="1080"/>
          <ac:grpSpMkLst>
            <pc:docMk/>
            <pc:sldMk cId="3985794364" sldId="276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1717DF34-3513-4C05-8472-87336AD657A1}" dt="2022-02-05T16:53:10.295" v="1093"/>
        <pc:sldMkLst>
          <pc:docMk/>
          <pc:sldMk cId="2799950065" sldId="277"/>
        </pc:sldMkLst>
        <pc:spChg chg="mod">
          <ac:chgData name="Zhigalov Roman" userId="1f97e9fdf7779aa5" providerId="Windows Live" clId="Web-{1717DF34-3513-4C05-8472-87336AD657A1}" dt="2022-02-05T16:53:10.295" v="1093"/>
          <ac:spMkLst>
            <pc:docMk/>
            <pc:sldMk cId="2799950065" sldId="277"/>
            <ac:spMk id="2" creationId="{429D951D-29CB-4029-9095-6C5C77A74145}"/>
          </ac:spMkLst>
        </pc:spChg>
        <pc:spChg chg="mod">
          <ac:chgData name="Zhigalov Roman" userId="1f97e9fdf7779aa5" providerId="Windows Live" clId="Web-{1717DF34-3513-4C05-8472-87336AD657A1}" dt="2022-02-05T16:53:10.295" v="1093"/>
          <ac:spMkLst>
            <pc:docMk/>
            <pc:sldMk cId="2799950065" sldId="277"/>
            <ac:spMk id="3" creationId="{B5541A2F-0305-4AEE-85C6-B504F67DDCDD}"/>
          </ac:spMkLst>
        </pc:spChg>
        <pc:spChg chg="add">
          <ac:chgData name="Zhigalov Roman" userId="1f97e9fdf7779aa5" providerId="Windows Live" clId="Web-{1717DF34-3513-4C05-8472-87336AD657A1}" dt="2022-02-05T16:53:10.295" v="1093"/>
          <ac:spMkLst>
            <pc:docMk/>
            <pc:sldMk cId="2799950065" sldId="277"/>
            <ac:spMk id="8" creationId="{4522B21E-B2B9-4C72-9A71-C87EFD137480}"/>
          </ac:spMkLst>
        </pc:spChg>
        <pc:spChg chg="add">
          <ac:chgData name="Zhigalov Roman" userId="1f97e9fdf7779aa5" providerId="Windows Live" clId="Web-{1717DF34-3513-4C05-8472-87336AD657A1}" dt="2022-02-05T16:53:10.295" v="1093"/>
          <ac:spMkLst>
            <pc:docMk/>
            <pc:sldMk cId="2799950065" sldId="277"/>
            <ac:spMk id="10" creationId="{5EB7D2A2-F448-44D4-938C-DC84CBCB3B1E}"/>
          </ac:spMkLst>
        </pc:spChg>
        <pc:spChg chg="add">
          <ac:chgData name="Zhigalov Roman" userId="1f97e9fdf7779aa5" providerId="Windows Live" clId="Web-{1717DF34-3513-4C05-8472-87336AD657A1}" dt="2022-02-05T16:53:10.295" v="1093"/>
          <ac:spMkLst>
            <pc:docMk/>
            <pc:sldMk cId="2799950065" sldId="277"/>
            <ac:spMk id="12" creationId="{871AEA07-1E14-44B4-8E55-64EF049CD66F}"/>
          </ac:spMkLst>
        </pc:spChg>
        <pc:cxnChg chg="add">
          <ac:chgData name="Zhigalov Roman" userId="1f97e9fdf7779aa5" providerId="Windows Live" clId="Web-{1717DF34-3513-4C05-8472-87336AD657A1}" dt="2022-02-05T16:53:10.295" v="1093"/>
          <ac:cxnSpMkLst>
            <pc:docMk/>
            <pc:sldMk cId="2799950065" sldId="277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1717DF34-3513-4C05-8472-87336AD657A1}" dt="2022-02-05T16:58:42.210" v="1120"/>
        <pc:sldMkLst>
          <pc:docMk/>
          <pc:sldMk cId="730871008" sldId="278"/>
        </pc:sldMkLst>
        <pc:spChg chg="mod">
          <ac:chgData name="Zhigalov Roman" userId="1f97e9fdf7779aa5" providerId="Windows Live" clId="Web-{1717DF34-3513-4C05-8472-87336AD657A1}" dt="2022-02-05T16:58:42.210" v="1120"/>
          <ac:spMkLst>
            <pc:docMk/>
            <pc:sldMk cId="730871008" sldId="278"/>
            <ac:spMk id="2" creationId="{F9ADFB90-21A0-4AE7-A7BB-26D03FC5119B}"/>
          </ac:spMkLst>
        </pc:spChg>
        <pc:spChg chg="del">
          <ac:chgData name="Zhigalov Roman" userId="1f97e9fdf7779aa5" providerId="Windows Live" clId="Web-{1717DF34-3513-4C05-8472-87336AD657A1}" dt="2022-02-05T16:58:39.975" v="1119"/>
          <ac:spMkLst>
            <pc:docMk/>
            <pc:sldMk cId="730871008" sldId="278"/>
            <ac:spMk id="3" creationId="{3F606C05-32B8-4D9A-934D-C1B80B354B92}"/>
          </ac:spMkLst>
        </pc:spChg>
        <pc:spChg chg="add">
          <ac:chgData name="Zhigalov Roman" userId="1f97e9fdf7779aa5" providerId="Windows Live" clId="Web-{1717DF34-3513-4C05-8472-87336AD657A1}" dt="2022-02-05T16:58:42.210" v="1120"/>
          <ac:spMkLst>
            <pc:docMk/>
            <pc:sldMk cId="730871008" sldId="278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6:58:42.210" v="1120"/>
          <ac:spMkLst>
            <pc:docMk/>
            <pc:sldMk cId="730871008" sldId="278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6:58:42.210" v="1120"/>
          <ac:spMkLst>
            <pc:docMk/>
            <pc:sldMk cId="730871008" sldId="278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6:58:42.210" v="1120"/>
          <ac:spMkLst>
            <pc:docMk/>
            <pc:sldMk cId="730871008" sldId="278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6:58:42.210" v="1120"/>
          <ac:picMkLst>
            <pc:docMk/>
            <pc:sldMk cId="730871008" sldId="278"/>
            <ac:picMk id="4" creationId="{F4BEB985-7C25-4231-9716-620068960C46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7:00:23.087" v="1153"/>
        <pc:sldMkLst>
          <pc:docMk/>
          <pc:sldMk cId="579567036" sldId="279"/>
        </pc:sldMkLst>
        <pc:spChg chg="mod">
          <ac:chgData name="Zhigalov Roman" userId="1f97e9fdf7779aa5" providerId="Windows Live" clId="Web-{1717DF34-3513-4C05-8472-87336AD657A1}" dt="2022-02-05T17:00:23.087" v="1153"/>
          <ac:spMkLst>
            <pc:docMk/>
            <pc:sldMk cId="579567036" sldId="279"/>
            <ac:spMk id="2" creationId="{B7E16620-49A5-47C0-A2FF-3B3028C5C46C}"/>
          </ac:spMkLst>
        </pc:spChg>
        <pc:spChg chg="del">
          <ac:chgData name="Zhigalov Roman" userId="1f97e9fdf7779aa5" providerId="Windows Live" clId="Web-{1717DF34-3513-4C05-8472-87336AD657A1}" dt="2022-02-05T16:59:08.242" v="1150"/>
          <ac:spMkLst>
            <pc:docMk/>
            <pc:sldMk cId="579567036" sldId="279"/>
            <ac:spMk id="3" creationId="{8D47AF37-49F1-41DB-89F8-D8F796EC1CD0}"/>
          </ac:spMkLst>
        </pc:spChg>
        <pc:spChg chg="add del">
          <ac:chgData name="Zhigalov Roman" userId="1f97e9fdf7779aa5" providerId="Windows Live" clId="Web-{1717DF34-3513-4C05-8472-87336AD657A1}" dt="2022-02-05T17:00:23.087" v="1152"/>
          <ac:spMkLst>
            <pc:docMk/>
            <pc:sldMk cId="579567036" sldId="279"/>
            <ac:spMk id="9" creationId="{3C54F4CE-85F0-46ED-80DA-9518C9251AD1}"/>
          </ac:spMkLst>
        </pc:spChg>
        <pc:spChg chg="add del">
          <ac:chgData name="Zhigalov Roman" userId="1f97e9fdf7779aa5" providerId="Windows Live" clId="Web-{1717DF34-3513-4C05-8472-87336AD657A1}" dt="2022-02-05T17:00:23.087" v="1152"/>
          <ac:spMkLst>
            <pc:docMk/>
            <pc:sldMk cId="579567036" sldId="279"/>
            <ac:spMk id="11" creationId="{669216FA-293F-4DFA-AF49-122081674F6E}"/>
          </ac:spMkLst>
        </pc:spChg>
        <pc:spChg chg="add del">
          <ac:chgData name="Zhigalov Roman" userId="1f97e9fdf7779aa5" providerId="Windows Live" clId="Web-{1717DF34-3513-4C05-8472-87336AD657A1}" dt="2022-02-05T17:00:23.087" v="1152"/>
          <ac:spMkLst>
            <pc:docMk/>
            <pc:sldMk cId="579567036" sldId="279"/>
            <ac:spMk id="13" creationId="{885504CF-B07B-45CD-B2B9-77F91DFDF71B}"/>
          </ac:spMkLst>
        </pc:spChg>
        <pc:spChg chg="add del">
          <ac:chgData name="Zhigalov Roman" userId="1f97e9fdf7779aa5" providerId="Windows Live" clId="Web-{1717DF34-3513-4C05-8472-87336AD657A1}" dt="2022-02-05T17:00:23.087" v="1152"/>
          <ac:spMkLst>
            <pc:docMk/>
            <pc:sldMk cId="579567036" sldId="279"/>
            <ac:spMk id="15" creationId="{C6F0F1BD-D7E0-40DE-8DBF-8152D3191EDE}"/>
          </ac:spMkLst>
        </pc:spChg>
        <pc:spChg chg="add">
          <ac:chgData name="Zhigalov Roman" userId="1f97e9fdf7779aa5" providerId="Windows Live" clId="Web-{1717DF34-3513-4C05-8472-87336AD657A1}" dt="2022-02-05T17:00:23.087" v="1153"/>
          <ac:spMkLst>
            <pc:docMk/>
            <pc:sldMk cId="579567036" sldId="279"/>
            <ac:spMk id="17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7:00:23.087" v="1153"/>
          <ac:spMkLst>
            <pc:docMk/>
            <pc:sldMk cId="579567036" sldId="279"/>
            <ac:spMk id="18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7:00:23.087" v="1153"/>
          <ac:spMkLst>
            <pc:docMk/>
            <pc:sldMk cId="579567036" sldId="279"/>
            <ac:spMk id="19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7:00:23.087" v="1153"/>
          <ac:spMkLst>
            <pc:docMk/>
            <pc:sldMk cId="579567036" sldId="279"/>
            <ac:spMk id="20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7:00:23.087" v="1153"/>
          <ac:picMkLst>
            <pc:docMk/>
            <pc:sldMk cId="579567036" sldId="279"/>
            <ac:picMk id="4" creationId="{DB1D38DB-78A8-420B-984C-6650D85B46AC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7:00:50.447" v="1156"/>
        <pc:sldMkLst>
          <pc:docMk/>
          <pc:sldMk cId="331721701" sldId="280"/>
        </pc:sldMkLst>
        <pc:spChg chg="del">
          <ac:chgData name="Zhigalov Roman" userId="1f97e9fdf7779aa5" providerId="Windows Live" clId="Web-{1717DF34-3513-4C05-8472-87336AD657A1}" dt="2022-02-05T17:00:50.447" v="1156"/>
          <ac:spMkLst>
            <pc:docMk/>
            <pc:sldMk cId="331721701" sldId="280"/>
            <ac:spMk id="2" creationId="{AB252DE5-4315-45BF-907C-BB2ABC76DD29}"/>
          </ac:spMkLst>
        </pc:spChg>
        <pc:spChg chg="del">
          <ac:chgData name="Zhigalov Roman" userId="1f97e9fdf7779aa5" providerId="Windows Live" clId="Web-{1717DF34-3513-4C05-8472-87336AD657A1}" dt="2022-02-05T17:00:48.369" v="1155"/>
          <ac:spMkLst>
            <pc:docMk/>
            <pc:sldMk cId="331721701" sldId="280"/>
            <ac:spMk id="3" creationId="{D3A147C6-FC0F-4B94-91AC-EE359312076B}"/>
          </ac:spMkLst>
        </pc:spChg>
        <pc:spChg chg="add">
          <ac:chgData name="Zhigalov Roman" userId="1f97e9fdf7779aa5" providerId="Windows Live" clId="Web-{1717DF34-3513-4C05-8472-87336AD657A1}" dt="2022-02-05T17:00:50.447" v="1156"/>
          <ac:spMkLst>
            <pc:docMk/>
            <pc:sldMk cId="331721701" sldId="280"/>
            <ac:spMk id="9" creationId="{42A4FC2C-047E-45A5-965D-8E1E3BF09BC6}"/>
          </ac:spMkLst>
        </pc:spChg>
        <pc:picChg chg="add mod ord">
          <ac:chgData name="Zhigalov Roman" userId="1f97e9fdf7779aa5" providerId="Windows Live" clId="Web-{1717DF34-3513-4C05-8472-87336AD657A1}" dt="2022-02-05T17:00:50.447" v="1156"/>
          <ac:picMkLst>
            <pc:docMk/>
            <pc:sldMk cId="331721701" sldId="280"/>
            <ac:picMk id="4" creationId="{A313CCCE-6FDF-461E-9F16-7E7FEE25ACDF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7:02:29.419" v="1211"/>
        <pc:sldMkLst>
          <pc:docMk/>
          <pc:sldMk cId="1476590349" sldId="281"/>
        </pc:sldMkLst>
        <pc:spChg chg="mod">
          <ac:chgData name="Zhigalov Roman" userId="1f97e9fdf7779aa5" providerId="Windows Live" clId="Web-{1717DF34-3513-4C05-8472-87336AD657A1}" dt="2022-02-05T17:02:29.419" v="1211"/>
          <ac:spMkLst>
            <pc:docMk/>
            <pc:sldMk cId="1476590349" sldId="281"/>
            <ac:spMk id="2" creationId="{E982F34B-5BFC-4662-81BB-DA03B622AB22}"/>
          </ac:spMkLst>
        </pc:spChg>
        <pc:spChg chg="del">
          <ac:chgData name="Zhigalov Roman" userId="1f97e9fdf7779aa5" providerId="Windows Live" clId="Web-{1717DF34-3513-4C05-8472-87336AD657A1}" dt="2022-02-05T17:02:12.246" v="1165"/>
          <ac:spMkLst>
            <pc:docMk/>
            <pc:sldMk cId="1476590349" sldId="281"/>
            <ac:spMk id="3" creationId="{ED866B19-B89A-4019-9580-A87035AEEEEC}"/>
          </ac:spMkLst>
        </pc:spChg>
        <pc:spChg chg="add">
          <ac:chgData name="Zhigalov Roman" userId="1f97e9fdf7779aa5" providerId="Windows Live" clId="Web-{1717DF34-3513-4C05-8472-87336AD657A1}" dt="2022-02-05T17:02:29.419" v="1211"/>
          <ac:spMkLst>
            <pc:docMk/>
            <pc:sldMk cId="1476590349" sldId="281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7:02:29.419" v="1211"/>
          <ac:spMkLst>
            <pc:docMk/>
            <pc:sldMk cId="1476590349" sldId="281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7:02:29.419" v="1211"/>
          <ac:spMkLst>
            <pc:docMk/>
            <pc:sldMk cId="1476590349" sldId="281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7:02:29.419" v="1211"/>
          <ac:spMkLst>
            <pc:docMk/>
            <pc:sldMk cId="1476590349" sldId="281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7:02:29.419" v="1211"/>
          <ac:picMkLst>
            <pc:docMk/>
            <pc:sldMk cId="1476590349" sldId="281"/>
            <ac:picMk id="4" creationId="{B9076DB5-34FD-4831-A8AF-65832CEA2D86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7:06:21.940" v="1233"/>
        <pc:sldMkLst>
          <pc:docMk/>
          <pc:sldMk cId="810784686" sldId="282"/>
        </pc:sldMkLst>
        <pc:spChg chg="mod">
          <ac:chgData name="Zhigalov Roman" userId="1f97e9fdf7779aa5" providerId="Windows Live" clId="Web-{1717DF34-3513-4C05-8472-87336AD657A1}" dt="2022-02-05T17:06:21.940" v="1233"/>
          <ac:spMkLst>
            <pc:docMk/>
            <pc:sldMk cId="810784686" sldId="282"/>
            <ac:spMk id="2" creationId="{8099C4B5-45AB-4DE0-84D9-84167333B29C}"/>
          </ac:spMkLst>
        </pc:spChg>
        <pc:spChg chg="mod">
          <ac:chgData name="Zhigalov Roman" userId="1f97e9fdf7779aa5" providerId="Windows Live" clId="Web-{1717DF34-3513-4C05-8472-87336AD657A1}" dt="2022-02-05T17:06:21.940" v="1233"/>
          <ac:spMkLst>
            <pc:docMk/>
            <pc:sldMk cId="810784686" sldId="282"/>
            <ac:spMk id="3" creationId="{1224818B-28F0-4F23-B84B-FCA91E96072B}"/>
          </ac:spMkLst>
        </pc:spChg>
        <pc:spChg chg="add del">
          <ac:chgData name="Zhigalov Roman" userId="1f97e9fdf7779aa5" providerId="Windows Live" clId="Web-{1717DF34-3513-4C05-8472-87336AD657A1}" dt="2022-02-05T17:06:21.940" v="1233"/>
          <ac:spMkLst>
            <pc:docMk/>
            <pc:sldMk cId="810784686" sldId="282"/>
            <ac:spMk id="8" creationId="{943CAA20-3569-4189-9E48-239A229A86CA}"/>
          </ac:spMkLst>
        </pc:spChg>
        <pc:spChg chg="add del">
          <ac:chgData name="Zhigalov Roman" userId="1f97e9fdf7779aa5" providerId="Windows Live" clId="Web-{1717DF34-3513-4C05-8472-87336AD657A1}" dt="2022-02-05T17:06:21.940" v="1233"/>
          <ac:spMkLst>
            <pc:docMk/>
            <pc:sldMk cId="810784686" sldId="282"/>
            <ac:spMk id="10" creationId="{DA542B6D-E775-4832-91DC-2D20F857813A}"/>
          </ac:spMkLst>
        </pc:spChg>
        <pc:spChg chg="add">
          <ac:chgData name="Zhigalov Roman" userId="1f97e9fdf7779aa5" providerId="Windows Live" clId="Web-{1717DF34-3513-4C05-8472-87336AD657A1}" dt="2022-02-05T17:06:21.940" v="1233"/>
          <ac:spMkLst>
            <pc:docMk/>
            <pc:sldMk cId="810784686" sldId="282"/>
            <ac:spMk id="15" creationId="{4522B21E-B2B9-4C72-9A71-C87EFD137480}"/>
          </ac:spMkLst>
        </pc:spChg>
        <pc:spChg chg="add">
          <ac:chgData name="Zhigalov Roman" userId="1f97e9fdf7779aa5" providerId="Windows Live" clId="Web-{1717DF34-3513-4C05-8472-87336AD657A1}" dt="2022-02-05T17:06:21.940" v="1233"/>
          <ac:spMkLst>
            <pc:docMk/>
            <pc:sldMk cId="810784686" sldId="282"/>
            <ac:spMk id="17" creationId="{5EB7D2A2-F448-44D4-938C-DC84CBCB3B1E}"/>
          </ac:spMkLst>
        </pc:spChg>
        <pc:spChg chg="add">
          <ac:chgData name="Zhigalov Roman" userId="1f97e9fdf7779aa5" providerId="Windows Live" clId="Web-{1717DF34-3513-4C05-8472-87336AD657A1}" dt="2022-02-05T17:06:21.940" v="1233"/>
          <ac:spMkLst>
            <pc:docMk/>
            <pc:sldMk cId="810784686" sldId="282"/>
            <ac:spMk id="19" creationId="{871AEA07-1E14-44B4-8E55-64EF049CD66F}"/>
          </ac:spMkLst>
        </pc:spChg>
        <pc:cxnChg chg="add">
          <ac:chgData name="Zhigalov Roman" userId="1f97e9fdf7779aa5" providerId="Windows Live" clId="Web-{1717DF34-3513-4C05-8472-87336AD657A1}" dt="2022-02-05T17:06:21.940" v="1233"/>
          <ac:cxnSpMkLst>
            <pc:docMk/>
            <pc:sldMk cId="810784686" sldId="282"/>
            <ac:cxnSpMk id="21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1717DF34-3513-4C05-8472-87336AD657A1}" dt="2022-02-05T17:07:36.473" v="1254"/>
        <pc:sldMkLst>
          <pc:docMk/>
          <pc:sldMk cId="1800437118" sldId="283"/>
        </pc:sldMkLst>
        <pc:spChg chg="mod">
          <ac:chgData name="Zhigalov Roman" userId="1f97e9fdf7779aa5" providerId="Windows Live" clId="Web-{1717DF34-3513-4C05-8472-87336AD657A1}" dt="2022-02-05T17:07:36.473" v="1254"/>
          <ac:spMkLst>
            <pc:docMk/>
            <pc:sldMk cId="1800437118" sldId="283"/>
            <ac:spMk id="2" creationId="{7CAAF986-C0A8-453C-997F-798C63FFC952}"/>
          </ac:spMkLst>
        </pc:spChg>
        <pc:spChg chg="del">
          <ac:chgData name="Zhigalov Roman" userId="1f97e9fdf7779aa5" providerId="Windows Live" clId="Web-{1717DF34-3513-4C05-8472-87336AD657A1}" dt="2022-02-05T17:07:32.801" v="1253"/>
          <ac:spMkLst>
            <pc:docMk/>
            <pc:sldMk cId="1800437118" sldId="283"/>
            <ac:spMk id="3" creationId="{E32AAFF7-213A-4566-B368-735945BADF13}"/>
          </ac:spMkLst>
        </pc:spChg>
        <pc:spChg chg="add">
          <ac:chgData name="Zhigalov Roman" userId="1f97e9fdf7779aa5" providerId="Windows Live" clId="Web-{1717DF34-3513-4C05-8472-87336AD657A1}" dt="2022-02-05T17:07:36.473" v="1254"/>
          <ac:spMkLst>
            <pc:docMk/>
            <pc:sldMk cId="1800437118" sldId="283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7:07:36.473" v="1254"/>
          <ac:spMkLst>
            <pc:docMk/>
            <pc:sldMk cId="1800437118" sldId="283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7:07:36.473" v="1254"/>
          <ac:spMkLst>
            <pc:docMk/>
            <pc:sldMk cId="1800437118" sldId="283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7:07:36.473" v="1254"/>
          <ac:spMkLst>
            <pc:docMk/>
            <pc:sldMk cId="1800437118" sldId="283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7:07:36.473" v="1254"/>
          <ac:picMkLst>
            <pc:docMk/>
            <pc:sldMk cId="1800437118" sldId="283"/>
            <ac:picMk id="4" creationId="{EB6EB1EE-1838-400F-99C1-12FE53859268}"/>
          </ac:picMkLst>
        </pc:picChg>
      </pc:sldChg>
      <pc:sldChg chg="addSp modSp new mod setBg">
        <pc:chgData name="Zhigalov Roman" userId="1f97e9fdf7779aa5" providerId="Windows Live" clId="Web-{1717DF34-3513-4C05-8472-87336AD657A1}" dt="2022-02-05T17:09:00.038" v="1409"/>
        <pc:sldMkLst>
          <pc:docMk/>
          <pc:sldMk cId="2731292019" sldId="284"/>
        </pc:sldMkLst>
        <pc:spChg chg="mod">
          <ac:chgData name="Zhigalov Roman" userId="1f97e9fdf7779aa5" providerId="Windows Live" clId="Web-{1717DF34-3513-4C05-8472-87336AD657A1}" dt="2022-02-05T17:09:00.038" v="1409"/>
          <ac:spMkLst>
            <pc:docMk/>
            <pc:sldMk cId="2731292019" sldId="284"/>
            <ac:spMk id="2" creationId="{35ACBDB3-E703-4567-881E-86890935BDA7}"/>
          </ac:spMkLst>
        </pc:spChg>
        <pc:spChg chg="mod">
          <ac:chgData name="Zhigalov Roman" userId="1f97e9fdf7779aa5" providerId="Windows Live" clId="Web-{1717DF34-3513-4C05-8472-87336AD657A1}" dt="2022-02-05T17:09:00.038" v="1409"/>
          <ac:spMkLst>
            <pc:docMk/>
            <pc:sldMk cId="2731292019" sldId="284"/>
            <ac:spMk id="3" creationId="{38214307-54B5-44A6-937B-E00F76E786F9}"/>
          </ac:spMkLst>
        </pc:spChg>
        <pc:spChg chg="add">
          <ac:chgData name="Zhigalov Roman" userId="1f97e9fdf7779aa5" providerId="Windows Live" clId="Web-{1717DF34-3513-4C05-8472-87336AD657A1}" dt="2022-02-05T17:09:00.038" v="1409"/>
          <ac:spMkLst>
            <pc:docMk/>
            <pc:sldMk cId="2731292019" sldId="284"/>
            <ac:spMk id="8" creationId="{DBF61EA3-B236-439E-9C0B-340980D56BEE}"/>
          </ac:spMkLst>
        </pc:spChg>
        <pc:spChg chg="add">
          <ac:chgData name="Zhigalov Roman" userId="1f97e9fdf7779aa5" providerId="Windows Live" clId="Web-{1717DF34-3513-4C05-8472-87336AD657A1}" dt="2022-02-05T17:09:00.038" v="1409"/>
          <ac:spMkLst>
            <pc:docMk/>
            <pc:sldMk cId="2731292019" sldId="284"/>
            <ac:spMk id="14" creationId="{E659831F-0D9A-4C63-9EBB-8435B85A440F}"/>
          </ac:spMkLst>
        </pc:spChg>
        <pc:grpChg chg="add">
          <ac:chgData name="Zhigalov Roman" userId="1f97e9fdf7779aa5" providerId="Windows Live" clId="Web-{1717DF34-3513-4C05-8472-87336AD657A1}" dt="2022-02-05T17:09:00.038" v="1409"/>
          <ac:grpSpMkLst>
            <pc:docMk/>
            <pc:sldMk cId="2731292019" sldId="284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1717DF34-3513-4C05-8472-87336AD657A1}" dt="2022-02-05T17:09:40.180" v="1446"/>
        <pc:sldMkLst>
          <pc:docMk/>
          <pc:sldMk cId="3173585557" sldId="285"/>
        </pc:sldMkLst>
        <pc:spChg chg="mod">
          <ac:chgData name="Zhigalov Roman" userId="1f97e9fdf7779aa5" providerId="Windows Live" clId="Web-{1717DF34-3513-4C05-8472-87336AD657A1}" dt="2022-02-05T17:09:40.180" v="1446"/>
          <ac:spMkLst>
            <pc:docMk/>
            <pc:sldMk cId="3173585557" sldId="285"/>
            <ac:spMk id="2" creationId="{4FC830E9-C94A-4ACC-BF77-4D52BB540978}"/>
          </ac:spMkLst>
        </pc:spChg>
        <pc:spChg chg="del">
          <ac:chgData name="Zhigalov Roman" userId="1f97e9fdf7779aa5" providerId="Windows Live" clId="Web-{1717DF34-3513-4C05-8472-87336AD657A1}" dt="2022-02-05T17:09:21.835" v="1411"/>
          <ac:spMkLst>
            <pc:docMk/>
            <pc:sldMk cId="3173585557" sldId="285"/>
            <ac:spMk id="3" creationId="{D843F6D1-1E6E-4F42-81AA-3930EF86437D}"/>
          </ac:spMkLst>
        </pc:spChg>
        <pc:spChg chg="add">
          <ac:chgData name="Zhigalov Roman" userId="1f97e9fdf7779aa5" providerId="Windows Live" clId="Web-{1717DF34-3513-4C05-8472-87336AD657A1}" dt="2022-02-05T17:09:40.180" v="1446"/>
          <ac:spMkLst>
            <pc:docMk/>
            <pc:sldMk cId="3173585557" sldId="285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7:09:40.180" v="1446"/>
          <ac:spMkLst>
            <pc:docMk/>
            <pc:sldMk cId="3173585557" sldId="285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7:09:40.180" v="1446"/>
          <ac:spMkLst>
            <pc:docMk/>
            <pc:sldMk cId="3173585557" sldId="285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7:09:40.180" v="1446"/>
          <ac:spMkLst>
            <pc:docMk/>
            <pc:sldMk cId="3173585557" sldId="285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7:09:40.180" v="1446"/>
          <ac:picMkLst>
            <pc:docMk/>
            <pc:sldMk cId="3173585557" sldId="285"/>
            <ac:picMk id="4" creationId="{3567B2DA-E87D-40C5-85BF-E4BD2A9094DE}"/>
          </ac:picMkLst>
        </pc:picChg>
      </pc:sldChg>
      <pc:sldChg chg="addSp modSp new mod setBg">
        <pc:chgData name="Zhigalov Roman" userId="1f97e9fdf7779aa5" providerId="Windows Live" clId="Web-{1717DF34-3513-4C05-8472-87336AD657A1}" dt="2022-02-05T17:11:03.744" v="1451"/>
        <pc:sldMkLst>
          <pc:docMk/>
          <pc:sldMk cId="3094626285" sldId="286"/>
        </pc:sldMkLst>
        <pc:spChg chg="mod">
          <ac:chgData name="Zhigalov Roman" userId="1f97e9fdf7779aa5" providerId="Windows Live" clId="Web-{1717DF34-3513-4C05-8472-87336AD657A1}" dt="2022-02-05T17:11:03.744" v="1451"/>
          <ac:spMkLst>
            <pc:docMk/>
            <pc:sldMk cId="3094626285" sldId="286"/>
            <ac:spMk id="2" creationId="{174C8FFB-7232-4207-B930-89E1745C8B3E}"/>
          </ac:spMkLst>
        </pc:spChg>
        <pc:spChg chg="mod">
          <ac:chgData name="Zhigalov Roman" userId="1f97e9fdf7779aa5" providerId="Windows Live" clId="Web-{1717DF34-3513-4C05-8472-87336AD657A1}" dt="2022-02-05T17:11:03.744" v="1451"/>
          <ac:spMkLst>
            <pc:docMk/>
            <pc:sldMk cId="3094626285" sldId="286"/>
            <ac:spMk id="3" creationId="{651D79E7-D6E6-4DBB-BEA4-193101FC5099}"/>
          </ac:spMkLst>
        </pc:spChg>
        <pc:spChg chg="add">
          <ac:chgData name="Zhigalov Roman" userId="1f97e9fdf7779aa5" providerId="Windows Live" clId="Web-{1717DF34-3513-4C05-8472-87336AD657A1}" dt="2022-02-05T17:11:03.744" v="1451"/>
          <ac:spMkLst>
            <pc:docMk/>
            <pc:sldMk cId="3094626285" sldId="286"/>
            <ac:spMk id="8" creationId="{4522B21E-B2B9-4C72-9A71-C87EFD137480}"/>
          </ac:spMkLst>
        </pc:spChg>
        <pc:spChg chg="add">
          <ac:chgData name="Zhigalov Roman" userId="1f97e9fdf7779aa5" providerId="Windows Live" clId="Web-{1717DF34-3513-4C05-8472-87336AD657A1}" dt="2022-02-05T17:11:03.744" v="1451"/>
          <ac:spMkLst>
            <pc:docMk/>
            <pc:sldMk cId="3094626285" sldId="286"/>
            <ac:spMk id="10" creationId="{5EB7D2A2-F448-44D4-938C-DC84CBCB3B1E}"/>
          </ac:spMkLst>
        </pc:spChg>
        <pc:spChg chg="add">
          <ac:chgData name="Zhigalov Roman" userId="1f97e9fdf7779aa5" providerId="Windows Live" clId="Web-{1717DF34-3513-4C05-8472-87336AD657A1}" dt="2022-02-05T17:11:03.744" v="1451"/>
          <ac:spMkLst>
            <pc:docMk/>
            <pc:sldMk cId="3094626285" sldId="286"/>
            <ac:spMk id="12" creationId="{871AEA07-1E14-44B4-8E55-64EF049CD66F}"/>
          </ac:spMkLst>
        </pc:spChg>
        <pc:cxnChg chg="add">
          <ac:chgData name="Zhigalov Roman" userId="1f97e9fdf7779aa5" providerId="Windows Live" clId="Web-{1717DF34-3513-4C05-8472-87336AD657A1}" dt="2022-02-05T17:11:03.744" v="1451"/>
          <ac:cxnSpMkLst>
            <pc:docMk/>
            <pc:sldMk cId="3094626285" sldId="286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1717DF34-3513-4C05-8472-87336AD657A1}" dt="2022-02-05T17:11:53.089" v="1493"/>
        <pc:sldMkLst>
          <pc:docMk/>
          <pc:sldMk cId="1202206756" sldId="287"/>
        </pc:sldMkLst>
        <pc:spChg chg="mod">
          <ac:chgData name="Zhigalov Roman" userId="1f97e9fdf7779aa5" providerId="Windows Live" clId="Web-{1717DF34-3513-4C05-8472-87336AD657A1}" dt="2022-02-05T17:11:53.089" v="1493"/>
          <ac:spMkLst>
            <pc:docMk/>
            <pc:sldMk cId="1202206756" sldId="287"/>
            <ac:spMk id="2" creationId="{A6660131-FF31-4AFB-8EC4-D63866FECD45}"/>
          </ac:spMkLst>
        </pc:spChg>
        <pc:spChg chg="del">
          <ac:chgData name="Zhigalov Roman" userId="1f97e9fdf7779aa5" providerId="Windows Live" clId="Web-{1717DF34-3513-4C05-8472-87336AD657A1}" dt="2022-02-05T17:11:49.761" v="1492"/>
          <ac:spMkLst>
            <pc:docMk/>
            <pc:sldMk cId="1202206756" sldId="287"/>
            <ac:spMk id="3" creationId="{46D433A4-7D20-4E5B-B907-1F68F93812AF}"/>
          </ac:spMkLst>
        </pc:spChg>
        <pc:spChg chg="add">
          <ac:chgData name="Zhigalov Roman" userId="1f97e9fdf7779aa5" providerId="Windows Live" clId="Web-{1717DF34-3513-4C05-8472-87336AD657A1}" dt="2022-02-05T17:11:53.089" v="1493"/>
          <ac:spMkLst>
            <pc:docMk/>
            <pc:sldMk cId="1202206756" sldId="287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7:11:53.089" v="1493"/>
          <ac:spMkLst>
            <pc:docMk/>
            <pc:sldMk cId="1202206756" sldId="287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7:11:53.089" v="1493"/>
          <ac:spMkLst>
            <pc:docMk/>
            <pc:sldMk cId="1202206756" sldId="287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7:11:53.089" v="1493"/>
          <ac:spMkLst>
            <pc:docMk/>
            <pc:sldMk cId="1202206756" sldId="287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7:11:53.089" v="1493"/>
          <ac:picMkLst>
            <pc:docMk/>
            <pc:sldMk cId="1202206756" sldId="287"/>
            <ac:picMk id="4" creationId="{2A0EA156-5AB1-4A8B-86F7-850288C0080A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7:12:38.590" v="1533"/>
        <pc:sldMkLst>
          <pc:docMk/>
          <pc:sldMk cId="178421350" sldId="288"/>
        </pc:sldMkLst>
        <pc:spChg chg="mod">
          <ac:chgData name="Zhigalov Roman" userId="1f97e9fdf7779aa5" providerId="Windows Live" clId="Web-{1717DF34-3513-4C05-8472-87336AD657A1}" dt="2022-02-05T17:12:38.590" v="1533"/>
          <ac:spMkLst>
            <pc:docMk/>
            <pc:sldMk cId="178421350" sldId="288"/>
            <ac:spMk id="2" creationId="{58781C6F-BE54-4E79-A43E-8EFDA3448FF7}"/>
          </ac:spMkLst>
        </pc:spChg>
        <pc:spChg chg="del">
          <ac:chgData name="Zhigalov Roman" userId="1f97e9fdf7779aa5" providerId="Windows Live" clId="Web-{1717DF34-3513-4C05-8472-87336AD657A1}" dt="2022-02-05T17:12:11.683" v="1495"/>
          <ac:spMkLst>
            <pc:docMk/>
            <pc:sldMk cId="178421350" sldId="288"/>
            <ac:spMk id="3" creationId="{7A3E2423-41C1-49FF-8297-4DD202C2F107}"/>
          </ac:spMkLst>
        </pc:spChg>
        <pc:spChg chg="add">
          <ac:chgData name="Zhigalov Roman" userId="1f97e9fdf7779aa5" providerId="Windows Live" clId="Web-{1717DF34-3513-4C05-8472-87336AD657A1}" dt="2022-02-05T17:12:38.590" v="1533"/>
          <ac:spMkLst>
            <pc:docMk/>
            <pc:sldMk cId="178421350" sldId="288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7:12:38.590" v="1533"/>
          <ac:spMkLst>
            <pc:docMk/>
            <pc:sldMk cId="178421350" sldId="288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7:12:38.590" v="1533"/>
          <ac:spMkLst>
            <pc:docMk/>
            <pc:sldMk cId="178421350" sldId="288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7:12:38.590" v="1533"/>
          <ac:spMkLst>
            <pc:docMk/>
            <pc:sldMk cId="178421350" sldId="288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7:12:38.590" v="1533"/>
          <ac:picMkLst>
            <pc:docMk/>
            <pc:sldMk cId="178421350" sldId="288"/>
            <ac:picMk id="4" creationId="{51A5AED5-9098-4BC4-BE64-ABEF77D2467C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7:13:33.529" v="1561"/>
        <pc:sldMkLst>
          <pc:docMk/>
          <pc:sldMk cId="151023853" sldId="289"/>
        </pc:sldMkLst>
        <pc:spChg chg="mod">
          <ac:chgData name="Zhigalov Roman" userId="1f97e9fdf7779aa5" providerId="Windows Live" clId="Web-{1717DF34-3513-4C05-8472-87336AD657A1}" dt="2022-02-05T17:13:33.529" v="1561"/>
          <ac:spMkLst>
            <pc:docMk/>
            <pc:sldMk cId="151023853" sldId="289"/>
            <ac:spMk id="2" creationId="{31F95417-1AD5-4231-93F6-EA03D7898F8F}"/>
          </ac:spMkLst>
        </pc:spChg>
        <pc:spChg chg="del">
          <ac:chgData name="Zhigalov Roman" userId="1f97e9fdf7779aa5" providerId="Windows Live" clId="Web-{1717DF34-3513-4C05-8472-87336AD657A1}" dt="2022-02-05T17:13:00.638" v="1535"/>
          <ac:spMkLst>
            <pc:docMk/>
            <pc:sldMk cId="151023853" sldId="289"/>
            <ac:spMk id="3" creationId="{EA15C499-D7EF-459D-A91E-F3D8D7A89189}"/>
          </ac:spMkLst>
        </pc:spChg>
        <pc:spChg chg="add del mod">
          <ac:chgData name="Zhigalov Roman" userId="1f97e9fdf7779aa5" providerId="Windows Live" clId="Web-{1717DF34-3513-4C05-8472-87336AD657A1}" dt="2022-02-05T17:13:29.904" v="1560"/>
          <ac:spMkLst>
            <pc:docMk/>
            <pc:sldMk cId="151023853" sldId="289"/>
            <ac:spMk id="6" creationId="{60DFC85A-0777-4208-B58E-B0D504543FA3}"/>
          </ac:spMkLst>
        </pc:spChg>
        <pc:spChg chg="add">
          <ac:chgData name="Zhigalov Roman" userId="1f97e9fdf7779aa5" providerId="Windows Live" clId="Web-{1717DF34-3513-4C05-8472-87336AD657A1}" dt="2022-02-05T17:13:33.529" v="1561"/>
          <ac:spMkLst>
            <pc:docMk/>
            <pc:sldMk cId="151023853" sldId="289"/>
            <ac:spMk id="12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7:13:33.529" v="1561"/>
          <ac:spMkLst>
            <pc:docMk/>
            <pc:sldMk cId="151023853" sldId="289"/>
            <ac:spMk id="14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7:13:33.529" v="1561"/>
          <ac:spMkLst>
            <pc:docMk/>
            <pc:sldMk cId="151023853" sldId="289"/>
            <ac:spMk id="16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7:13:33.529" v="1561"/>
          <ac:spMkLst>
            <pc:docMk/>
            <pc:sldMk cId="151023853" sldId="289"/>
            <ac:spMk id="18" creationId="{90F533E9-6690-41A8-A372-4C6C622D028D}"/>
          </ac:spMkLst>
        </pc:spChg>
        <pc:picChg chg="add del mod ord">
          <ac:chgData name="Zhigalov Roman" userId="1f97e9fdf7779aa5" providerId="Windows Live" clId="Web-{1717DF34-3513-4C05-8472-87336AD657A1}" dt="2022-02-05T17:13:16.013" v="1539"/>
          <ac:picMkLst>
            <pc:docMk/>
            <pc:sldMk cId="151023853" sldId="289"/>
            <ac:picMk id="4" creationId="{6B3F7F89-346B-43CD-B5A5-71DDAB36CCCF}"/>
          </ac:picMkLst>
        </pc:picChg>
        <pc:picChg chg="add mod ord">
          <ac:chgData name="Zhigalov Roman" userId="1f97e9fdf7779aa5" providerId="Windows Live" clId="Web-{1717DF34-3513-4C05-8472-87336AD657A1}" dt="2022-02-05T17:13:33.529" v="1561"/>
          <ac:picMkLst>
            <pc:docMk/>
            <pc:sldMk cId="151023853" sldId="289"/>
            <ac:picMk id="7" creationId="{CECEB144-0367-425C-9F88-FD421B15935A}"/>
          </ac:picMkLst>
        </pc:picChg>
      </pc:sldChg>
      <pc:sldChg chg="addSp modSp new mod setBg">
        <pc:chgData name="Zhigalov Roman" userId="1f97e9fdf7779aa5" providerId="Windows Live" clId="Web-{1717DF34-3513-4C05-8472-87336AD657A1}" dt="2022-02-05T17:15:22.407" v="1596" actId="20577"/>
        <pc:sldMkLst>
          <pc:docMk/>
          <pc:sldMk cId="1577987572" sldId="290"/>
        </pc:sldMkLst>
        <pc:spChg chg="mod">
          <ac:chgData name="Zhigalov Roman" userId="1f97e9fdf7779aa5" providerId="Windows Live" clId="Web-{1717DF34-3513-4C05-8472-87336AD657A1}" dt="2022-02-05T17:15:22.407" v="1596" actId="20577"/>
          <ac:spMkLst>
            <pc:docMk/>
            <pc:sldMk cId="1577987572" sldId="290"/>
            <ac:spMk id="2" creationId="{6627DC32-1879-4EC8-8940-86E5C7A854F3}"/>
          </ac:spMkLst>
        </pc:spChg>
        <pc:spChg chg="mod">
          <ac:chgData name="Zhigalov Roman" userId="1f97e9fdf7779aa5" providerId="Windows Live" clId="Web-{1717DF34-3513-4C05-8472-87336AD657A1}" dt="2022-02-05T17:14:15.140" v="1570"/>
          <ac:spMkLst>
            <pc:docMk/>
            <pc:sldMk cId="1577987572" sldId="290"/>
            <ac:spMk id="3" creationId="{95A8FDA9-E921-442E-8199-DA46245DF884}"/>
          </ac:spMkLst>
        </pc:spChg>
        <pc:spChg chg="add">
          <ac:chgData name="Zhigalov Roman" userId="1f97e9fdf7779aa5" providerId="Windows Live" clId="Web-{1717DF34-3513-4C05-8472-87336AD657A1}" dt="2022-02-05T17:14:15.140" v="1570"/>
          <ac:spMkLst>
            <pc:docMk/>
            <pc:sldMk cId="1577987572" sldId="290"/>
            <ac:spMk id="8" creationId="{4522B21E-B2B9-4C72-9A71-C87EFD137480}"/>
          </ac:spMkLst>
        </pc:spChg>
        <pc:spChg chg="add">
          <ac:chgData name="Zhigalov Roman" userId="1f97e9fdf7779aa5" providerId="Windows Live" clId="Web-{1717DF34-3513-4C05-8472-87336AD657A1}" dt="2022-02-05T17:14:15.140" v="1570"/>
          <ac:spMkLst>
            <pc:docMk/>
            <pc:sldMk cId="1577987572" sldId="290"/>
            <ac:spMk id="10" creationId="{5EB7D2A2-F448-44D4-938C-DC84CBCB3B1E}"/>
          </ac:spMkLst>
        </pc:spChg>
        <pc:spChg chg="add">
          <ac:chgData name="Zhigalov Roman" userId="1f97e9fdf7779aa5" providerId="Windows Live" clId="Web-{1717DF34-3513-4C05-8472-87336AD657A1}" dt="2022-02-05T17:14:15.140" v="1570"/>
          <ac:spMkLst>
            <pc:docMk/>
            <pc:sldMk cId="1577987572" sldId="290"/>
            <ac:spMk id="12" creationId="{871AEA07-1E14-44B4-8E55-64EF049CD66F}"/>
          </ac:spMkLst>
        </pc:spChg>
        <pc:cxnChg chg="add">
          <ac:chgData name="Zhigalov Roman" userId="1f97e9fdf7779aa5" providerId="Windows Live" clId="Web-{1717DF34-3513-4C05-8472-87336AD657A1}" dt="2022-02-05T17:14:15.140" v="1570"/>
          <ac:cxnSpMkLst>
            <pc:docMk/>
            <pc:sldMk cId="1577987572" sldId="290"/>
            <ac:cxnSpMk id="14" creationId="{F7C8EA93-3210-4C62-99E9-153C275E3A87}"/>
          </ac:cxnSpMkLst>
        </pc:cxnChg>
      </pc:sldChg>
      <pc:sldChg chg="addSp delSp modSp new mod setBg modClrScheme chgLayout">
        <pc:chgData name="Zhigalov Roman" userId="1f97e9fdf7779aa5" providerId="Windows Live" clId="Web-{1717DF34-3513-4C05-8472-87336AD657A1}" dt="2022-02-05T17:15:02.375" v="1591"/>
        <pc:sldMkLst>
          <pc:docMk/>
          <pc:sldMk cId="1907535516" sldId="291"/>
        </pc:sldMkLst>
        <pc:spChg chg="mod ord">
          <ac:chgData name="Zhigalov Roman" userId="1f97e9fdf7779aa5" providerId="Windows Live" clId="Web-{1717DF34-3513-4C05-8472-87336AD657A1}" dt="2022-02-05T17:15:02.375" v="1591"/>
          <ac:spMkLst>
            <pc:docMk/>
            <pc:sldMk cId="1907535516" sldId="291"/>
            <ac:spMk id="2" creationId="{D134718A-5DEF-4C58-A6CA-BEBD7751097D}"/>
          </ac:spMkLst>
        </pc:spChg>
        <pc:spChg chg="del mod ord">
          <ac:chgData name="Zhigalov Roman" userId="1f97e9fdf7779aa5" providerId="Windows Live" clId="Web-{1717DF34-3513-4C05-8472-87336AD657A1}" dt="2022-02-05T17:14:51.125" v="1573"/>
          <ac:spMkLst>
            <pc:docMk/>
            <pc:sldMk cId="1907535516" sldId="291"/>
            <ac:spMk id="3" creationId="{8BF5B769-1F23-4CE3-AB95-6D787CD50866}"/>
          </ac:spMkLst>
        </pc:spChg>
        <pc:spChg chg="add">
          <ac:chgData name="Zhigalov Roman" userId="1f97e9fdf7779aa5" providerId="Windows Live" clId="Web-{1717DF34-3513-4C05-8472-87336AD657A1}" dt="2022-02-05T17:15:02.375" v="1591"/>
          <ac:spMkLst>
            <pc:docMk/>
            <pc:sldMk cId="1907535516" sldId="291"/>
            <ac:spMk id="9" creationId="{37C89E4B-3C9F-44B9-8B86-D9E3D112D8EC}"/>
          </ac:spMkLst>
        </pc:spChg>
        <pc:picChg chg="add mod ord">
          <ac:chgData name="Zhigalov Roman" userId="1f97e9fdf7779aa5" providerId="Windows Live" clId="Web-{1717DF34-3513-4C05-8472-87336AD657A1}" dt="2022-02-05T17:15:02.375" v="1591"/>
          <ac:picMkLst>
            <pc:docMk/>
            <pc:sldMk cId="1907535516" sldId="291"/>
            <ac:picMk id="4" creationId="{65FCA752-6D16-4E76-BD4B-4428862B0336}"/>
          </ac:picMkLst>
        </pc:picChg>
        <pc:cxnChg chg="add">
          <ac:chgData name="Zhigalov Roman" userId="1f97e9fdf7779aa5" providerId="Windows Live" clId="Web-{1717DF34-3513-4C05-8472-87336AD657A1}" dt="2022-02-05T17:15:02.375" v="1591"/>
          <ac:cxnSpMkLst>
            <pc:docMk/>
            <pc:sldMk cId="1907535516" sldId="291"/>
            <ac:cxnSpMk id="11" creationId="{AA2EAA10-076F-46BD-8F0F-B9A2FB77A85C}"/>
          </ac:cxnSpMkLst>
        </pc:cxnChg>
        <pc:cxnChg chg="add">
          <ac:chgData name="Zhigalov Roman" userId="1f97e9fdf7779aa5" providerId="Windows Live" clId="Web-{1717DF34-3513-4C05-8472-87336AD657A1}" dt="2022-02-05T17:15:02.375" v="1591"/>
          <ac:cxnSpMkLst>
            <pc:docMk/>
            <pc:sldMk cId="1907535516" sldId="291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1717DF34-3513-4C05-8472-87336AD657A1}" dt="2022-02-05T17:15:52.923" v="1612"/>
        <pc:sldMkLst>
          <pc:docMk/>
          <pc:sldMk cId="4278049626" sldId="292"/>
        </pc:sldMkLst>
        <pc:spChg chg="mod ord">
          <ac:chgData name="Zhigalov Roman" userId="1f97e9fdf7779aa5" providerId="Windows Live" clId="Web-{1717DF34-3513-4C05-8472-87336AD657A1}" dt="2022-02-05T17:15:52.923" v="1612"/>
          <ac:spMkLst>
            <pc:docMk/>
            <pc:sldMk cId="4278049626" sldId="292"/>
            <ac:spMk id="2" creationId="{CA27CB0F-72F7-4C6C-A344-8EEB21F3B525}"/>
          </ac:spMkLst>
        </pc:spChg>
        <pc:spChg chg="del">
          <ac:chgData name="Zhigalov Roman" userId="1f97e9fdf7779aa5" providerId="Windows Live" clId="Web-{1717DF34-3513-4C05-8472-87336AD657A1}" dt="2022-02-05T17:15:45.673" v="1607"/>
          <ac:spMkLst>
            <pc:docMk/>
            <pc:sldMk cId="4278049626" sldId="292"/>
            <ac:spMk id="3" creationId="{11CF8271-6A9E-44D4-9563-7A1753BB6D13}"/>
          </ac:spMkLst>
        </pc:spChg>
        <pc:spChg chg="add del">
          <ac:chgData name="Zhigalov Roman" userId="1f97e9fdf7779aa5" providerId="Windows Live" clId="Web-{1717DF34-3513-4C05-8472-87336AD657A1}" dt="2022-02-05T17:15:52.923" v="1611"/>
          <ac:spMkLst>
            <pc:docMk/>
            <pc:sldMk cId="4278049626" sldId="292"/>
            <ac:spMk id="9" creationId="{37C89E4B-3C9F-44B9-8B86-D9E3D112D8EC}"/>
          </ac:spMkLst>
        </pc:spChg>
        <pc:spChg chg="add">
          <ac:chgData name="Zhigalov Roman" userId="1f97e9fdf7779aa5" providerId="Windows Live" clId="Web-{1717DF34-3513-4C05-8472-87336AD657A1}" dt="2022-02-05T17:15:52.923" v="1612"/>
          <ac:spMkLst>
            <pc:docMk/>
            <pc:sldMk cId="4278049626" sldId="292"/>
            <ac:spMk id="15" creationId="{90F533E9-6690-41A8-A372-4C6C622D028D}"/>
          </ac:spMkLst>
        </pc:spChg>
        <pc:spChg chg="add">
          <ac:chgData name="Zhigalov Roman" userId="1f97e9fdf7779aa5" providerId="Windows Live" clId="Web-{1717DF34-3513-4C05-8472-87336AD657A1}" dt="2022-02-05T17:15:52.923" v="1612"/>
          <ac:spMkLst>
            <pc:docMk/>
            <pc:sldMk cId="4278049626" sldId="292"/>
            <ac:spMk id="16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7:15:52.923" v="1612"/>
          <ac:spMkLst>
            <pc:docMk/>
            <pc:sldMk cId="4278049626" sldId="292"/>
            <ac:spMk id="17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7:15:52.923" v="1612"/>
          <ac:spMkLst>
            <pc:docMk/>
            <pc:sldMk cId="4278049626" sldId="292"/>
            <ac:spMk id="18" creationId="{04357C93-F0CB-4A1C-8F77-4E9063789819}"/>
          </ac:spMkLst>
        </pc:spChg>
        <pc:picChg chg="add mod ord">
          <ac:chgData name="Zhigalov Roman" userId="1f97e9fdf7779aa5" providerId="Windows Live" clId="Web-{1717DF34-3513-4C05-8472-87336AD657A1}" dt="2022-02-05T17:15:52.923" v="1612"/>
          <ac:picMkLst>
            <pc:docMk/>
            <pc:sldMk cId="4278049626" sldId="292"/>
            <ac:picMk id="4" creationId="{74ED885B-B3A3-4A37-A4D3-B4329123A252}"/>
          </ac:picMkLst>
        </pc:picChg>
        <pc:cxnChg chg="add del">
          <ac:chgData name="Zhigalov Roman" userId="1f97e9fdf7779aa5" providerId="Windows Live" clId="Web-{1717DF34-3513-4C05-8472-87336AD657A1}" dt="2022-02-05T17:15:52.923" v="1611"/>
          <ac:cxnSpMkLst>
            <pc:docMk/>
            <pc:sldMk cId="4278049626" sldId="292"/>
            <ac:cxnSpMk id="11" creationId="{AA2EAA10-076F-46BD-8F0F-B9A2FB77A85C}"/>
          </ac:cxnSpMkLst>
        </pc:cxnChg>
        <pc:cxnChg chg="add del">
          <ac:chgData name="Zhigalov Roman" userId="1f97e9fdf7779aa5" providerId="Windows Live" clId="Web-{1717DF34-3513-4C05-8472-87336AD657A1}" dt="2022-02-05T17:15:52.923" v="1611"/>
          <ac:cxnSpMkLst>
            <pc:docMk/>
            <pc:sldMk cId="4278049626" sldId="292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1717DF34-3513-4C05-8472-87336AD657A1}" dt="2022-02-05T17:17:29.473" v="1810"/>
        <pc:sldMkLst>
          <pc:docMk/>
          <pc:sldMk cId="363305202" sldId="293"/>
        </pc:sldMkLst>
        <pc:spChg chg="mod">
          <ac:chgData name="Zhigalov Roman" userId="1f97e9fdf7779aa5" providerId="Windows Live" clId="Web-{1717DF34-3513-4C05-8472-87336AD657A1}" dt="2022-02-05T17:17:29.473" v="1810"/>
          <ac:spMkLst>
            <pc:docMk/>
            <pc:sldMk cId="363305202" sldId="293"/>
            <ac:spMk id="2" creationId="{94716B87-1E42-452A-AADB-D78A138768FE}"/>
          </ac:spMkLst>
        </pc:spChg>
        <pc:spChg chg="mod">
          <ac:chgData name="Zhigalov Roman" userId="1f97e9fdf7779aa5" providerId="Windows Live" clId="Web-{1717DF34-3513-4C05-8472-87336AD657A1}" dt="2022-02-05T17:17:29.473" v="1810"/>
          <ac:spMkLst>
            <pc:docMk/>
            <pc:sldMk cId="363305202" sldId="293"/>
            <ac:spMk id="3" creationId="{E2787DC4-DBD6-4B05-9889-85F9E19A02CA}"/>
          </ac:spMkLst>
        </pc:spChg>
        <pc:spChg chg="add">
          <ac:chgData name="Zhigalov Roman" userId="1f97e9fdf7779aa5" providerId="Windows Live" clId="Web-{1717DF34-3513-4C05-8472-87336AD657A1}" dt="2022-02-05T17:17:29.473" v="1810"/>
          <ac:spMkLst>
            <pc:docMk/>
            <pc:sldMk cId="363305202" sldId="293"/>
            <ac:spMk id="8" creationId="{DBF61EA3-B236-439E-9C0B-340980D56BEE}"/>
          </ac:spMkLst>
        </pc:spChg>
        <pc:spChg chg="add">
          <ac:chgData name="Zhigalov Roman" userId="1f97e9fdf7779aa5" providerId="Windows Live" clId="Web-{1717DF34-3513-4C05-8472-87336AD657A1}" dt="2022-02-05T17:17:29.473" v="1810"/>
          <ac:spMkLst>
            <pc:docMk/>
            <pc:sldMk cId="363305202" sldId="293"/>
            <ac:spMk id="14" creationId="{E659831F-0D9A-4C63-9EBB-8435B85A440F}"/>
          </ac:spMkLst>
        </pc:spChg>
        <pc:grpChg chg="add">
          <ac:chgData name="Zhigalov Roman" userId="1f97e9fdf7779aa5" providerId="Windows Live" clId="Web-{1717DF34-3513-4C05-8472-87336AD657A1}" dt="2022-02-05T17:17:29.473" v="1810"/>
          <ac:grpSpMkLst>
            <pc:docMk/>
            <pc:sldMk cId="363305202" sldId="293"/>
            <ac:grpSpMk id="10" creationId="{28FAF094-D087-493F-8DF9-A486C2D6BBAA}"/>
          </ac:grpSpMkLst>
        </pc:grpChg>
      </pc:sldChg>
      <pc:sldChg chg="modSp new">
        <pc:chgData name="Zhigalov Roman" userId="1f97e9fdf7779aa5" providerId="Windows Live" clId="Web-{1717DF34-3513-4C05-8472-87336AD657A1}" dt="2022-02-05T17:17:36.754" v="1815" actId="20577"/>
        <pc:sldMkLst>
          <pc:docMk/>
          <pc:sldMk cId="896157205" sldId="294"/>
        </pc:sldMkLst>
        <pc:spChg chg="mod">
          <ac:chgData name="Zhigalov Roman" userId="1f97e9fdf7779aa5" providerId="Windows Live" clId="Web-{1717DF34-3513-4C05-8472-87336AD657A1}" dt="2022-02-05T17:17:36.754" v="1815" actId="20577"/>
          <ac:spMkLst>
            <pc:docMk/>
            <pc:sldMk cId="896157205" sldId="294"/>
            <ac:spMk id="2" creationId="{4264C03C-B8D5-47DA-9F7E-1F971025FDDF}"/>
          </ac:spMkLst>
        </pc:spChg>
      </pc:sldChg>
      <pc:sldChg chg="modSp new">
        <pc:chgData name="Zhigalov Roman" userId="1f97e9fdf7779aa5" providerId="Windows Live" clId="Web-{1717DF34-3513-4C05-8472-87336AD657A1}" dt="2022-02-05T17:17:52.426" v="1827" actId="20577"/>
        <pc:sldMkLst>
          <pc:docMk/>
          <pc:sldMk cId="3733273577" sldId="295"/>
        </pc:sldMkLst>
        <pc:spChg chg="mod">
          <ac:chgData name="Zhigalov Roman" userId="1f97e9fdf7779aa5" providerId="Windows Live" clId="Web-{1717DF34-3513-4C05-8472-87336AD657A1}" dt="2022-02-05T17:17:52.426" v="1827" actId="20577"/>
          <ac:spMkLst>
            <pc:docMk/>
            <pc:sldMk cId="3733273577" sldId="295"/>
            <ac:spMk id="2" creationId="{77E6B154-B1EE-4776-976F-0F223F0E8150}"/>
          </ac:spMkLst>
        </pc:spChg>
      </pc:sldChg>
      <pc:sldChg chg="add">
        <pc:chgData name="Zhigalov Roman" userId="1f97e9fdf7779aa5" providerId="Windows Live" clId="Web-{1717DF34-3513-4C05-8472-87336AD657A1}" dt="2022-02-05T17:17:52.786" v="1828"/>
        <pc:sldMkLst>
          <pc:docMk/>
          <pc:sldMk cId="869706571" sldId="296"/>
        </pc:sldMkLst>
      </pc:sldChg>
      <pc:sldMasterChg chg="add addSldLayout">
        <pc:chgData name="Zhigalov Roman" userId="1f97e9fdf7779aa5" providerId="Windows Live" clId="Web-{1717DF34-3513-4C05-8472-87336AD657A1}" dt="2022-02-05T17:17:52.786" v="1828"/>
        <pc:sldMasterMkLst>
          <pc:docMk/>
          <pc:sldMasterMk cId="3217653640" sldId="2147483648"/>
        </pc:sldMasterMkLst>
        <pc:sldLayoutChg chg="add">
          <pc:chgData name="Zhigalov Roman" userId="1f97e9fdf7779aa5" providerId="Windows Live" clId="Web-{1717DF34-3513-4C05-8472-87336AD657A1}" dt="2022-02-05T17:17:52.786" v="1828"/>
          <pc:sldLayoutMkLst>
            <pc:docMk/>
            <pc:sldMasterMk cId="3217653640" sldId="2147483648"/>
            <pc:sldLayoutMk cId="3037387327" sldId="2147483649"/>
          </pc:sldLayoutMkLst>
        </pc:sldLayoutChg>
        <pc:sldLayoutChg chg="add">
          <pc:chgData name="Zhigalov Roman" userId="1f97e9fdf7779aa5" providerId="Windows Live" clId="Web-{1717DF34-3513-4C05-8472-87336AD657A1}" dt="2022-02-05T17:17:52.786" v="1828"/>
          <pc:sldLayoutMkLst>
            <pc:docMk/>
            <pc:sldMasterMk cId="3217653640" sldId="2147483648"/>
            <pc:sldLayoutMk cId="1569942082" sldId="2147483650"/>
          </pc:sldLayoutMkLst>
        </pc:sldLayoutChg>
        <pc:sldLayoutChg chg="add">
          <pc:chgData name="Zhigalov Roman" userId="1f97e9fdf7779aa5" providerId="Windows Live" clId="Web-{1717DF34-3513-4C05-8472-87336AD657A1}" dt="2022-02-05T17:17:52.786" v="1828"/>
          <pc:sldLayoutMkLst>
            <pc:docMk/>
            <pc:sldMasterMk cId="3217653640" sldId="2147483648"/>
            <pc:sldLayoutMk cId="770646658" sldId="2147483651"/>
          </pc:sldLayoutMkLst>
        </pc:sldLayoutChg>
        <pc:sldLayoutChg chg="add">
          <pc:chgData name="Zhigalov Roman" userId="1f97e9fdf7779aa5" providerId="Windows Live" clId="Web-{1717DF34-3513-4C05-8472-87336AD657A1}" dt="2022-02-05T17:17:52.786" v="1828"/>
          <pc:sldLayoutMkLst>
            <pc:docMk/>
            <pc:sldMasterMk cId="3217653640" sldId="2147483648"/>
            <pc:sldLayoutMk cId="192220713" sldId="2147483652"/>
          </pc:sldLayoutMkLst>
        </pc:sldLayoutChg>
        <pc:sldLayoutChg chg="add">
          <pc:chgData name="Zhigalov Roman" userId="1f97e9fdf7779aa5" providerId="Windows Live" clId="Web-{1717DF34-3513-4C05-8472-87336AD657A1}" dt="2022-02-05T17:17:52.786" v="1828"/>
          <pc:sldLayoutMkLst>
            <pc:docMk/>
            <pc:sldMasterMk cId="3217653640" sldId="2147483648"/>
            <pc:sldLayoutMk cId="2136220455" sldId="2147483653"/>
          </pc:sldLayoutMkLst>
        </pc:sldLayoutChg>
        <pc:sldLayoutChg chg="add">
          <pc:chgData name="Zhigalov Roman" userId="1f97e9fdf7779aa5" providerId="Windows Live" clId="Web-{1717DF34-3513-4C05-8472-87336AD657A1}" dt="2022-02-05T17:17:52.786" v="1828"/>
          <pc:sldLayoutMkLst>
            <pc:docMk/>
            <pc:sldMasterMk cId="3217653640" sldId="2147483648"/>
            <pc:sldLayoutMk cId="715067641" sldId="2147483654"/>
          </pc:sldLayoutMkLst>
        </pc:sldLayoutChg>
        <pc:sldLayoutChg chg="add">
          <pc:chgData name="Zhigalov Roman" userId="1f97e9fdf7779aa5" providerId="Windows Live" clId="Web-{1717DF34-3513-4C05-8472-87336AD657A1}" dt="2022-02-05T17:17:52.786" v="1828"/>
          <pc:sldLayoutMkLst>
            <pc:docMk/>
            <pc:sldMasterMk cId="3217653640" sldId="2147483648"/>
            <pc:sldLayoutMk cId="1043667799" sldId="2147483655"/>
          </pc:sldLayoutMkLst>
        </pc:sldLayoutChg>
        <pc:sldLayoutChg chg="add">
          <pc:chgData name="Zhigalov Roman" userId="1f97e9fdf7779aa5" providerId="Windows Live" clId="Web-{1717DF34-3513-4C05-8472-87336AD657A1}" dt="2022-02-05T17:17:52.786" v="1828"/>
          <pc:sldLayoutMkLst>
            <pc:docMk/>
            <pc:sldMasterMk cId="3217653640" sldId="2147483648"/>
            <pc:sldLayoutMk cId="1176534274" sldId="2147483656"/>
          </pc:sldLayoutMkLst>
        </pc:sldLayoutChg>
        <pc:sldLayoutChg chg="add">
          <pc:chgData name="Zhigalov Roman" userId="1f97e9fdf7779aa5" providerId="Windows Live" clId="Web-{1717DF34-3513-4C05-8472-87336AD657A1}" dt="2022-02-05T17:17:52.786" v="1828"/>
          <pc:sldLayoutMkLst>
            <pc:docMk/>
            <pc:sldMasterMk cId="3217653640" sldId="2147483648"/>
            <pc:sldLayoutMk cId="373905642" sldId="2147483657"/>
          </pc:sldLayoutMkLst>
        </pc:sldLayoutChg>
        <pc:sldLayoutChg chg="add">
          <pc:chgData name="Zhigalov Roman" userId="1f97e9fdf7779aa5" providerId="Windows Live" clId="Web-{1717DF34-3513-4C05-8472-87336AD657A1}" dt="2022-02-05T17:17:52.786" v="1828"/>
          <pc:sldLayoutMkLst>
            <pc:docMk/>
            <pc:sldMasterMk cId="3217653640" sldId="2147483648"/>
            <pc:sldLayoutMk cId="3664188721" sldId="2147483658"/>
          </pc:sldLayoutMkLst>
        </pc:sldLayoutChg>
        <pc:sldLayoutChg chg="add">
          <pc:chgData name="Zhigalov Roman" userId="1f97e9fdf7779aa5" providerId="Windows Live" clId="Web-{1717DF34-3513-4C05-8472-87336AD657A1}" dt="2022-02-05T17:17:52.786" v="1828"/>
          <pc:sldLayoutMkLst>
            <pc:docMk/>
            <pc:sldMasterMk cId="3217653640" sldId="2147483648"/>
            <pc:sldLayoutMk cId="2748283008" sldId="2147483659"/>
          </pc:sldLayoutMkLst>
        </pc:sldLayoutChg>
      </pc:sldMasterChg>
      <pc:sldMasterChg chg="replId modSldLayout">
        <pc:chgData name="Zhigalov Roman" userId="1f97e9fdf7779aa5" providerId="Windows Live" clId="Web-{1717DF34-3513-4C05-8472-87336AD657A1}" dt="2022-02-05T17:17:52.786" v="1828"/>
        <pc:sldMasterMkLst>
          <pc:docMk/>
          <pc:sldMasterMk cId="3443942519" sldId="2147483660"/>
        </pc:sldMasterMkLst>
        <pc:sldLayoutChg chg="replId">
          <pc:chgData name="Zhigalov Roman" userId="1f97e9fdf7779aa5" providerId="Windows Live" clId="Web-{1717DF34-3513-4C05-8472-87336AD657A1}" dt="2022-02-05T17:17:52.786" v="1828"/>
          <pc:sldLayoutMkLst>
            <pc:docMk/>
            <pc:sldMasterMk cId="3443942519" sldId="2147483660"/>
            <pc:sldLayoutMk cId="1859899078" sldId="2147483661"/>
          </pc:sldLayoutMkLst>
        </pc:sldLayoutChg>
        <pc:sldLayoutChg chg="replId">
          <pc:chgData name="Zhigalov Roman" userId="1f97e9fdf7779aa5" providerId="Windows Live" clId="Web-{1717DF34-3513-4C05-8472-87336AD657A1}" dt="2022-02-05T17:17:52.786" v="1828"/>
          <pc:sldLayoutMkLst>
            <pc:docMk/>
            <pc:sldMasterMk cId="3443942519" sldId="2147483660"/>
            <pc:sldLayoutMk cId="243065461" sldId="2147483662"/>
          </pc:sldLayoutMkLst>
        </pc:sldLayoutChg>
        <pc:sldLayoutChg chg="replId">
          <pc:chgData name="Zhigalov Roman" userId="1f97e9fdf7779aa5" providerId="Windows Live" clId="Web-{1717DF34-3513-4C05-8472-87336AD657A1}" dt="2022-02-05T17:17:52.786" v="1828"/>
          <pc:sldLayoutMkLst>
            <pc:docMk/>
            <pc:sldMasterMk cId="3443942519" sldId="2147483660"/>
            <pc:sldLayoutMk cId="1526666603" sldId="2147483663"/>
          </pc:sldLayoutMkLst>
        </pc:sldLayoutChg>
        <pc:sldLayoutChg chg="replId">
          <pc:chgData name="Zhigalov Roman" userId="1f97e9fdf7779aa5" providerId="Windows Live" clId="Web-{1717DF34-3513-4C05-8472-87336AD657A1}" dt="2022-02-05T17:17:52.786" v="1828"/>
          <pc:sldLayoutMkLst>
            <pc:docMk/>
            <pc:sldMasterMk cId="3443942519" sldId="2147483660"/>
            <pc:sldLayoutMk cId="153458843" sldId="2147483664"/>
          </pc:sldLayoutMkLst>
        </pc:sldLayoutChg>
        <pc:sldLayoutChg chg="replId">
          <pc:chgData name="Zhigalov Roman" userId="1f97e9fdf7779aa5" providerId="Windows Live" clId="Web-{1717DF34-3513-4C05-8472-87336AD657A1}" dt="2022-02-05T17:17:52.786" v="1828"/>
          <pc:sldLayoutMkLst>
            <pc:docMk/>
            <pc:sldMasterMk cId="3443942519" sldId="2147483660"/>
            <pc:sldLayoutMk cId="2741164557" sldId="2147483665"/>
          </pc:sldLayoutMkLst>
        </pc:sldLayoutChg>
        <pc:sldLayoutChg chg="replId">
          <pc:chgData name="Zhigalov Roman" userId="1f97e9fdf7779aa5" providerId="Windows Live" clId="Web-{1717DF34-3513-4C05-8472-87336AD657A1}" dt="2022-02-05T17:17:52.786" v="1828"/>
          <pc:sldLayoutMkLst>
            <pc:docMk/>
            <pc:sldMasterMk cId="3443942519" sldId="2147483660"/>
            <pc:sldLayoutMk cId="3739286666" sldId="2147483666"/>
          </pc:sldLayoutMkLst>
        </pc:sldLayoutChg>
        <pc:sldLayoutChg chg="replId">
          <pc:chgData name="Zhigalov Roman" userId="1f97e9fdf7779aa5" providerId="Windows Live" clId="Web-{1717DF34-3513-4C05-8472-87336AD657A1}" dt="2022-02-05T17:17:52.786" v="1828"/>
          <pc:sldLayoutMkLst>
            <pc:docMk/>
            <pc:sldMasterMk cId="3443942519" sldId="2147483660"/>
            <pc:sldLayoutMk cId="3474168174" sldId="2147483667"/>
          </pc:sldLayoutMkLst>
        </pc:sldLayoutChg>
        <pc:sldLayoutChg chg="replId">
          <pc:chgData name="Zhigalov Roman" userId="1f97e9fdf7779aa5" providerId="Windows Live" clId="Web-{1717DF34-3513-4C05-8472-87336AD657A1}" dt="2022-02-05T17:17:52.786" v="1828"/>
          <pc:sldLayoutMkLst>
            <pc:docMk/>
            <pc:sldMasterMk cId="3443942519" sldId="2147483660"/>
            <pc:sldLayoutMk cId="3035837063" sldId="2147483668"/>
          </pc:sldLayoutMkLst>
        </pc:sldLayoutChg>
        <pc:sldLayoutChg chg="replId">
          <pc:chgData name="Zhigalov Roman" userId="1f97e9fdf7779aa5" providerId="Windows Live" clId="Web-{1717DF34-3513-4C05-8472-87336AD657A1}" dt="2022-02-05T17:17:52.786" v="1828"/>
          <pc:sldLayoutMkLst>
            <pc:docMk/>
            <pc:sldMasterMk cId="3443942519" sldId="2147483660"/>
            <pc:sldLayoutMk cId="2017107073" sldId="2147483669"/>
          </pc:sldLayoutMkLst>
        </pc:sldLayoutChg>
        <pc:sldLayoutChg chg="replId">
          <pc:chgData name="Zhigalov Roman" userId="1f97e9fdf7779aa5" providerId="Windows Live" clId="Web-{1717DF34-3513-4C05-8472-87336AD657A1}" dt="2022-02-05T17:17:52.786" v="1828"/>
          <pc:sldLayoutMkLst>
            <pc:docMk/>
            <pc:sldMasterMk cId="3443942519" sldId="2147483660"/>
            <pc:sldLayoutMk cId="961729138" sldId="2147483670"/>
          </pc:sldLayoutMkLst>
        </pc:sldLayoutChg>
        <pc:sldLayoutChg chg="replId">
          <pc:chgData name="Zhigalov Roman" userId="1f97e9fdf7779aa5" providerId="Windows Live" clId="Web-{1717DF34-3513-4C05-8472-87336AD657A1}" dt="2022-02-05T17:17:52.786" v="1828"/>
          <pc:sldLayoutMkLst>
            <pc:docMk/>
            <pc:sldMasterMk cId="3443942519" sldId="2147483660"/>
            <pc:sldLayoutMk cId="3079641234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FB68A-3CE5-4A9C-BAF5-8CE96037D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660A09-9D47-43B8-B42D-D694D002DD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0C1C5E-717F-44B0-B57B-BBD99C212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8C30-A380-4016-90B0-01E28136852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3C98F7-4DEB-466F-81F0-663E61375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F470FB-C98D-4D80-882F-111AC25E0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899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FB6773-6452-4B9B-A9C6-62B832D2C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1EB4DB-E84B-43E4-AECD-267288B86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8379F8-7E40-4C02-94C7-AE0D6A301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8C30-A380-4016-90B0-01E28136852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962C31-8DCA-4934-8377-60ACE77CD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CA9887-2714-4318-A771-DD03E9FB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729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DFA6531-E399-404C-877E-BF7DFFEE3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2CE439-DD29-4D79-BFFA-4E3976E54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104100-B8C6-4AAF-90BC-E7C1D5055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8C30-A380-4016-90B0-01E28136852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FFCB8C-2F41-44E8-9A52-9D278E15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C96CD8-42C4-4224-B2DC-9A9DFD37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641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F4014-72DF-4878-A2C0-26D604124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1E7C2E-FE70-4DAB-9008-F804818E4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AB98DB-25FD-47ED-B9D7-2F25EF8E1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B60F-14E4-4910-9CA9-27FB534051E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0DAB48-BCD7-47C2-B3CD-E3EAD4068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4FF9E3-B07F-49E5-9CA2-39A7B7FD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387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090D1-24D9-46AA-B616-5118FE455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9C87ED-854A-479D-B041-269DF546B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142DF-08DA-49B2-B21A-8613DF164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B60F-14E4-4910-9CA9-27FB534051E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A49406-964F-44EC-9D28-EA66C1B2B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562374-A5B0-41F2-9033-276221D6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942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BBAA9-EF2F-4955-9B7E-63DAAF79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56AB39-1F86-4BDC-891B-A277DB9D3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749FA5-F398-4C29-8F14-62B5460E0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B60F-14E4-4910-9CA9-27FB534051E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9E0477-7C10-4E38-A5BF-2F4B2C95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8CB145-C36E-44B1-8DAF-FFB610D21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646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E2E2D-FE62-4360-B51F-269103474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02FD06-66B7-41C9-82A5-ED02AEDC2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4E1D95-FACB-4046-A2D2-10DDF14C9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D9D671-A0BE-47C1-BEA7-0A07EB400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B60F-14E4-4910-9CA9-27FB534051E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7C758A-48FA-4789-AA8E-8A6AF11C2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E97D8B-EF66-4836-B427-D49F4C8F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20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E5EEBB-464E-4C59-A6FF-69D95E2BC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9F5642-79B2-45AB-95ED-271A01BC4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726FAC-A5A2-42AB-B44E-CC8C381E4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458779-FB87-4D40-8BF1-EF123E2B0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95C0B4-05C2-4731-A546-F22F617A68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76F7151-34FA-4D5B-9AF4-42EF2292E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B60F-14E4-4910-9CA9-27FB534051E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F71F68A-9E56-44F3-AE2A-AB565685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6C75439-8648-4349-9762-CFC96CC0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220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69357-4326-4FF5-B684-7CDE8FB01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BD3657-B3AF-4756-AD8B-2A6DABD40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B60F-14E4-4910-9CA9-27FB534051E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BD7934-38A7-4EB9-A59E-454CBF2A2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FDF37D2-0739-4AAA-BD05-B88AACA98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067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DEAB867-3BF8-43B2-8D7E-DE3F1F856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B60F-14E4-4910-9CA9-27FB534051E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1821B5-3BA1-4DE8-90A0-8552B08BF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1A1233-0A52-4A4A-9737-18D8207BC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667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2A5AD4-5F82-44DC-959F-DECC18190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3E440D-96CA-4399-98D9-C6230E0BC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56688D-9D71-4B61-8583-BCB9BFF71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B0E76F-8638-41DB-B7C9-CD2EFFA51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B60F-14E4-4910-9CA9-27FB534051E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93EB52-6244-468B-848E-B89EEE92F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FD002E-9B57-4227-9B22-90ACBD3C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534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1CE4C2-CA74-48BA-B46A-A7ACA7FC2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B5878E-B41D-449D-8FB7-4717D654F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6366B8-60FA-4450-96C9-5D370FF47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8C30-A380-4016-90B0-01E28136852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41DAF-A453-4430-ABCD-1ACFB711E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5EFDAC-533C-4D91-9882-36972438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65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B7D281-2EB6-425E-8303-84DBC5FD6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72F37EA-EC8D-4843-B517-554A649EE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BA1A3C-98FE-48F5-9872-2006021C1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57644E-07F7-4178-B64C-3AB563ACA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B60F-14E4-4910-9CA9-27FB534051E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0C5839-7CF8-48EB-BBEF-570CB604D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13E5CF-3CDC-4B63-B6A7-732469E88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05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BAC8C-5593-4536-8FF4-5DE2771DB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EDD7CC-E959-41FF-B5C8-41DAB93D5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D2320F-E8A3-4C34-A3ED-35B2570F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B60F-14E4-4910-9CA9-27FB534051E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65D94F-A0A7-412C-867B-313CD43C0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F54BA2-CEF0-44A5-A047-74417518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188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C2DAEA4-7CF6-48B1-BC12-B7E4F65969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1B8352-6F2B-451A-9D35-6C2B161AC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7423E7-D875-4FFF-AC61-9F9671533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B60F-14E4-4910-9CA9-27FB534051E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62B129-F0CF-42F6-89F0-00BAF38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522D5B-7AD9-40D9-88C0-87E262D1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28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04A4E-2058-436E-B727-5C6D16460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85E245-7F12-41C4-BC32-93C0C9B58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706C19-DF30-4531-AE75-AF857834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8C30-A380-4016-90B0-01E28136852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94ECBD-9EDE-41D4-BA4E-7E010804D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66B92-F67F-45A9-82A8-156D72471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666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88B4B-DE4E-4188-B750-DBFA95610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08D5F5-5801-4229-806C-98F48692A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389320-46C6-4336-A56B-5A3C8F192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9FD564-B107-4357-923D-C35CE93FF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8C30-A380-4016-90B0-01E28136852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2CEC5F-1A23-4FE9-B987-758629F9E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F2A2FD-F92B-423C-A67A-50BB341B5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5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B300D-2726-4407-B2C5-073625F47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F7B3E5-20C3-4706-AA5E-342D9F546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9C7EF8-EB59-40AC-8611-D91CEBDA4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80D8A2-91A4-4980-929B-BA9EFD274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6316FEE-2697-4DE7-8A4B-5781F1BBB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34664DE-51C6-4CDC-BE9C-DFC23971F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8C30-A380-4016-90B0-01E28136852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A6C7D4-8437-4480-94AD-777F2831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348384-54E8-4EED-BDB7-94C6B8800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164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19DF8-11F1-4A3D-944E-1FA274BF3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DCC145-15F8-4C79-AF20-B6AA7552C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8C30-A380-4016-90B0-01E28136852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A990D43-D83B-40F6-9EA1-BDC783BFE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AAAE0D-D479-429A-9996-B23BE2A2B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286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DC0761-4861-473D-AEDB-6C67DC0D0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8C30-A380-4016-90B0-01E28136852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1A72C3-47A8-4D2F-9966-103202868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0CBA44-0621-4067-ADB8-2ACB366B9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168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A1218-04D1-489F-9DE4-8069EA857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C3D80-0327-4426-B553-134C41AA9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68EB77-A8D1-400F-B261-3442B0B35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83A65F-9349-410E-A187-72995526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8C30-A380-4016-90B0-01E28136852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B48D7A-E20A-4A91-B7AF-A4026AE2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0AE25B-2528-4B0F-A663-145F8A9BE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837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FF5DF-9F33-489B-A803-2A64D97E5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571D3C3-0838-425E-B06B-FDF7B51A03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43DEDF-5DA7-48AE-9047-71DAC6236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D23117-6405-471A-985C-BF29EC6F8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8C30-A380-4016-90B0-01E28136852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5B3C3B-7237-4D33-8CB8-DC9713782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771D54-192F-46D6-815C-F164A14B1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07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077D34-36EF-49FA-A85A-CDE4480AA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C98775-BB30-4518-9E32-E9015AEB9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7BD8F0-C712-4D82-B5F6-289870425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88C30-A380-4016-90B0-01E28136852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9359CE-72C3-4E78-BD56-EA53A5740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0BE151-4ABC-4633-B311-D3C2C9879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94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26CE5-EFBB-434A-8BBA-B2D78327E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D0BFF2-CC23-47EA-BD47-4377A1DAB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EA3632-DFF1-4CE6-80A2-D15694DCE8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B60F-14E4-4910-9CA9-27FB534051ED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2C4C2D-AE9F-44F8-A7E0-A6DE3CAF3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0AA798-FAA8-4A9C-973E-590E6A8C2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65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8C690-8016-4B3F-82C7-D03D6074E8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§ 24. Заключительный этап Второй мировой войны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92A65F-ABD0-4AA2-9216-9659E26DC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915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C8CCC-14EC-4012-984B-1F8655C26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Освобождение Бухареста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улиц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A215B81C-A3E8-4BE0-8E3C-12944649D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887165"/>
            <a:ext cx="7608304" cy="51546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70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131CB-2F47-48A7-B366-988974644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12 января - 3 февраля 1945 г. - Висло-Одерская операция. Освобождение Польши.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DB747D4-A503-49F9-BBF5-CF2EF12A9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0202" y="858525"/>
            <a:ext cx="6298375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52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6B5F3E-4F9F-4999-B8DC-1E3C17C4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Открытие второго фронта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6E69E4-F8B0-4CEC-BEF7-0CFBCEB76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535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9BB00-BD49-4BA1-9DCB-6D28F964C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 июня 1944 г. - начало операции Overlord. Открытие второго фронта во Франции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вода, природа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43F13E2A-6A1D-4697-97BE-BB146676E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011" y="858525"/>
            <a:ext cx="6790757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28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81E79-84B4-48AE-AB52-C8EA7114D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4200">
                <a:cs typeface="Calibri Light"/>
              </a:rPr>
              <a:t>Освобождение Западной Европы</a:t>
            </a:r>
            <a:endParaRPr lang="ru-RU" sz="420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D8221D08-C8D9-4C0B-B870-FDF9ECBA4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9338466-5C18-496F-A195-C4386F4EE4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276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6357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103ED-AB8C-4F79-82CF-ECDECBD2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25 августа 1944 г. - освобождение Парижа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о, дорога, внешний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F34C97F3-497D-4517-B6E3-F823480B4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705" y="858525"/>
            <a:ext cx="6639370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68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B316B-AA4E-4F4F-9B98-AA03D7BB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Ялтинская конференция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0FDC33-E006-4548-AB6E-CF3C0EF5C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143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68356-42EA-4A6E-AADD-6E512432F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4-11 февраля 1945 г. - Ялтинская конференция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групп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8AB8A71A-7109-401A-BCD7-842E31ABD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704" y="858525"/>
            <a:ext cx="6639372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6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9D4E2-070D-4CC9-BE6C-A48B19BC2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решения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C693D6-92A1-4470-8BF7-7A93350E9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Раздел Германии на 4 оккупационные зоны</a:t>
            </a:r>
          </a:p>
          <a:p>
            <a:r>
              <a:rPr lang="ru-RU" sz="2400">
                <a:cs typeface="Calibri"/>
              </a:rPr>
              <a:t>Раздел Берлина на 4 оккупационных сектора</a:t>
            </a:r>
          </a:p>
          <a:p>
            <a:r>
              <a:rPr lang="ru-RU" sz="2400">
                <a:cs typeface="Calibri"/>
              </a:rPr>
              <a:t>Принято решение о демилитаризации Германии (разоружении)</a:t>
            </a:r>
          </a:p>
          <a:p>
            <a:r>
              <a:rPr lang="ru-RU" sz="2400">
                <a:cs typeface="Calibri"/>
              </a:rPr>
              <a:t>Сохранение Западной Польши и Украины в составе СССР</a:t>
            </a:r>
          </a:p>
          <a:p>
            <a:r>
              <a:rPr lang="ru-RU" sz="2400">
                <a:cs typeface="Calibri"/>
              </a:rPr>
              <a:t>Расширение территории Польши за счёт немецких земель</a:t>
            </a:r>
          </a:p>
          <a:p>
            <a:r>
              <a:rPr lang="ru-RU" sz="2400">
                <a:cs typeface="Calibri"/>
              </a:rPr>
              <a:t>СССР гарантировало вступление в войну против Японии</a:t>
            </a: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5794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D951D-29CB-4029-9095-6C5C77A74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Капитуляция Германии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541A2F-0305-4AEE-85C6-B504F67DD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950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32DAF-9183-4F79-99DE-9AE7CB027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Проверка 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3AA012-0734-47CE-91CA-5C829B7A4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856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DFB90-21A0-4AE7-A7BB-26D03FC5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16 апреля - 8 мая 1945 г. - Берлинская операция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старый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F4BEB985-7C25-4231-9716-620068960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746" y="858525"/>
            <a:ext cx="6835288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71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16620-49A5-47C0-A2FF-3B3028C5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30 апреля 1945 г. - штурм Рейхстага</a:t>
            </a: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летит, стары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DB1D38DB-78A8-420B-984C-6650D85B4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257" y="858525"/>
            <a:ext cx="7472266" cy="5211906"/>
          </a:xfrm>
          <a:prstGeom prst="rect">
            <a:avLst/>
          </a:prstGeom>
        </p:spPr>
      </p:pic>
      <p:sp>
        <p:nvSpPr>
          <p:cNvPr id="20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67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2F34B-5BFC-4662-81BB-DA03B622A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 мая 1945 г.  - подписание акта о безоговорочной капитуляции Германии. День Победы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группа, военная форм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B9076DB5-34FD-4831-A8AF-65832CEA2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925207"/>
            <a:ext cx="7608304" cy="507854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90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99C4B5-45AB-4DE0-84D9-84167333B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Потсдамская конференция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24818B-28F0-4F23-B84B-FCA91E96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784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AAF986-C0A8-453C-997F-798C63FFC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17 июля  - 2 августа 1945 г.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ешний, сто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EB6EB1EE-1838-400F-99C1-12FE53859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775" y="858525"/>
            <a:ext cx="7115229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37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CBDB3-E703-4567-881E-86890935B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решения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214307-54B5-44A6-937B-E00F76E78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Принятие решения о полном разоружении Германии, восстановлении демократического режима, ликвидации нацистского режима и наказании нацистских преступников</a:t>
            </a:r>
          </a:p>
          <a:p>
            <a:r>
              <a:rPr lang="ru-RU" sz="2400">
                <a:cs typeface="Calibri"/>
              </a:rPr>
              <a:t>Разделение Германии и Берлина на 4 зоны оккупации</a:t>
            </a:r>
          </a:p>
          <a:p>
            <a:r>
              <a:rPr lang="ru-RU" sz="2400" dirty="0">
                <a:cs typeface="Calibri"/>
              </a:rPr>
              <a:t>Установление новых границ в Европе</a:t>
            </a:r>
          </a:p>
        </p:txBody>
      </p:sp>
    </p:spTree>
    <p:extLst>
      <p:ext uri="{BB962C8B-B14F-4D97-AF65-F5344CB8AC3E}">
        <p14:creationId xmlns:p14="http://schemas.microsoft.com/office/powerpoint/2010/main" val="2731292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830E9-C94A-4ACC-BF77-4D52BB54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 ноября 1945 – 1 октября 1946 г. - Нюрнбергский процесс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руго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3567B2DA-E87D-40C5-85BF-E4BD2A909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0243" y="858525"/>
            <a:ext cx="6618293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85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4C8FFB-7232-4207-B930-89E1745C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Поражение Японии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1D79E7-D6E6-4DBB-BEA4-193101FC5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626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60131-FF31-4AFB-8EC4-D63866FE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 августа - 2 сентября 1945 г. - Маньчжурская операция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2A0EA156-5AB1-4A8B-86F7-850288C00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647" y="858525"/>
            <a:ext cx="7553486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06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781C6F-BE54-4E79-A43E-8EFDA3448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 и 9 августа - сброс атомных бомб на Хиросиму и Нагасаки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оружие, водородная бомба, внешний, дым&#10;&#10;Автоматически созданное описание">
            <a:extLst>
              <a:ext uri="{FF2B5EF4-FFF2-40B4-BE49-F238E27FC236}">
                <a16:creationId xmlns:a16="http://schemas.microsoft.com/office/drawing/2014/main" id="{51A5AED5-9098-4BC4-BE64-ABEF77D24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1210518"/>
            <a:ext cx="7608304" cy="45079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1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07CFE-3BC1-4019-A565-1F3EC5832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/>
              <a:t>План урока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13637B-BED6-4894-A654-9A5CC0CEA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Начало освобождение Красной Армией европейских стран</a:t>
            </a:r>
          </a:p>
          <a:p>
            <a:r>
              <a:rPr lang="ru-RU" sz="2400" dirty="0">
                <a:cs typeface="Calibri"/>
              </a:rPr>
              <a:t>Открытие второго фронта</a:t>
            </a:r>
          </a:p>
          <a:p>
            <a:r>
              <a:rPr lang="ru-RU" sz="2400" dirty="0">
                <a:cs typeface="Calibri"/>
              </a:rPr>
              <a:t>Ялтинская конференция</a:t>
            </a:r>
          </a:p>
          <a:p>
            <a:r>
              <a:rPr lang="ru-RU" sz="2400" dirty="0">
                <a:cs typeface="Calibri"/>
              </a:rPr>
              <a:t>Капитуляция Германии</a:t>
            </a:r>
          </a:p>
          <a:p>
            <a:r>
              <a:rPr lang="ru-RU" sz="2400" dirty="0">
                <a:cs typeface="Calibri"/>
              </a:rPr>
              <a:t>Потсдамская конференция</a:t>
            </a:r>
          </a:p>
          <a:p>
            <a:r>
              <a:rPr lang="ru-RU" sz="2400" dirty="0">
                <a:cs typeface="Calibri"/>
              </a:rPr>
              <a:t>Поражение Японии</a:t>
            </a:r>
          </a:p>
          <a:p>
            <a:r>
              <a:rPr lang="ru-RU" sz="2400" dirty="0">
                <a:cs typeface="Calibri"/>
              </a:rPr>
              <a:t>Организация Объединенных Наций и итоги войны</a:t>
            </a: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4172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95417-1AD5-4231-93F6-EA03D7898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 сентября 1945 г. - Капитуляция Японии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человек, внеш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CECEB144-0367-425C-9F88-FD421B159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035" y="858525"/>
            <a:ext cx="6768709" cy="521190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3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7DC32-1879-4EC8-8940-86E5C7A85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latin typeface="+mj-lt"/>
                <a:ea typeface="+mj-ea"/>
                <a:cs typeface="+mj-cs"/>
              </a:rPr>
              <a:t>6. </a:t>
            </a:r>
            <a:r>
              <a:rPr lang="en-US" sz="7200" kern="1200" dirty="0" err="1">
                <a:latin typeface="+mj-lt"/>
                <a:ea typeface="+mj-ea"/>
                <a:cs typeface="+mj-cs"/>
              </a:rPr>
              <a:t>Организация</a:t>
            </a:r>
            <a:r>
              <a:rPr lang="en-US" sz="72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latin typeface="+mj-lt"/>
                <a:ea typeface="+mj-ea"/>
                <a:cs typeface="+mj-cs"/>
              </a:rPr>
              <a:t>Объединенных</a:t>
            </a:r>
            <a:r>
              <a:rPr lang="en-US" sz="72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latin typeface="+mj-lt"/>
                <a:ea typeface="+mj-ea"/>
                <a:cs typeface="+mj-cs"/>
              </a:rPr>
              <a:t>Наций</a:t>
            </a:r>
            <a:r>
              <a:rPr lang="en-US" sz="7200" dirty="0"/>
              <a:t> и </a:t>
            </a:r>
            <a:r>
              <a:rPr lang="en-US" sz="7200" dirty="0" err="1"/>
              <a:t>итоги</a:t>
            </a:r>
            <a:r>
              <a:rPr lang="en-US" sz="7200" dirty="0"/>
              <a:t> </a:t>
            </a:r>
            <a:r>
              <a:rPr lang="en-US" sz="7200" dirty="0" err="1"/>
              <a:t>войны</a:t>
            </a:r>
            <a:endParaRPr lang="en-US" sz="7200" kern="1200" dirty="0" err="1">
              <a:latin typeface="+mj-lt"/>
              <a:cs typeface="Calibri Light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A8FDA9-E921-442E-8199-DA46245DF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987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65FCA752-6D16-4E76-BD4B-4428862B0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4718A-5DEF-4C58-A6CA-BEBD7751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26 июня 1945 г. - подписание устава ООН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5355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27CB0F-72F7-4C6C-A344-8EEB21F3B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Устав ООН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4ED885B-B3A3-4A37-A4D3-B4329123A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1067862"/>
            <a:ext cx="7608304" cy="479323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49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16B87-1E42-452A-AADB-D78A13876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итоги войны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787DC4-DBD6-4B05-9889-85F9E19A0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65 миллионов погибших, в т.ч. 27 миллионов жителей СССР</a:t>
            </a:r>
          </a:p>
          <a:p>
            <a:r>
              <a:rPr lang="ru-RU" sz="2400">
                <a:cs typeface="Calibri"/>
              </a:rPr>
              <a:t>Огромные материальные потери, разрушенные города и сёла, экономики многих стран пришли в упадок</a:t>
            </a:r>
          </a:p>
          <a:p>
            <a:r>
              <a:rPr lang="ru-RU" sz="2400">
                <a:cs typeface="Calibri"/>
              </a:rPr>
              <a:t>Рост авторитета СССР и сферы его влияния</a:t>
            </a:r>
          </a:p>
          <a:p>
            <a:r>
              <a:rPr lang="ru-RU" sz="2400">
                <a:cs typeface="Calibri"/>
              </a:rPr>
              <a:t>Пересмотр довоенных границ мира</a:t>
            </a: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05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4C03C-B8D5-47DA-9F7E-1F971025F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18BC7F-1EF0-4D3F-BC4D-A8FF1D634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157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6B154-B1EE-4776-976F-0F223F0E8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11CD33-F10A-494C-807E-63330E32C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2735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706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B2838-9340-4FBD-8306-037E0639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Начало осовбождения Красной Армией европейских стран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83DB06-9863-423E-8371-C615AD612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957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BBB8-8947-4A59-A1A2-F26CB1EC7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Январь 1944 г. - операция Январский гром. Снятие блокады Ленинграда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старый, белы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C411D270-07F6-489F-9E68-81B41D4EA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915696"/>
            <a:ext cx="7608304" cy="50975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36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BC5802-7CA2-46FF-834B-48407349F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23 июня - 29 августа 1944 г. - операция Багратион. Освобождение Беларуси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транспорт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2315ED72-2F44-42D2-87EF-8A39355DC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887165"/>
            <a:ext cx="7608304" cy="51546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84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026EF-1D9D-4D6C-A5EC-50079A39F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14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сентября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- 24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ноября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1944 г. -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Прибалтийская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операция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Освобождение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Прибалтики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3" descr="Изображение выглядит как текст, внешни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AD652138-6E6C-4DB4-80D1-85665DE49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1010800"/>
            <a:ext cx="7608304" cy="490735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19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D12319-6D21-4136-A285-A90CED820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Освобождение Украины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0DA754-DF0E-47F5-8DC0-BAB7A3587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ea typeface="+mn-lt"/>
                <a:cs typeface="+mn-lt"/>
              </a:rPr>
              <a:t> Белгородско-Харьковская (3 августа — 23 августа 1943 года)</a:t>
            </a:r>
            <a:endParaRPr lang="ru-RU" sz="2400"/>
          </a:p>
          <a:p>
            <a:r>
              <a:rPr lang="ru-RU" sz="2400">
                <a:ea typeface="+mn-lt"/>
                <a:cs typeface="+mn-lt"/>
              </a:rPr>
              <a:t>Донбасская операция (13 августа — 22 сентября 1943 года)</a:t>
            </a:r>
          </a:p>
          <a:p>
            <a:r>
              <a:rPr lang="ru-RU" sz="2400">
                <a:ea typeface="+mn-lt"/>
                <a:cs typeface="+mn-lt"/>
              </a:rPr>
              <a:t>Битва за Днепр (26 августа — 23 декабря 1943 года)</a:t>
            </a:r>
          </a:p>
          <a:p>
            <a:r>
              <a:rPr lang="ru-RU" sz="2400">
                <a:ea typeface="+mn-lt"/>
                <a:cs typeface="+mn-lt"/>
              </a:rPr>
              <a:t>Днепровско-Карпатская (24 декабря 1943 года — 17 апреля 1944 года)</a:t>
            </a:r>
          </a:p>
          <a:p>
            <a:r>
              <a:rPr lang="ru-RU" sz="2400">
                <a:ea typeface="+mn-lt"/>
                <a:cs typeface="+mn-lt"/>
              </a:rPr>
              <a:t>Львовско-Сандомирская (13 июля — 29 августа 1944 года)</a:t>
            </a:r>
          </a:p>
          <a:p>
            <a:r>
              <a:rPr lang="ru-RU" sz="2400">
                <a:ea typeface="+mn-lt"/>
                <a:cs typeface="+mn-lt"/>
              </a:rPr>
              <a:t>Восточно-Карпатская операция (8 сентября - 28 октября 1944 года)</a:t>
            </a:r>
          </a:p>
        </p:txBody>
      </p:sp>
    </p:spTree>
    <p:extLst>
      <p:ext uri="{BB962C8B-B14F-4D97-AF65-F5344CB8AC3E}">
        <p14:creationId xmlns:p14="http://schemas.microsoft.com/office/powerpoint/2010/main" val="1134950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ABC9B5-068B-42AD-94A4-84A899F6F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Освобождение Европы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114FA6-FB60-4448-A700-45E96D5C1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31 августа 1944 - освобождение Бухареста</a:t>
            </a:r>
          </a:p>
          <a:p>
            <a:r>
              <a:rPr lang="ru-RU" sz="2400">
                <a:cs typeface="Calibri"/>
              </a:rPr>
              <a:t>20 октября 1944 г. - освобождение Белграда</a:t>
            </a:r>
          </a:p>
          <a:p>
            <a:r>
              <a:rPr lang="ru-RU" sz="2400">
                <a:cs typeface="Calibri"/>
              </a:rPr>
              <a:t>17 января 1945 г. - освобождение Варшавы</a:t>
            </a:r>
          </a:p>
          <a:p>
            <a:r>
              <a:rPr lang="ru-RU" sz="2400">
                <a:cs typeface="Calibri"/>
              </a:rPr>
              <a:t>19 января 1945 г. - освобождение Кракова</a:t>
            </a:r>
          </a:p>
        </p:txBody>
      </p:sp>
    </p:spTree>
    <p:extLst>
      <p:ext uri="{BB962C8B-B14F-4D97-AF65-F5344CB8AC3E}">
        <p14:creationId xmlns:p14="http://schemas.microsoft.com/office/powerpoint/2010/main" val="1879250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494</Words>
  <Application>Microsoft Office PowerPoint</Application>
  <PresentationFormat>Широкоэкранный</PresentationFormat>
  <Paragraphs>67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Тема Office</vt:lpstr>
      <vt:lpstr>Тема Office</vt:lpstr>
      <vt:lpstr>§ 24. Заключительный этап Второй мировой войны</vt:lpstr>
      <vt:lpstr>Проверка д/з</vt:lpstr>
      <vt:lpstr>План урока</vt:lpstr>
      <vt:lpstr>1. Начало осовбождения Красной Армией европейских стран</vt:lpstr>
      <vt:lpstr>Январь 1944 г. - операция Январский гром. Снятие блокады Ленинграда</vt:lpstr>
      <vt:lpstr>23 июня - 29 августа 1944 г. - операция Багратион. Освобождение Беларуси</vt:lpstr>
      <vt:lpstr>14 сентября - 24 ноября 1944 г. - Прибалтийская операция. Освобождение Прибалтики</vt:lpstr>
      <vt:lpstr>Освобождение Украины</vt:lpstr>
      <vt:lpstr>Освобождение Европы</vt:lpstr>
      <vt:lpstr>Освобождение Бухареста</vt:lpstr>
      <vt:lpstr>12 января - 3 февраля 1945 г. - Висло-Одерская операция. Освобождение Польши.</vt:lpstr>
      <vt:lpstr>2. Открытие второго фронта</vt:lpstr>
      <vt:lpstr>6 июня 1944 г. - начало операции Overlord. Открытие второго фронта во Франции</vt:lpstr>
      <vt:lpstr>Освобождение Западной Европы</vt:lpstr>
      <vt:lpstr>25 августа 1944 г. - освобождение Парижа</vt:lpstr>
      <vt:lpstr>3. Ялтинская конференция</vt:lpstr>
      <vt:lpstr>4-11 февраля 1945 г. - Ялтинская конференция</vt:lpstr>
      <vt:lpstr>Основные решения</vt:lpstr>
      <vt:lpstr>4. Капитуляция Германии</vt:lpstr>
      <vt:lpstr>16 апреля - 8 мая 1945 г. - Берлинская операция</vt:lpstr>
      <vt:lpstr>30 апреля 1945 г. - штурм Рейхстага</vt:lpstr>
      <vt:lpstr>9 мая 1945 г.  - подписание акта о безоговорочной капитуляции Германии. День Победы</vt:lpstr>
      <vt:lpstr>4. Потсдамская конференция</vt:lpstr>
      <vt:lpstr>17 июля  - 2 августа 1945 г.</vt:lpstr>
      <vt:lpstr>Основные решения</vt:lpstr>
      <vt:lpstr>20 ноября 1945 – 1 октября 1946 г. - Нюрнбергский процесс</vt:lpstr>
      <vt:lpstr>5. Поражение Японии</vt:lpstr>
      <vt:lpstr>9 августа - 2 сентября 1945 г. - Маньчжурская операция</vt:lpstr>
      <vt:lpstr>6 и 9 августа - сброс атомных бомб на Хиросиму и Нагасаки</vt:lpstr>
      <vt:lpstr>2 сентября 1945 г. - Капитуляция Японии</vt:lpstr>
      <vt:lpstr>6. Организация Объединенных Наций и итоги войны</vt:lpstr>
      <vt:lpstr>26 июня 1945 г. - подписание устава ООН</vt:lpstr>
      <vt:lpstr>Устав ООН</vt:lpstr>
      <vt:lpstr>Основные итоги войны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24. Заключительный этап Второй мировой войны</dc:title>
  <dc:creator>Роман Жигалов</dc:creator>
  <cp:lastModifiedBy>Roman Zhigalov</cp:lastModifiedBy>
  <cp:revision>228</cp:revision>
  <dcterms:created xsi:type="dcterms:W3CDTF">2022-02-05T09:47:53Z</dcterms:created>
  <dcterms:modified xsi:type="dcterms:W3CDTF">2022-02-06T14:04:17Z</dcterms:modified>
</cp:coreProperties>
</file>