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1" r:id="rId35"/>
    <p:sldId id="292" r:id="rId36"/>
    <p:sldId id="293" r:id="rId37"/>
    <p:sldId id="289" r:id="rId38"/>
    <p:sldId id="290" r:id="rId39"/>
    <p:sldId id="257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82C19D-E8D6-45C0-9923-13D90B126351}" v="685" dt="2022-04-17T18:00:51.450"/>
    <p1510:client id="{B2386235-274D-4EB6-94C7-3EEC1D2CCEAB}" v="33" dt="2022-04-17T18:03:18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B2386235-274D-4EB6-94C7-3EEC1D2CCEAB}"/>
    <pc:docChg chg="addSld modSld">
      <pc:chgData name="Zhigalov Roman" userId="1f97e9fdf7779aa5" providerId="Windows Live" clId="Web-{B2386235-274D-4EB6-94C7-3EEC1D2CCEAB}" dt="2022-04-17T18:03:21.816" v="31"/>
      <pc:docMkLst>
        <pc:docMk/>
      </pc:docMkLst>
      <pc:sldChg chg="modSp new">
        <pc:chgData name="Zhigalov Roman" userId="1f97e9fdf7779aa5" providerId="Windows Live" clId="Web-{B2386235-274D-4EB6-94C7-3EEC1D2CCEAB}" dt="2022-04-17T18:02:12.831" v="11" actId="20577"/>
        <pc:sldMkLst>
          <pc:docMk/>
          <pc:sldMk cId="1145478354" sldId="289"/>
        </pc:sldMkLst>
        <pc:spChg chg="mod">
          <ac:chgData name="Zhigalov Roman" userId="1f97e9fdf7779aa5" providerId="Windows Live" clId="Web-{B2386235-274D-4EB6-94C7-3EEC1D2CCEAB}" dt="2022-04-17T18:02:12.831" v="11" actId="20577"/>
          <ac:spMkLst>
            <pc:docMk/>
            <pc:sldMk cId="1145478354" sldId="289"/>
            <ac:spMk id="2" creationId="{AD8626C9-C32B-C496-755C-5C530DE26F3E}"/>
          </ac:spMkLst>
        </pc:spChg>
      </pc:sldChg>
      <pc:sldChg chg="modSp new">
        <pc:chgData name="Zhigalov Roman" userId="1f97e9fdf7779aa5" providerId="Windows Live" clId="Web-{B2386235-274D-4EB6-94C7-3EEC1D2CCEAB}" dt="2022-04-17T18:02:46.144" v="22" actId="20577"/>
        <pc:sldMkLst>
          <pc:docMk/>
          <pc:sldMk cId="3160862850" sldId="290"/>
        </pc:sldMkLst>
        <pc:spChg chg="mod">
          <ac:chgData name="Zhigalov Roman" userId="1f97e9fdf7779aa5" providerId="Windows Live" clId="Web-{B2386235-274D-4EB6-94C7-3EEC1D2CCEAB}" dt="2022-04-17T18:02:46.144" v="22" actId="20577"/>
          <ac:spMkLst>
            <pc:docMk/>
            <pc:sldMk cId="3160862850" sldId="290"/>
            <ac:spMk id="2" creationId="{7E08AAA9-4AB6-2046-BF99-A3E10E749021}"/>
          </ac:spMkLst>
        </pc:spChg>
      </pc:sldChg>
      <pc:sldChg chg="addSp delSp modSp new mod setBg">
        <pc:chgData name="Zhigalov Roman" userId="1f97e9fdf7779aa5" providerId="Windows Live" clId="Web-{B2386235-274D-4EB6-94C7-3EEC1D2CCEAB}" dt="2022-04-17T18:02:52.769" v="25"/>
        <pc:sldMkLst>
          <pc:docMk/>
          <pc:sldMk cId="1121968662" sldId="291"/>
        </pc:sldMkLst>
        <pc:spChg chg="del">
          <ac:chgData name="Zhigalov Roman" userId="1f97e9fdf7779aa5" providerId="Windows Live" clId="Web-{B2386235-274D-4EB6-94C7-3EEC1D2CCEAB}" dt="2022-04-17T18:02:52.769" v="25"/>
          <ac:spMkLst>
            <pc:docMk/>
            <pc:sldMk cId="1121968662" sldId="291"/>
            <ac:spMk id="2" creationId="{3E5D7299-D21A-15B6-81B0-C1B47CDA65F2}"/>
          </ac:spMkLst>
        </pc:spChg>
        <pc:spChg chg="del">
          <ac:chgData name="Zhigalov Roman" userId="1f97e9fdf7779aa5" providerId="Windows Live" clId="Web-{B2386235-274D-4EB6-94C7-3EEC1D2CCEAB}" dt="2022-04-17T18:02:49.848" v="24"/>
          <ac:spMkLst>
            <pc:docMk/>
            <pc:sldMk cId="1121968662" sldId="291"/>
            <ac:spMk id="3" creationId="{158F328B-8415-A2F1-4B55-228F0E1B1B24}"/>
          </ac:spMkLst>
        </pc:spChg>
        <pc:spChg chg="add">
          <ac:chgData name="Zhigalov Roman" userId="1f97e9fdf7779aa5" providerId="Windows Live" clId="Web-{B2386235-274D-4EB6-94C7-3EEC1D2CCEAB}" dt="2022-04-17T18:02:52.769" v="25"/>
          <ac:spMkLst>
            <pc:docMk/>
            <pc:sldMk cId="1121968662" sldId="291"/>
            <ac:spMk id="9" creationId="{42A4FC2C-047E-45A5-965D-8E1E3BF09BC6}"/>
          </ac:spMkLst>
        </pc:spChg>
        <pc:picChg chg="add mod ord">
          <ac:chgData name="Zhigalov Roman" userId="1f97e9fdf7779aa5" providerId="Windows Live" clId="Web-{B2386235-274D-4EB6-94C7-3EEC1D2CCEAB}" dt="2022-04-17T18:02:52.769" v="25"/>
          <ac:picMkLst>
            <pc:docMk/>
            <pc:sldMk cId="1121968662" sldId="291"/>
            <ac:picMk id="4" creationId="{64EB7D50-D1DA-DCEF-DF31-A2218DBA79F3}"/>
          </ac:picMkLst>
        </pc:picChg>
      </pc:sldChg>
      <pc:sldChg chg="addSp delSp modSp new mod setBg">
        <pc:chgData name="Zhigalov Roman" userId="1f97e9fdf7779aa5" providerId="Windows Live" clId="Web-{B2386235-274D-4EB6-94C7-3EEC1D2CCEAB}" dt="2022-04-17T18:03:05.754" v="28"/>
        <pc:sldMkLst>
          <pc:docMk/>
          <pc:sldMk cId="2473875898" sldId="292"/>
        </pc:sldMkLst>
        <pc:spChg chg="del">
          <ac:chgData name="Zhigalov Roman" userId="1f97e9fdf7779aa5" providerId="Windows Live" clId="Web-{B2386235-274D-4EB6-94C7-3EEC1D2CCEAB}" dt="2022-04-17T18:03:05.754" v="28"/>
          <ac:spMkLst>
            <pc:docMk/>
            <pc:sldMk cId="2473875898" sldId="292"/>
            <ac:spMk id="2" creationId="{8897AB28-ECBF-E970-A2FC-E3341A17738F}"/>
          </ac:spMkLst>
        </pc:spChg>
        <pc:spChg chg="del">
          <ac:chgData name="Zhigalov Roman" userId="1f97e9fdf7779aa5" providerId="Windows Live" clId="Web-{B2386235-274D-4EB6-94C7-3EEC1D2CCEAB}" dt="2022-04-17T18:03:04.503" v="27"/>
          <ac:spMkLst>
            <pc:docMk/>
            <pc:sldMk cId="2473875898" sldId="292"/>
            <ac:spMk id="3" creationId="{1FD2CE02-3DB9-68C3-CDD5-ECA104290C82}"/>
          </ac:spMkLst>
        </pc:spChg>
        <pc:spChg chg="add">
          <ac:chgData name="Zhigalov Roman" userId="1f97e9fdf7779aa5" providerId="Windows Live" clId="Web-{B2386235-274D-4EB6-94C7-3EEC1D2CCEAB}" dt="2022-04-17T18:03:05.754" v="28"/>
          <ac:spMkLst>
            <pc:docMk/>
            <pc:sldMk cId="2473875898" sldId="292"/>
            <ac:spMk id="9" creationId="{42A4FC2C-047E-45A5-965D-8E1E3BF09BC6}"/>
          </ac:spMkLst>
        </pc:spChg>
        <pc:picChg chg="add mod ord">
          <ac:chgData name="Zhigalov Roman" userId="1f97e9fdf7779aa5" providerId="Windows Live" clId="Web-{B2386235-274D-4EB6-94C7-3EEC1D2CCEAB}" dt="2022-04-17T18:03:05.754" v="28"/>
          <ac:picMkLst>
            <pc:docMk/>
            <pc:sldMk cId="2473875898" sldId="292"/>
            <ac:picMk id="4" creationId="{24545EFC-EA57-D2D9-8C7B-B0A2E8A866DC}"/>
          </ac:picMkLst>
        </pc:picChg>
      </pc:sldChg>
      <pc:sldChg chg="addSp delSp modSp new mod setBg">
        <pc:chgData name="Zhigalov Roman" userId="1f97e9fdf7779aa5" providerId="Windows Live" clId="Web-{B2386235-274D-4EB6-94C7-3EEC1D2CCEAB}" dt="2022-04-17T18:03:21.816" v="31"/>
        <pc:sldMkLst>
          <pc:docMk/>
          <pc:sldMk cId="4088105557" sldId="293"/>
        </pc:sldMkLst>
        <pc:spChg chg="del">
          <ac:chgData name="Zhigalov Roman" userId="1f97e9fdf7779aa5" providerId="Windows Live" clId="Web-{B2386235-274D-4EB6-94C7-3EEC1D2CCEAB}" dt="2022-04-17T18:03:21.816" v="31"/>
          <ac:spMkLst>
            <pc:docMk/>
            <pc:sldMk cId="4088105557" sldId="293"/>
            <ac:spMk id="2" creationId="{E2F6C2E5-4EEA-9AE8-A2DD-D10AA63E47E5}"/>
          </ac:spMkLst>
        </pc:spChg>
        <pc:spChg chg="del">
          <ac:chgData name="Zhigalov Roman" userId="1f97e9fdf7779aa5" providerId="Windows Live" clId="Web-{B2386235-274D-4EB6-94C7-3EEC1D2CCEAB}" dt="2022-04-17T18:03:17.629" v="30"/>
          <ac:spMkLst>
            <pc:docMk/>
            <pc:sldMk cId="4088105557" sldId="293"/>
            <ac:spMk id="3" creationId="{80372F5A-DCF8-9BBC-9B75-256DAA213AE9}"/>
          </ac:spMkLst>
        </pc:spChg>
        <pc:spChg chg="add">
          <ac:chgData name="Zhigalov Roman" userId="1f97e9fdf7779aa5" providerId="Windows Live" clId="Web-{B2386235-274D-4EB6-94C7-3EEC1D2CCEAB}" dt="2022-04-17T18:03:21.816" v="31"/>
          <ac:spMkLst>
            <pc:docMk/>
            <pc:sldMk cId="4088105557" sldId="293"/>
            <ac:spMk id="9" creationId="{42A4FC2C-047E-45A5-965D-8E1E3BF09BC6}"/>
          </ac:spMkLst>
        </pc:spChg>
        <pc:picChg chg="add mod ord">
          <ac:chgData name="Zhigalov Roman" userId="1f97e9fdf7779aa5" providerId="Windows Live" clId="Web-{B2386235-274D-4EB6-94C7-3EEC1D2CCEAB}" dt="2022-04-17T18:03:21.816" v="31"/>
          <ac:picMkLst>
            <pc:docMk/>
            <pc:sldMk cId="4088105557" sldId="293"/>
            <ac:picMk id="4" creationId="{C35128FE-F4BF-F482-1D1B-93A41BC015F3}"/>
          </ac:picMkLst>
        </pc:picChg>
      </pc:sldChg>
    </pc:docChg>
  </pc:docChgLst>
  <pc:docChgLst>
    <pc:chgData name="Zhigalov Roman" userId="1f97e9fdf7779aa5" providerId="Windows Live" clId="Web-{9682C19D-E8D6-45C0-9923-13D90B126351}"/>
    <pc:docChg chg="addSld delSld modSld addMainMaster modMainMaster">
      <pc:chgData name="Zhigalov Roman" userId="1f97e9fdf7779aa5" providerId="Windows Live" clId="Web-{9682C19D-E8D6-45C0-9923-13D90B126351}" dt="2022-04-17T18:00:54.825" v="690"/>
      <pc:docMkLst>
        <pc:docMk/>
      </pc:docMkLst>
      <pc:sldChg chg="modSp">
        <pc:chgData name="Zhigalov Roman" userId="1f97e9fdf7779aa5" providerId="Windows Live" clId="Web-{9682C19D-E8D6-45C0-9923-13D90B126351}" dt="2022-04-17T17:32:04.228" v="2" actId="20577"/>
        <pc:sldMkLst>
          <pc:docMk/>
          <pc:sldMk cId="1351651579" sldId="256"/>
        </pc:sldMkLst>
        <pc:spChg chg="mod">
          <ac:chgData name="Zhigalov Roman" userId="1f97e9fdf7779aa5" providerId="Windows Live" clId="Web-{9682C19D-E8D6-45C0-9923-13D90B126351}" dt="2022-04-17T17:32:04.228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">
        <pc:chgData name="Zhigalov Roman" userId="1f97e9fdf7779aa5" providerId="Windows Live" clId="Web-{9682C19D-E8D6-45C0-9923-13D90B126351}" dt="2022-04-17T17:32:27.416" v="3"/>
        <pc:sldMkLst>
          <pc:docMk/>
          <pc:sldMk cId="2672740701" sldId="257"/>
        </pc:sldMkLst>
      </pc:sldChg>
      <pc:sldChg chg="modSp new">
        <pc:chgData name="Zhigalov Roman" userId="1f97e9fdf7779aa5" providerId="Windows Live" clId="Web-{9682C19D-E8D6-45C0-9923-13D90B126351}" dt="2022-04-17T17:32:36.760" v="10" actId="20577"/>
        <pc:sldMkLst>
          <pc:docMk/>
          <pc:sldMk cId="35010870" sldId="258"/>
        </pc:sldMkLst>
        <pc:spChg chg="mod">
          <ac:chgData name="Zhigalov Roman" userId="1f97e9fdf7779aa5" providerId="Windows Live" clId="Web-{9682C19D-E8D6-45C0-9923-13D90B126351}" dt="2022-04-17T17:32:36.760" v="10" actId="20577"/>
          <ac:spMkLst>
            <pc:docMk/>
            <pc:sldMk cId="35010870" sldId="258"/>
            <ac:spMk id="2" creationId="{AB4A1518-4CBA-A00B-D28D-1A2E9074A58D}"/>
          </ac:spMkLst>
        </pc:spChg>
      </pc:sldChg>
      <pc:sldChg chg="addSp delSp modSp new mod setBg">
        <pc:chgData name="Zhigalov Roman" userId="1f97e9fdf7779aa5" providerId="Windows Live" clId="Web-{9682C19D-E8D6-45C0-9923-13D90B126351}" dt="2022-04-17T17:33:29.230" v="63"/>
        <pc:sldMkLst>
          <pc:docMk/>
          <pc:sldMk cId="835465280" sldId="259"/>
        </pc:sldMkLst>
        <pc:spChg chg="mod">
          <ac:chgData name="Zhigalov Roman" userId="1f97e9fdf7779aa5" providerId="Windows Live" clId="Web-{9682C19D-E8D6-45C0-9923-13D90B126351}" dt="2022-04-17T17:33:29.230" v="63"/>
          <ac:spMkLst>
            <pc:docMk/>
            <pc:sldMk cId="835465280" sldId="259"/>
            <ac:spMk id="2" creationId="{5678DA2A-F137-48D0-42FF-0357194B0D52}"/>
          </ac:spMkLst>
        </pc:spChg>
        <pc:spChg chg="mod">
          <ac:chgData name="Zhigalov Roman" userId="1f97e9fdf7779aa5" providerId="Windows Live" clId="Web-{9682C19D-E8D6-45C0-9923-13D90B126351}" dt="2022-04-17T17:33:29.230" v="63"/>
          <ac:spMkLst>
            <pc:docMk/>
            <pc:sldMk cId="835465280" sldId="259"/>
            <ac:spMk id="3" creationId="{1C62EAB0-E83D-E240-C24C-7304584185CE}"/>
          </ac:spMkLst>
        </pc:spChg>
        <pc:spChg chg="add">
          <ac:chgData name="Zhigalov Roman" userId="1f97e9fdf7779aa5" providerId="Windows Live" clId="Web-{9682C19D-E8D6-45C0-9923-13D90B126351}" dt="2022-04-17T17:33:29.230" v="63"/>
          <ac:spMkLst>
            <pc:docMk/>
            <pc:sldMk cId="835465280" sldId="259"/>
            <ac:spMk id="8" creationId="{907EF6B7-1338-4443-8C46-6A318D952DFD}"/>
          </ac:spMkLst>
        </pc:spChg>
        <pc:spChg chg="add del">
          <ac:chgData name="Zhigalov Roman" userId="1f97e9fdf7779aa5" providerId="Windows Live" clId="Web-{9682C19D-E8D6-45C0-9923-13D90B126351}" dt="2022-04-17T17:33:29.230" v="62"/>
          <ac:spMkLst>
            <pc:docMk/>
            <pc:sldMk cId="835465280" sldId="259"/>
            <ac:spMk id="9" creationId="{04C21BAE-6866-4C7A-A7EC-C1B2E572D5BE}"/>
          </ac:spMkLst>
        </pc:spChg>
        <pc:spChg chg="add">
          <ac:chgData name="Zhigalov Roman" userId="1f97e9fdf7779aa5" providerId="Windows Live" clId="Web-{9682C19D-E8D6-45C0-9923-13D90B126351}" dt="2022-04-17T17:33:29.230" v="63"/>
          <ac:spMkLst>
            <pc:docMk/>
            <pc:sldMk cId="835465280" sldId="259"/>
            <ac:spMk id="10" creationId="{DAAE4CDD-124C-4DCF-9584-B6033B545DD5}"/>
          </ac:spMkLst>
        </pc:spChg>
        <pc:spChg chg="add del">
          <ac:chgData name="Zhigalov Roman" userId="1f97e9fdf7779aa5" providerId="Windows Live" clId="Web-{9682C19D-E8D6-45C0-9923-13D90B126351}" dt="2022-04-17T17:33:29.230" v="62"/>
          <ac:spMkLst>
            <pc:docMk/>
            <pc:sldMk cId="835465280" sldId="259"/>
            <ac:spMk id="11" creationId="{7E7D0C94-08B4-48AE-8813-CC4D60294F42}"/>
          </ac:spMkLst>
        </pc:spChg>
        <pc:spChg chg="add">
          <ac:chgData name="Zhigalov Roman" userId="1f97e9fdf7779aa5" providerId="Windows Live" clId="Web-{9682C19D-E8D6-45C0-9923-13D90B126351}" dt="2022-04-17T17:33:29.230" v="63"/>
          <ac:spMkLst>
            <pc:docMk/>
            <pc:sldMk cId="835465280" sldId="259"/>
            <ac:spMk id="12" creationId="{081E4A58-353D-44AE-B2FC-2A74E2E400F7}"/>
          </ac:spMkLst>
        </pc:spChg>
        <pc:spChg chg="add del">
          <ac:chgData name="Zhigalov Roman" userId="1f97e9fdf7779aa5" providerId="Windows Live" clId="Web-{9682C19D-E8D6-45C0-9923-13D90B126351}" dt="2022-04-17T17:33:29.230" v="62"/>
          <ac:spMkLst>
            <pc:docMk/>
            <pc:sldMk cId="835465280" sldId="259"/>
            <ac:spMk id="13" creationId="{F0C518C2-0AA4-470C-87B9-9CBF428FBA25}"/>
          </ac:spMkLst>
        </pc:spChg>
        <pc:picChg chg="add del">
          <ac:chgData name="Zhigalov Roman" userId="1f97e9fdf7779aa5" providerId="Windows Live" clId="Web-{9682C19D-E8D6-45C0-9923-13D90B126351}" dt="2022-04-17T17:33:29.230" v="62"/>
          <ac:picMkLst>
            <pc:docMk/>
            <pc:sldMk cId="835465280" sldId="259"/>
            <ac:picMk id="5" creationId="{4C9BE655-F0A3-41D9-FE55-869ACF59874C}"/>
          </ac:picMkLst>
        </pc:picChg>
      </pc:sldChg>
      <pc:sldChg chg="addSp delSp modSp new mod setBg">
        <pc:chgData name="Zhigalov Roman" userId="1f97e9fdf7779aa5" providerId="Windows Live" clId="Web-{9682C19D-E8D6-45C0-9923-13D90B126351}" dt="2022-04-17T17:34:08.685" v="93"/>
        <pc:sldMkLst>
          <pc:docMk/>
          <pc:sldMk cId="3383015260" sldId="260"/>
        </pc:sldMkLst>
        <pc:spChg chg="mod">
          <ac:chgData name="Zhigalov Roman" userId="1f97e9fdf7779aa5" providerId="Windows Live" clId="Web-{9682C19D-E8D6-45C0-9923-13D90B126351}" dt="2022-04-17T17:34:08.685" v="93"/>
          <ac:spMkLst>
            <pc:docMk/>
            <pc:sldMk cId="3383015260" sldId="260"/>
            <ac:spMk id="2" creationId="{52EF587C-F18B-6BCA-6155-6EE13AFE3DCE}"/>
          </ac:spMkLst>
        </pc:spChg>
        <pc:spChg chg="mod">
          <ac:chgData name="Zhigalov Roman" userId="1f97e9fdf7779aa5" providerId="Windows Live" clId="Web-{9682C19D-E8D6-45C0-9923-13D90B126351}" dt="2022-04-17T17:34:08.685" v="93"/>
          <ac:spMkLst>
            <pc:docMk/>
            <pc:sldMk cId="3383015260" sldId="260"/>
            <ac:spMk id="3" creationId="{1DBC20DF-844D-63F4-1B76-DD1E7286A860}"/>
          </ac:spMkLst>
        </pc:spChg>
        <pc:spChg chg="add del">
          <ac:chgData name="Zhigalov Roman" userId="1f97e9fdf7779aa5" providerId="Windows Live" clId="Web-{9682C19D-E8D6-45C0-9923-13D90B126351}" dt="2022-04-17T17:34:08.669" v="92"/>
          <ac:spMkLst>
            <pc:docMk/>
            <pc:sldMk cId="3383015260" sldId="260"/>
            <ac:spMk id="8" creationId="{BAD76F3E-3A97-486B-B402-44400A8B9173}"/>
          </ac:spMkLst>
        </pc:spChg>
        <pc:spChg chg="add del">
          <ac:chgData name="Zhigalov Roman" userId="1f97e9fdf7779aa5" providerId="Windows Live" clId="Web-{9682C19D-E8D6-45C0-9923-13D90B126351}" dt="2022-04-17T17:34:08.669" v="92"/>
          <ac:spMkLst>
            <pc:docMk/>
            <pc:sldMk cId="3383015260" sldId="260"/>
            <ac:spMk id="10" creationId="{391F6B52-91F4-4AEB-B6DB-29FEBCF28C8B}"/>
          </ac:spMkLst>
        </pc:spChg>
        <pc:spChg chg="add del">
          <ac:chgData name="Zhigalov Roman" userId="1f97e9fdf7779aa5" providerId="Windows Live" clId="Web-{9682C19D-E8D6-45C0-9923-13D90B126351}" dt="2022-04-17T17:34:08.669" v="92"/>
          <ac:spMkLst>
            <pc:docMk/>
            <pc:sldMk cId="3383015260" sldId="260"/>
            <ac:spMk id="12" creationId="{2CD6F061-7C53-44F4-9794-953DB70A451B}"/>
          </ac:spMkLst>
        </pc:spChg>
        <pc:spChg chg="add">
          <ac:chgData name="Zhigalov Roman" userId="1f97e9fdf7779aa5" providerId="Windows Live" clId="Web-{9682C19D-E8D6-45C0-9923-13D90B126351}" dt="2022-04-17T17:34:08.685" v="93"/>
          <ac:spMkLst>
            <pc:docMk/>
            <pc:sldMk cId="3383015260" sldId="260"/>
            <ac:spMk id="14" creationId="{943CAA20-3569-4189-9E48-239A229A86CA}"/>
          </ac:spMkLst>
        </pc:spChg>
        <pc:spChg chg="add">
          <ac:chgData name="Zhigalov Roman" userId="1f97e9fdf7779aa5" providerId="Windows Live" clId="Web-{9682C19D-E8D6-45C0-9923-13D90B126351}" dt="2022-04-17T17:34:08.685" v="93"/>
          <ac:spMkLst>
            <pc:docMk/>
            <pc:sldMk cId="3383015260" sldId="260"/>
            <ac:spMk id="15" creationId="{DA542B6D-E775-4832-91DC-2D20F857813A}"/>
          </ac:spMkLst>
        </pc:spChg>
      </pc:sldChg>
      <pc:sldChg chg="new del">
        <pc:chgData name="Zhigalov Roman" userId="1f97e9fdf7779aa5" providerId="Windows Live" clId="Web-{9682C19D-E8D6-45C0-9923-13D90B126351}" dt="2022-04-17T17:33:40.824" v="66"/>
        <pc:sldMkLst>
          <pc:docMk/>
          <pc:sldMk cId="4208741553" sldId="260"/>
        </pc:sldMkLst>
      </pc:sldChg>
      <pc:sldChg chg="addSp modSp new mod setBg">
        <pc:chgData name="Zhigalov Roman" userId="1f97e9fdf7779aa5" providerId="Windows Live" clId="Web-{9682C19D-E8D6-45C0-9923-13D90B126351}" dt="2022-04-17T17:38:02.816" v="162"/>
        <pc:sldMkLst>
          <pc:docMk/>
          <pc:sldMk cId="89556392" sldId="261"/>
        </pc:sldMkLst>
        <pc:spChg chg="mod">
          <ac:chgData name="Zhigalov Roman" userId="1f97e9fdf7779aa5" providerId="Windows Live" clId="Web-{9682C19D-E8D6-45C0-9923-13D90B126351}" dt="2022-04-17T17:38:02.816" v="162"/>
          <ac:spMkLst>
            <pc:docMk/>
            <pc:sldMk cId="89556392" sldId="261"/>
            <ac:spMk id="2" creationId="{A7B36BB3-6A15-580A-590F-F1CCBD844F3E}"/>
          </ac:spMkLst>
        </pc:spChg>
        <pc:spChg chg="mod">
          <ac:chgData name="Zhigalov Roman" userId="1f97e9fdf7779aa5" providerId="Windows Live" clId="Web-{9682C19D-E8D6-45C0-9923-13D90B126351}" dt="2022-04-17T17:38:02.816" v="162"/>
          <ac:spMkLst>
            <pc:docMk/>
            <pc:sldMk cId="89556392" sldId="261"/>
            <ac:spMk id="3" creationId="{7FD95A69-00F3-4633-581C-C830D5C54859}"/>
          </ac:spMkLst>
        </pc:spChg>
        <pc:spChg chg="add">
          <ac:chgData name="Zhigalov Roman" userId="1f97e9fdf7779aa5" providerId="Windows Live" clId="Web-{9682C19D-E8D6-45C0-9923-13D90B126351}" dt="2022-04-17T17:38:02.816" v="162"/>
          <ac:spMkLst>
            <pc:docMk/>
            <pc:sldMk cId="89556392" sldId="261"/>
            <ac:spMk id="8" creationId="{777A147A-9ED8-46B4-8660-1B3C2AA880B5}"/>
          </ac:spMkLst>
        </pc:spChg>
        <pc:spChg chg="add">
          <ac:chgData name="Zhigalov Roman" userId="1f97e9fdf7779aa5" providerId="Windows Live" clId="Web-{9682C19D-E8D6-45C0-9923-13D90B126351}" dt="2022-04-17T17:38:02.816" v="162"/>
          <ac:spMkLst>
            <pc:docMk/>
            <pc:sldMk cId="89556392" sldId="261"/>
            <ac:spMk id="10" creationId="{5D6C15A0-C087-4593-8414-2B4EC1CDC3DE}"/>
          </ac:spMkLst>
        </pc:spChg>
      </pc:sldChg>
      <pc:sldChg chg="new del">
        <pc:chgData name="Zhigalov Roman" userId="1f97e9fdf7779aa5" providerId="Windows Live" clId="Web-{9682C19D-E8D6-45C0-9923-13D90B126351}" dt="2022-04-17T17:33:46.122" v="67"/>
        <pc:sldMkLst>
          <pc:docMk/>
          <pc:sldMk cId="3601778119" sldId="261"/>
        </pc:sldMkLst>
      </pc:sldChg>
      <pc:sldChg chg="addSp delSp modSp new mod setBg">
        <pc:chgData name="Zhigalov Roman" userId="1f97e9fdf7779aa5" providerId="Windows Live" clId="Web-{9682C19D-E8D6-45C0-9923-13D90B126351}" dt="2022-04-17T17:38:51.286" v="165"/>
        <pc:sldMkLst>
          <pc:docMk/>
          <pc:sldMk cId="1142700092" sldId="262"/>
        </pc:sldMkLst>
        <pc:spChg chg="del">
          <ac:chgData name="Zhigalov Roman" userId="1f97e9fdf7779aa5" providerId="Windows Live" clId="Web-{9682C19D-E8D6-45C0-9923-13D90B126351}" dt="2022-04-17T17:38:51.286" v="165"/>
          <ac:spMkLst>
            <pc:docMk/>
            <pc:sldMk cId="1142700092" sldId="262"/>
            <ac:spMk id="2" creationId="{2B8F9702-B23A-6C86-7B87-A1AF931F8D96}"/>
          </ac:spMkLst>
        </pc:spChg>
        <pc:spChg chg="del">
          <ac:chgData name="Zhigalov Roman" userId="1f97e9fdf7779aa5" providerId="Windows Live" clId="Web-{9682C19D-E8D6-45C0-9923-13D90B126351}" dt="2022-04-17T17:38:44.004" v="164"/>
          <ac:spMkLst>
            <pc:docMk/>
            <pc:sldMk cId="1142700092" sldId="262"/>
            <ac:spMk id="3" creationId="{B6FAD457-65C8-81AC-FFFC-0569B7814FF8}"/>
          </ac:spMkLst>
        </pc:spChg>
        <pc:spChg chg="add">
          <ac:chgData name="Zhigalov Roman" userId="1f97e9fdf7779aa5" providerId="Windows Live" clId="Web-{9682C19D-E8D6-45C0-9923-13D90B126351}" dt="2022-04-17T17:38:51.286" v="165"/>
          <ac:spMkLst>
            <pc:docMk/>
            <pc:sldMk cId="1142700092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9682C19D-E8D6-45C0-9923-13D90B126351}" dt="2022-04-17T17:38:51.286" v="165"/>
          <ac:picMkLst>
            <pc:docMk/>
            <pc:sldMk cId="1142700092" sldId="262"/>
            <ac:picMk id="4" creationId="{31CFD072-A47B-3334-4C4C-7D6345A7D1DC}"/>
          </ac:picMkLst>
        </pc:picChg>
      </pc:sldChg>
      <pc:sldChg chg="addSp modSp new mod setBg">
        <pc:chgData name="Zhigalov Roman" userId="1f97e9fdf7779aa5" providerId="Windows Live" clId="Web-{9682C19D-E8D6-45C0-9923-13D90B126351}" dt="2022-04-17T17:39:26.802" v="184"/>
        <pc:sldMkLst>
          <pc:docMk/>
          <pc:sldMk cId="2440736062" sldId="263"/>
        </pc:sldMkLst>
        <pc:spChg chg="mod">
          <ac:chgData name="Zhigalov Roman" userId="1f97e9fdf7779aa5" providerId="Windows Live" clId="Web-{9682C19D-E8D6-45C0-9923-13D90B126351}" dt="2022-04-17T17:39:26.802" v="184"/>
          <ac:spMkLst>
            <pc:docMk/>
            <pc:sldMk cId="2440736062" sldId="263"/>
            <ac:spMk id="2" creationId="{A0AA21A7-7CCA-D503-C652-1D77CB95F8BB}"/>
          </ac:spMkLst>
        </pc:spChg>
        <pc:spChg chg="mod">
          <ac:chgData name="Zhigalov Roman" userId="1f97e9fdf7779aa5" providerId="Windows Live" clId="Web-{9682C19D-E8D6-45C0-9923-13D90B126351}" dt="2022-04-17T17:39:26.802" v="184"/>
          <ac:spMkLst>
            <pc:docMk/>
            <pc:sldMk cId="2440736062" sldId="263"/>
            <ac:spMk id="3" creationId="{C912153F-41F5-2CCA-A3EF-D6A3EA437F74}"/>
          </ac:spMkLst>
        </pc:spChg>
        <pc:spChg chg="add">
          <ac:chgData name="Zhigalov Roman" userId="1f97e9fdf7779aa5" providerId="Windows Live" clId="Web-{9682C19D-E8D6-45C0-9923-13D90B126351}" dt="2022-04-17T17:39:26.802" v="184"/>
          <ac:spMkLst>
            <pc:docMk/>
            <pc:sldMk cId="2440736062" sldId="263"/>
            <ac:spMk id="8" creationId="{777A147A-9ED8-46B4-8660-1B3C2AA880B5}"/>
          </ac:spMkLst>
        </pc:spChg>
        <pc:spChg chg="add">
          <ac:chgData name="Zhigalov Roman" userId="1f97e9fdf7779aa5" providerId="Windows Live" clId="Web-{9682C19D-E8D6-45C0-9923-13D90B126351}" dt="2022-04-17T17:39:26.802" v="184"/>
          <ac:spMkLst>
            <pc:docMk/>
            <pc:sldMk cId="2440736062" sldId="263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9682C19D-E8D6-45C0-9923-13D90B126351}" dt="2022-04-17T17:39:53.319" v="187"/>
        <pc:sldMkLst>
          <pc:docMk/>
          <pc:sldMk cId="2750604142" sldId="264"/>
        </pc:sldMkLst>
        <pc:spChg chg="del">
          <ac:chgData name="Zhigalov Roman" userId="1f97e9fdf7779aa5" providerId="Windows Live" clId="Web-{9682C19D-E8D6-45C0-9923-13D90B126351}" dt="2022-04-17T17:39:53.319" v="187"/>
          <ac:spMkLst>
            <pc:docMk/>
            <pc:sldMk cId="2750604142" sldId="264"/>
            <ac:spMk id="2" creationId="{7B1A7437-AC37-967D-A99F-5E38AB80F4F6}"/>
          </ac:spMkLst>
        </pc:spChg>
        <pc:spChg chg="del">
          <ac:chgData name="Zhigalov Roman" userId="1f97e9fdf7779aa5" providerId="Windows Live" clId="Web-{9682C19D-E8D6-45C0-9923-13D90B126351}" dt="2022-04-17T17:39:50.365" v="186"/>
          <ac:spMkLst>
            <pc:docMk/>
            <pc:sldMk cId="2750604142" sldId="264"/>
            <ac:spMk id="3" creationId="{6AD57266-0B89-958D-9634-40084C807B2F}"/>
          </ac:spMkLst>
        </pc:spChg>
        <pc:spChg chg="add">
          <ac:chgData name="Zhigalov Roman" userId="1f97e9fdf7779aa5" providerId="Windows Live" clId="Web-{9682C19D-E8D6-45C0-9923-13D90B126351}" dt="2022-04-17T17:39:53.319" v="187"/>
          <ac:spMkLst>
            <pc:docMk/>
            <pc:sldMk cId="2750604142" sldId="264"/>
            <ac:spMk id="9" creationId="{42A4FC2C-047E-45A5-965D-8E1E3BF09BC6}"/>
          </ac:spMkLst>
        </pc:spChg>
        <pc:picChg chg="add mod ord">
          <ac:chgData name="Zhigalov Roman" userId="1f97e9fdf7779aa5" providerId="Windows Live" clId="Web-{9682C19D-E8D6-45C0-9923-13D90B126351}" dt="2022-04-17T17:39:53.319" v="187"/>
          <ac:picMkLst>
            <pc:docMk/>
            <pc:sldMk cId="2750604142" sldId="264"/>
            <ac:picMk id="4" creationId="{43075BC6-EC57-FACE-C5EE-90DFAF0FC8D2}"/>
          </ac:picMkLst>
        </pc:picChg>
      </pc:sldChg>
      <pc:sldChg chg="addSp modSp new mod setBg">
        <pc:chgData name="Zhigalov Roman" userId="1f97e9fdf7779aa5" providerId="Windows Live" clId="Web-{9682C19D-E8D6-45C0-9923-13D90B126351}" dt="2022-04-17T17:40:32.413" v="198"/>
        <pc:sldMkLst>
          <pc:docMk/>
          <pc:sldMk cId="2404327588" sldId="265"/>
        </pc:sldMkLst>
        <pc:spChg chg="mod">
          <ac:chgData name="Zhigalov Roman" userId="1f97e9fdf7779aa5" providerId="Windows Live" clId="Web-{9682C19D-E8D6-45C0-9923-13D90B126351}" dt="2022-04-17T17:40:32.413" v="198"/>
          <ac:spMkLst>
            <pc:docMk/>
            <pc:sldMk cId="2404327588" sldId="265"/>
            <ac:spMk id="2" creationId="{1BDEF1A9-7439-EDFA-B061-2D8DE32BAAF1}"/>
          </ac:spMkLst>
        </pc:spChg>
        <pc:spChg chg="mod">
          <ac:chgData name="Zhigalov Roman" userId="1f97e9fdf7779aa5" providerId="Windows Live" clId="Web-{9682C19D-E8D6-45C0-9923-13D90B126351}" dt="2022-04-17T17:40:32.413" v="198"/>
          <ac:spMkLst>
            <pc:docMk/>
            <pc:sldMk cId="2404327588" sldId="265"/>
            <ac:spMk id="3" creationId="{84404B64-162B-C102-F14B-A9E168F22085}"/>
          </ac:spMkLst>
        </pc:spChg>
        <pc:spChg chg="add">
          <ac:chgData name="Zhigalov Roman" userId="1f97e9fdf7779aa5" providerId="Windows Live" clId="Web-{9682C19D-E8D6-45C0-9923-13D90B126351}" dt="2022-04-17T17:40:32.413" v="198"/>
          <ac:spMkLst>
            <pc:docMk/>
            <pc:sldMk cId="2404327588" sldId="265"/>
            <ac:spMk id="8" creationId="{777A147A-9ED8-46B4-8660-1B3C2AA880B5}"/>
          </ac:spMkLst>
        </pc:spChg>
        <pc:spChg chg="add">
          <ac:chgData name="Zhigalov Roman" userId="1f97e9fdf7779aa5" providerId="Windows Live" clId="Web-{9682C19D-E8D6-45C0-9923-13D90B126351}" dt="2022-04-17T17:40:32.413" v="198"/>
          <ac:spMkLst>
            <pc:docMk/>
            <pc:sldMk cId="2404327588" sldId="265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9682C19D-E8D6-45C0-9923-13D90B126351}" dt="2022-04-17T17:41:01.805" v="203"/>
        <pc:sldMkLst>
          <pc:docMk/>
          <pc:sldMk cId="734968498" sldId="266"/>
        </pc:sldMkLst>
        <pc:spChg chg="del">
          <ac:chgData name="Zhigalov Roman" userId="1f97e9fdf7779aa5" providerId="Windows Live" clId="Web-{9682C19D-E8D6-45C0-9923-13D90B126351}" dt="2022-04-17T17:41:01.805" v="203"/>
          <ac:spMkLst>
            <pc:docMk/>
            <pc:sldMk cId="734968498" sldId="266"/>
            <ac:spMk id="2" creationId="{368CBCEC-9FAE-6184-D077-4CFA46C88839}"/>
          </ac:spMkLst>
        </pc:spChg>
        <pc:spChg chg="del">
          <ac:chgData name="Zhigalov Roman" userId="1f97e9fdf7779aa5" providerId="Windows Live" clId="Web-{9682C19D-E8D6-45C0-9923-13D90B126351}" dt="2022-04-17T17:40:58.102" v="202"/>
          <ac:spMkLst>
            <pc:docMk/>
            <pc:sldMk cId="734968498" sldId="266"/>
            <ac:spMk id="3" creationId="{0C095CC1-2A6E-0022-0626-9C2847022121}"/>
          </ac:spMkLst>
        </pc:spChg>
        <pc:spChg chg="add">
          <ac:chgData name="Zhigalov Roman" userId="1f97e9fdf7779aa5" providerId="Windows Live" clId="Web-{9682C19D-E8D6-45C0-9923-13D90B126351}" dt="2022-04-17T17:41:01.805" v="203"/>
          <ac:spMkLst>
            <pc:docMk/>
            <pc:sldMk cId="734968498" sldId="266"/>
            <ac:spMk id="9" creationId="{42A4FC2C-047E-45A5-965D-8E1E3BF09BC6}"/>
          </ac:spMkLst>
        </pc:spChg>
        <pc:picChg chg="add mod ord">
          <ac:chgData name="Zhigalov Roman" userId="1f97e9fdf7779aa5" providerId="Windows Live" clId="Web-{9682C19D-E8D6-45C0-9923-13D90B126351}" dt="2022-04-17T17:41:01.805" v="203"/>
          <ac:picMkLst>
            <pc:docMk/>
            <pc:sldMk cId="734968498" sldId="266"/>
            <ac:picMk id="4" creationId="{7927FCE5-E6BF-89F2-9398-EDDB2DFDEA07}"/>
          </ac:picMkLst>
        </pc:picChg>
      </pc:sldChg>
      <pc:sldChg chg="new del">
        <pc:chgData name="Zhigalov Roman" userId="1f97e9fdf7779aa5" providerId="Windows Live" clId="Web-{9682C19D-E8D6-45C0-9923-13D90B126351}" dt="2022-04-17T17:40:54.476" v="200"/>
        <pc:sldMkLst>
          <pc:docMk/>
          <pc:sldMk cId="3915859888" sldId="266"/>
        </pc:sldMkLst>
      </pc:sldChg>
      <pc:sldChg chg="addSp modSp new mod setBg">
        <pc:chgData name="Zhigalov Roman" userId="1f97e9fdf7779aa5" providerId="Windows Live" clId="Web-{9682C19D-E8D6-45C0-9923-13D90B126351}" dt="2022-04-17T17:42:37.042" v="339"/>
        <pc:sldMkLst>
          <pc:docMk/>
          <pc:sldMk cId="3698259531" sldId="267"/>
        </pc:sldMkLst>
        <pc:spChg chg="mod">
          <ac:chgData name="Zhigalov Roman" userId="1f97e9fdf7779aa5" providerId="Windows Live" clId="Web-{9682C19D-E8D6-45C0-9923-13D90B126351}" dt="2022-04-17T17:42:37.042" v="339"/>
          <ac:spMkLst>
            <pc:docMk/>
            <pc:sldMk cId="3698259531" sldId="267"/>
            <ac:spMk id="2" creationId="{7DB634EF-5EB5-78C3-F4F5-FF7DFD370CDB}"/>
          </ac:spMkLst>
        </pc:spChg>
        <pc:spChg chg="mod">
          <ac:chgData name="Zhigalov Roman" userId="1f97e9fdf7779aa5" providerId="Windows Live" clId="Web-{9682C19D-E8D6-45C0-9923-13D90B126351}" dt="2022-04-17T17:42:37.042" v="339"/>
          <ac:spMkLst>
            <pc:docMk/>
            <pc:sldMk cId="3698259531" sldId="267"/>
            <ac:spMk id="3" creationId="{4DCB1D58-B4B3-C715-8A8E-D0193456DC66}"/>
          </ac:spMkLst>
        </pc:spChg>
        <pc:spChg chg="add">
          <ac:chgData name="Zhigalov Roman" userId="1f97e9fdf7779aa5" providerId="Windows Live" clId="Web-{9682C19D-E8D6-45C0-9923-13D90B126351}" dt="2022-04-17T17:42:37.042" v="339"/>
          <ac:spMkLst>
            <pc:docMk/>
            <pc:sldMk cId="3698259531" sldId="267"/>
            <ac:spMk id="8" creationId="{777A147A-9ED8-46B4-8660-1B3C2AA880B5}"/>
          </ac:spMkLst>
        </pc:spChg>
        <pc:spChg chg="add">
          <ac:chgData name="Zhigalov Roman" userId="1f97e9fdf7779aa5" providerId="Windows Live" clId="Web-{9682C19D-E8D6-45C0-9923-13D90B126351}" dt="2022-04-17T17:42:37.042" v="339"/>
          <ac:spMkLst>
            <pc:docMk/>
            <pc:sldMk cId="3698259531" sldId="267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9682C19D-E8D6-45C0-9923-13D90B126351}" dt="2022-04-17T17:43:04.027" v="342"/>
        <pc:sldMkLst>
          <pc:docMk/>
          <pc:sldMk cId="3918421827" sldId="268"/>
        </pc:sldMkLst>
        <pc:spChg chg="del">
          <ac:chgData name="Zhigalov Roman" userId="1f97e9fdf7779aa5" providerId="Windows Live" clId="Web-{9682C19D-E8D6-45C0-9923-13D90B126351}" dt="2022-04-17T17:43:04.027" v="342"/>
          <ac:spMkLst>
            <pc:docMk/>
            <pc:sldMk cId="3918421827" sldId="268"/>
            <ac:spMk id="2" creationId="{0E5296DB-5D81-FCE6-2311-1E728B04E8F6}"/>
          </ac:spMkLst>
        </pc:spChg>
        <pc:spChg chg="del">
          <ac:chgData name="Zhigalov Roman" userId="1f97e9fdf7779aa5" providerId="Windows Live" clId="Web-{9682C19D-E8D6-45C0-9923-13D90B126351}" dt="2022-04-17T17:43:00.667" v="341"/>
          <ac:spMkLst>
            <pc:docMk/>
            <pc:sldMk cId="3918421827" sldId="268"/>
            <ac:spMk id="3" creationId="{9E1FACA6-0C9E-8B93-1E7E-7E3E74532657}"/>
          </ac:spMkLst>
        </pc:spChg>
        <pc:spChg chg="add">
          <ac:chgData name="Zhigalov Roman" userId="1f97e9fdf7779aa5" providerId="Windows Live" clId="Web-{9682C19D-E8D6-45C0-9923-13D90B126351}" dt="2022-04-17T17:43:04.027" v="342"/>
          <ac:spMkLst>
            <pc:docMk/>
            <pc:sldMk cId="3918421827" sldId="268"/>
            <ac:spMk id="9" creationId="{42A4FC2C-047E-45A5-965D-8E1E3BF09BC6}"/>
          </ac:spMkLst>
        </pc:spChg>
        <pc:picChg chg="add mod ord">
          <ac:chgData name="Zhigalov Roman" userId="1f97e9fdf7779aa5" providerId="Windows Live" clId="Web-{9682C19D-E8D6-45C0-9923-13D90B126351}" dt="2022-04-17T17:43:04.027" v="342"/>
          <ac:picMkLst>
            <pc:docMk/>
            <pc:sldMk cId="3918421827" sldId="268"/>
            <ac:picMk id="4" creationId="{32B42905-47AF-374F-2073-98FA21FAFAC0}"/>
          </ac:picMkLst>
        </pc:picChg>
      </pc:sldChg>
      <pc:sldChg chg="addSp delSp modSp new mod setBg">
        <pc:chgData name="Zhigalov Roman" userId="1f97e9fdf7779aa5" providerId="Windows Live" clId="Web-{9682C19D-E8D6-45C0-9923-13D90B126351}" dt="2022-04-17T17:43:23.465" v="345"/>
        <pc:sldMkLst>
          <pc:docMk/>
          <pc:sldMk cId="377450727" sldId="269"/>
        </pc:sldMkLst>
        <pc:spChg chg="del">
          <ac:chgData name="Zhigalov Roman" userId="1f97e9fdf7779aa5" providerId="Windows Live" clId="Web-{9682C19D-E8D6-45C0-9923-13D90B126351}" dt="2022-04-17T17:43:23.465" v="345"/>
          <ac:spMkLst>
            <pc:docMk/>
            <pc:sldMk cId="377450727" sldId="269"/>
            <ac:spMk id="2" creationId="{76282B4E-C792-47BE-F081-B4DD816A6AE6}"/>
          </ac:spMkLst>
        </pc:spChg>
        <pc:spChg chg="del">
          <ac:chgData name="Zhigalov Roman" userId="1f97e9fdf7779aa5" providerId="Windows Live" clId="Web-{9682C19D-E8D6-45C0-9923-13D90B126351}" dt="2022-04-17T17:43:19.933" v="344"/>
          <ac:spMkLst>
            <pc:docMk/>
            <pc:sldMk cId="377450727" sldId="269"/>
            <ac:spMk id="3" creationId="{BB08CF40-EFDC-0CE1-4C2F-2277FE8EF2EF}"/>
          </ac:spMkLst>
        </pc:spChg>
        <pc:spChg chg="add">
          <ac:chgData name="Zhigalov Roman" userId="1f97e9fdf7779aa5" providerId="Windows Live" clId="Web-{9682C19D-E8D6-45C0-9923-13D90B126351}" dt="2022-04-17T17:43:23.465" v="345"/>
          <ac:spMkLst>
            <pc:docMk/>
            <pc:sldMk cId="377450727" sldId="269"/>
            <ac:spMk id="9" creationId="{42A4FC2C-047E-45A5-965D-8E1E3BF09BC6}"/>
          </ac:spMkLst>
        </pc:spChg>
        <pc:picChg chg="add mod ord">
          <ac:chgData name="Zhigalov Roman" userId="1f97e9fdf7779aa5" providerId="Windows Live" clId="Web-{9682C19D-E8D6-45C0-9923-13D90B126351}" dt="2022-04-17T17:43:23.465" v="345"/>
          <ac:picMkLst>
            <pc:docMk/>
            <pc:sldMk cId="377450727" sldId="269"/>
            <ac:picMk id="4" creationId="{93F57419-0066-4CD9-9CCD-404911A79B69}"/>
          </ac:picMkLst>
        </pc:picChg>
      </pc:sldChg>
      <pc:sldChg chg="new del">
        <pc:chgData name="Zhigalov Roman" userId="1f97e9fdf7779aa5" providerId="Windows Live" clId="Web-{9682C19D-E8D6-45C0-9923-13D90B126351}" dt="2022-04-17T17:43:43.247" v="347"/>
        <pc:sldMkLst>
          <pc:docMk/>
          <pc:sldMk cId="645401689" sldId="270"/>
        </pc:sldMkLst>
      </pc:sldChg>
      <pc:sldChg chg="addSp modSp new mod setBg">
        <pc:chgData name="Zhigalov Roman" userId="1f97e9fdf7779aa5" providerId="Windows Live" clId="Web-{9682C19D-E8D6-45C0-9923-13D90B126351}" dt="2022-04-17T17:44:00.763" v="366"/>
        <pc:sldMkLst>
          <pc:docMk/>
          <pc:sldMk cId="2806554771" sldId="270"/>
        </pc:sldMkLst>
        <pc:spChg chg="mod">
          <ac:chgData name="Zhigalov Roman" userId="1f97e9fdf7779aa5" providerId="Windows Live" clId="Web-{9682C19D-E8D6-45C0-9923-13D90B126351}" dt="2022-04-17T17:44:00.763" v="366"/>
          <ac:spMkLst>
            <pc:docMk/>
            <pc:sldMk cId="2806554771" sldId="270"/>
            <ac:spMk id="2" creationId="{8733F9D1-1C41-0AB6-C648-7A8587850964}"/>
          </ac:spMkLst>
        </pc:spChg>
        <pc:spChg chg="mod">
          <ac:chgData name="Zhigalov Roman" userId="1f97e9fdf7779aa5" providerId="Windows Live" clId="Web-{9682C19D-E8D6-45C0-9923-13D90B126351}" dt="2022-04-17T17:44:00.763" v="366"/>
          <ac:spMkLst>
            <pc:docMk/>
            <pc:sldMk cId="2806554771" sldId="270"/>
            <ac:spMk id="3" creationId="{4D401DE9-8F60-082F-9A8A-61853CA25D61}"/>
          </ac:spMkLst>
        </pc:spChg>
        <pc:spChg chg="add">
          <ac:chgData name="Zhigalov Roman" userId="1f97e9fdf7779aa5" providerId="Windows Live" clId="Web-{9682C19D-E8D6-45C0-9923-13D90B126351}" dt="2022-04-17T17:44:00.763" v="366"/>
          <ac:spMkLst>
            <pc:docMk/>
            <pc:sldMk cId="2806554771" sldId="270"/>
            <ac:spMk id="8" creationId="{943CAA20-3569-4189-9E48-239A229A86CA}"/>
          </ac:spMkLst>
        </pc:spChg>
        <pc:spChg chg="add">
          <ac:chgData name="Zhigalov Roman" userId="1f97e9fdf7779aa5" providerId="Windows Live" clId="Web-{9682C19D-E8D6-45C0-9923-13D90B126351}" dt="2022-04-17T17:44:00.763" v="366"/>
          <ac:spMkLst>
            <pc:docMk/>
            <pc:sldMk cId="2806554771" sldId="270"/>
            <ac:spMk id="10" creationId="{DA542B6D-E775-4832-91DC-2D20F857813A}"/>
          </ac:spMkLst>
        </pc:spChg>
      </pc:sldChg>
      <pc:sldChg chg="addSp modSp new mod setBg">
        <pc:chgData name="Zhigalov Roman" userId="1f97e9fdf7779aa5" providerId="Windows Live" clId="Web-{9682C19D-E8D6-45C0-9923-13D90B126351}" dt="2022-04-17T17:46:19.677" v="467"/>
        <pc:sldMkLst>
          <pc:docMk/>
          <pc:sldMk cId="562120298" sldId="271"/>
        </pc:sldMkLst>
        <pc:spChg chg="mod">
          <ac:chgData name="Zhigalov Roman" userId="1f97e9fdf7779aa5" providerId="Windows Live" clId="Web-{9682C19D-E8D6-45C0-9923-13D90B126351}" dt="2022-04-17T17:46:19.677" v="467"/>
          <ac:spMkLst>
            <pc:docMk/>
            <pc:sldMk cId="562120298" sldId="271"/>
            <ac:spMk id="2" creationId="{5A340685-E7E6-11C7-3E35-3E537503ACAC}"/>
          </ac:spMkLst>
        </pc:spChg>
        <pc:spChg chg="mod">
          <ac:chgData name="Zhigalov Roman" userId="1f97e9fdf7779aa5" providerId="Windows Live" clId="Web-{9682C19D-E8D6-45C0-9923-13D90B126351}" dt="2022-04-17T17:46:19.677" v="467"/>
          <ac:spMkLst>
            <pc:docMk/>
            <pc:sldMk cId="562120298" sldId="271"/>
            <ac:spMk id="3" creationId="{CEBD6536-E615-6E26-2C16-6878E3CF7EF6}"/>
          </ac:spMkLst>
        </pc:spChg>
        <pc:spChg chg="add">
          <ac:chgData name="Zhigalov Roman" userId="1f97e9fdf7779aa5" providerId="Windows Live" clId="Web-{9682C19D-E8D6-45C0-9923-13D90B126351}" dt="2022-04-17T17:46:19.677" v="467"/>
          <ac:spMkLst>
            <pc:docMk/>
            <pc:sldMk cId="562120298" sldId="271"/>
            <ac:spMk id="8" creationId="{777A147A-9ED8-46B4-8660-1B3C2AA880B5}"/>
          </ac:spMkLst>
        </pc:spChg>
        <pc:spChg chg="add">
          <ac:chgData name="Zhigalov Roman" userId="1f97e9fdf7779aa5" providerId="Windows Live" clId="Web-{9682C19D-E8D6-45C0-9923-13D90B126351}" dt="2022-04-17T17:46:19.677" v="467"/>
          <ac:spMkLst>
            <pc:docMk/>
            <pc:sldMk cId="562120298" sldId="271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9682C19D-E8D6-45C0-9923-13D90B126351}" dt="2022-04-17T17:46:55.912" v="479"/>
        <pc:sldMkLst>
          <pc:docMk/>
          <pc:sldMk cId="1457059285" sldId="272"/>
        </pc:sldMkLst>
        <pc:spChg chg="mod ord">
          <ac:chgData name="Zhigalov Roman" userId="1f97e9fdf7779aa5" providerId="Windows Live" clId="Web-{9682C19D-E8D6-45C0-9923-13D90B126351}" dt="2022-04-17T17:46:55.912" v="479"/>
          <ac:spMkLst>
            <pc:docMk/>
            <pc:sldMk cId="1457059285" sldId="272"/>
            <ac:spMk id="2" creationId="{BB453E9F-F365-79A7-74F4-FAEABE615536}"/>
          </ac:spMkLst>
        </pc:spChg>
        <pc:spChg chg="del">
          <ac:chgData name="Zhigalov Roman" userId="1f97e9fdf7779aa5" providerId="Windows Live" clId="Web-{9682C19D-E8D6-45C0-9923-13D90B126351}" dt="2022-04-17T17:46:52.225" v="478"/>
          <ac:spMkLst>
            <pc:docMk/>
            <pc:sldMk cId="1457059285" sldId="272"/>
            <ac:spMk id="3" creationId="{E1EE3C50-1EB5-8D96-14EF-06534B3D37E4}"/>
          </ac:spMkLst>
        </pc:spChg>
        <pc:spChg chg="add">
          <ac:chgData name="Zhigalov Roman" userId="1f97e9fdf7779aa5" providerId="Windows Live" clId="Web-{9682C19D-E8D6-45C0-9923-13D90B126351}" dt="2022-04-17T17:46:55.912" v="479"/>
          <ac:spMkLst>
            <pc:docMk/>
            <pc:sldMk cId="1457059285" sldId="272"/>
            <ac:spMk id="9" creationId="{37C89E4B-3C9F-44B9-8B86-D9E3D112D8EC}"/>
          </ac:spMkLst>
        </pc:spChg>
        <pc:picChg chg="add mod ord">
          <ac:chgData name="Zhigalov Roman" userId="1f97e9fdf7779aa5" providerId="Windows Live" clId="Web-{9682C19D-E8D6-45C0-9923-13D90B126351}" dt="2022-04-17T17:46:55.912" v="479"/>
          <ac:picMkLst>
            <pc:docMk/>
            <pc:sldMk cId="1457059285" sldId="272"/>
            <ac:picMk id="4" creationId="{89C0E37C-A605-1890-9D74-21BAC60EE8B6}"/>
          </ac:picMkLst>
        </pc:picChg>
        <pc:cxnChg chg="add">
          <ac:chgData name="Zhigalov Roman" userId="1f97e9fdf7779aa5" providerId="Windows Live" clId="Web-{9682C19D-E8D6-45C0-9923-13D90B126351}" dt="2022-04-17T17:46:55.912" v="479"/>
          <ac:cxnSpMkLst>
            <pc:docMk/>
            <pc:sldMk cId="1457059285" sldId="272"/>
            <ac:cxnSpMk id="11" creationId="{AA2EAA10-076F-46BD-8F0F-B9A2FB77A85C}"/>
          </ac:cxnSpMkLst>
        </pc:cxnChg>
        <pc:cxnChg chg="add">
          <ac:chgData name="Zhigalov Roman" userId="1f97e9fdf7779aa5" providerId="Windows Live" clId="Web-{9682C19D-E8D6-45C0-9923-13D90B126351}" dt="2022-04-17T17:46:55.912" v="479"/>
          <ac:cxnSpMkLst>
            <pc:docMk/>
            <pc:sldMk cId="1457059285" sldId="27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682C19D-E8D6-45C0-9923-13D90B126351}" dt="2022-04-17T17:47:12.256" v="482"/>
        <pc:sldMkLst>
          <pc:docMk/>
          <pc:sldMk cId="2575318724" sldId="273"/>
        </pc:sldMkLst>
        <pc:spChg chg="del">
          <ac:chgData name="Zhigalov Roman" userId="1f97e9fdf7779aa5" providerId="Windows Live" clId="Web-{9682C19D-E8D6-45C0-9923-13D90B126351}" dt="2022-04-17T17:47:12.256" v="482"/>
          <ac:spMkLst>
            <pc:docMk/>
            <pc:sldMk cId="2575318724" sldId="273"/>
            <ac:spMk id="2" creationId="{6553459E-B292-533C-84EC-5064EC849690}"/>
          </ac:spMkLst>
        </pc:spChg>
        <pc:spChg chg="del">
          <ac:chgData name="Zhigalov Roman" userId="1f97e9fdf7779aa5" providerId="Windows Live" clId="Web-{9682C19D-E8D6-45C0-9923-13D90B126351}" dt="2022-04-17T17:47:08.850" v="481"/>
          <ac:spMkLst>
            <pc:docMk/>
            <pc:sldMk cId="2575318724" sldId="273"/>
            <ac:spMk id="3" creationId="{46C534F2-EEAB-E913-ED02-1764F2B70998}"/>
          </ac:spMkLst>
        </pc:spChg>
        <pc:spChg chg="add">
          <ac:chgData name="Zhigalov Roman" userId="1f97e9fdf7779aa5" providerId="Windows Live" clId="Web-{9682C19D-E8D6-45C0-9923-13D90B126351}" dt="2022-04-17T17:47:12.256" v="482"/>
          <ac:spMkLst>
            <pc:docMk/>
            <pc:sldMk cId="2575318724" sldId="273"/>
            <ac:spMk id="9" creationId="{42A4FC2C-047E-45A5-965D-8E1E3BF09BC6}"/>
          </ac:spMkLst>
        </pc:spChg>
        <pc:picChg chg="add mod ord">
          <ac:chgData name="Zhigalov Roman" userId="1f97e9fdf7779aa5" providerId="Windows Live" clId="Web-{9682C19D-E8D6-45C0-9923-13D90B126351}" dt="2022-04-17T17:47:12.256" v="482"/>
          <ac:picMkLst>
            <pc:docMk/>
            <pc:sldMk cId="2575318724" sldId="273"/>
            <ac:picMk id="4" creationId="{61218AA9-27E1-90F0-922C-47D232A905A7}"/>
          </ac:picMkLst>
        </pc:picChg>
      </pc:sldChg>
      <pc:sldChg chg="addSp delSp modSp new mod setBg">
        <pc:chgData name="Zhigalov Roman" userId="1f97e9fdf7779aa5" providerId="Windows Live" clId="Web-{9682C19D-E8D6-45C0-9923-13D90B126351}" dt="2022-04-17T17:47:24.319" v="485"/>
        <pc:sldMkLst>
          <pc:docMk/>
          <pc:sldMk cId="203820797" sldId="274"/>
        </pc:sldMkLst>
        <pc:spChg chg="del">
          <ac:chgData name="Zhigalov Roman" userId="1f97e9fdf7779aa5" providerId="Windows Live" clId="Web-{9682C19D-E8D6-45C0-9923-13D90B126351}" dt="2022-04-17T17:47:24.319" v="485"/>
          <ac:spMkLst>
            <pc:docMk/>
            <pc:sldMk cId="203820797" sldId="274"/>
            <ac:spMk id="2" creationId="{8DB809C0-2124-CBC9-5275-3F10BC1AD30F}"/>
          </ac:spMkLst>
        </pc:spChg>
        <pc:spChg chg="del">
          <ac:chgData name="Zhigalov Roman" userId="1f97e9fdf7779aa5" providerId="Windows Live" clId="Web-{9682C19D-E8D6-45C0-9923-13D90B126351}" dt="2022-04-17T17:47:20.616" v="484"/>
          <ac:spMkLst>
            <pc:docMk/>
            <pc:sldMk cId="203820797" sldId="274"/>
            <ac:spMk id="3" creationId="{8A87CC25-8530-5C39-B939-C1B73FFAB151}"/>
          </ac:spMkLst>
        </pc:spChg>
        <pc:spChg chg="add">
          <ac:chgData name="Zhigalov Roman" userId="1f97e9fdf7779aa5" providerId="Windows Live" clId="Web-{9682C19D-E8D6-45C0-9923-13D90B126351}" dt="2022-04-17T17:47:24.319" v="485"/>
          <ac:spMkLst>
            <pc:docMk/>
            <pc:sldMk cId="203820797" sldId="274"/>
            <ac:spMk id="9" creationId="{42A4FC2C-047E-45A5-965D-8E1E3BF09BC6}"/>
          </ac:spMkLst>
        </pc:spChg>
        <pc:picChg chg="add mod ord">
          <ac:chgData name="Zhigalov Roman" userId="1f97e9fdf7779aa5" providerId="Windows Live" clId="Web-{9682C19D-E8D6-45C0-9923-13D90B126351}" dt="2022-04-17T17:47:24.319" v="485"/>
          <ac:picMkLst>
            <pc:docMk/>
            <pc:sldMk cId="203820797" sldId="274"/>
            <ac:picMk id="4" creationId="{F4B6DF3F-B9B9-3E9D-919C-34F028C6B365}"/>
          </ac:picMkLst>
        </pc:picChg>
      </pc:sldChg>
      <pc:sldChg chg="addSp modSp new mod setBg">
        <pc:chgData name="Zhigalov Roman" userId="1f97e9fdf7779aa5" providerId="Windows Live" clId="Web-{9682C19D-E8D6-45C0-9923-13D90B126351}" dt="2022-04-17T17:47:40.398" v="489"/>
        <pc:sldMkLst>
          <pc:docMk/>
          <pc:sldMk cId="3641710130" sldId="275"/>
        </pc:sldMkLst>
        <pc:spChg chg="mod">
          <ac:chgData name="Zhigalov Roman" userId="1f97e9fdf7779aa5" providerId="Windows Live" clId="Web-{9682C19D-E8D6-45C0-9923-13D90B126351}" dt="2022-04-17T17:47:40.398" v="489"/>
          <ac:spMkLst>
            <pc:docMk/>
            <pc:sldMk cId="3641710130" sldId="275"/>
            <ac:spMk id="2" creationId="{AC88C52A-81B6-81FB-08F8-FE3E0F2A33B4}"/>
          </ac:spMkLst>
        </pc:spChg>
        <pc:spChg chg="mod">
          <ac:chgData name="Zhigalov Roman" userId="1f97e9fdf7779aa5" providerId="Windows Live" clId="Web-{9682C19D-E8D6-45C0-9923-13D90B126351}" dt="2022-04-17T17:47:40.398" v="489"/>
          <ac:spMkLst>
            <pc:docMk/>
            <pc:sldMk cId="3641710130" sldId="275"/>
            <ac:spMk id="3" creationId="{2537EC61-F5F5-7E60-80F8-4A49D248FE67}"/>
          </ac:spMkLst>
        </pc:spChg>
        <pc:spChg chg="add">
          <ac:chgData name="Zhigalov Roman" userId="1f97e9fdf7779aa5" providerId="Windows Live" clId="Web-{9682C19D-E8D6-45C0-9923-13D90B126351}" dt="2022-04-17T17:47:40.398" v="489"/>
          <ac:spMkLst>
            <pc:docMk/>
            <pc:sldMk cId="3641710130" sldId="275"/>
            <ac:spMk id="8" creationId="{943CAA20-3569-4189-9E48-239A229A86CA}"/>
          </ac:spMkLst>
        </pc:spChg>
        <pc:spChg chg="add">
          <ac:chgData name="Zhigalov Roman" userId="1f97e9fdf7779aa5" providerId="Windows Live" clId="Web-{9682C19D-E8D6-45C0-9923-13D90B126351}" dt="2022-04-17T17:47:40.398" v="489"/>
          <ac:spMkLst>
            <pc:docMk/>
            <pc:sldMk cId="3641710130" sldId="275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9682C19D-E8D6-45C0-9923-13D90B126351}" dt="2022-04-17T17:48:40.681" v="502"/>
        <pc:sldMkLst>
          <pc:docMk/>
          <pc:sldMk cId="3160826882" sldId="276"/>
        </pc:sldMkLst>
        <pc:spChg chg="mod ord">
          <ac:chgData name="Zhigalov Roman" userId="1f97e9fdf7779aa5" providerId="Windows Live" clId="Web-{9682C19D-E8D6-45C0-9923-13D90B126351}" dt="2022-04-17T17:48:40.681" v="502"/>
          <ac:spMkLst>
            <pc:docMk/>
            <pc:sldMk cId="3160826882" sldId="276"/>
            <ac:spMk id="2" creationId="{6D8A24D0-250B-5F5C-592F-80A0F1A8459E}"/>
          </ac:spMkLst>
        </pc:spChg>
        <pc:spChg chg="del">
          <ac:chgData name="Zhigalov Roman" userId="1f97e9fdf7779aa5" providerId="Windows Live" clId="Web-{9682C19D-E8D6-45C0-9923-13D90B126351}" dt="2022-04-17T17:48:36.649" v="501"/>
          <ac:spMkLst>
            <pc:docMk/>
            <pc:sldMk cId="3160826882" sldId="276"/>
            <ac:spMk id="3" creationId="{DED1C196-7AC3-0B86-BAF1-A2A03A21D535}"/>
          </ac:spMkLst>
        </pc:spChg>
        <pc:spChg chg="add">
          <ac:chgData name="Zhigalov Roman" userId="1f97e9fdf7779aa5" providerId="Windows Live" clId="Web-{9682C19D-E8D6-45C0-9923-13D90B126351}" dt="2022-04-17T17:48:40.681" v="502"/>
          <ac:spMkLst>
            <pc:docMk/>
            <pc:sldMk cId="3160826882" sldId="276"/>
            <ac:spMk id="9" creationId="{37C89E4B-3C9F-44B9-8B86-D9E3D112D8EC}"/>
          </ac:spMkLst>
        </pc:spChg>
        <pc:picChg chg="add mod ord">
          <ac:chgData name="Zhigalov Roman" userId="1f97e9fdf7779aa5" providerId="Windows Live" clId="Web-{9682C19D-E8D6-45C0-9923-13D90B126351}" dt="2022-04-17T17:48:40.681" v="502"/>
          <ac:picMkLst>
            <pc:docMk/>
            <pc:sldMk cId="3160826882" sldId="276"/>
            <ac:picMk id="4" creationId="{18128754-A801-2076-885E-4323F4AC63D5}"/>
          </ac:picMkLst>
        </pc:picChg>
        <pc:cxnChg chg="add">
          <ac:chgData name="Zhigalov Roman" userId="1f97e9fdf7779aa5" providerId="Windows Live" clId="Web-{9682C19D-E8D6-45C0-9923-13D90B126351}" dt="2022-04-17T17:48:40.681" v="502"/>
          <ac:cxnSpMkLst>
            <pc:docMk/>
            <pc:sldMk cId="3160826882" sldId="276"/>
            <ac:cxnSpMk id="11" creationId="{AA2EAA10-076F-46BD-8F0F-B9A2FB77A85C}"/>
          </ac:cxnSpMkLst>
        </pc:cxnChg>
        <pc:cxnChg chg="add">
          <ac:chgData name="Zhigalov Roman" userId="1f97e9fdf7779aa5" providerId="Windows Live" clId="Web-{9682C19D-E8D6-45C0-9923-13D90B126351}" dt="2022-04-17T17:48:40.681" v="502"/>
          <ac:cxnSpMkLst>
            <pc:docMk/>
            <pc:sldMk cId="3160826882" sldId="276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682C19D-E8D6-45C0-9923-13D90B126351}" dt="2022-04-17T17:49:14.572" v="505"/>
        <pc:sldMkLst>
          <pc:docMk/>
          <pc:sldMk cId="757983842" sldId="277"/>
        </pc:sldMkLst>
        <pc:spChg chg="del">
          <ac:chgData name="Zhigalov Roman" userId="1f97e9fdf7779aa5" providerId="Windows Live" clId="Web-{9682C19D-E8D6-45C0-9923-13D90B126351}" dt="2022-04-17T17:49:14.572" v="505"/>
          <ac:spMkLst>
            <pc:docMk/>
            <pc:sldMk cId="757983842" sldId="277"/>
            <ac:spMk id="2" creationId="{A466A3E4-A4E5-C776-A406-A9027CFD0D20}"/>
          </ac:spMkLst>
        </pc:spChg>
        <pc:spChg chg="del">
          <ac:chgData name="Zhigalov Roman" userId="1f97e9fdf7779aa5" providerId="Windows Live" clId="Web-{9682C19D-E8D6-45C0-9923-13D90B126351}" dt="2022-04-17T17:49:11.431" v="504"/>
          <ac:spMkLst>
            <pc:docMk/>
            <pc:sldMk cId="757983842" sldId="277"/>
            <ac:spMk id="3" creationId="{E4556F7F-D706-C6AF-361E-E250584FE2E2}"/>
          </ac:spMkLst>
        </pc:spChg>
        <pc:spChg chg="add">
          <ac:chgData name="Zhigalov Roman" userId="1f97e9fdf7779aa5" providerId="Windows Live" clId="Web-{9682C19D-E8D6-45C0-9923-13D90B126351}" dt="2022-04-17T17:49:14.572" v="505"/>
          <ac:spMkLst>
            <pc:docMk/>
            <pc:sldMk cId="757983842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9682C19D-E8D6-45C0-9923-13D90B126351}" dt="2022-04-17T17:49:14.572" v="505"/>
          <ac:picMkLst>
            <pc:docMk/>
            <pc:sldMk cId="757983842" sldId="277"/>
            <ac:picMk id="4" creationId="{8B7F0918-CD95-874F-B91B-39955293E489}"/>
          </ac:picMkLst>
        </pc:picChg>
      </pc:sldChg>
      <pc:sldChg chg="addSp delSp modSp new mod setBg">
        <pc:chgData name="Zhigalov Roman" userId="1f97e9fdf7779aa5" providerId="Windows Live" clId="Web-{9682C19D-E8D6-45C0-9923-13D90B126351}" dt="2022-04-17T17:50:14.621" v="521"/>
        <pc:sldMkLst>
          <pc:docMk/>
          <pc:sldMk cId="3705456735" sldId="278"/>
        </pc:sldMkLst>
        <pc:spChg chg="mod ord">
          <ac:chgData name="Zhigalov Roman" userId="1f97e9fdf7779aa5" providerId="Windows Live" clId="Web-{9682C19D-E8D6-45C0-9923-13D90B126351}" dt="2022-04-17T17:50:14.621" v="521"/>
          <ac:spMkLst>
            <pc:docMk/>
            <pc:sldMk cId="3705456735" sldId="278"/>
            <ac:spMk id="2" creationId="{40C784AF-803E-8F08-9227-88B1CA283932}"/>
          </ac:spMkLst>
        </pc:spChg>
        <pc:spChg chg="del">
          <ac:chgData name="Zhigalov Roman" userId="1f97e9fdf7779aa5" providerId="Windows Live" clId="Web-{9682C19D-E8D6-45C0-9923-13D90B126351}" dt="2022-04-17T17:50:10.714" v="520"/>
          <ac:spMkLst>
            <pc:docMk/>
            <pc:sldMk cId="3705456735" sldId="278"/>
            <ac:spMk id="3" creationId="{F4181B66-8E32-EDC1-6A41-8D59AE3CEDB7}"/>
          </ac:spMkLst>
        </pc:spChg>
        <pc:spChg chg="add">
          <ac:chgData name="Zhigalov Roman" userId="1f97e9fdf7779aa5" providerId="Windows Live" clId="Web-{9682C19D-E8D6-45C0-9923-13D90B126351}" dt="2022-04-17T17:50:14.621" v="521"/>
          <ac:spMkLst>
            <pc:docMk/>
            <pc:sldMk cId="3705456735" sldId="278"/>
            <ac:spMk id="9" creationId="{37C89E4B-3C9F-44B9-8B86-D9E3D112D8EC}"/>
          </ac:spMkLst>
        </pc:spChg>
        <pc:picChg chg="add mod ord">
          <ac:chgData name="Zhigalov Roman" userId="1f97e9fdf7779aa5" providerId="Windows Live" clId="Web-{9682C19D-E8D6-45C0-9923-13D90B126351}" dt="2022-04-17T17:50:14.621" v="521"/>
          <ac:picMkLst>
            <pc:docMk/>
            <pc:sldMk cId="3705456735" sldId="278"/>
            <ac:picMk id="4" creationId="{4DF532D0-D049-3D41-4F08-8FC75A386627}"/>
          </ac:picMkLst>
        </pc:picChg>
        <pc:cxnChg chg="add">
          <ac:chgData name="Zhigalov Roman" userId="1f97e9fdf7779aa5" providerId="Windows Live" clId="Web-{9682C19D-E8D6-45C0-9923-13D90B126351}" dt="2022-04-17T17:50:14.621" v="521"/>
          <ac:cxnSpMkLst>
            <pc:docMk/>
            <pc:sldMk cId="3705456735" sldId="278"/>
            <ac:cxnSpMk id="11" creationId="{AA2EAA10-076F-46BD-8F0F-B9A2FB77A85C}"/>
          </ac:cxnSpMkLst>
        </pc:cxnChg>
        <pc:cxnChg chg="add">
          <ac:chgData name="Zhigalov Roman" userId="1f97e9fdf7779aa5" providerId="Windows Live" clId="Web-{9682C19D-E8D6-45C0-9923-13D90B126351}" dt="2022-04-17T17:50:14.621" v="521"/>
          <ac:cxnSpMkLst>
            <pc:docMk/>
            <pc:sldMk cId="3705456735" sldId="278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682C19D-E8D6-45C0-9923-13D90B126351}" dt="2022-04-17T17:50:34.449" v="524"/>
        <pc:sldMkLst>
          <pc:docMk/>
          <pc:sldMk cId="3979978164" sldId="279"/>
        </pc:sldMkLst>
        <pc:spChg chg="del">
          <ac:chgData name="Zhigalov Roman" userId="1f97e9fdf7779aa5" providerId="Windows Live" clId="Web-{9682C19D-E8D6-45C0-9923-13D90B126351}" dt="2022-04-17T17:50:34.449" v="524"/>
          <ac:spMkLst>
            <pc:docMk/>
            <pc:sldMk cId="3979978164" sldId="279"/>
            <ac:spMk id="2" creationId="{9715613F-2681-DABD-49E2-0F2856DC4F3E}"/>
          </ac:spMkLst>
        </pc:spChg>
        <pc:spChg chg="del">
          <ac:chgData name="Zhigalov Roman" userId="1f97e9fdf7779aa5" providerId="Windows Live" clId="Web-{9682C19D-E8D6-45C0-9923-13D90B126351}" dt="2022-04-17T17:50:31.324" v="523"/>
          <ac:spMkLst>
            <pc:docMk/>
            <pc:sldMk cId="3979978164" sldId="279"/>
            <ac:spMk id="3" creationId="{B04FD117-2F9B-A6F9-10B4-E09F8FDA46BE}"/>
          </ac:spMkLst>
        </pc:spChg>
        <pc:spChg chg="add">
          <ac:chgData name="Zhigalov Roman" userId="1f97e9fdf7779aa5" providerId="Windows Live" clId="Web-{9682C19D-E8D6-45C0-9923-13D90B126351}" dt="2022-04-17T17:50:34.449" v="524"/>
          <ac:spMkLst>
            <pc:docMk/>
            <pc:sldMk cId="3979978164" sldId="279"/>
            <ac:spMk id="9" creationId="{42A4FC2C-047E-45A5-965D-8E1E3BF09BC6}"/>
          </ac:spMkLst>
        </pc:spChg>
        <pc:picChg chg="add mod ord">
          <ac:chgData name="Zhigalov Roman" userId="1f97e9fdf7779aa5" providerId="Windows Live" clId="Web-{9682C19D-E8D6-45C0-9923-13D90B126351}" dt="2022-04-17T17:50:34.449" v="524"/>
          <ac:picMkLst>
            <pc:docMk/>
            <pc:sldMk cId="3979978164" sldId="279"/>
            <ac:picMk id="4" creationId="{30A3B3CC-0167-1809-EBDB-34E0A4E8509D}"/>
          </ac:picMkLst>
        </pc:picChg>
      </pc:sldChg>
      <pc:sldChg chg="addSp delSp modSp new mod setBg">
        <pc:chgData name="Zhigalov Roman" userId="1f97e9fdf7779aa5" providerId="Windows Live" clId="Web-{9682C19D-E8D6-45C0-9923-13D90B126351}" dt="2022-04-17T17:51:29.794" v="542"/>
        <pc:sldMkLst>
          <pc:docMk/>
          <pc:sldMk cId="3663007566" sldId="280"/>
        </pc:sldMkLst>
        <pc:spChg chg="mod ord">
          <ac:chgData name="Zhigalov Roman" userId="1f97e9fdf7779aa5" providerId="Windows Live" clId="Web-{9682C19D-E8D6-45C0-9923-13D90B126351}" dt="2022-04-17T17:51:29.794" v="542"/>
          <ac:spMkLst>
            <pc:docMk/>
            <pc:sldMk cId="3663007566" sldId="280"/>
            <ac:spMk id="2" creationId="{0BB9BD3C-4DD9-E314-6202-8D298DF974D6}"/>
          </ac:spMkLst>
        </pc:spChg>
        <pc:spChg chg="del">
          <ac:chgData name="Zhigalov Roman" userId="1f97e9fdf7779aa5" providerId="Windows Live" clId="Web-{9682C19D-E8D6-45C0-9923-13D90B126351}" dt="2022-04-17T17:51:25.247" v="541"/>
          <ac:spMkLst>
            <pc:docMk/>
            <pc:sldMk cId="3663007566" sldId="280"/>
            <ac:spMk id="3" creationId="{98B74DDF-679E-44F3-E593-7844726AF7C1}"/>
          </ac:spMkLst>
        </pc:spChg>
        <pc:spChg chg="add">
          <ac:chgData name="Zhigalov Roman" userId="1f97e9fdf7779aa5" providerId="Windows Live" clId="Web-{9682C19D-E8D6-45C0-9923-13D90B126351}" dt="2022-04-17T17:51:29.794" v="542"/>
          <ac:spMkLst>
            <pc:docMk/>
            <pc:sldMk cId="3663007566" sldId="280"/>
            <ac:spMk id="9" creationId="{37C89E4B-3C9F-44B9-8B86-D9E3D112D8EC}"/>
          </ac:spMkLst>
        </pc:spChg>
        <pc:picChg chg="add mod ord">
          <ac:chgData name="Zhigalov Roman" userId="1f97e9fdf7779aa5" providerId="Windows Live" clId="Web-{9682C19D-E8D6-45C0-9923-13D90B126351}" dt="2022-04-17T17:51:29.794" v="542"/>
          <ac:picMkLst>
            <pc:docMk/>
            <pc:sldMk cId="3663007566" sldId="280"/>
            <ac:picMk id="4" creationId="{1EEB8B33-803C-6910-36F2-8A8320742B7E}"/>
          </ac:picMkLst>
        </pc:picChg>
        <pc:cxnChg chg="add">
          <ac:chgData name="Zhigalov Roman" userId="1f97e9fdf7779aa5" providerId="Windows Live" clId="Web-{9682C19D-E8D6-45C0-9923-13D90B126351}" dt="2022-04-17T17:51:29.794" v="542"/>
          <ac:cxnSpMkLst>
            <pc:docMk/>
            <pc:sldMk cId="3663007566" sldId="280"/>
            <ac:cxnSpMk id="11" creationId="{AA2EAA10-076F-46BD-8F0F-B9A2FB77A85C}"/>
          </ac:cxnSpMkLst>
        </pc:cxnChg>
        <pc:cxnChg chg="add">
          <ac:chgData name="Zhigalov Roman" userId="1f97e9fdf7779aa5" providerId="Windows Live" clId="Web-{9682C19D-E8D6-45C0-9923-13D90B126351}" dt="2022-04-17T17:51:29.794" v="542"/>
          <ac:cxnSpMkLst>
            <pc:docMk/>
            <pc:sldMk cId="3663007566" sldId="280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682C19D-E8D6-45C0-9923-13D90B126351}" dt="2022-04-17T17:52:01.436" v="549"/>
        <pc:sldMkLst>
          <pc:docMk/>
          <pc:sldMk cId="1040610188" sldId="281"/>
        </pc:sldMkLst>
        <pc:spChg chg="add del">
          <ac:chgData name="Zhigalov Roman" userId="1f97e9fdf7779aa5" providerId="Windows Live" clId="Web-{9682C19D-E8D6-45C0-9923-13D90B126351}" dt="2022-04-17T17:52:01.436" v="549"/>
          <ac:spMkLst>
            <pc:docMk/>
            <pc:sldMk cId="1040610188" sldId="281"/>
            <ac:spMk id="2" creationId="{4C7F65E8-256C-8C8E-DB53-26EC8CE0CF71}"/>
          </ac:spMkLst>
        </pc:spChg>
        <pc:spChg chg="add del">
          <ac:chgData name="Zhigalov Roman" userId="1f97e9fdf7779aa5" providerId="Windows Live" clId="Web-{9682C19D-E8D6-45C0-9923-13D90B126351}" dt="2022-04-17T17:51:57.983" v="548"/>
          <ac:spMkLst>
            <pc:docMk/>
            <pc:sldMk cId="1040610188" sldId="281"/>
            <ac:spMk id="3" creationId="{6E86DA93-77FB-2D2E-8BE8-D1CFA5F1ABA1}"/>
          </ac:spMkLst>
        </pc:spChg>
        <pc:spChg chg="add del">
          <ac:chgData name="Zhigalov Roman" userId="1f97e9fdf7779aa5" providerId="Windows Live" clId="Web-{9682C19D-E8D6-45C0-9923-13D90B126351}" dt="2022-04-17T17:51:46.279" v="546"/>
          <ac:spMkLst>
            <pc:docMk/>
            <pc:sldMk cId="1040610188" sldId="281"/>
            <ac:spMk id="9" creationId="{42A4FC2C-047E-45A5-965D-8E1E3BF09BC6}"/>
          </ac:spMkLst>
        </pc:spChg>
        <pc:spChg chg="add">
          <ac:chgData name="Zhigalov Roman" userId="1f97e9fdf7779aa5" providerId="Windows Live" clId="Web-{9682C19D-E8D6-45C0-9923-13D90B126351}" dt="2022-04-17T17:52:01.436" v="549"/>
          <ac:spMkLst>
            <pc:docMk/>
            <pc:sldMk cId="1040610188" sldId="281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9682C19D-E8D6-45C0-9923-13D90B126351}" dt="2022-04-17T17:51:48.717" v="547"/>
          <ac:picMkLst>
            <pc:docMk/>
            <pc:sldMk cId="1040610188" sldId="281"/>
            <ac:picMk id="4" creationId="{14B8E352-3937-8B70-8B32-7D30252E2DB4}"/>
          </ac:picMkLst>
        </pc:picChg>
        <pc:picChg chg="add mod ord">
          <ac:chgData name="Zhigalov Roman" userId="1f97e9fdf7779aa5" providerId="Windows Live" clId="Web-{9682C19D-E8D6-45C0-9923-13D90B126351}" dt="2022-04-17T17:52:01.436" v="549"/>
          <ac:picMkLst>
            <pc:docMk/>
            <pc:sldMk cId="1040610188" sldId="281"/>
            <ac:picMk id="5" creationId="{74A0A948-E371-A9BE-3490-53E327256847}"/>
          </ac:picMkLst>
        </pc:picChg>
      </pc:sldChg>
      <pc:sldChg chg="addSp modSp new mod setBg">
        <pc:chgData name="Zhigalov Roman" userId="1f97e9fdf7779aa5" providerId="Windows Live" clId="Web-{9682C19D-E8D6-45C0-9923-13D90B126351}" dt="2022-04-17T17:52:29.484" v="561"/>
        <pc:sldMkLst>
          <pc:docMk/>
          <pc:sldMk cId="1379978204" sldId="282"/>
        </pc:sldMkLst>
        <pc:spChg chg="mod">
          <ac:chgData name="Zhigalov Roman" userId="1f97e9fdf7779aa5" providerId="Windows Live" clId="Web-{9682C19D-E8D6-45C0-9923-13D90B126351}" dt="2022-04-17T17:52:29.484" v="561"/>
          <ac:spMkLst>
            <pc:docMk/>
            <pc:sldMk cId="1379978204" sldId="282"/>
            <ac:spMk id="2" creationId="{20496D94-C7B0-AC66-3D9C-8C4BFB4876A4}"/>
          </ac:spMkLst>
        </pc:spChg>
        <pc:spChg chg="mod">
          <ac:chgData name="Zhigalov Roman" userId="1f97e9fdf7779aa5" providerId="Windows Live" clId="Web-{9682C19D-E8D6-45C0-9923-13D90B126351}" dt="2022-04-17T17:52:29.484" v="561"/>
          <ac:spMkLst>
            <pc:docMk/>
            <pc:sldMk cId="1379978204" sldId="282"/>
            <ac:spMk id="3" creationId="{42CE305E-197F-338C-CBFB-C5EC1F48C906}"/>
          </ac:spMkLst>
        </pc:spChg>
        <pc:spChg chg="add">
          <ac:chgData name="Zhigalov Roman" userId="1f97e9fdf7779aa5" providerId="Windows Live" clId="Web-{9682C19D-E8D6-45C0-9923-13D90B126351}" dt="2022-04-17T17:52:29.484" v="561"/>
          <ac:spMkLst>
            <pc:docMk/>
            <pc:sldMk cId="1379978204" sldId="282"/>
            <ac:spMk id="8" creationId="{943CAA20-3569-4189-9E48-239A229A86CA}"/>
          </ac:spMkLst>
        </pc:spChg>
        <pc:spChg chg="add">
          <ac:chgData name="Zhigalov Roman" userId="1f97e9fdf7779aa5" providerId="Windows Live" clId="Web-{9682C19D-E8D6-45C0-9923-13D90B126351}" dt="2022-04-17T17:52:29.484" v="561"/>
          <ac:spMkLst>
            <pc:docMk/>
            <pc:sldMk cId="1379978204" sldId="282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9682C19D-E8D6-45C0-9923-13D90B126351}" dt="2022-04-17T17:56:49.803" v="584"/>
        <pc:sldMkLst>
          <pc:docMk/>
          <pc:sldMk cId="641365112" sldId="283"/>
        </pc:sldMkLst>
        <pc:spChg chg="mod ord">
          <ac:chgData name="Zhigalov Roman" userId="1f97e9fdf7779aa5" providerId="Windows Live" clId="Web-{9682C19D-E8D6-45C0-9923-13D90B126351}" dt="2022-04-17T17:56:49.803" v="584"/>
          <ac:spMkLst>
            <pc:docMk/>
            <pc:sldMk cId="641365112" sldId="283"/>
            <ac:spMk id="2" creationId="{410D1037-6D40-3157-ECE0-DFFB80F75AE5}"/>
          </ac:spMkLst>
        </pc:spChg>
        <pc:spChg chg="del">
          <ac:chgData name="Zhigalov Roman" userId="1f97e9fdf7779aa5" providerId="Windows Live" clId="Web-{9682C19D-E8D6-45C0-9923-13D90B126351}" dt="2022-04-17T17:56:45.818" v="583"/>
          <ac:spMkLst>
            <pc:docMk/>
            <pc:sldMk cId="641365112" sldId="283"/>
            <ac:spMk id="3" creationId="{21A8E3D1-152C-8714-F87A-A7C890694D5D}"/>
          </ac:spMkLst>
        </pc:spChg>
        <pc:spChg chg="add">
          <ac:chgData name="Zhigalov Roman" userId="1f97e9fdf7779aa5" providerId="Windows Live" clId="Web-{9682C19D-E8D6-45C0-9923-13D90B126351}" dt="2022-04-17T17:56:49.803" v="584"/>
          <ac:spMkLst>
            <pc:docMk/>
            <pc:sldMk cId="641365112" sldId="283"/>
            <ac:spMk id="9" creationId="{37C89E4B-3C9F-44B9-8B86-D9E3D112D8EC}"/>
          </ac:spMkLst>
        </pc:spChg>
        <pc:picChg chg="add mod ord">
          <ac:chgData name="Zhigalov Roman" userId="1f97e9fdf7779aa5" providerId="Windows Live" clId="Web-{9682C19D-E8D6-45C0-9923-13D90B126351}" dt="2022-04-17T17:56:49.803" v="584"/>
          <ac:picMkLst>
            <pc:docMk/>
            <pc:sldMk cId="641365112" sldId="283"/>
            <ac:picMk id="4" creationId="{5F5217C1-F543-7829-21A1-CE42EC3A3538}"/>
          </ac:picMkLst>
        </pc:picChg>
        <pc:cxnChg chg="add">
          <ac:chgData name="Zhigalov Roman" userId="1f97e9fdf7779aa5" providerId="Windows Live" clId="Web-{9682C19D-E8D6-45C0-9923-13D90B126351}" dt="2022-04-17T17:56:49.803" v="584"/>
          <ac:cxnSpMkLst>
            <pc:docMk/>
            <pc:sldMk cId="641365112" sldId="283"/>
            <ac:cxnSpMk id="11" creationId="{AA2EAA10-076F-46BD-8F0F-B9A2FB77A85C}"/>
          </ac:cxnSpMkLst>
        </pc:cxnChg>
        <pc:cxnChg chg="add">
          <ac:chgData name="Zhigalov Roman" userId="1f97e9fdf7779aa5" providerId="Windows Live" clId="Web-{9682C19D-E8D6-45C0-9923-13D90B126351}" dt="2022-04-17T17:56:49.803" v="584"/>
          <ac:cxnSpMkLst>
            <pc:docMk/>
            <pc:sldMk cId="641365112" sldId="283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682C19D-E8D6-45C0-9923-13D90B126351}" dt="2022-04-17T17:57:45.945" v="605"/>
        <pc:sldMkLst>
          <pc:docMk/>
          <pc:sldMk cId="2089209142" sldId="284"/>
        </pc:sldMkLst>
        <pc:spChg chg="mod ord">
          <ac:chgData name="Zhigalov Roman" userId="1f97e9fdf7779aa5" providerId="Windows Live" clId="Web-{9682C19D-E8D6-45C0-9923-13D90B126351}" dt="2022-04-17T17:57:45.945" v="605"/>
          <ac:spMkLst>
            <pc:docMk/>
            <pc:sldMk cId="2089209142" sldId="284"/>
            <ac:spMk id="2" creationId="{9EDF2B81-367F-D3DA-915A-5F8B88095B64}"/>
          </ac:spMkLst>
        </pc:spChg>
        <pc:spChg chg="del">
          <ac:chgData name="Zhigalov Roman" userId="1f97e9fdf7779aa5" providerId="Windows Live" clId="Web-{9682C19D-E8D6-45C0-9923-13D90B126351}" dt="2022-04-17T17:57:39.695" v="602"/>
          <ac:spMkLst>
            <pc:docMk/>
            <pc:sldMk cId="2089209142" sldId="284"/>
            <ac:spMk id="3" creationId="{C19A4359-7C23-435B-B9F3-AA86A812F07B}"/>
          </ac:spMkLst>
        </pc:spChg>
        <pc:spChg chg="add del">
          <ac:chgData name="Zhigalov Roman" userId="1f97e9fdf7779aa5" providerId="Windows Live" clId="Web-{9682C19D-E8D6-45C0-9923-13D90B126351}" dt="2022-04-17T17:57:45.945" v="604"/>
          <ac:spMkLst>
            <pc:docMk/>
            <pc:sldMk cId="2089209142" sldId="284"/>
            <ac:spMk id="9" creationId="{37C89E4B-3C9F-44B9-8B86-D9E3D112D8EC}"/>
          </ac:spMkLst>
        </pc:spChg>
        <pc:spChg chg="add">
          <ac:chgData name="Zhigalov Roman" userId="1f97e9fdf7779aa5" providerId="Windows Live" clId="Web-{9682C19D-E8D6-45C0-9923-13D90B126351}" dt="2022-04-17T17:57:45.945" v="605"/>
          <ac:spMkLst>
            <pc:docMk/>
            <pc:sldMk cId="2089209142" sldId="284"/>
            <ac:spMk id="15" creationId="{37C89E4B-3C9F-44B9-8B86-D9E3D112D8EC}"/>
          </ac:spMkLst>
        </pc:spChg>
        <pc:picChg chg="add mod ord">
          <ac:chgData name="Zhigalov Roman" userId="1f97e9fdf7779aa5" providerId="Windows Live" clId="Web-{9682C19D-E8D6-45C0-9923-13D90B126351}" dt="2022-04-17T17:57:45.945" v="605"/>
          <ac:picMkLst>
            <pc:docMk/>
            <pc:sldMk cId="2089209142" sldId="284"/>
            <ac:picMk id="4" creationId="{2BD470B7-3A98-80FC-6731-A6574E262F2B}"/>
          </ac:picMkLst>
        </pc:picChg>
        <pc:cxnChg chg="add del">
          <ac:chgData name="Zhigalov Roman" userId="1f97e9fdf7779aa5" providerId="Windows Live" clId="Web-{9682C19D-E8D6-45C0-9923-13D90B126351}" dt="2022-04-17T17:57:45.945" v="604"/>
          <ac:cxnSpMkLst>
            <pc:docMk/>
            <pc:sldMk cId="2089209142" sldId="284"/>
            <ac:cxnSpMk id="11" creationId="{AA2EAA10-076F-46BD-8F0F-B9A2FB77A85C}"/>
          </ac:cxnSpMkLst>
        </pc:cxnChg>
        <pc:cxnChg chg="add del">
          <ac:chgData name="Zhigalov Roman" userId="1f97e9fdf7779aa5" providerId="Windows Live" clId="Web-{9682C19D-E8D6-45C0-9923-13D90B126351}" dt="2022-04-17T17:57:45.945" v="604"/>
          <ac:cxnSpMkLst>
            <pc:docMk/>
            <pc:sldMk cId="2089209142" sldId="284"/>
            <ac:cxnSpMk id="13" creationId="{D891E407-403B-4764-86C9-33A56D3BCAA3}"/>
          </ac:cxnSpMkLst>
        </pc:cxnChg>
        <pc:cxnChg chg="add">
          <ac:chgData name="Zhigalov Roman" userId="1f97e9fdf7779aa5" providerId="Windows Live" clId="Web-{9682C19D-E8D6-45C0-9923-13D90B126351}" dt="2022-04-17T17:57:45.945" v="605"/>
          <ac:cxnSpMkLst>
            <pc:docMk/>
            <pc:sldMk cId="2089209142" sldId="284"/>
            <ac:cxnSpMk id="16" creationId="{AA2EAA10-076F-46BD-8F0F-B9A2FB77A85C}"/>
          </ac:cxnSpMkLst>
        </pc:cxnChg>
        <pc:cxnChg chg="add">
          <ac:chgData name="Zhigalov Roman" userId="1f97e9fdf7779aa5" providerId="Windows Live" clId="Web-{9682C19D-E8D6-45C0-9923-13D90B126351}" dt="2022-04-17T17:57:45.945" v="605"/>
          <ac:cxnSpMkLst>
            <pc:docMk/>
            <pc:sldMk cId="2089209142" sldId="284"/>
            <ac:cxnSpMk id="17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682C19D-E8D6-45C0-9923-13D90B126351}" dt="2022-04-17T17:58:49.978" v="631"/>
        <pc:sldMkLst>
          <pc:docMk/>
          <pc:sldMk cId="3999476753" sldId="285"/>
        </pc:sldMkLst>
        <pc:spChg chg="mod ord">
          <ac:chgData name="Zhigalov Roman" userId="1f97e9fdf7779aa5" providerId="Windows Live" clId="Web-{9682C19D-E8D6-45C0-9923-13D90B126351}" dt="2022-04-17T17:58:49.978" v="631"/>
          <ac:spMkLst>
            <pc:docMk/>
            <pc:sldMk cId="3999476753" sldId="285"/>
            <ac:spMk id="2" creationId="{C3DA088D-C86F-0ABB-6E3C-0752CD3AC5AC}"/>
          </ac:spMkLst>
        </pc:spChg>
        <pc:spChg chg="del">
          <ac:chgData name="Zhigalov Roman" userId="1f97e9fdf7779aa5" providerId="Windows Live" clId="Web-{9682C19D-E8D6-45C0-9923-13D90B126351}" dt="2022-04-17T17:58:45.743" v="630"/>
          <ac:spMkLst>
            <pc:docMk/>
            <pc:sldMk cId="3999476753" sldId="285"/>
            <ac:spMk id="3" creationId="{8D8FAF90-D5C4-5F58-5B49-6D7C84B2B450}"/>
          </ac:spMkLst>
        </pc:spChg>
        <pc:spChg chg="add">
          <ac:chgData name="Zhigalov Roman" userId="1f97e9fdf7779aa5" providerId="Windows Live" clId="Web-{9682C19D-E8D6-45C0-9923-13D90B126351}" dt="2022-04-17T17:58:49.978" v="631"/>
          <ac:spMkLst>
            <pc:docMk/>
            <pc:sldMk cId="3999476753" sldId="285"/>
            <ac:spMk id="9" creationId="{37C89E4B-3C9F-44B9-8B86-D9E3D112D8EC}"/>
          </ac:spMkLst>
        </pc:spChg>
        <pc:picChg chg="add mod ord">
          <ac:chgData name="Zhigalov Roman" userId="1f97e9fdf7779aa5" providerId="Windows Live" clId="Web-{9682C19D-E8D6-45C0-9923-13D90B126351}" dt="2022-04-17T17:58:49.978" v="631"/>
          <ac:picMkLst>
            <pc:docMk/>
            <pc:sldMk cId="3999476753" sldId="285"/>
            <ac:picMk id="4" creationId="{B3B18A0C-F5B1-B49D-D20F-DF6C23725996}"/>
          </ac:picMkLst>
        </pc:picChg>
        <pc:cxnChg chg="add">
          <ac:chgData name="Zhigalov Roman" userId="1f97e9fdf7779aa5" providerId="Windows Live" clId="Web-{9682C19D-E8D6-45C0-9923-13D90B126351}" dt="2022-04-17T17:58:49.978" v="631"/>
          <ac:cxnSpMkLst>
            <pc:docMk/>
            <pc:sldMk cId="3999476753" sldId="285"/>
            <ac:cxnSpMk id="11" creationId="{AA2EAA10-076F-46BD-8F0F-B9A2FB77A85C}"/>
          </ac:cxnSpMkLst>
        </pc:cxnChg>
        <pc:cxnChg chg="add">
          <ac:chgData name="Zhigalov Roman" userId="1f97e9fdf7779aa5" providerId="Windows Live" clId="Web-{9682C19D-E8D6-45C0-9923-13D90B126351}" dt="2022-04-17T17:58:49.978" v="631"/>
          <ac:cxnSpMkLst>
            <pc:docMk/>
            <pc:sldMk cId="3999476753" sldId="285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9682C19D-E8D6-45C0-9923-13D90B126351}" dt="2022-04-17T17:59:10.603" v="643"/>
        <pc:sldMkLst>
          <pc:docMk/>
          <pc:sldMk cId="880339771" sldId="286"/>
        </pc:sldMkLst>
        <pc:spChg chg="mod">
          <ac:chgData name="Zhigalov Roman" userId="1f97e9fdf7779aa5" providerId="Windows Live" clId="Web-{9682C19D-E8D6-45C0-9923-13D90B126351}" dt="2022-04-17T17:59:10.603" v="643"/>
          <ac:spMkLst>
            <pc:docMk/>
            <pc:sldMk cId="880339771" sldId="286"/>
            <ac:spMk id="2" creationId="{A29D586E-D2FA-6496-4054-D6CB22343DA8}"/>
          </ac:spMkLst>
        </pc:spChg>
        <pc:spChg chg="mod">
          <ac:chgData name="Zhigalov Roman" userId="1f97e9fdf7779aa5" providerId="Windows Live" clId="Web-{9682C19D-E8D6-45C0-9923-13D90B126351}" dt="2022-04-17T17:59:10.603" v="643"/>
          <ac:spMkLst>
            <pc:docMk/>
            <pc:sldMk cId="880339771" sldId="286"/>
            <ac:spMk id="3" creationId="{64B0CFF5-7102-AC9F-B114-81D0EC7C154E}"/>
          </ac:spMkLst>
        </pc:spChg>
        <pc:spChg chg="add">
          <ac:chgData name="Zhigalov Roman" userId="1f97e9fdf7779aa5" providerId="Windows Live" clId="Web-{9682C19D-E8D6-45C0-9923-13D90B126351}" dt="2022-04-17T17:59:10.603" v="643"/>
          <ac:spMkLst>
            <pc:docMk/>
            <pc:sldMk cId="880339771" sldId="286"/>
            <ac:spMk id="8" creationId="{943CAA20-3569-4189-9E48-239A229A86CA}"/>
          </ac:spMkLst>
        </pc:spChg>
        <pc:spChg chg="add">
          <ac:chgData name="Zhigalov Roman" userId="1f97e9fdf7779aa5" providerId="Windows Live" clId="Web-{9682C19D-E8D6-45C0-9923-13D90B126351}" dt="2022-04-17T17:59:10.603" v="643"/>
          <ac:spMkLst>
            <pc:docMk/>
            <pc:sldMk cId="880339771" sldId="286"/>
            <ac:spMk id="10" creationId="{DA542B6D-E775-4832-91DC-2D20F857813A}"/>
          </ac:spMkLst>
        </pc:spChg>
      </pc:sldChg>
      <pc:sldChg chg="addSp modSp new mod setBg">
        <pc:chgData name="Zhigalov Roman" userId="1f97e9fdf7779aa5" providerId="Windows Live" clId="Web-{9682C19D-E8D6-45C0-9923-13D90B126351}" dt="2022-04-17T18:00:19.855" v="678"/>
        <pc:sldMkLst>
          <pc:docMk/>
          <pc:sldMk cId="1799123925" sldId="287"/>
        </pc:sldMkLst>
        <pc:spChg chg="mod">
          <ac:chgData name="Zhigalov Roman" userId="1f97e9fdf7779aa5" providerId="Windows Live" clId="Web-{9682C19D-E8D6-45C0-9923-13D90B126351}" dt="2022-04-17T18:00:19.855" v="678"/>
          <ac:spMkLst>
            <pc:docMk/>
            <pc:sldMk cId="1799123925" sldId="287"/>
            <ac:spMk id="2" creationId="{6F7BB2F9-AAA7-B0ED-3390-151ADD24AECC}"/>
          </ac:spMkLst>
        </pc:spChg>
        <pc:spChg chg="mod">
          <ac:chgData name="Zhigalov Roman" userId="1f97e9fdf7779aa5" providerId="Windows Live" clId="Web-{9682C19D-E8D6-45C0-9923-13D90B126351}" dt="2022-04-17T18:00:19.855" v="678"/>
          <ac:spMkLst>
            <pc:docMk/>
            <pc:sldMk cId="1799123925" sldId="287"/>
            <ac:spMk id="3" creationId="{CA46C321-CC0D-0298-77E9-E727B41F5DB1}"/>
          </ac:spMkLst>
        </pc:spChg>
        <pc:spChg chg="add">
          <ac:chgData name="Zhigalov Roman" userId="1f97e9fdf7779aa5" providerId="Windows Live" clId="Web-{9682C19D-E8D6-45C0-9923-13D90B126351}" dt="2022-04-17T18:00:19.855" v="678"/>
          <ac:spMkLst>
            <pc:docMk/>
            <pc:sldMk cId="1799123925" sldId="287"/>
            <ac:spMk id="8" creationId="{100EDD19-6802-4EC3-95CE-CFFAB042CFD6}"/>
          </ac:spMkLst>
        </pc:spChg>
        <pc:spChg chg="add">
          <ac:chgData name="Zhigalov Roman" userId="1f97e9fdf7779aa5" providerId="Windows Live" clId="Web-{9682C19D-E8D6-45C0-9923-13D90B126351}" dt="2022-04-17T18:00:19.855" v="678"/>
          <ac:spMkLst>
            <pc:docMk/>
            <pc:sldMk cId="1799123925" sldId="287"/>
            <ac:spMk id="10" creationId="{DB17E863-922E-4C26-BD64-E8FD41D28661}"/>
          </ac:spMkLst>
        </pc:spChg>
      </pc:sldChg>
      <pc:sldChg chg="addSp delSp modSp new mod setBg">
        <pc:chgData name="Zhigalov Roman" userId="1f97e9fdf7779aa5" providerId="Windows Live" clId="Web-{9682C19D-E8D6-45C0-9923-13D90B126351}" dt="2022-04-17T18:00:54.825" v="690"/>
        <pc:sldMkLst>
          <pc:docMk/>
          <pc:sldMk cId="545565400" sldId="288"/>
        </pc:sldMkLst>
        <pc:spChg chg="mod">
          <ac:chgData name="Zhigalov Roman" userId="1f97e9fdf7779aa5" providerId="Windows Live" clId="Web-{9682C19D-E8D6-45C0-9923-13D90B126351}" dt="2022-04-17T18:00:54.825" v="690"/>
          <ac:spMkLst>
            <pc:docMk/>
            <pc:sldMk cId="545565400" sldId="288"/>
            <ac:spMk id="2" creationId="{2ABD8C1C-67F6-F4A7-4D67-204003C6CF87}"/>
          </ac:spMkLst>
        </pc:spChg>
        <pc:spChg chg="del">
          <ac:chgData name="Zhigalov Roman" userId="1f97e9fdf7779aa5" providerId="Windows Live" clId="Web-{9682C19D-E8D6-45C0-9923-13D90B126351}" dt="2022-04-17T18:00:48.465" v="680"/>
          <ac:spMkLst>
            <pc:docMk/>
            <pc:sldMk cId="545565400" sldId="288"/>
            <ac:spMk id="3" creationId="{4B5ED75F-157A-82A0-0FA8-BD8D9CC43B8A}"/>
          </ac:spMkLst>
        </pc:spChg>
        <pc:spChg chg="add">
          <ac:chgData name="Zhigalov Roman" userId="1f97e9fdf7779aa5" providerId="Windows Live" clId="Web-{9682C19D-E8D6-45C0-9923-13D90B126351}" dt="2022-04-17T18:00:54.825" v="690"/>
          <ac:spMkLst>
            <pc:docMk/>
            <pc:sldMk cId="545565400" sldId="288"/>
            <ac:spMk id="9" creationId="{665DBBEF-238B-476B-96AB-8AAC3224ECEA}"/>
          </ac:spMkLst>
        </pc:spChg>
        <pc:spChg chg="add">
          <ac:chgData name="Zhigalov Roman" userId="1f97e9fdf7779aa5" providerId="Windows Live" clId="Web-{9682C19D-E8D6-45C0-9923-13D90B126351}" dt="2022-04-17T18:00:54.825" v="690"/>
          <ac:spMkLst>
            <pc:docMk/>
            <pc:sldMk cId="545565400" sldId="288"/>
            <ac:spMk id="11" creationId="{3FCFB1DE-0B7E-48CC-BA90-B2AB0889F9D6}"/>
          </ac:spMkLst>
        </pc:spChg>
        <pc:picChg chg="add mod ord">
          <ac:chgData name="Zhigalov Roman" userId="1f97e9fdf7779aa5" providerId="Windows Live" clId="Web-{9682C19D-E8D6-45C0-9923-13D90B126351}" dt="2022-04-17T18:00:54.825" v="690"/>
          <ac:picMkLst>
            <pc:docMk/>
            <pc:sldMk cId="545565400" sldId="288"/>
            <ac:picMk id="4" creationId="{15735B6F-93B4-20A4-F399-E0F036B49A49}"/>
          </ac:picMkLst>
        </pc:picChg>
      </pc:sldChg>
      <pc:sldMasterChg chg="add addSldLayout">
        <pc:chgData name="Zhigalov Roman" userId="1f97e9fdf7779aa5" providerId="Windows Live" clId="Web-{9682C19D-E8D6-45C0-9923-13D90B126351}" dt="2022-04-17T17:32:27.416" v="3"/>
        <pc:sldMasterMkLst>
          <pc:docMk/>
          <pc:sldMasterMk cId="1292141871" sldId="2147483648"/>
        </pc:sldMasterMkLst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3663803946" sldId="2147483649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4036937692" sldId="2147483650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3555655755" sldId="2147483651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1590788308" sldId="2147483652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1861017123" sldId="2147483653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355739709" sldId="2147483654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676474705" sldId="2147483655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3745112197" sldId="2147483656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2205475601" sldId="2147483657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3968027057" sldId="2147483658"/>
          </pc:sldLayoutMkLst>
        </pc:sldLayoutChg>
        <pc:sldLayoutChg chg="add">
          <pc:chgData name="Zhigalov Roman" userId="1f97e9fdf7779aa5" providerId="Windows Live" clId="Web-{9682C19D-E8D6-45C0-9923-13D90B126351}" dt="2022-04-17T17:32:27.416" v="3"/>
          <pc:sldLayoutMkLst>
            <pc:docMk/>
            <pc:sldMasterMk cId="1292141871" sldId="2147483648"/>
            <pc:sldLayoutMk cId="2758431674" sldId="2147483659"/>
          </pc:sldLayoutMkLst>
        </pc:sldLayoutChg>
      </pc:sldMasterChg>
      <pc:sldMasterChg chg="replId modSldLayout">
        <pc:chgData name="Zhigalov Roman" userId="1f97e9fdf7779aa5" providerId="Windows Live" clId="Web-{9682C19D-E8D6-45C0-9923-13D90B126351}" dt="2022-04-17T17:32:27.416" v="3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9682C19D-E8D6-45C0-9923-13D90B126351}" dt="2022-04-17T17:32:27.416" v="3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E0DF3-7268-4EC6-B943-6D14EF9F3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303196-0D60-4B7D-B318-A3D3921D8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FEA8CF-AF12-44CA-A795-26C31B21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C87B9-2709-42B3-AF57-516699107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6F0CA5-3E48-4595-B91F-08A125A1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03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0BA52-FA24-4B22-99D5-F0F3D8FB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196ED-800A-492B-A0B1-670FD74B0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52AA65-B659-44EC-AAF2-8A0ADFE9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0C3828-B415-4904-97C0-C8BE1448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F9562-5531-4851-A398-8A319F97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93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09DD2-FC82-47F7-B339-0755D3DE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470307-4558-4346-ACC5-44E6ADF25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DD5DB8-0BDB-4B59-BDB0-6E95B859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B32B0-6C27-4F67-AA3D-F85F0072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3E9212-27EA-415D-987D-BB793D15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5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76CD8-3638-4E8B-AAB4-BF2B9150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E0FBD2-85AD-41ED-9CEC-9B58739BD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7C5CE7-9AFB-4034-AE51-3083BB2A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7CD9DF-B975-41BE-A6F2-5AFF6229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3CCE23-0159-4050-8E51-C701C6BA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CAC5AD-3B7A-4E38-AD94-429DEF99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88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9BF19-0AB1-4EB4-B6B7-46B3C676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985D64-8327-4C2E-9C60-675C9DC3D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664EEA-AA72-403A-ACD3-A339DB8B1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75F807-7349-478A-8BF9-62A1408CA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079844-A805-4D26-AE68-201D365B8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6346B2-53E8-4C65-88E9-ABE5ED25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0E0E13-4A2D-45ED-85F2-F0C7CFE7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0E99E9-5813-4163-9666-26E2BC8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17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A7CE5-EE30-43FD-A35F-40E47A7B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540AEF-78A2-4FA8-9578-84F2D805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942A5-EEC1-4A3E-AF3E-CCC15AF1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B4D1E2-9ED5-4936-BFB4-1945394B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9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CBE9C6-5D94-4FF7-BBE2-895B7E86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79EB20-05F4-4955-8563-1380B75E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3C3DBD-AA8D-40B0-AF60-7FE36CFC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474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B9030-F3CD-4C23-9DFE-0C451E0E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8FDE15-1C3A-4ADC-A15A-9BB93604A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05DA23-FD49-4D0E-9CD1-2DA4719AD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F0FA54-4FAB-4BD6-BCE0-3367D2F8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CC2DF4-9EA8-4DBB-ACD3-D4C6A65A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FC0D63-48EF-466C-A400-1D57760A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1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115AC-C6D9-4317-B1DB-CA092EF8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8A4771-7065-4262-ABD3-92C999A6F2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A165AD-CAAA-4E69-8533-DB9BFF5A3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2321F-72A4-4CA1-BC5D-10908583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349BE0-847A-4B05-9801-C0E62DFE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730CA6-6BCA-4F7C-8B35-3FDD9993B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75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AADBF-C9D9-462D-8C30-4AA109D2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41E034-B02C-4120-9E64-2EEF155B4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0BF362-BE14-4845-893E-7DA4C4CD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FE951-23C2-41D5-95D0-D96E7FD8C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789A8-C8BF-4C45-B625-50AD51EB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027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7EAA40-C072-4D04-94FD-11DAD169A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650E88-B7EF-4DEC-A3A6-AED4FF6AC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359B07-BD92-4399-AEC8-18C07E68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DA2DFA-5651-4622-ABD4-DD5996FF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D4B329-9F20-4D03-B8AE-75C45714B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3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DAA43-A50B-42D4-BB5B-CEE98C0E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2D494C-7A23-4020-90C6-19FA38147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BBFE2B-485F-4567-8A25-2CD5E89BE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0804-C57A-4F33-8B2C-15E0E0473833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02771-DBF2-452A-BB9E-E4A4B31BC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C9BE5A-72DD-4F0E-8F49-5D6A32917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4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30. Важнейшие политические события и ход военных действий в 1917—1918 гг.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челове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7927FCE5-E6BF-89F2-9398-EDDB2DFDE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95" b="24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68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634EF-5EB5-78C3-F4F5-FF7DFD37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Россия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B1D58-B4B3-C715-8A8E-D0193456D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В 1916 - начале 1917 г. обострились экономические и социальные противоречия</a:t>
            </a:r>
          </a:p>
          <a:p>
            <a:r>
              <a:rPr lang="ru-RU" sz="2200">
                <a:cs typeface="Calibri"/>
              </a:rPr>
              <a:t>Ощущались нехватка продовольствия и товаров первой необходимости. Потери на фронте и отсутствия военных успехов привело к росту недовольства в армии</a:t>
            </a:r>
          </a:p>
          <a:p>
            <a:r>
              <a:rPr lang="ru-RU" sz="2200">
                <a:ea typeface="+mn-lt"/>
                <a:cs typeface="+mn-lt"/>
              </a:rPr>
              <a:t>В феврале 1917 г. в результате буржуазно-демократической революции здесь было свергнуто самодержавие</a:t>
            </a:r>
          </a:p>
          <a:p>
            <a:r>
              <a:rPr lang="ru-RU" sz="2200" dirty="0">
                <a:ea typeface="+mn-lt"/>
                <a:cs typeface="+mn-lt"/>
              </a:rPr>
              <a:t>В октябре 1917 г. произошла Октябрьская революция</a:t>
            </a:r>
          </a:p>
        </p:txBody>
      </p:sp>
    </p:spTree>
    <p:extLst>
      <p:ext uri="{BB962C8B-B14F-4D97-AF65-F5344CB8AC3E}">
        <p14:creationId xmlns:p14="http://schemas.microsoft.com/office/powerpoint/2010/main" val="369825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емля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2B42905-47AF-374F-2073-98FA21FAF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731" b="77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2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рисует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93F57419-0066-4CD9-9CCD-404911A79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44" b="40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0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3F9D1-1C41-0AB6-C648-7A858785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Вступление в войну США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401DE9-8F60-082F-9A8A-61853CA25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54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40685-E7E6-11C7-3E35-3E537503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Причины вступления в войну США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BD6536-E615-6E26-2C16-6878E3CF7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США являлось кредитором и поставщиком ресурсов для Англии и Франции и не могло допустить их поражения</a:t>
            </a:r>
          </a:p>
          <a:p>
            <a:r>
              <a:rPr lang="ru-RU" sz="2200">
                <a:cs typeface="Calibri"/>
              </a:rPr>
              <a:t>Переброска немецких войск с восточного фронта на западный поставил под угрозу Францию </a:t>
            </a:r>
          </a:p>
          <a:p>
            <a:r>
              <a:rPr lang="ru-RU" sz="2200" dirty="0">
                <a:ea typeface="+mn-lt"/>
                <a:cs typeface="+mn-lt"/>
              </a:rPr>
              <a:t>Участие в войне позволяло США укрепить положение на международной арене. </a:t>
            </a:r>
            <a:endParaRPr lang="ru-RU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12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оенная форма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9C0E37C-A605-1890-9D74-21BAC60EE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53E9F-F365-79A7-74F4-FAEABE61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Апрель 1917 г. - вступление в войну США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05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улица, несколько, подвал&#10;&#10;Автоматически созданное описание">
            <a:extLst>
              <a:ext uri="{FF2B5EF4-FFF2-40B4-BE49-F238E27FC236}">
                <a16:creationId xmlns:a16="http://schemas.microsoft.com/office/drawing/2014/main" id="{61218AA9-27E1-90F0-922C-47D232A90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18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человек, внешний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F4B6DF3F-B9B9-3E9D-919C-34F028C6B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73" b="64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8C52A-81B6-81FB-08F8-FE3E0F2A3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1917 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37EC61-F5F5-7E60-80F8-4A49D248F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10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A1518-4CBA-A00B-D28D-1A2E9074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6D2F1B-46F9-F07B-9F91-4CFD45511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старый, плот&#10;&#10;Автоматически созданное описание">
            <a:extLst>
              <a:ext uri="{FF2B5EF4-FFF2-40B4-BE49-F238E27FC236}">
                <a16:creationId xmlns:a16="http://schemas.microsoft.com/office/drawing/2014/main" id="{18128754-A801-2076-885E-4323F4AC6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A24D0-250B-5F5C-592F-80A0F1A8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Апрель 1917 г. - мясорубка Нивеля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826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гор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8B7F0918-CD95-874F-B91B-39955293E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83" b="24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83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ебо, стары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4DF532D0-D049-3D41-4F08-8FC75A386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322" b="13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784AF-803E-8F08-9227-88B1CA28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Июль-ноябрь 1917 г. - битва при Ипре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456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трава, поле&#10;&#10;Автоматически созданное описание">
            <a:extLst>
              <a:ext uri="{FF2B5EF4-FFF2-40B4-BE49-F238E27FC236}">
                <a16:creationId xmlns:a16="http://schemas.microsoft.com/office/drawing/2014/main" id="{30A3B3CC-0167-1809-EBDB-34E0A4E85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05" b="129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78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вода&#10;&#10;Автоматически созданное описание">
            <a:extLst>
              <a:ext uri="{FF2B5EF4-FFF2-40B4-BE49-F238E27FC236}">
                <a16:creationId xmlns:a16="http://schemas.microsoft.com/office/drawing/2014/main" id="{1EEB8B33-803C-6910-36F2-8A8320742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9BD3C-4DD9-E314-6202-8D298DF9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Ноябрь 1917 г. - битва при Камбре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007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небо, земля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74A0A948-E371-A9BE-3490-53E327256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4" b="58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10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96D94-C7B0-AC66-3D9C-8C4BFB487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Заключительный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этап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CE305E-197F-338C-CBFB-C5EC1F48C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78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5F5217C1-F543-7829-21A1-CE42EC3A3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D1037-6D40-3157-ECE0-DFFB80F7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3 марта 1918 г. - Брест-Литовский мир (Россия вышла из войны)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365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дерево, внешний, небо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BD470B7-3A98-80FC-6731-A6574E262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F2B81-367F-D3DA-915A-5F8B8809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Июль-август 1918 г. - битва на Марне 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209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3B18A0C-F5B1-B49D-D20F-DF6C23725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A088D-C86F-0ABB-6E3C-0752CD3A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11 ноября 1918 г. - Компьенское перемирие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476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8DA2A-F137-48D0-42FF-0357194B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План урока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62EAB0-E83D-E240-C24C-730458418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Назревание кризиса в воюющих странах </a:t>
            </a:r>
          </a:p>
          <a:p>
            <a:r>
              <a:rPr lang="ru-RU" dirty="0">
                <a:cs typeface="Calibri"/>
              </a:rPr>
              <a:t>Вступление в войну США</a:t>
            </a:r>
          </a:p>
          <a:p>
            <a:r>
              <a:rPr lang="ru-RU" dirty="0">
                <a:cs typeface="Calibri"/>
              </a:rPr>
              <a:t>1917 г.</a:t>
            </a:r>
          </a:p>
          <a:p>
            <a:r>
              <a:rPr lang="ru-RU" dirty="0">
                <a:cs typeface="Calibri"/>
              </a:rPr>
              <a:t>Заключительный этап войны</a:t>
            </a:r>
          </a:p>
          <a:p>
            <a:r>
              <a:rPr lang="ru-RU">
                <a:cs typeface="Calibri"/>
              </a:rPr>
              <a:t>Итоги Первой Мировой войны</a:t>
            </a: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465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586E-D2FA-6496-4054-D6CB22343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Итоги Первой Мировой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B0CFF5-7102-AC9F-B114-81D0EC7C1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39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BB2F9-AAA7-B0ED-3390-151ADD24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46C321-CC0D-0298-77E9-E727B41F5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Распались четыре империи: Российская, Германская, Австро-Венгерская и Османская</a:t>
            </a:r>
            <a:endParaRPr lang="ru-RU" sz="2200"/>
          </a:p>
          <a:p>
            <a:r>
              <a:rPr lang="ru-RU" sz="2200">
                <a:ea typeface="+mn-lt"/>
                <a:cs typeface="+mn-lt"/>
              </a:rPr>
              <a:t>Россия оказалась ввергнутой в хаос революции и гражданской войны. Возникло советское государство во главе с большевистским правительством</a:t>
            </a:r>
          </a:p>
          <a:p>
            <a:r>
              <a:rPr lang="ru-RU" sz="2200">
                <a:ea typeface="+mn-lt"/>
                <a:cs typeface="+mn-lt"/>
              </a:rPr>
              <a:t>На территории Европы возникли новые государства: Чехословакия, Венгрия, Королевство сербов, хорватов и словенцев (позднее Югославия), Латвия, Литва, Эстония и Финляндия</a:t>
            </a:r>
          </a:p>
          <a:p>
            <a:r>
              <a:rPr lang="ru-RU" sz="2200" dirty="0">
                <a:ea typeface="+mn-lt"/>
                <a:cs typeface="+mn-lt"/>
              </a:rPr>
              <a:t>На обломках Османской империи образовались Турецкая республика и ряд арабских государств, оказавшихся под контролем Англии и Франции. Все германские колонии были поделены между странами Антанты</a:t>
            </a:r>
          </a:p>
        </p:txBody>
      </p:sp>
    </p:spTree>
    <p:extLst>
      <p:ext uri="{BB962C8B-B14F-4D97-AF65-F5344CB8AC3E}">
        <p14:creationId xmlns:p14="http://schemas.microsoft.com/office/powerpoint/2010/main" val="1799123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D8C1C-67F6-F4A7-4D67-204003C6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Итоги войны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5735B6F-93B4-20A4-F399-E0F036B49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755922"/>
            <a:ext cx="7214616" cy="331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6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дание, небо, дом&#10;&#10;Автоматически созданное описание">
            <a:extLst>
              <a:ext uri="{FF2B5EF4-FFF2-40B4-BE49-F238E27FC236}">
                <a16:creationId xmlns:a16="http://schemas.microsoft.com/office/drawing/2014/main" id="{64EB7D50-D1DA-DCEF-DF31-A2218DBA7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49" b="68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8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бел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24545EFC-EA57-D2D9-8C7B-B0A2E8A86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75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тарый, внешний, бел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35128FE-F4BF-F482-1D1B-93A41BC01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5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626C9-C32B-C496-755C-5C530DE2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6C7DEA-AA19-9037-2546-A904EE33E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78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8AAA9-4AB6-2046-BF99-A3E10E74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9CA23E-4E74-DAF4-61E2-82F667F3F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862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74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F587C-F18B-6BCA-6155-6EE13AFE3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Назревание кризиса в воюющих странах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BC20DF-844D-63F4-1B76-DD1E7286A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1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36BB3-6A15-580A-590F-F1CCBD84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Германия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D95A69-00F3-4633-581C-C830D5C54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После провала стратегии блицкрига и вступления войны в затяжную фазу немецкая экономика стала давать сбои</a:t>
            </a:r>
          </a:p>
          <a:p>
            <a:r>
              <a:rPr lang="ru-RU" sz="2200">
                <a:ea typeface="+mn-lt"/>
                <a:cs typeface="+mn-lt"/>
              </a:rPr>
              <a:t>В феврале 1915 г. в Германии было введено жесткое распределение продуктов питания, а в 1916 г. — карточная система</a:t>
            </a:r>
          </a:p>
          <a:p>
            <a:r>
              <a:rPr lang="ru-RU" sz="2200">
                <a:ea typeface="+mn-lt"/>
                <a:cs typeface="+mn-lt"/>
              </a:rPr>
              <a:t>На военных заводах широко использовался женский и детский труд</a:t>
            </a:r>
          </a:p>
          <a:p>
            <a:r>
              <a:rPr lang="ru-RU" sz="2200">
                <a:ea typeface="+mn-lt"/>
                <a:cs typeface="+mn-lt"/>
              </a:rPr>
              <a:t>С каждым годом военная промышленность все больше ощущала дефицит сырья и материалов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56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1CFD072-A47B-3334-4C4C-7D6345A7D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0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A21A7-7CCA-D503-C652-1D77CB95F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800">
                <a:cs typeface="Calibri Light"/>
              </a:rPr>
              <a:t>Великобритания</a:t>
            </a:r>
            <a:endParaRPr lang="ru-RU" sz="38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12153F-41F5-2CCA-A3EF-D6A3EA437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Руководство промышленностью, которая выполняла заказы военных ведомств, перешло к министерству обороны</a:t>
            </a:r>
          </a:p>
          <a:p>
            <a:r>
              <a:rPr lang="ru-RU" sz="2200">
                <a:ea typeface="+mn-lt"/>
                <a:cs typeface="+mn-lt"/>
              </a:rPr>
              <a:t>Специальный закон предусматривал установление государственного контроля над производством, транспортом, прессой, а также запрещение забастовок</a:t>
            </a:r>
          </a:p>
          <a:p>
            <a:r>
              <a:rPr lang="ru-RU" sz="2200">
                <a:ea typeface="+mn-lt"/>
                <a:cs typeface="+mn-lt"/>
              </a:rPr>
              <a:t>В 1916 г. парламент принял закон об обязательной воинской повинности (до этого армия формировалась на добровольной основе</a:t>
            </a:r>
          </a:p>
        </p:txBody>
      </p:sp>
    </p:spTree>
    <p:extLst>
      <p:ext uri="{BB962C8B-B14F-4D97-AF65-F5344CB8AC3E}">
        <p14:creationId xmlns:p14="http://schemas.microsoft.com/office/powerpoint/2010/main" val="2440736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, земля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43075BC6-EC57-FACE-C5EE-90DFAF0FC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67" b="138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04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EF1A9-7439-EDFA-B061-2D8DE32B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Франция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404B64-162B-C102-F14B-A9E168F22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К 1917 г. положение в стране значительно ухудшилось. Производство зерна сократилось до 58млн т (при потребности 68млн т)</a:t>
            </a:r>
          </a:p>
          <a:p>
            <a:r>
              <a:rPr lang="ru-RU" sz="2200">
                <a:ea typeface="+mn-lt"/>
                <a:cs typeface="+mn-lt"/>
              </a:rPr>
              <a:t>Ограничение импорта в связи с войной породило кризис практически во всех отраслях экономики, который сопровождался нарастанием стачечной борьбы трудящихся</a:t>
            </a:r>
          </a:p>
          <a:p>
            <a:r>
              <a:rPr lang="ru-RU" sz="2200">
                <a:ea typeface="+mn-lt"/>
                <a:cs typeface="+mn-lt"/>
              </a:rPr>
              <a:t>Ухудшение материального положения населения и рост антивоенных настроений вызвали в стране еще большее обострение политического кризиса</a:t>
            </a:r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3275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Тема Office</vt:lpstr>
      <vt:lpstr>§ 30. Важнейшие политические события и ход военных действий в 1917—1918 гг.</vt:lpstr>
      <vt:lpstr>Проверка д/з</vt:lpstr>
      <vt:lpstr>План урока</vt:lpstr>
      <vt:lpstr>1. Назревание кризиса в воюющих странах</vt:lpstr>
      <vt:lpstr>Германия</vt:lpstr>
      <vt:lpstr>Презентация PowerPoint</vt:lpstr>
      <vt:lpstr>Великобритания</vt:lpstr>
      <vt:lpstr>Презентация PowerPoint</vt:lpstr>
      <vt:lpstr>Франция</vt:lpstr>
      <vt:lpstr>Презентация PowerPoint</vt:lpstr>
      <vt:lpstr>Россия</vt:lpstr>
      <vt:lpstr>Презентация PowerPoint</vt:lpstr>
      <vt:lpstr>Презентация PowerPoint</vt:lpstr>
      <vt:lpstr>2. Вступление в войну США</vt:lpstr>
      <vt:lpstr>Причины вступления в войну США</vt:lpstr>
      <vt:lpstr>Апрель 1917 г. - вступление в войну США</vt:lpstr>
      <vt:lpstr>Презентация PowerPoint</vt:lpstr>
      <vt:lpstr>Презентация PowerPoint</vt:lpstr>
      <vt:lpstr>3. 1917 г.</vt:lpstr>
      <vt:lpstr>Апрель 1917 г. - мясорубка Нивеля</vt:lpstr>
      <vt:lpstr>Презентация PowerPoint</vt:lpstr>
      <vt:lpstr>Июль-ноябрь 1917 г. - битва при Ипре</vt:lpstr>
      <vt:lpstr>Презентация PowerPoint</vt:lpstr>
      <vt:lpstr>Ноябрь 1917 г. - битва при Камбре</vt:lpstr>
      <vt:lpstr>Презентация PowerPoint</vt:lpstr>
      <vt:lpstr>4. Заключительный этап войны</vt:lpstr>
      <vt:lpstr>3 марта 1918 г. - Брест-Литовский мир (Россия вышла из войны)</vt:lpstr>
      <vt:lpstr>Июль-август 1918 г. - битва на Марне </vt:lpstr>
      <vt:lpstr>11 ноября 1918 г. - Компьенское перемирие</vt:lpstr>
      <vt:lpstr>5. Итоги Первой Мировой войны</vt:lpstr>
      <vt:lpstr>Основные положения</vt:lpstr>
      <vt:lpstr>Итоги войны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30. Важнейшие политические события и ход военных действий в 1917—1918 гг.</dc:title>
  <dc:creator/>
  <cp:lastModifiedBy/>
  <cp:revision>159</cp:revision>
  <dcterms:created xsi:type="dcterms:W3CDTF">2022-04-17T17:31:50Z</dcterms:created>
  <dcterms:modified xsi:type="dcterms:W3CDTF">2022-04-17T18:03:28Z</dcterms:modified>
</cp:coreProperties>
</file>