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FE4B1-C8D0-476E-BF0C-60C422ED22BA}" v="1242" dt="2022-01-28T18:27:49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ACAF55-C98A-4934-A7A8-CC2040BAC44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AAF12F-7546-4A4C-BE4B-BD7F195DDFB6}">
      <dgm:prSet/>
      <dgm:spPr/>
      <dgm:t>
        <a:bodyPr/>
        <a:lstStyle/>
        <a:p>
          <a:r>
            <a:rPr lang="ru-RU"/>
            <a:t>Причины принятия христианства</a:t>
          </a:r>
          <a:endParaRPr lang="en-US"/>
        </a:p>
      </dgm:t>
    </dgm:pt>
    <dgm:pt modelId="{84496F0F-6249-41FC-A0EF-20DBFC2316B4}" type="parTrans" cxnId="{2E16D584-A3BA-4920-93E2-4EC5625D7DC1}">
      <dgm:prSet/>
      <dgm:spPr/>
      <dgm:t>
        <a:bodyPr/>
        <a:lstStyle/>
        <a:p>
          <a:endParaRPr lang="en-US"/>
        </a:p>
      </dgm:t>
    </dgm:pt>
    <dgm:pt modelId="{8B8A5E97-51CB-4FAC-821C-E2E01BF62BC6}" type="sibTrans" cxnId="{2E16D584-A3BA-4920-93E2-4EC5625D7DC1}">
      <dgm:prSet/>
      <dgm:spPr/>
      <dgm:t>
        <a:bodyPr/>
        <a:lstStyle/>
        <a:p>
          <a:endParaRPr lang="en-US"/>
        </a:p>
      </dgm:t>
    </dgm:pt>
    <dgm:pt modelId="{E4FDB0D3-D4F7-4D66-B99D-5C146AC43066}">
      <dgm:prSet/>
      <dgm:spPr/>
      <dgm:t>
        <a:bodyPr/>
        <a:lstStyle/>
        <a:p>
          <a:r>
            <a:rPr lang="ru-RU"/>
            <a:t>Первые христиане</a:t>
          </a:r>
          <a:endParaRPr lang="en-US"/>
        </a:p>
      </dgm:t>
    </dgm:pt>
    <dgm:pt modelId="{E418C773-B9D1-4AC2-94BC-04B3E327DE25}" type="parTrans" cxnId="{177B137C-48B5-4874-9D56-FBE1485D72AC}">
      <dgm:prSet/>
      <dgm:spPr/>
      <dgm:t>
        <a:bodyPr/>
        <a:lstStyle/>
        <a:p>
          <a:endParaRPr lang="en-US"/>
        </a:p>
      </dgm:t>
    </dgm:pt>
    <dgm:pt modelId="{821F3896-6987-4501-B615-B9216651BBB7}" type="sibTrans" cxnId="{177B137C-48B5-4874-9D56-FBE1485D72AC}">
      <dgm:prSet/>
      <dgm:spPr/>
      <dgm:t>
        <a:bodyPr/>
        <a:lstStyle/>
        <a:p>
          <a:endParaRPr lang="en-US"/>
        </a:p>
      </dgm:t>
    </dgm:pt>
    <dgm:pt modelId="{B52C2305-E6F0-4D37-9F2C-838EB415E207}">
      <dgm:prSet/>
      <dgm:spPr/>
      <dgm:t>
        <a:bodyPr/>
        <a:lstStyle/>
        <a:p>
          <a:r>
            <a:rPr lang="ru-RU"/>
            <a:t>Язычество и христианство</a:t>
          </a:r>
          <a:endParaRPr lang="en-US"/>
        </a:p>
      </dgm:t>
    </dgm:pt>
    <dgm:pt modelId="{4FE9BC29-ECC8-4D64-90EF-E83E654DC354}" type="parTrans" cxnId="{6F165029-56C4-4064-9A84-42CDA6B2FEF4}">
      <dgm:prSet/>
      <dgm:spPr/>
      <dgm:t>
        <a:bodyPr/>
        <a:lstStyle/>
        <a:p>
          <a:endParaRPr lang="en-US"/>
        </a:p>
      </dgm:t>
    </dgm:pt>
    <dgm:pt modelId="{9937758C-C713-41F3-8F0A-00E03A57703B}" type="sibTrans" cxnId="{6F165029-56C4-4064-9A84-42CDA6B2FEF4}">
      <dgm:prSet/>
      <dgm:spPr/>
      <dgm:t>
        <a:bodyPr/>
        <a:lstStyle/>
        <a:p>
          <a:endParaRPr lang="en-US"/>
        </a:p>
      </dgm:t>
    </dgm:pt>
    <dgm:pt modelId="{CE65505B-B063-4B17-BF30-61AC31F3BFF4}">
      <dgm:prSet/>
      <dgm:spPr/>
      <dgm:t>
        <a:bodyPr/>
        <a:lstStyle/>
        <a:p>
          <a:r>
            <a:rPr lang="ru-RU"/>
            <a:t>Религиозно-просветительская деятельность</a:t>
          </a:r>
          <a:endParaRPr lang="en-US"/>
        </a:p>
      </dgm:t>
    </dgm:pt>
    <dgm:pt modelId="{273953C9-21DC-4A88-8837-A8C6CBA46509}" type="parTrans" cxnId="{819D44A4-8BD8-418E-A794-F169CA2B141B}">
      <dgm:prSet/>
      <dgm:spPr/>
      <dgm:t>
        <a:bodyPr/>
        <a:lstStyle/>
        <a:p>
          <a:endParaRPr lang="en-US"/>
        </a:p>
      </dgm:t>
    </dgm:pt>
    <dgm:pt modelId="{479C0586-53C8-4062-B6A2-6E1D0966F8B6}" type="sibTrans" cxnId="{819D44A4-8BD8-418E-A794-F169CA2B141B}">
      <dgm:prSet/>
      <dgm:spPr/>
      <dgm:t>
        <a:bodyPr/>
        <a:lstStyle/>
        <a:p>
          <a:endParaRPr lang="en-US"/>
        </a:p>
      </dgm:t>
    </dgm:pt>
    <dgm:pt modelId="{30F123CB-0F3E-4919-BB37-2E26D428770E}">
      <dgm:prSet/>
      <dgm:spPr/>
      <dgm:t>
        <a:bodyPr/>
        <a:lstStyle/>
        <a:p>
          <a:r>
            <a:rPr lang="ru-RU"/>
            <a:t>Значение христианства в жизни белорусских земель</a:t>
          </a:r>
          <a:endParaRPr lang="en-US"/>
        </a:p>
      </dgm:t>
    </dgm:pt>
    <dgm:pt modelId="{AE5C5C0D-8D74-4A4E-93DA-228045AD4C91}" type="parTrans" cxnId="{9A177A31-62D0-4BA5-8C88-7B024291BB48}">
      <dgm:prSet/>
      <dgm:spPr/>
      <dgm:t>
        <a:bodyPr/>
        <a:lstStyle/>
        <a:p>
          <a:endParaRPr lang="en-US"/>
        </a:p>
      </dgm:t>
    </dgm:pt>
    <dgm:pt modelId="{858E2EE1-EEFC-4C6B-A5D7-00C46E885F87}" type="sibTrans" cxnId="{9A177A31-62D0-4BA5-8C88-7B024291BB48}">
      <dgm:prSet/>
      <dgm:spPr/>
      <dgm:t>
        <a:bodyPr/>
        <a:lstStyle/>
        <a:p>
          <a:endParaRPr lang="en-US"/>
        </a:p>
      </dgm:t>
    </dgm:pt>
    <dgm:pt modelId="{0A9DA0DB-7E00-4753-9421-C131B088181E}" type="pres">
      <dgm:prSet presAssocID="{4DACAF55-C98A-4934-A7A8-CC2040BAC446}" presName="vert0" presStyleCnt="0">
        <dgm:presLayoutVars>
          <dgm:dir/>
          <dgm:animOne val="branch"/>
          <dgm:animLvl val="lvl"/>
        </dgm:presLayoutVars>
      </dgm:prSet>
      <dgm:spPr/>
    </dgm:pt>
    <dgm:pt modelId="{23487CF7-1FB1-456E-8D4B-1C6BE24F3BBF}" type="pres">
      <dgm:prSet presAssocID="{52AAF12F-7546-4A4C-BE4B-BD7F195DDFB6}" presName="thickLine" presStyleLbl="alignNode1" presStyleIdx="0" presStyleCnt="5"/>
      <dgm:spPr/>
    </dgm:pt>
    <dgm:pt modelId="{FA0AA435-E462-4FB6-A01A-CF39DC12076E}" type="pres">
      <dgm:prSet presAssocID="{52AAF12F-7546-4A4C-BE4B-BD7F195DDFB6}" presName="horz1" presStyleCnt="0"/>
      <dgm:spPr/>
    </dgm:pt>
    <dgm:pt modelId="{DABD1B80-315A-46BD-BFD6-DCE698999396}" type="pres">
      <dgm:prSet presAssocID="{52AAF12F-7546-4A4C-BE4B-BD7F195DDFB6}" presName="tx1" presStyleLbl="revTx" presStyleIdx="0" presStyleCnt="5"/>
      <dgm:spPr/>
    </dgm:pt>
    <dgm:pt modelId="{91C24583-B86D-43BE-BB73-8AF0DC369CF9}" type="pres">
      <dgm:prSet presAssocID="{52AAF12F-7546-4A4C-BE4B-BD7F195DDFB6}" presName="vert1" presStyleCnt="0"/>
      <dgm:spPr/>
    </dgm:pt>
    <dgm:pt modelId="{B9B37036-D44B-4A51-BA76-9D713AC49DC8}" type="pres">
      <dgm:prSet presAssocID="{E4FDB0D3-D4F7-4D66-B99D-5C146AC43066}" presName="thickLine" presStyleLbl="alignNode1" presStyleIdx="1" presStyleCnt="5"/>
      <dgm:spPr/>
    </dgm:pt>
    <dgm:pt modelId="{D2367F8D-CA25-4E88-B1C7-902C550C28C9}" type="pres">
      <dgm:prSet presAssocID="{E4FDB0D3-D4F7-4D66-B99D-5C146AC43066}" presName="horz1" presStyleCnt="0"/>
      <dgm:spPr/>
    </dgm:pt>
    <dgm:pt modelId="{AB010684-5E57-450D-930D-51E794443FD9}" type="pres">
      <dgm:prSet presAssocID="{E4FDB0D3-D4F7-4D66-B99D-5C146AC43066}" presName="tx1" presStyleLbl="revTx" presStyleIdx="1" presStyleCnt="5"/>
      <dgm:spPr/>
    </dgm:pt>
    <dgm:pt modelId="{E7B4E417-E5BB-4060-9F10-E9673E3E1B96}" type="pres">
      <dgm:prSet presAssocID="{E4FDB0D3-D4F7-4D66-B99D-5C146AC43066}" presName="vert1" presStyleCnt="0"/>
      <dgm:spPr/>
    </dgm:pt>
    <dgm:pt modelId="{E779E980-5927-4BB9-B72B-180C586809A0}" type="pres">
      <dgm:prSet presAssocID="{B52C2305-E6F0-4D37-9F2C-838EB415E207}" presName="thickLine" presStyleLbl="alignNode1" presStyleIdx="2" presStyleCnt="5"/>
      <dgm:spPr/>
    </dgm:pt>
    <dgm:pt modelId="{09F31C01-C171-428E-BC0E-49265EEFBF9A}" type="pres">
      <dgm:prSet presAssocID="{B52C2305-E6F0-4D37-9F2C-838EB415E207}" presName="horz1" presStyleCnt="0"/>
      <dgm:spPr/>
    </dgm:pt>
    <dgm:pt modelId="{D4E0FF1E-BE4B-418F-82C3-CD04E670C77A}" type="pres">
      <dgm:prSet presAssocID="{B52C2305-E6F0-4D37-9F2C-838EB415E207}" presName="tx1" presStyleLbl="revTx" presStyleIdx="2" presStyleCnt="5"/>
      <dgm:spPr/>
    </dgm:pt>
    <dgm:pt modelId="{791EEEA1-56DA-4C14-87BB-CC9DF7D44381}" type="pres">
      <dgm:prSet presAssocID="{B52C2305-E6F0-4D37-9F2C-838EB415E207}" presName="vert1" presStyleCnt="0"/>
      <dgm:spPr/>
    </dgm:pt>
    <dgm:pt modelId="{CDF27EBE-A6E4-47AA-ACC5-0A82E2F0C3D6}" type="pres">
      <dgm:prSet presAssocID="{CE65505B-B063-4B17-BF30-61AC31F3BFF4}" presName="thickLine" presStyleLbl="alignNode1" presStyleIdx="3" presStyleCnt="5"/>
      <dgm:spPr/>
    </dgm:pt>
    <dgm:pt modelId="{01CD8374-9BAD-41E2-BE32-C902CC302D34}" type="pres">
      <dgm:prSet presAssocID="{CE65505B-B063-4B17-BF30-61AC31F3BFF4}" presName="horz1" presStyleCnt="0"/>
      <dgm:spPr/>
    </dgm:pt>
    <dgm:pt modelId="{25629F3C-1A71-4686-943D-514B2D69C3FB}" type="pres">
      <dgm:prSet presAssocID="{CE65505B-B063-4B17-BF30-61AC31F3BFF4}" presName="tx1" presStyleLbl="revTx" presStyleIdx="3" presStyleCnt="5"/>
      <dgm:spPr/>
    </dgm:pt>
    <dgm:pt modelId="{44B6ECD1-E611-4A40-8969-A5B14EBBCAED}" type="pres">
      <dgm:prSet presAssocID="{CE65505B-B063-4B17-BF30-61AC31F3BFF4}" presName="vert1" presStyleCnt="0"/>
      <dgm:spPr/>
    </dgm:pt>
    <dgm:pt modelId="{A5E24440-534F-47BF-969A-AF53D64B59B2}" type="pres">
      <dgm:prSet presAssocID="{30F123CB-0F3E-4919-BB37-2E26D428770E}" presName="thickLine" presStyleLbl="alignNode1" presStyleIdx="4" presStyleCnt="5"/>
      <dgm:spPr/>
    </dgm:pt>
    <dgm:pt modelId="{5B57428F-0F6C-4E46-9942-A0FD8E6FD2DA}" type="pres">
      <dgm:prSet presAssocID="{30F123CB-0F3E-4919-BB37-2E26D428770E}" presName="horz1" presStyleCnt="0"/>
      <dgm:spPr/>
    </dgm:pt>
    <dgm:pt modelId="{DBD7A645-D24A-414F-9B90-97B805C2E340}" type="pres">
      <dgm:prSet presAssocID="{30F123CB-0F3E-4919-BB37-2E26D428770E}" presName="tx1" presStyleLbl="revTx" presStyleIdx="4" presStyleCnt="5"/>
      <dgm:spPr/>
    </dgm:pt>
    <dgm:pt modelId="{1F8B8321-3492-40BE-A656-3A25642A9EF2}" type="pres">
      <dgm:prSet presAssocID="{30F123CB-0F3E-4919-BB37-2E26D428770E}" presName="vert1" presStyleCnt="0"/>
      <dgm:spPr/>
    </dgm:pt>
  </dgm:ptLst>
  <dgm:cxnLst>
    <dgm:cxn modelId="{AC0B1704-9A6F-4E40-B9EA-363AF3D94A53}" type="presOf" srcId="{30F123CB-0F3E-4919-BB37-2E26D428770E}" destId="{DBD7A645-D24A-414F-9B90-97B805C2E340}" srcOrd="0" destOrd="0" presId="urn:microsoft.com/office/officeart/2008/layout/LinedList"/>
    <dgm:cxn modelId="{6F165029-56C4-4064-9A84-42CDA6B2FEF4}" srcId="{4DACAF55-C98A-4934-A7A8-CC2040BAC446}" destId="{B52C2305-E6F0-4D37-9F2C-838EB415E207}" srcOrd="2" destOrd="0" parTransId="{4FE9BC29-ECC8-4D64-90EF-E83E654DC354}" sibTransId="{9937758C-C713-41F3-8F0A-00E03A57703B}"/>
    <dgm:cxn modelId="{8922CB2E-C426-499D-AB8A-68FE9333AA4D}" type="presOf" srcId="{B52C2305-E6F0-4D37-9F2C-838EB415E207}" destId="{D4E0FF1E-BE4B-418F-82C3-CD04E670C77A}" srcOrd="0" destOrd="0" presId="urn:microsoft.com/office/officeart/2008/layout/LinedList"/>
    <dgm:cxn modelId="{9A177A31-62D0-4BA5-8C88-7B024291BB48}" srcId="{4DACAF55-C98A-4934-A7A8-CC2040BAC446}" destId="{30F123CB-0F3E-4919-BB37-2E26D428770E}" srcOrd="4" destOrd="0" parTransId="{AE5C5C0D-8D74-4A4E-93DA-228045AD4C91}" sibTransId="{858E2EE1-EEFC-4C6B-A5D7-00C46E885F87}"/>
    <dgm:cxn modelId="{B0240737-B37C-4407-AB2C-B3D59EFEEA90}" type="presOf" srcId="{4DACAF55-C98A-4934-A7A8-CC2040BAC446}" destId="{0A9DA0DB-7E00-4753-9421-C131B088181E}" srcOrd="0" destOrd="0" presId="urn:microsoft.com/office/officeart/2008/layout/LinedList"/>
    <dgm:cxn modelId="{9C6A895F-871B-40BB-A290-6F899A3A3170}" type="presOf" srcId="{52AAF12F-7546-4A4C-BE4B-BD7F195DDFB6}" destId="{DABD1B80-315A-46BD-BFD6-DCE698999396}" srcOrd="0" destOrd="0" presId="urn:microsoft.com/office/officeart/2008/layout/LinedList"/>
    <dgm:cxn modelId="{DEA4F450-9F17-4E78-9E5F-ECAD7A1B606E}" type="presOf" srcId="{CE65505B-B063-4B17-BF30-61AC31F3BFF4}" destId="{25629F3C-1A71-4686-943D-514B2D69C3FB}" srcOrd="0" destOrd="0" presId="urn:microsoft.com/office/officeart/2008/layout/LinedList"/>
    <dgm:cxn modelId="{177B137C-48B5-4874-9D56-FBE1485D72AC}" srcId="{4DACAF55-C98A-4934-A7A8-CC2040BAC446}" destId="{E4FDB0D3-D4F7-4D66-B99D-5C146AC43066}" srcOrd="1" destOrd="0" parTransId="{E418C773-B9D1-4AC2-94BC-04B3E327DE25}" sibTransId="{821F3896-6987-4501-B615-B9216651BBB7}"/>
    <dgm:cxn modelId="{2E16D584-A3BA-4920-93E2-4EC5625D7DC1}" srcId="{4DACAF55-C98A-4934-A7A8-CC2040BAC446}" destId="{52AAF12F-7546-4A4C-BE4B-BD7F195DDFB6}" srcOrd="0" destOrd="0" parTransId="{84496F0F-6249-41FC-A0EF-20DBFC2316B4}" sibTransId="{8B8A5E97-51CB-4FAC-821C-E2E01BF62BC6}"/>
    <dgm:cxn modelId="{1C76B09D-FAF5-4548-A9C8-D966A078E099}" type="presOf" srcId="{E4FDB0D3-D4F7-4D66-B99D-5C146AC43066}" destId="{AB010684-5E57-450D-930D-51E794443FD9}" srcOrd="0" destOrd="0" presId="urn:microsoft.com/office/officeart/2008/layout/LinedList"/>
    <dgm:cxn modelId="{819D44A4-8BD8-418E-A794-F169CA2B141B}" srcId="{4DACAF55-C98A-4934-A7A8-CC2040BAC446}" destId="{CE65505B-B063-4B17-BF30-61AC31F3BFF4}" srcOrd="3" destOrd="0" parTransId="{273953C9-21DC-4A88-8837-A8C6CBA46509}" sibTransId="{479C0586-53C8-4062-B6A2-6E1D0966F8B6}"/>
    <dgm:cxn modelId="{02E23855-B3F5-489A-862C-7DB3A5E51559}" type="presParOf" srcId="{0A9DA0DB-7E00-4753-9421-C131B088181E}" destId="{23487CF7-1FB1-456E-8D4B-1C6BE24F3BBF}" srcOrd="0" destOrd="0" presId="urn:microsoft.com/office/officeart/2008/layout/LinedList"/>
    <dgm:cxn modelId="{63B43B56-C6A1-4A4A-890B-340D8A6ED50F}" type="presParOf" srcId="{0A9DA0DB-7E00-4753-9421-C131B088181E}" destId="{FA0AA435-E462-4FB6-A01A-CF39DC12076E}" srcOrd="1" destOrd="0" presId="urn:microsoft.com/office/officeart/2008/layout/LinedList"/>
    <dgm:cxn modelId="{B45A8FC4-4EF7-4C2F-ABD3-08B38CF737EF}" type="presParOf" srcId="{FA0AA435-E462-4FB6-A01A-CF39DC12076E}" destId="{DABD1B80-315A-46BD-BFD6-DCE698999396}" srcOrd="0" destOrd="0" presId="urn:microsoft.com/office/officeart/2008/layout/LinedList"/>
    <dgm:cxn modelId="{ACD890B6-FDBD-44C0-A849-F8A91816ECAA}" type="presParOf" srcId="{FA0AA435-E462-4FB6-A01A-CF39DC12076E}" destId="{91C24583-B86D-43BE-BB73-8AF0DC369CF9}" srcOrd="1" destOrd="0" presId="urn:microsoft.com/office/officeart/2008/layout/LinedList"/>
    <dgm:cxn modelId="{7AF7F0FF-1140-4C64-B7CF-F5B010D98409}" type="presParOf" srcId="{0A9DA0DB-7E00-4753-9421-C131B088181E}" destId="{B9B37036-D44B-4A51-BA76-9D713AC49DC8}" srcOrd="2" destOrd="0" presId="urn:microsoft.com/office/officeart/2008/layout/LinedList"/>
    <dgm:cxn modelId="{952820F0-DAC4-4B9D-91A0-FD6449290249}" type="presParOf" srcId="{0A9DA0DB-7E00-4753-9421-C131B088181E}" destId="{D2367F8D-CA25-4E88-B1C7-902C550C28C9}" srcOrd="3" destOrd="0" presId="urn:microsoft.com/office/officeart/2008/layout/LinedList"/>
    <dgm:cxn modelId="{B303A705-50DA-4909-84A5-5F4D827D8031}" type="presParOf" srcId="{D2367F8D-CA25-4E88-B1C7-902C550C28C9}" destId="{AB010684-5E57-450D-930D-51E794443FD9}" srcOrd="0" destOrd="0" presId="urn:microsoft.com/office/officeart/2008/layout/LinedList"/>
    <dgm:cxn modelId="{AE60EE1B-EF2F-4A5A-A070-CC068BC0D09B}" type="presParOf" srcId="{D2367F8D-CA25-4E88-B1C7-902C550C28C9}" destId="{E7B4E417-E5BB-4060-9F10-E9673E3E1B96}" srcOrd="1" destOrd="0" presId="urn:microsoft.com/office/officeart/2008/layout/LinedList"/>
    <dgm:cxn modelId="{FF812331-6C14-4B87-8D0D-7262F8F4E8CE}" type="presParOf" srcId="{0A9DA0DB-7E00-4753-9421-C131B088181E}" destId="{E779E980-5927-4BB9-B72B-180C586809A0}" srcOrd="4" destOrd="0" presId="urn:microsoft.com/office/officeart/2008/layout/LinedList"/>
    <dgm:cxn modelId="{59F947E5-CF52-4699-AB50-5F3423204E19}" type="presParOf" srcId="{0A9DA0DB-7E00-4753-9421-C131B088181E}" destId="{09F31C01-C171-428E-BC0E-49265EEFBF9A}" srcOrd="5" destOrd="0" presId="urn:microsoft.com/office/officeart/2008/layout/LinedList"/>
    <dgm:cxn modelId="{20F30043-D6F1-4A33-8F57-ABFB952AF445}" type="presParOf" srcId="{09F31C01-C171-428E-BC0E-49265EEFBF9A}" destId="{D4E0FF1E-BE4B-418F-82C3-CD04E670C77A}" srcOrd="0" destOrd="0" presId="urn:microsoft.com/office/officeart/2008/layout/LinedList"/>
    <dgm:cxn modelId="{37A26A5A-431B-4680-9277-E4F0F7618871}" type="presParOf" srcId="{09F31C01-C171-428E-BC0E-49265EEFBF9A}" destId="{791EEEA1-56DA-4C14-87BB-CC9DF7D44381}" srcOrd="1" destOrd="0" presId="urn:microsoft.com/office/officeart/2008/layout/LinedList"/>
    <dgm:cxn modelId="{228BFC66-1419-4D29-A564-ABA96BA89FF6}" type="presParOf" srcId="{0A9DA0DB-7E00-4753-9421-C131B088181E}" destId="{CDF27EBE-A6E4-47AA-ACC5-0A82E2F0C3D6}" srcOrd="6" destOrd="0" presId="urn:microsoft.com/office/officeart/2008/layout/LinedList"/>
    <dgm:cxn modelId="{09371889-9182-4655-9348-9571123A4120}" type="presParOf" srcId="{0A9DA0DB-7E00-4753-9421-C131B088181E}" destId="{01CD8374-9BAD-41E2-BE32-C902CC302D34}" srcOrd="7" destOrd="0" presId="urn:microsoft.com/office/officeart/2008/layout/LinedList"/>
    <dgm:cxn modelId="{5D191E26-F5A0-4B44-9DC0-5276DCF6038A}" type="presParOf" srcId="{01CD8374-9BAD-41E2-BE32-C902CC302D34}" destId="{25629F3C-1A71-4686-943D-514B2D69C3FB}" srcOrd="0" destOrd="0" presId="urn:microsoft.com/office/officeart/2008/layout/LinedList"/>
    <dgm:cxn modelId="{AA682A50-1A28-4E6A-B544-5CAC6867F745}" type="presParOf" srcId="{01CD8374-9BAD-41E2-BE32-C902CC302D34}" destId="{44B6ECD1-E611-4A40-8969-A5B14EBBCAED}" srcOrd="1" destOrd="0" presId="urn:microsoft.com/office/officeart/2008/layout/LinedList"/>
    <dgm:cxn modelId="{08C1ED2A-CAF3-4770-891A-3D8538C2DBF4}" type="presParOf" srcId="{0A9DA0DB-7E00-4753-9421-C131B088181E}" destId="{A5E24440-534F-47BF-969A-AF53D64B59B2}" srcOrd="8" destOrd="0" presId="urn:microsoft.com/office/officeart/2008/layout/LinedList"/>
    <dgm:cxn modelId="{458F3547-55FC-4540-A1B6-E6C6E4497AE3}" type="presParOf" srcId="{0A9DA0DB-7E00-4753-9421-C131B088181E}" destId="{5B57428F-0F6C-4E46-9942-A0FD8E6FD2DA}" srcOrd="9" destOrd="0" presId="urn:microsoft.com/office/officeart/2008/layout/LinedList"/>
    <dgm:cxn modelId="{A4C5795B-0A3C-4E6A-B75E-23E2EDA7FA2F}" type="presParOf" srcId="{5B57428F-0F6C-4E46-9942-A0FD8E6FD2DA}" destId="{DBD7A645-D24A-414F-9B90-97B805C2E340}" srcOrd="0" destOrd="0" presId="urn:microsoft.com/office/officeart/2008/layout/LinedList"/>
    <dgm:cxn modelId="{CFA0B25C-46EE-4302-9D0B-954C150AF142}" type="presParOf" srcId="{5B57428F-0F6C-4E46-9942-A0FD8E6FD2DA}" destId="{1F8B8321-3492-40BE-A656-3A25642A9E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7623E8-06A8-4140-88CF-5133A1854F6E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5DE73A1-4644-4C5D-BD61-83DF501608F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Константинопольский патриархат</a:t>
          </a:r>
          <a:endParaRPr lang="ru-RU" dirty="0"/>
        </a:p>
      </dgm:t>
    </dgm:pt>
    <dgm:pt modelId="{D586D918-7A41-44E9-B4CE-3B20840776E2}" type="parTrans" cxnId="{5137765A-590A-4622-A6A1-1C0A22BD82E6}">
      <dgm:prSet/>
      <dgm:spPr/>
    </dgm:pt>
    <dgm:pt modelId="{3571C38F-13DA-4CD2-AFBD-14EEFCF0E6D2}" type="sibTrans" cxnId="{5137765A-590A-4622-A6A1-1C0A22BD82E6}">
      <dgm:prSet/>
      <dgm:spPr/>
      <dgm:t>
        <a:bodyPr/>
        <a:lstStyle/>
        <a:p>
          <a:endParaRPr lang="ru-RU"/>
        </a:p>
      </dgm:t>
    </dgm:pt>
    <dgm:pt modelId="{EA74F164-13CD-46CB-84CF-16B5C5BDAA3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Митрополит Киевский и всея Руси</a:t>
          </a:r>
          <a:endParaRPr lang="ru-RU" dirty="0"/>
        </a:p>
      </dgm:t>
    </dgm:pt>
    <dgm:pt modelId="{1578AEED-AC3F-45B3-A717-B6915F3C069D}" type="parTrans" cxnId="{7B733EDC-A5E3-46D7-B255-19279C2865A3}">
      <dgm:prSet/>
      <dgm:spPr/>
    </dgm:pt>
    <dgm:pt modelId="{F1C357EB-BEB2-4157-A743-6224EF9B0231}" type="sibTrans" cxnId="{7B733EDC-A5E3-46D7-B255-19279C2865A3}">
      <dgm:prSet/>
      <dgm:spPr/>
      <dgm:t>
        <a:bodyPr/>
        <a:lstStyle/>
        <a:p>
          <a:endParaRPr lang="ru-RU"/>
        </a:p>
      </dgm:t>
    </dgm:pt>
    <dgm:pt modelId="{2CAA8364-D4CD-4A44-899A-B1123058479F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16 епархий</a:t>
          </a:r>
        </a:p>
      </dgm:t>
    </dgm:pt>
    <dgm:pt modelId="{27FE745A-6155-4503-9F54-610C85F3083B}" type="parTrans" cxnId="{5690B148-E3F6-4706-B2DB-521F0CFC3DC5}">
      <dgm:prSet/>
      <dgm:spPr/>
    </dgm:pt>
    <dgm:pt modelId="{1036C819-F666-46FD-8689-501CFE81DD33}" type="sibTrans" cxnId="{5690B148-E3F6-4706-B2DB-521F0CFC3DC5}">
      <dgm:prSet/>
      <dgm:spPr/>
    </dgm:pt>
    <dgm:pt modelId="{DCAEF44D-688E-4A80-9120-8FF320F60B01}" type="pres">
      <dgm:prSet presAssocID="{BE7623E8-06A8-4140-88CF-5133A1854F6E}" presName="linearFlow" presStyleCnt="0">
        <dgm:presLayoutVars>
          <dgm:resizeHandles val="exact"/>
        </dgm:presLayoutVars>
      </dgm:prSet>
      <dgm:spPr/>
    </dgm:pt>
    <dgm:pt modelId="{CD443AA2-74E1-4252-AA40-6372BA38A48D}" type="pres">
      <dgm:prSet presAssocID="{65DE73A1-4644-4C5D-BD61-83DF501608F1}" presName="node" presStyleLbl="node1" presStyleIdx="0" presStyleCnt="3">
        <dgm:presLayoutVars>
          <dgm:bulletEnabled val="1"/>
        </dgm:presLayoutVars>
      </dgm:prSet>
      <dgm:spPr/>
    </dgm:pt>
    <dgm:pt modelId="{B3FF3C6F-152E-4567-AE7E-844F7C9086D1}" type="pres">
      <dgm:prSet presAssocID="{3571C38F-13DA-4CD2-AFBD-14EEFCF0E6D2}" presName="sibTrans" presStyleLbl="sibTrans2D1" presStyleIdx="0" presStyleCnt="2"/>
      <dgm:spPr/>
    </dgm:pt>
    <dgm:pt modelId="{B682B885-64A8-4CE5-9230-72F029576BF0}" type="pres">
      <dgm:prSet presAssocID="{3571C38F-13DA-4CD2-AFBD-14EEFCF0E6D2}" presName="connectorText" presStyleLbl="sibTrans2D1" presStyleIdx="0" presStyleCnt="2"/>
      <dgm:spPr/>
    </dgm:pt>
    <dgm:pt modelId="{2537512C-29C4-4307-8D49-2EF72DA402F2}" type="pres">
      <dgm:prSet presAssocID="{EA74F164-13CD-46CB-84CF-16B5C5BDAA30}" presName="node" presStyleLbl="node1" presStyleIdx="1" presStyleCnt="3">
        <dgm:presLayoutVars>
          <dgm:bulletEnabled val="1"/>
        </dgm:presLayoutVars>
      </dgm:prSet>
      <dgm:spPr/>
    </dgm:pt>
    <dgm:pt modelId="{2FFEE507-C602-4937-9EDC-AD57B0900492}" type="pres">
      <dgm:prSet presAssocID="{F1C357EB-BEB2-4157-A743-6224EF9B0231}" presName="sibTrans" presStyleLbl="sibTrans2D1" presStyleIdx="1" presStyleCnt="2"/>
      <dgm:spPr/>
    </dgm:pt>
    <dgm:pt modelId="{96660CE0-A8A4-4E82-9B5F-A3D47FAB132F}" type="pres">
      <dgm:prSet presAssocID="{F1C357EB-BEB2-4157-A743-6224EF9B0231}" presName="connectorText" presStyleLbl="sibTrans2D1" presStyleIdx="1" presStyleCnt="2"/>
      <dgm:spPr/>
    </dgm:pt>
    <dgm:pt modelId="{823C07F1-FEB1-47C0-9CF7-B989B5F4AC86}" type="pres">
      <dgm:prSet presAssocID="{2CAA8364-D4CD-4A44-899A-B1123058479F}" presName="node" presStyleLbl="node1" presStyleIdx="2" presStyleCnt="3">
        <dgm:presLayoutVars>
          <dgm:bulletEnabled val="1"/>
        </dgm:presLayoutVars>
      </dgm:prSet>
      <dgm:spPr/>
    </dgm:pt>
  </dgm:ptLst>
  <dgm:cxnLst>
    <dgm:cxn modelId="{46092D16-3ADC-45EE-B24C-8C5A71EC53D3}" type="presOf" srcId="{3571C38F-13DA-4CD2-AFBD-14EEFCF0E6D2}" destId="{B3FF3C6F-152E-4567-AE7E-844F7C9086D1}" srcOrd="0" destOrd="0" presId="urn:microsoft.com/office/officeart/2005/8/layout/process2"/>
    <dgm:cxn modelId="{56C51F39-34A5-48A2-8511-A6FEFD2596D2}" type="presOf" srcId="{3571C38F-13DA-4CD2-AFBD-14EEFCF0E6D2}" destId="{B682B885-64A8-4CE5-9230-72F029576BF0}" srcOrd="1" destOrd="0" presId="urn:microsoft.com/office/officeart/2005/8/layout/process2"/>
    <dgm:cxn modelId="{AE6B3348-4FA8-45AB-ADFA-1BE22D80D06B}" type="presOf" srcId="{F1C357EB-BEB2-4157-A743-6224EF9B0231}" destId="{96660CE0-A8A4-4E82-9B5F-A3D47FAB132F}" srcOrd="1" destOrd="0" presId="urn:microsoft.com/office/officeart/2005/8/layout/process2"/>
    <dgm:cxn modelId="{5690B148-E3F6-4706-B2DB-521F0CFC3DC5}" srcId="{BE7623E8-06A8-4140-88CF-5133A1854F6E}" destId="{2CAA8364-D4CD-4A44-899A-B1123058479F}" srcOrd="2" destOrd="0" parTransId="{27FE745A-6155-4503-9F54-610C85F3083B}" sibTransId="{1036C819-F666-46FD-8689-501CFE81DD33}"/>
    <dgm:cxn modelId="{2AF35F51-E47E-447E-84BD-875859A34337}" type="presOf" srcId="{EA74F164-13CD-46CB-84CF-16B5C5BDAA30}" destId="{2537512C-29C4-4307-8D49-2EF72DA402F2}" srcOrd="0" destOrd="0" presId="urn:microsoft.com/office/officeart/2005/8/layout/process2"/>
    <dgm:cxn modelId="{5137765A-590A-4622-A6A1-1C0A22BD82E6}" srcId="{BE7623E8-06A8-4140-88CF-5133A1854F6E}" destId="{65DE73A1-4644-4C5D-BD61-83DF501608F1}" srcOrd="0" destOrd="0" parTransId="{D586D918-7A41-44E9-B4CE-3B20840776E2}" sibTransId="{3571C38F-13DA-4CD2-AFBD-14EEFCF0E6D2}"/>
    <dgm:cxn modelId="{6D5EF281-0F02-422C-9CB7-F59052DF78B6}" type="presOf" srcId="{BE7623E8-06A8-4140-88CF-5133A1854F6E}" destId="{DCAEF44D-688E-4A80-9120-8FF320F60B01}" srcOrd="0" destOrd="0" presId="urn:microsoft.com/office/officeart/2005/8/layout/process2"/>
    <dgm:cxn modelId="{74F7168C-D96D-4916-A732-57AAC8BF32C2}" type="presOf" srcId="{2CAA8364-D4CD-4A44-899A-B1123058479F}" destId="{823C07F1-FEB1-47C0-9CF7-B989B5F4AC86}" srcOrd="0" destOrd="0" presId="urn:microsoft.com/office/officeart/2005/8/layout/process2"/>
    <dgm:cxn modelId="{5344709D-2383-470B-85D3-C08D4A876CDC}" type="presOf" srcId="{F1C357EB-BEB2-4157-A743-6224EF9B0231}" destId="{2FFEE507-C602-4937-9EDC-AD57B0900492}" srcOrd="0" destOrd="0" presId="urn:microsoft.com/office/officeart/2005/8/layout/process2"/>
    <dgm:cxn modelId="{CA7C28B5-7545-4D0D-A813-66DA718D504C}" type="presOf" srcId="{65DE73A1-4644-4C5D-BD61-83DF501608F1}" destId="{CD443AA2-74E1-4252-AA40-6372BA38A48D}" srcOrd="0" destOrd="0" presId="urn:microsoft.com/office/officeart/2005/8/layout/process2"/>
    <dgm:cxn modelId="{7B733EDC-A5E3-46D7-B255-19279C2865A3}" srcId="{BE7623E8-06A8-4140-88CF-5133A1854F6E}" destId="{EA74F164-13CD-46CB-84CF-16B5C5BDAA30}" srcOrd="1" destOrd="0" parTransId="{1578AEED-AC3F-45B3-A717-B6915F3C069D}" sibTransId="{F1C357EB-BEB2-4157-A743-6224EF9B0231}"/>
    <dgm:cxn modelId="{CE1160DB-49DA-4328-A0A3-61DD08D367B9}" type="presParOf" srcId="{DCAEF44D-688E-4A80-9120-8FF320F60B01}" destId="{CD443AA2-74E1-4252-AA40-6372BA38A48D}" srcOrd="0" destOrd="0" presId="urn:microsoft.com/office/officeart/2005/8/layout/process2"/>
    <dgm:cxn modelId="{84E3FFBD-0382-42A7-94A2-97CD71BE76E9}" type="presParOf" srcId="{DCAEF44D-688E-4A80-9120-8FF320F60B01}" destId="{B3FF3C6F-152E-4567-AE7E-844F7C9086D1}" srcOrd="1" destOrd="0" presId="urn:microsoft.com/office/officeart/2005/8/layout/process2"/>
    <dgm:cxn modelId="{AED6CFA6-1924-461F-AF81-70D2024768AE}" type="presParOf" srcId="{B3FF3C6F-152E-4567-AE7E-844F7C9086D1}" destId="{B682B885-64A8-4CE5-9230-72F029576BF0}" srcOrd="0" destOrd="0" presId="urn:microsoft.com/office/officeart/2005/8/layout/process2"/>
    <dgm:cxn modelId="{2DEB97A2-8941-4CCD-9C97-6FC5AEEA3EAE}" type="presParOf" srcId="{DCAEF44D-688E-4A80-9120-8FF320F60B01}" destId="{2537512C-29C4-4307-8D49-2EF72DA402F2}" srcOrd="2" destOrd="0" presId="urn:microsoft.com/office/officeart/2005/8/layout/process2"/>
    <dgm:cxn modelId="{9C51C76D-3207-4060-828B-604747A192FC}" type="presParOf" srcId="{DCAEF44D-688E-4A80-9120-8FF320F60B01}" destId="{2FFEE507-C602-4937-9EDC-AD57B0900492}" srcOrd="3" destOrd="0" presId="urn:microsoft.com/office/officeart/2005/8/layout/process2"/>
    <dgm:cxn modelId="{85DB8420-D753-4C67-A339-7D8305BCF3AD}" type="presParOf" srcId="{2FFEE507-C602-4937-9EDC-AD57B0900492}" destId="{96660CE0-A8A4-4E82-9B5F-A3D47FAB132F}" srcOrd="0" destOrd="0" presId="urn:microsoft.com/office/officeart/2005/8/layout/process2"/>
    <dgm:cxn modelId="{6DBA6C9F-BA01-4CAB-9A65-3B7A34BF0B97}" type="presParOf" srcId="{DCAEF44D-688E-4A80-9120-8FF320F60B01}" destId="{823C07F1-FEB1-47C0-9CF7-B989B5F4AC8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7CF7-1FB1-456E-8D4B-1C6BE24F3BB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D1B80-315A-46BD-BFD6-DCE698999396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Причины принятия христианства</a:t>
          </a:r>
          <a:endParaRPr lang="en-US" sz="3100" kern="1200"/>
        </a:p>
      </dsp:txBody>
      <dsp:txXfrm>
        <a:off x="0" y="675"/>
        <a:ext cx="6900512" cy="1106957"/>
      </dsp:txXfrm>
    </dsp:sp>
    <dsp:sp modelId="{B9B37036-D44B-4A51-BA76-9D713AC49DC8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10684-5E57-450D-930D-51E794443FD9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Первые христиане</a:t>
          </a:r>
          <a:endParaRPr lang="en-US" sz="3100" kern="1200"/>
        </a:p>
      </dsp:txBody>
      <dsp:txXfrm>
        <a:off x="0" y="1107633"/>
        <a:ext cx="6900512" cy="1106957"/>
      </dsp:txXfrm>
    </dsp:sp>
    <dsp:sp modelId="{E779E980-5927-4BB9-B72B-180C586809A0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0FF1E-BE4B-418F-82C3-CD04E670C77A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Язычество и христианство</a:t>
          </a:r>
          <a:endParaRPr lang="en-US" sz="3100" kern="1200"/>
        </a:p>
      </dsp:txBody>
      <dsp:txXfrm>
        <a:off x="0" y="2214591"/>
        <a:ext cx="6900512" cy="1106957"/>
      </dsp:txXfrm>
    </dsp:sp>
    <dsp:sp modelId="{CDF27EBE-A6E4-47AA-ACC5-0A82E2F0C3D6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9F3C-1A71-4686-943D-514B2D69C3FB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Религиозно-просветительская деятельность</a:t>
          </a:r>
          <a:endParaRPr lang="en-US" sz="3100" kern="1200"/>
        </a:p>
      </dsp:txBody>
      <dsp:txXfrm>
        <a:off x="0" y="3321549"/>
        <a:ext cx="6900512" cy="1106957"/>
      </dsp:txXfrm>
    </dsp:sp>
    <dsp:sp modelId="{A5E24440-534F-47BF-969A-AF53D64B59B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7A645-D24A-414F-9B90-97B805C2E34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Значение христианства в жизни белорусских земель</a:t>
          </a:r>
          <a:endParaRPr lang="en-US" sz="3100" kern="1200"/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43AA2-74E1-4252-AA40-6372BA38A48D}">
      <dsp:nvSpPr>
        <dsp:cNvPr id="0" name=""/>
        <dsp:cNvSpPr/>
      </dsp:nvSpPr>
      <dsp:spPr>
        <a:xfrm>
          <a:off x="2778314" y="0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Константинопольский патриархат</a:t>
          </a:r>
          <a:endParaRPr lang="ru-RU" sz="2000" kern="1200" dirty="0"/>
        </a:p>
      </dsp:txBody>
      <dsp:txXfrm>
        <a:off x="2821769" y="43455"/>
        <a:ext cx="2583667" cy="1396744"/>
      </dsp:txXfrm>
    </dsp:sp>
    <dsp:sp modelId="{B3FF3C6F-152E-4567-AE7E-844F7C9086D1}">
      <dsp:nvSpPr>
        <dsp:cNvPr id="0" name=""/>
        <dsp:cNvSpPr/>
      </dsp:nvSpPr>
      <dsp:spPr>
        <a:xfrm rot="5400000">
          <a:off x="3835418" y="1520745"/>
          <a:ext cx="556370" cy="66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3913311" y="1576382"/>
        <a:ext cx="400586" cy="389459"/>
      </dsp:txXfrm>
    </dsp:sp>
    <dsp:sp modelId="{2537512C-29C4-4307-8D49-2EF72DA402F2}">
      <dsp:nvSpPr>
        <dsp:cNvPr id="0" name=""/>
        <dsp:cNvSpPr/>
      </dsp:nvSpPr>
      <dsp:spPr>
        <a:xfrm>
          <a:off x="2778314" y="2225481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Митрополит Киевский и всея Руси</a:t>
          </a:r>
          <a:endParaRPr lang="ru-RU" sz="2000" kern="1200" dirty="0"/>
        </a:p>
      </dsp:txBody>
      <dsp:txXfrm>
        <a:off x="2821769" y="2268936"/>
        <a:ext cx="2583667" cy="1396744"/>
      </dsp:txXfrm>
    </dsp:sp>
    <dsp:sp modelId="{2FFEE507-C602-4937-9EDC-AD57B0900492}">
      <dsp:nvSpPr>
        <dsp:cNvPr id="0" name=""/>
        <dsp:cNvSpPr/>
      </dsp:nvSpPr>
      <dsp:spPr>
        <a:xfrm rot="5400000">
          <a:off x="3835418" y="3746226"/>
          <a:ext cx="556370" cy="66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3913311" y="3801863"/>
        <a:ext cx="400586" cy="389459"/>
      </dsp:txXfrm>
    </dsp:sp>
    <dsp:sp modelId="{823C07F1-FEB1-47C0-9CF7-B989B5F4AC86}">
      <dsp:nvSpPr>
        <dsp:cNvPr id="0" name=""/>
        <dsp:cNvSpPr/>
      </dsp:nvSpPr>
      <dsp:spPr>
        <a:xfrm>
          <a:off x="2778314" y="4450961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16 епархий</a:t>
          </a:r>
        </a:p>
      </dsp:txBody>
      <dsp:txXfrm>
        <a:off x="2821769" y="4494416"/>
        <a:ext cx="2583667" cy="1396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14. Христианизация белорусских земель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1AB3E-1A35-4BDB-A0D8-4C7C33BF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Первые христиане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95E99-F50C-42A9-BC6F-07E09D05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одеяние, внутренний, алтар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B3BE7C9-6E1D-47BA-A47B-0D5ABF321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3" b="210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7FAD9-A435-4E21-BDA2-93A21AC9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988 г. - крещение Владимира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1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5D1BF-A030-4C4D-951B-36CC62D0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Рогнеда 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B12FE3-3055-4BEC-9675-F10C166E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первая из представителей княжеской династии на тер. Беларуси, принявшая христианство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488A01-2FE2-4F49-8FFF-A17D10F7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89" r="-2" b="117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97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E37DC-02B1-413D-9F09-112BA296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05" y="2543850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Структура христианской церкви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2BA2338D-1FA3-4950-B632-211E2E9F2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461968"/>
              </p:ext>
            </p:extLst>
          </p:nvPr>
        </p:nvGraphicFramePr>
        <p:xfrm>
          <a:off x="4372916" y="567608"/>
          <a:ext cx="8227207" cy="593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2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85-101A-4EEE-8C0F-5E58356D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992 г. - создание Полоцкой епархии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5167AB5-95CB-48B5-8758-9D423E481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45" r="248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772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E9A5-E53C-44D6-BD6F-B801F7B9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1005 г. - создание Туровской епархии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A855E69-7DF5-43E2-915A-A7D30487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11" r="3389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116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433FD-065B-493D-853C-6FCAA0FF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Язычество и христианство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BDF25C-7D89-4B6A-A2E4-158815D5A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47D7-403A-439D-B6BE-EB1C22C8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1B17C-8C4D-4018-B3D6-E98352733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Массовое строительство христианских церквей и широкая миссионерская деятельность</a:t>
            </a:r>
          </a:p>
          <a:p>
            <a:r>
              <a:rPr lang="ru-RU" sz="2400" dirty="0">
                <a:cs typeface="Calibri"/>
              </a:rPr>
              <a:t>Многие язычники не отказались от старых верований и сохранили приверженность язычеству</a:t>
            </a:r>
          </a:p>
          <a:p>
            <a:r>
              <a:rPr lang="ru-RU" sz="2400" dirty="0">
                <a:cs typeface="Calibri"/>
              </a:rPr>
              <a:t>Существование двоеверия </a:t>
            </a:r>
          </a:p>
          <a:p>
            <a:r>
              <a:rPr lang="ru-RU" sz="2400" dirty="0">
                <a:cs typeface="Calibri"/>
              </a:rPr>
              <a:t>Местное население по-прежнему отмечало языческие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4160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пор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64BC023-FEE9-4421-8025-84777B4E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6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125580-3631-4038-B7AE-9C491B204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8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F3461-8636-4793-B7A6-E22C7D14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21018-3A9C-41F2-B361-6C7E09B83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14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олина, каньо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E2693AB-8AFC-46CD-9496-282725538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89" b="165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2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96583-9855-4975-B107-ABF95C33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Религиозно-просветительская деятельность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0362E-CE65-43EA-A36A-62FF8374B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21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85E5B-0FEF-459B-B9BF-229B0ADE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Ефросинья Полоцкая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C0C4F2-EA55-4EC7-9A8A-80A1319DE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дочь витебского князя Святослава Всеславича, внучка Всеслава Брячиславича, инокиня и просветительница периода Полоцкого княжества. Построила на свои средства две церкви в Полоцке, основала под Полоцком женский и мужской монастыри, ставшие центром просвещения в Полоцком княжестве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9147B31-F5B5-4D04-BEB7-4A5F7A844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42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4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126AA-E3F8-4670-8297-17A9C2FE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Крест Ефросинии Полоцкой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E3BA69-608F-435B-BCC6-91B6259A7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2595" y="625684"/>
            <a:ext cx="3532357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6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229A8405-E02C-474B-860C-5AD4B1047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8D564-0034-4A6B-A18A-D5EABCDB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Кирилл Туровский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821EEE-F13A-4AB3-961C-C67428C28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43" r="160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43730F-BF81-412D-B327-32C50D896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епископ Турова, православный богослов, церковный деятель, писатель, один из видных духовных деятелей Древнерусского государства в XII веке.</a:t>
            </a:r>
          </a:p>
        </p:txBody>
      </p:sp>
    </p:spTree>
    <p:extLst>
      <p:ext uri="{BB962C8B-B14F-4D97-AF65-F5344CB8AC3E}">
        <p14:creationId xmlns:p14="http://schemas.microsoft.com/office/powerpoint/2010/main" val="3426525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A597D5D-BB5E-4A38-AB14-CBBDC9B22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98819-588C-457B-B614-FCDB9E4C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Значение христианства в жизни белорусских земель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A8B1A-A3E2-4F31-8CF6-1E6FA7BF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3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4C67-69D2-4B05-8CD1-16D021F0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3D1A01-E9F4-418D-A6FB-4C14306D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Способствовало укреплению княжеской власти</a:t>
            </a:r>
          </a:p>
          <a:p>
            <a:r>
              <a:rPr lang="ru-RU" sz="2400" dirty="0">
                <a:cs typeface="Calibri"/>
              </a:rPr>
              <a:t>Развитие культуры, образования, появление письменности</a:t>
            </a:r>
          </a:p>
          <a:p>
            <a:r>
              <a:rPr lang="ru-RU" sz="2400" dirty="0">
                <a:cs typeface="Calibri"/>
              </a:rPr>
              <a:t>Широкое каменное строительство церквей</a:t>
            </a:r>
          </a:p>
          <a:p>
            <a:r>
              <a:rPr lang="ru-RU" sz="2400" dirty="0">
                <a:cs typeface="Calibri"/>
              </a:rPr>
              <a:t>Укрепление международного авторитета и 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401804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BBF9D9E-6C4C-47D5-B21C-037B7F3B6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D3B78-279F-47B6-A0CB-988E2BCA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C6DE775-387C-477D-8B35-CDFFCC0074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84914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0929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515C6-0B88-4F2B-BD4B-32A3ED09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62527-C94C-4DC8-BFF3-3BA646329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1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78690-FF66-429C-9DC9-3BF64BFF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4C540-751C-4F95-9516-8F8743D62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42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D67F8-5B9D-4E9B-B24F-284DA8A9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1.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Причины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принятия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dirty="0" err="1"/>
              <a:t>христианства</a:t>
            </a:r>
            <a:endParaRPr lang="en-US" sz="6600" kern="1200" dirty="0" err="1">
              <a:latin typeface="+mj-lt"/>
              <a:cs typeface="Calibri Ligh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2E4F8-D585-4F29-A968-73F09A154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E93F3-8271-4EF5-B34F-B2499B26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Язычество в жизни славян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85866-2B99-4E5A-AD7C-CC850FB6F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Язычество давало ответы на вопросы, волновавшие людей</a:t>
            </a:r>
          </a:p>
          <a:p>
            <a:r>
              <a:rPr lang="ru-RU" sz="2400" dirty="0">
                <a:cs typeface="Calibri"/>
              </a:rPr>
              <a:t>Каждое племя обладало своими богами и идолами</a:t>
            </a:r>
          </a:p>
          <a:p>
            <a:r>
              <a:rPr lang="ru-RU" sz="2400" dirty="0">
                <a:cs typeface="Calibri"/>
              </a:rPr>
              <a:t>Языческие мифы объясняли происхождение человека, природу, погоду и т.д. </a:t>
            </a:r>
          </a:p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9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BC3CB2E-C1D0-45DF-923B-9E59EA525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38" b="80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растение, сочный&#10;&#10;Автоматически созданное описание">
            <a:extLst>
              <a:ext uri="{FF2B5EF4-FFF2-40B4-BE49-F238E27FC236}">
                <a16:creationId xmlns:a16="http://schemas.microsoft.com/office/drawing/2014/main" id="{72C13B7D-3E2C-4AEF-8AB6-4B1CF9055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89" b="206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3FADD-4E3D-454D-A0CF-5149319C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 dirty="0">
                <a:cs typeface="Calibri Light"/>
              </a:rPr>
              <a:t>Причины принятия христианства</a:t>
            </a:r>
            <a:endParaRPr lang="ru-RU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C7B52-9BED-467C-B8E3-B2E4CEA7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  <a:p>
            <a:r>
              <a:rPr lang="ru-RU" sz="2400" dirty="0">
                <a:cs typeface="Calibri"/>
              </a:rPr>
              <a:t>Христианство - основная религия основных торговых и политических партнеров</a:t>
            </a:r>
          </a:p>
          <a:p>
            <a:r>
              <a:rPr lang="ru-RU" sz="2400" dirty="0">
                <a:cs typeface="Calibri"/>
              </a:rPr>
              <a:t>Христианская вера укрепляла авторитет царской власти и способствовало объединению племен</a:t>
            </a:r>
            <a:endParaRPr lang="ru-RU" sz="2400">
              <a:cs typeface="Calibri"/>
            </a:endParaRPr>
          </a:p>
          <a:p>
            <a:r>
              <a:rPr lang="ru-RU" sz="2400" dirty="0">
                <a:cs typeface="Calibri"/>
              </a:rPr>
              <a:t>Отказ от старых обычаев и переход к более прогрессивным традициям и правилам</a:t>
            </a:r>
            <a:endParaRPr lang="ru-RU" sz="2400">
              <a:cs typeface="Calibri"/>
            </a:endParaRPr>
          </a:p>
          <a:p>
            <a:r>
              <a:rPr lang="ru-RU" sz="2400" dirty="0">
                <a:cs typeface="Calibri"/>
              </a:rPr>
              <a:t>Укрепление авторитета Руси в глазах других государств, расширение торговых контактов </a:t>
            </a:r>
            <a:endParaRPr lang="ru-RU" sz="2400">
              <a:cs typeface="Calibri"/>
            </a:endParaRPr>
          </a:p>
          <a:p>
            <a:pPr marL="0" indent="0">
              <a:buNone/>
            </a:pPr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16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25DC7C4-E109-412D-9ECB-37EAC17FB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AF001-C2E4-4E6A-B164-E9A86583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Царьград - столица Византийской империи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089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§ 14. Христианизация белорусских земель</vt:lpstr>
      <vt:lpstr>Проверка д/з</vt:lpstr>
      <vt:lpstr>План урока</vt:lpstr>
      <vt:lpstr>1. Причины принятия христианства</vt:lpstr>
      <vt:lpstr>Язычество в жизни славян</vt:lpstr>
      <vt:lpstr>Презентация PowerPoint</vt:lpstr>
      <vt:lpstr>Презентация PowerPoint</vt:lpstr>
      <vt:lpstr>Причины принятия христианства</vt:lpstr>
      <vt:lpstr>Царьград - столица Византийской империи</vt:lpstr>
      <vt:lpstr>2. Первые христиане</vt:lpstr>
      <vt:lpstr>988 г. - крещение Владимира</vt:lpstr>
      <vt:lpstr>Рогнеда </vt:lpstr>
      <vt:lpstr>Структура христианской церкви</vt:lpstr>
      <vt:lpstr>992 г. - создание Полоцкой епархии</vt:lpstr>
      <vt:lpstr>1005 г. - создание Туровской епархии</vt:lpstr>
      <vt:lpstr>3. Язычество и христианство</vt:lpstr>
      <vt:lpstr>Особенности</vt:lpstr>
      <vt:lpstr>Презентация PowerPoint</vt:lpstr>
      <vt:lpstr>Презентация PowerPoint</vt:lpstr>
      <vt:lpstr>Презентация PowerPoint</vt:lpstr>
      <vt:lpstr>4. Религиозно-просветительская деятельность</vt:lpstr>
      <vt:lpstr>Ефросинья Полоцкая</vt:lpstr>
      <vt:lpstr>Крест Ефросинии Полоцкой</vt:lpstr>
      <vt:lpstr>Презентация PowerPoint</vt:lpstr>
      <vt:lpstr>Кирилл Туровский</vt:lpstr>
      <vt:lpstr>Презентация PowerPoint</vt:lpstr>
      <vt:lpstr>5. Значение христианства в жизни белорусских земель</vt:lpstr>
      <vt:lpstr>Основные положения</vt:lpstr>
      <vt:lpstr>Презентация PowerPoint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14. Христианизация белорусских земель</dc:title>
  <dc:creator/>
  <cp:lastModifiedBy/>
  <cp:revision>178</cp:revision>
  <dcterms:created xsi:type="dcterms:W3CDTF">2022-01-28T17:45:05Z</dcterms:created>
  <dcterms:modified xsi:type="dcterms:W3CDTF">2022-01-28T18:27:58Z</dcterms:modified>
</cp:coreProperties>
</file>