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9FDF6B0-72A7-4783-8A98-7291AC329F6D}" v="521" dt="2022-01-22T13:53:57.5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2" autoAdjust="0"/>
    <p:restoredTop sz="94660"/>
  </p:normalViewPr>
  <p:slideViewPr>
    <p:cSldViewPr snapToGrid="0">
      <p:cViewPr varScale="1">
        <p:scale>
          <a:sx n="89" d="100"/>
          <a:sy n="89" d="100"/>
        </p:scale>
        <p:origin x="8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microsoft.com/office/2016/11/relationships/changesInfo" Target="changesInfos/changesInfo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higalov Roman" userId="1f97e9fdf7779aa5" providerId="Windows Live" clId="Web-{89FDF6B0-72A7-4783-8A98-7291AC329F6D}"/>
    <pc:docChg chg="addSld delSld modSld sldOrd addMainMaster modMainMaster">
      <pc:chgData name="Zhigalov Roman" userId="1f97e9fdf7779aa5" providerId="Windows Live" clId="Web-{89FDF6B0-72A7-4783-8A98-7291AC329F6D}" dt="2022-01-22T13:53:57.536" v="520"/>
      <pc:docMkLst>
        <pc:docMk/>
      </pc:docMkLst>
      <pc:sldChg chg="modSp">
        <pc:chgData name="Zhigalov Roman" userId="1f97e9fdf7779aa5" providerId="Windows Live" clId="Web-{89FDF6B0-72A7-4783-8A98-7291AC329F6D}" dt="2022-01-22T13:30:54.125" v="1" actId="20577"/>
        <pc:sldMkLst>
          <pc:docMk/>
          <pc:sldMk cId="1351651579" sldId="256"/>
        </pc:sldMkLst>
        <pc:spChg chg="mod">
          <ac:chgData name="Zhigalov Roman" userId="1f97e9fdf7779aa5" providerId="Windows Live" clId="Web-{89FDF6B0-72A7-4783-8A98-7291AC329F6D}" dt="2022-01-22T13:30:54.125" v="1" actId="20577"/>
          <ac:spMkLst>
            <pc:docMk/>
            <pc:sldMk cId="1351651579" sldId="256"/>
            <ac:spMk id="2" creationId="{00000000-0000-0000-0000-000000000000}"/>
          </ac:spMkLst>
        </pc:spChg>
      </pc:sldChg>
      <pc:sldChg chg="modSp new">
        <pc:chgData name="Zhigalov Roman" userId="1f97e9fdf7779aa5" providerId="Windows Live" clId="Web-{89FDF6B0-72A7-4783-8A98-7291AC329F6D}" dt="2022-01-22T13:31:03.453" v="10" actId="20577"/>
        <pc:sldMkLst>
          <pc:docMk/>
          <pc:sldMk cId="2947289757" sldId="257"/>
        </pc:sldMkLst>
        <pc:spChg chg="mod">
          <ac:chgData name="Zhigalov Roman" userId="1f97e9fdf7779aa5" providerId="Windows Live" clId="Web-{89FDF6B0-72A7-4783-8A98-7291AC329F6D}" dt="2022-01-22T13:31:03.453" v="10" actId="20577"/>
          <ac:spMkLst>
            <pc:docMk/>
            <pc:sldMk cId="2947289757" sldId="257"/>
            <ac:spMk id="2" creationId="{4B5AFC4C-BACF-4963-B7F1-3FA5CB853B34}"/>
          </ac:spMkLst>
        </pc:spChg>
      </pc:sldChg>
      <pc:sldChg chg="addSp modSp new mod setBg">
        <pc:chgData name="Zhigalov Roman" userId="1f97e9fdf7779aa5" providerId="Windows Live" clId="Web-{89FDF6B0-72A7-4783-8A98-7291AC329F6D}" dt="2022-01-22T13:37:30.135" v="28" actId="20577"/>
        <pc:sldMkLst>
          <pc:docMk/>
          <pc:sldMk cId="934303438" sldId="258"/>
        </pc:sldMkLst>
        <pc:spChg chg="mod">
          <ac:chgData name="Zhigalov Roman" userId="1f97e9fdf7779aa5" providerId="Windows Live" clId="Web-{89FDF6B0-72A7-4783-8A98-7291AC329F6D}" dt="2022-01-22T13:37:27.494" v="27"/>
          <ac:spMkLst>
            <pc:docMk/>
            <pc:sldMk cId="934303438" sldId="258"/>
            <ac:spMk id="2" creationId="{07F0CCFC-99AA-45F9-ADF2-55D4CE1A7060}"/>
          </ac:spMkLst>
        </pc:spChg>
        <pc:spChg chg="mod">
          <ac:chgData name="Zhigalov Roman" userId="1f97e9fdf7779aa5" providerId="Windows Live" clId="Web-{89FDF6B0-72A7-4783-8A98-7291AC329F6D}" dt="2022-01-22T13:37:30.135" v="28" actId="20577"/>
          <ac:spMkLst>
            <pc:docMk/>
            <pc:sldMk cId="934303438" sldId="258"/>
            <ac:spMk id="3" creationId="{9E7CBE09-8D99-4D5E-83F4-7EA45C48F4A2}"/>
          </ac:spMkLst>
        </pc:spChg>
        <pc:spChg chg="add">
          <ac:chgData name="Zhigalov Roman" userId="1f97e9fdf7779aa5" providerId="Windows Live" clId="Web-{89FDF6B0-72A7-4783-8A98-7291AC329F6D}" dt="2022-01-22T13:37:27.494" v="27"/>
          <ac:spMkLst>
            <pc:docMk/>
            <pc:sldMk cId="934303438" sldId="258"/>
            <ac:spMk id="8" creationId="{DBF61EA3-B236-439E-9C0B-340980D56BEE}"/>
          </ac:spMkLst>
        </pc:spChg>
        <pc:spChg chg="add">
          <ac:chgData name="Zhigalov Roman" userId="1f97e9fdf7779aa5" providerId="Windows Live" clId="Web-{89FDF6B0-72A7-4783-8A98-7291AC329F6D}" dt="2022-01-22T13:37:27.494" v="27"/>
          <ac:spMkLst>
            <pc:docMk/>
            <pc:sldMk cId="934303438" sldId="258"/>
            <ac:spMk id="14" creationId="{E659831F-0D9A-4C63-9EBB-8435B85A440F}"/>
          </ac:spMkLst>
        </pc:spChg>
        <pc:grpChg chg="add">
          <ac:chgData name="Zhigalov Roman" userId="1f97e9fdf7779aa5" providerId="Windows Live" clId="Web-{89FDF6B0-72A7-4783-8A98-7291AC329F6D}" dt="2022-01-22T13:37:27.494" v="27"/>
          <ac:grpSpMkLst>
            <pc:docMk/>
            <pc:sldMk cId="934303438" sldId="258"/>
            <ac:grpSpMk id="10" creationId="{28FAF094-D087-493F-8DF9-A486C2D6BBAA}"/>
          </ac:grpSpMkLst>
        </pc:grpChg>
      </pc:sldChg>
      <pc:sldChg chg="addSp modSp new mod setBg">
        <pc:chgData name="Zhigalov Roman" userId="1f97e9fdf7779aa5" providerId="Windows Live" clId="Web-{89FDF6B0-72A7-4783-8A98-7291AC329F6D}" dt="2022-01-22T13:37:44.089" v="53"/>
        <pc:sldMkLst>
          <pc:docMk/>
          <pc:sldMk cId="3303983973" sldId="259"/>
        </pc:sldMkLst>
        <pc:spChg chg="mod">
          <ac:chgData name="Zhigalov Roman" userId="1f97e9fdf7779aa5" providerId="Windows Live" clId="Web-{89FDF6B0-72A7-4783-8A98-7291AC329F6D}" dt="2022-01-22T13:37:44.089" v="53"/>
          <ac:spMkLst>
            <pc:docMk/>
            <pc:sldMk cId="3303983973" sldId="259"/>
            <ac:spMk id="2" creationId="{F9749FFF-349C-42D6-AC92-D4BA0796814B}"/>
          </ac:spMkLst>
        </pc:spChg>
        <pc:spChg chg="mod">
          <ac:chgData name="Zhigalov Roman" userId="1f97e9fdf7779aa5" providerId="Windows Live" clId="Web-{89FDF6B0-72A7-4783-8A98-7291AC329F6D}" dt="2022-01-22T13:37:44.089" v="53"/>
          <ac:spMkLst>
            <pc:docMk/>
            <pc:sldMk cId="3303983973" sldId="259"/>
            <ac:spMk id="3" creationId="{F3DDB658-9A08-4DB6-936C-7E9DFCF7912B}"/>
          </ac:spMkLst>
        </pc:spChg>
        <pc:spChg chg="add">
          <ac:chgData name="Zhigalov Roman" userId="1f97e9fdf7779aa5" providerId="Windows Live" clId="Web-{89FDF6B0-72A7-4783-8A98-7291AC329F6D}" dt="2022-01-22T13:37:44.089" v="53"/>
          <ac:spMkLst>
            <pc:docMk/>
            <pc:sldMk cId="3303983973" sldId="259"/>
            <ac:spMk id="8" creationId="{4522B21E-B2B9-4C72-9A71-C87EFD137480}"/>
          </ac:spMkLst>
        </pc:spChg>
        <pc:spChg chg="add">
          <ac:chgData name="Zhigalov Roman" userId="1f97e9fdf7779aa5" providerId="Windows Live" clId="Web-{89FDF6B0-72A7-4783-8A98-7291AC329F6D}" dt="2022-01-22T13:37:44.089" v="53"/>
          <ac:spMkLst>
            <pc:docMk/>
            <pc:sldMk cId="3303983973" sldId="259"/>
            <ac:spMk id="10" creationId="{5EB7D2A2-F448-44D4-938C-DC84CBCB3B1E}"/>
          </ac:spMkLst>
        </pc:spChg>
        <pc:spChg chg="add">
          <ac:chgData name="Zhigalov Roman" userId="1f97e9fdf7779aa5" providerId="Windows Live" clId="Web-{89FDF6B0-72A7-4783-8A98-7291AC329F6D}" dt="2022-01-22T13:37:44.089" v="53"/>
          <ac:spMkLst>
            <pc:docMk/>
            <pc:sldMk cId="3303983973" sldId="259"/>
            <ac:spMk id="12" creationId="{871AEA07-1E14-44B4-8E55-64EF049CD66F}"/>
          </ac:spMkLst>
        </pc:spChg>
        <pc:cxnChg chg="add">
          <ac:chgData name="Zhigalov Roman" userId="1f97e9fdf7779aa5" providerId="Windows Live" clId="Web-{89FDF6B0-72A7-4783-8A98-7291AC329F6D}" dt="2022-01-22T13:37:44.089" v="53"/>
          <ac:cxnSpMkLst>
            <pc:docMk/>
            <pc:sldMk cId="3303983973" sldId="259"/>
            <ac:cxnSpMk id="14" creationId="{F7C8EA93-3210-4C62-99E9-153C275E3A87}"/>
          </ac:cxnSpMkLst>
        </pc:cxnChg>
      </pc:sldChg>
      <pc:sldChg chg="addSp delSp modSp new mod setBg">
        <pc:chgData name="Zhigalov Roman" userId="1f97e9fdf7779aa5" providerId="Windows Live" clId="Web-{89FDF6B0-72A7-4783-8A98-7291AC329F6D}" dt="2022-01-22T13:38:23.480" v="64"/>
        <pc:sldMkLst>
          <pc:docMk/>
          <pc:sldMk cId="780354643" sldId="260"/>
        </pc:sldMkLst>
        <pc:spChg chg="mod">
          <ac:chgData name="Zhigalov Roman" userId="1f97e9fdf7779aa5" providerId="Windows Live" clId="Web-{89FDF6B0-72A7-4783-8A98-7291AC329F6D}" dt="2022-01-22T13:38:23.480" v="64"/>
          <ac:spMkLst>
            <pc:docMk/>
            <pc:sldMk cId="780354643" sldId="260"/>
            <ac:spMk id="2" creationId="{06C00D0D-3345-4457-9403-2354C86563B5}"/>
          </ac:spMkLst>
        </pc:spChg>
        <pc:spChg chg="del">
          <ac:chgData name="Zhigalov Roman" userId="1f97e9fdf7779aa5" providerId="Windows Live" clId="Web-{89FDF6B0-72A7-4783-8A98-7291AC329F6D}" dt="2022-01-22T13:38:00.761" v="55"/>
          <ac:spMkLst>
            <pc:docMk/>
            <pc:sldMk cId="780354643" sldId="260"/>
            <ac:spMk id="3" creationId="{F61EE52A-C3C2-4F4A-9DF9-F66FB2342B72}"/>
          </ac:spMkLst>
        </pc:spChg>
        <pc:spChg chg="mod">
          <ac:chgData name="Zhigalov Roman" userId="1f97e9fdf7779aa5" providerId="Windows Live" clId="Web-{89FDF6B0-72A7-4783-8A98-7291AC329F6D}" dt="2022-01-22T13:38:23.480" v="64"/>
          <ac:spMkLst>
            <pc:docMk/>
            <pc:sldMk cId="780354643" sldId="260"/>
            <ac:spMk id="4" creationId="{C9383F8E-448B-49F6-B61C-F5805C655E49}"/>
          </ac:spMkLst>
        </pc:spChg>
        <pc:spChg chg="add del">
          <ac:chgData name="Zhigalov Roman" userId="1f97e9fdf7779aa5" providerId="Windows Live" clId="Web-{89FDF6B0-72A7-4783-8A98-7291AC329F6D}" dt="2022-01-22T13:38:23.465" v="63"/>
          <ac:spMkLst>
            <pc:docMk/>
            <pc:sldMk cId="780354643" sldId="260"/>
            <ac:spMk id="7" creationId="{47942995-B07F-4636-9A06-C6A104B260A8}"/>
          </ac:spMkLst>
        </pc:spChg>
        <pc:spChg chg="add">
          <ac:chgData name="Zhigalov Roman" userId="1f97e9fdf7779aa5" providerId="Windows Live" clId="Web-{89FDF6B0-72A7-4783-8A98-7291AC329F6D}" dt="2022-01-22T13:38:23.480" v="64"/>
          <ac:spMkLst>
            <pc:docMk/>
            <pc:sldMk cId="780354643" sldId="260"/>
            <ac:spMk id="9" creationId="{9B7AD9F6-8CE7-4299-8FC6-328F4DCD3FF9}"/>
          </ac:spMkLst>
        </pc:spChg>
        <pc:spChg chg="add del">
          <ac:chgData name="Zhigalov Roman" userId="1f97e9fdf7779aa5" providerId="Windows Live" clId="Web-{89FDF6B0-72A7-4783-8A98-7291AC329F6D}" dt="2022-01-22T13:38:19.715" v="61"/>
          <ac:spMkLst>
            <pc:docMk/>
            <pc:sldMk cId="780354643" sldId="260"/>
            <ac:spMk id="10" creationId="{BA79A7CF-01AF-4178-9369-94E0C90EB046}"/>
          </ac:spMkLst>
        </pc:spChg>
        <pc:spChg chg="add">
          <ac:chgData name="Zhigalov Roman" userId="1f97e9fdf7779aa5" providerId="Windows Live" clId="Web-{89FDF6B0-72A7-4783-8A98-7291AC329F6D}" dt="2022-01-22T13:38:23.480" v="64"/>
          <ac:spMkLst>
            <pc:docMk/>
            <pc:sldMk cId="780354643" sldId="260"/>
            <ac:spMk id="11" creationId="{F49775AF-8896-43EE-92C6-83497D6DC56F}"/>
          </ac:spMkLst>
        </pc:spChg>
        <pc:spChg chg="add del">
          <ac:chgData name="Zhigalov Roman" userId="1f97e9fdf7779aa5" providerId="Windows Live" clId="Web-{89FDF6B0-72A7-4783-8A98-7291AC329F6D}" dt="2022-01-22T13:38:19.715" v="61"/>
          <ac:spMkLst>
            <pc:docMk/>
            <pc:sldMk cId="780354643" sldId="260"/>
            <ac:spMk id="12" creationId="{99413ED5-9ED4-4772-BCE4-2BCAE6B12E35}"/>
          </ac:spMkLst>
        </pc:spChg>
        <pc:spChg chg="add del">
          <ac:chgData name="Zhigalov Roman" userId="1f97e9fdf7779aa5" providerId="Windows Live" clId="Web-{89FDF6B0-72A7-4783-8A98-7291AC329F6D}" dt="2022-01-22T13:38:19.715" v="61"/>
          <ac:spMkLst>
            <pc:docMk/>
            <pc:sldMk cId="780354643" sldId="260"/>
            <ac:spMk id="14" creationId="{04357C93-F0CB-4A1C-8F77-4E9063789819}"/>
          </ac:spMkLst>
        </pc:spChg>
        <pc:spChg chg="add del">
          <ac:chgData name="Zhigalov Roman" userId="1f97e9fdf7779aa5" providerId="Windows Live" clId="Web-{89FDF6B0-72A7-4783-8A98-7291AC329F6D}" dt="2022-01-22T13:38:19.715" v="61"/>
          <ac:spMkLst>
            <pc:docMk/>
            <pc:sldMk cId="780354643" sldId="260"/>
            <ac:spMk id="16" creationId="{90F533E9-6690-41A8-A372-4C6C622D028D}"/>
          </ac:spMkLst>
        </pc:spChg>
        <pc:spChg chg="add del">
          <ac:chgData name="Zhigalov Roman" userId="1f97e9fdf7779aa5" providerId="Windows Live" clId="Web-{89FDF6B0-72A7-4783-8A98-7291AC329F6D}" dt="2022-01-22T13:38:23.465" v="63"/>
          <ac:spMkLst>
            <pc:docMk/>
            <pc:sldMk cId="780354643" sldId="260"/>
            <ac:spMk id="17" creationId="{B81933D1-5615-42C7-9C0B-4EB7105CCE2D}"/>
          </ac:spMkLst>
        </pc:spChg>
        <pc:spChg chg="add del">
          <ac:chgData name="Zhigalov Roman" userId="1f97e9fdf7779aa5" providerId="Windows Live" clId="Web-{89FDF6B0-72A7-4783-8A98-7291AC329F6D}" dt="2022-01-22T13:38:23.465" v="63"/>
          <ac:spMkLst>
            <pc:docMk/>
            <pc:sldMk cId="780354643" sldId="260"/>
            <ac:spMk id="19" creationId="{19C9EAEA-39D0-4B0E-A0EB-51E7B26740B1}"/>
          </ac:spMkLst>
        </pc:spChg>
        <pc:grpChg chg="add del">
          <ac:chgData name="Zhigalov Roman" userId="1f97e9fdf7779aa5" providerId="Windows Live" clId="Web-{89FDF6B0-72A7-4783-8A98-7291AC329F6D}" dt="2022-01-22T13:38:23.465" v="63"/>
          <ac:grpSpMkLst>
            <pc:docMk/>
            <pc:sldMk cId="780354643" sldId="260"/>
            <ac:grpSpMk id="8" creationId="{032D8612-31EB-44CF-A1D0-14FD4C705424}"/>
          </ac:grpSpMkLst>
        </pc:grpChg>
        <pc:picChg chg="add mod ord">
          <ac:chgData name="Zhigalov Roman" userId="1f97e9fdf7779aa5" providerId="Windows Live" clId="Web-{89FDF6B0-72A7-4783-8A98-7291AC329F6D}" dt="2022-01-22T13:38:23.480" v="64"/>
          <ac:picMkLst>
            <pc:docMk/>
            <pc:sldMk cId="780354643" sldId="260"/>
            <ac:picMk id="5" creationId="{C033CABA-B08A-4BAD-9F3F-1D03EC7870CA}"/>
          </ac:picMkLst>
        </pc:picChg>
      </pc:sldChg>
      <pc:sldChg chg="addSp modSp new mod setBg">
        <pc:chgData name="Zhigalov Roman" userId="1f97e9fdf7779aa5" providerId="Windows Live" clId="Web-{89FDF6B0-72A7-4783-8A98-7291AC329F6D}" dt="2022-01-22T13:39:35.482" v="115" actId="20577"/>
        <pc:sldMkLst>
          <pc:docMk/>
          <pc:sldMk cId="150235483" sldId="261"/>
        </pc:sldMkLst>
        <pc:spChg chg="mod">
          <ac:chgData name="Zhigalov Roman" userId="1f97e9fdf7779aa5" providerId="Windows Live" clId="Web-{89FDF6B0-72A7-4783-8A98-7291AC329F6D}" dt="2022-01-22T13:39:27.248" v="112"/>
          <ac:spMkLst>
            <pc:docMk/>
            <pc:sldMk cId="150235483" sldId="261"/>
            <ac:spMk id="2" creationId="{C6BE9332-CAE3-4BBA-BB24-05D31DA700F5}"/>
          </ac:spMkLst>
        </pc:spChg>
        <pc:spChg chg="mod">
          <ac:chgData name="Zhigalov Roman" userId="1f97e9fdf7779aa5" providerId="Windows Live" clId="Web-{89FDF6B0-72A7-4783-8A98-7291AC329F6D}" dt="2022-01-22T13:39:35.482" v="115" actId="20577"/>
          <ac:spMkLst>
            <pc:docMk/>
            <pc:sldMk cId="150235483" sldId="261"/>
            <ac:spMk id="3" creationId="{2239E9AF-36D4-4349-BC61-90FD025F5498}"/>
          </ac:spMkLst>
        </pc:spChg>
        <pc:spChg chg="add">
          <ac:chgData name="Zhigalov Roman" userId="1f97e9fdf7779aa5" providerId="Windows Live" clId="Web-{89FDF6B0-72A7-4783-8A98-7291AC329F6D}" dt="2022-01-22T13:39:27.248" v="112"/>
          <ac:spMkLst>
            <pc:docMk/>
            <pc:sldMk cId="150235483" sldId="261"/>
            <ac:spMk id="8" creationId="{B6CDA21F-E7AF-4C75-8395-33F58D5B0E45}"/>
          </ac:spMkLst>
        </pc:spChg>
        <pc:spChg chg="add">
          <ac:chgData name="Zhigalov Roman" userId="1f97e9fdf7779aa5" providerId="Windows Live" clId="Web-{89FDF6B0-72A7-4783-8A98-7291AC329F6D}" dt="2022-01-22T13:39:27.248" v="112"/>
          <ac:spMkLst>
            <pc:docMk/>
            <pc:sldMk cId="150235483" sldId="261"/>
            <ac:spMk id="15" creationId="{D5B0017B-2ECA-49AF-B397-DC140825DF8D}"/>
          </ac:spMkLst>
        </pc:spChg>
        <pc:grpChg chg="add">
          <ac:chgData name="Zhigalov Roman" userId="1f97e9fdf7779aa5" providerId="Windows Live" clId="Web-{89FDF6B0-72A7-4783-8A98-7291AC329F6D}" dt="2022-01-22T13:39:27.248" v="112"/>
          <ac:grpSpMkLst>
            <pc:docMk/>
            <pc:sldMk cId="150235483" sldId="261"/>
            <ac:grpSpMk id="10" creationId="{AE1C45F0-260A-458C-96ED-C1F6D2151219}"/>
          </ac:grpSpMkLst>
        </pc:grpChg>
        <pc:cxnChg chg="add">
          <ac:chgData name="Zhigalov Roman" userId="1f97e9fdf7779aa5" providerId="Windows Live" clId="Web-{89FDF6B0-72A7-4783-8A98-7291AC329F6D}" dt="2022-01-22T13:39:27.248" v="112"/>
          <ac:cxnSpMkLst>
            <pc:docMk/>
            <pc:sldMk cId="150235483" sldId="261"/>
            <ac:cxnSpMk id="17" creationId="{6CF1BAF6-AD41-4082-B212-8A1F9A2E8779}"/>
          </ac:cxnSpMkLst>
        </pc:cxnChg>
      </pc:sldChg>
      <pc:sldChg chg="addSp delSp modSp new mod setBg">
        <pc:chgData name="Zhigalov Roman" userId="1f97e9fdf7779aa5" providerId="Windows Live" clId="Web-{89FDF6B0-72A7-4783-8A98-7291AC329F6D}" dt="2022-01-22T13:40:15.343" v="149" actId="20577"/>
        <pc:sldMkLst>
          <pc:docMk/>
          <pc:sldMk cId="3306021515" sldId="262"/>
        </pc:sldMkLst>
        <pc:spChg chg="mod">
          <ac:chgData name="Zhigalov Roman" userId="1f97e9fdf7779aa5" providerId="Windows Live" clId="Web-{89FDF6B0-72A7-4783-8A98-7291AC329F6D}" dt="2022-01-22T13:40:15.343" v="149" actId="20577"/>
          <ac:spMkLst>
            <pc:docMk/>
            <pc:sldMk cId="3306021515" sldId="262"/>
            <ac:spMk id="2" creationId="{E48AE226-4E80-4989-BD76-B71D80727B05}"/>
          </ac:spMkLst>
        </pc:spChg>
        <pc:spChg chg="del">
          <ac:chgData name="Zhigalov Roman" userId="1f97e9fdf7779aa5" providerId="Windows Live" clId="Web-{89FDF6B0-72A7-4783-8A98-7291AC329F6D}" dt="2022-01-22T13:39:56.842" v="117"/>
          <ac:spMkLst>
            <pc:docMk/>
            <pc:sldMk cId="3306021515" sldId="262"/>
            <ac:spMk id="3" creationId="{71F29592-F185-4E13-9BE4-BB9F103EA4EA}"/>
          </ac:spMkLst>
        </pc:spChg>
        <pc:spChg chg="add">
          <ac:chgData name="Zhigalov Roman" userId="1f97e9fdf7779aa5" providerId="Windows Live" clId="Web-{89FDF6B0-72A7-4783-8A98-7291AC329F6D}" dt="2022-01-22T13:40:10.155" v="147"/>
          <ac:spMkLst>
            <pc:docMk/>
            <pc:sldMk cId="3306021515" sldId="262"/>
            <ac:spMk id="9" creationId="{665DBBEF-238B-476B-96AB-8AAC3224ECEA}"/>
          </ac:spMkLst>
        </pc:spChg>
        <pc:spChg chg="add">
          <ac:chgData name="Zhigalov Roman" userId="1f97e9fdf7779aa5" providerId="Windows Live" clId="Web-{89FDF6B0-72A7-4783-8A98-7291AC329F6D}" dt="2022-01-22T13:40:10.155" v="147"/>
          <ac:spMkLst>
            <pc:docMk/>
            <pc:sldMk cId="3306021515" sldId="262"/>
            <ac:spMk id="11" creationId="{3FCFB1DE-0B7E-48CC-BA90-B2AB0889F9D6}"/>
          </ac:spMkLst>
        </pc:spChg>
        <pc:picChg chg="add mod ord">
          <ac:chgData name="Zhigalov Roman" userId="1f97e9fdf7779aa5" providerId="Windows Live" clId="Web-{89FDF6B0-72A7-4783-8A98-7291AC329F6D}" dt="2022-01-22T13:40:10.155" v="147"/>
          <ac:picMkLst>
            <pc:docMk/>
            <pc:sldMk cId="3306021515" sldId="262"/>
            <ac:picMk id="4" creationId="{75315448-BEF0-4462-8D3F-0B2ED2A98B7D}"/>
          </ac:picMkLst>
        </pc:picChg>
      </pc:sldChg>
      <pc:sldChg chg="addSp delSp modSp new mod setBg">
        <pc:chgData name="Zhigalov Roman" userId="1f97e9fdf7779aa5" providerId="Windows Live" clId="Web-{89FDF6B0-72A7-4783-8A98-7291AC329F6D}" dt="2022-01-22T13:43:03.722" v="197"/>
        <pc:sldMkLst>
          <pc:docMk/>
          <pc:sldMk cId="2062079771" sldId="263"/>
        </pc:sldMkLst>
        <pc:spChg chg="mod">
          <ac:chgData name="Zhigalov Roman" userId="1f97e9fdf7779aa5" providerId="Windows Live" clId="Web-{89FDF6B0-72A7-4783-8A98-7291AC329F6D}" dt="2022-01-22T13:43:03.722" v="197"/>
          <ac:spMkLst>
            <pc:docMk/>
            <pc:sldMk cId="2062079771" sldId="263"/>
            <ac:spMk id="2" creationId="{DF81AA13-E704-47C7-841E-8AB218756C55}"/>
          </ac:spMkLst>
        </pc:spChg>
        <pc:spChg chg="del">
          <ac:chgData name="Zhigalov Roman" userId="1f97e9fdf7779aa5" providerId="Windows Live" clId="Web-{89FDF6B0-72A7-4783-8A98-7291AC329F6D}" dt="2022-01-22T13:43:00.019" v="196"/>
          <ac:spMkLst>
            <pc:docMk/>
            <pc:sldMk cId="2062079771" sldId="263"/>
            <ac:spMk id="3" creationId="{DFECA237-1165-4DED-B6E6-23D20278155D}"/>
          </ac:spMkLst>
        </pc:spChg>
        <pc:spChg chg="add">
          <ac:chgData name="Zhigalov Roman" userId="1f97e9fdf7779aa5" providerId="Windows Live" clId="Web-{89FDF6B0-72A7-4783-8A98-7291AC329F6D}" dt="2022-01-22T13:43:03.722" v="197"/>
          <ac:spMkLst>
            <pc:docMk/>
            <pc:sldMk cId="2062079771" sldId="263"/>
            <ac:spMk id="9" creationId="{665DBBEF-238B-476B-96AB-8AAC3224ECEA}"/>
          </ac:spMkLst>
        </pc:spChg>
        <pc:spChg chg="add">
          <ac:chgData name="Zhigalov Roman" userId="1f97e9fdf7779aa5" providerId="Windows Live" clId="Web-{89FDF6B0-72A7-4783-8A98-7291AC329F6D}" dt="2022-01-22T13:43:03.722" v="197"/>
          <ac:spMkLst>
            <pc:docMk/>
            <pc:sldMk cId="2062079771" sldId="263"/>
            <ac:spMk id="11" creationId="{3FCFB1DE-0B7E-48CC-BA90-B2AB0889F9D6}"/>
          </ac:spMkLst>
        </pc:spChg>
        <pc:picChg chg="add mod ord">
          <ac:chgData name="Zhigalov Roman" userId="1f97e9fdf7779aa5" providerId="Windows Live" clId="Web-{89FDF6B0-72A7-4783-8A98-7291AC329F6D}" dt="2022-01-22T13:43:03.722" v="197"/>
          <ac:picMkLst>
            <pc:docMk/>
            <pc:sldMk cId="2062079771" sldId="263"/>
            <ac:picMk id="4" creationId="{C012DF53-5085-478D-BA11-B856B787CFF4}"/>
          </ac:picMkLst>
        </pc:picChg>
      </pc:sldChg>
      <pc:sldChg chg="addSp modSp new mod setBg">
        <pc:chgData name="Zhigalov Roman" userId="1f97e9fdf7779aa5" providerId="Windows Live" clId="Web-{89FDF6B0-72A7-4783-8A98-7291AC329F6D}" dt="2022-01-22T13:43:52.879" v="247"/>
        <pc:sldMkLst>
          <pc:docMk/>
          <pc:sldMk cId="3979471791" sldId="264"/>
        </pc:sldMkLst>
        <pc:spChg chg="mod">
          <ac:chgData name="Zhigalov Roman" userId="1f97e9fdf7779aa5" providerId="Windows Live" clId="Web-{89FDF6B0-72A7-4783-8A98-7291AC329F6D}" dt="2022-01-22T13:43:52.879" v="247"/>
          <ac:spMkLst>
            <pc:docMk/>
            <pc:sldMk cId="3979471791" sldId="264"/>
            <ac:spMk id="2" creationId="{1C2406AC-FD82-4057-A550-5CDF59D6BE9A}"/>
          </ac:spMkLst>
        </pc:spChg>
        <pc:spChg chg="mod">
          <ac:chgData name="Zhigalov Roman" userId="1f97e9fdf7779aa5" providerId="Windows Live" clId="Web-{89FDF6B0-72A7-4783-8A98-7291AC329F6D}" dt="2022-01-22T13:43:52.879" v="247"/>
          <ac:spMkLst>
            <pc:docMk/>
            <pc:sldMk cId="3979471791" sldId="264"/>
            <ac:spMk id="3" creationId="{12A2EB53-3753-4074-A024-EF57E84C7F51}"/>
          </ac:spMkLst>
        </pc:spChg>
        <pc:spChg chg="add">
          <ac:chgData name="Zhigalov Roman" userId="1f97e9fdf7779aa5" providerId="Windows Live" clId="Web-{89FDF6B0-72A7-4783-8A98-7291AC329F6D}" dt="2022-01-22T13:43:52.879" v="247"/>
          <ac:spMkLst>
            <pc:docMk/>
            <pc:sldMk cId="3979471791" sldId="264"/>
            <ac:spMk id="9" creationId="{F13C74B1-5B17-4795-BED0-7140497B445A}"/>
          </ac:spMkLst>
        </pc:spChg>
        <pc:spChg chg="add">
          <ac:chgData name="Zhigalov Roman" userId="1f97e9fdf7779aa5" providerId="Windows Live" clId="Web-{89FDF6B0-72A7-4783-8A98-7291AC329F6D}" dt="2022-01-22T13:43:52.879" v="247"/>
          <ac:spMkLst>
            <pc:docMk/>
            <pc:sldMk cId="3979471791" sldId="264"/>
            <ac:spMk id="11" creationId="{D4974D33-8DC5-464E-8C6D-BE58F0669C17}"/>
          </ac:spMkLst>
        </pc:spChg>
        <pc:picChg chg="add">
          <ac:chgData name="Zhigalov Roman" userId="1f97e9fdf7779aa5" providerId="Windows Live" clId="Web-{89FDF6B0-72A7-4783-8A98-7291AC329F6D}" dt="2022-01-22T13:43:52.879" v="247"/>
          <ac:picMkLst>
            <pc:docMk/>
            <pc:sldMk cId="3979471791" sldId="264"/>
            <ac:picMk id="5" creationId="{87A68E25-39A6-4B26-90F9-2952742DFE54}"/>
          </ac:picMkLst>
        </pc:picChg>
      </pc:sldChg>
      <pc:sldChg chg="addSp delSp modSp new mod setBg">
        <pc:chgData name="Zhigalov Roman" userId="1f97e9fdf7779aa5" providerId="Windows Live" clId="Web-{89FDF6B0-72A7-4783-8A98-7291AC329F6D}" dt="2022-01-22T13:44:38.990" v="280"/>
        <pc:sldMkLst>
          <pc:docMk/>
          <pc:sldMk cId="1130640568" sldId="265"/>
        </pc:sldMkLst>
        <pc:spChg chg="mod">
          <ac:chgData name="Zhigalov Roman" userId="1f97e9fdf7779aa5" providerId="Windows Live" clId="Web-{89FDF6B0-72A7-4783-8A98-7291AC329F6D}" dt="2022-01-22T13:44:38.990" v="280"/>
          <ac:spMkLst>
            <pc:docMk/>
            <pc:sldMk cId="1130640568" sldId="265"/>
            <ac:spMk id="2" creationId="{3496E862-0C13-4FC3-A199-3A7B0E39FCE0}"/>
          </ac:spMkLst>
        </pc:spChg>
        <pc:spChg chg="del">
          <ac:chgData name="Zhigalov Roman" userId="1f97e9fdf7779aa5" providerId="Windows Live" clId="Web-{89FDF6B0-72A7-4783-8A98-7291AC329F6D}" dt="2022-01-22T13:44:33.068" v="279"/>
          <ac:spMkLst>
            <pc:docMk/>
            <pc:sldMk cId="1130640568" sldId="265"/>
            <ac:spMk id="3" creationId="{F3D296C5-6E2B-414F-B7BB-8B75512096A2}"/>
          </ac:spMkLst>
        </pc:spChg>
        <pc:spChg chg="add">
          <ac:chgData name="Zhigalov Roman" userId="1f97e9fdf7779aa5" providerId="Windows Live" clId="Web-{89FDF6B0-72A7-4783-8A98-7291AC329F6D}" dt="2022-01-22T13:44:38.990" v="280"/>
          <ac:spMkLst>
            <pc:docMk/>
            <pc:sldMk cId="1130640568" sldId="265"/>
            <ac:spMk id="9" creationId="{9B7AD9F6-8CE7-4299-8FC6-328F4DCD3FF9}"/>
          </ac:spMkLst>
        </pc:spChg>
        <pc:spChg chg="add">
          <ac:chgData name="Zhigalov Roman" userId="1f97e9fdf7779aa5" providerId="Windows Live" clId="Web-{89FDF6B0-72A7-4783-8A98-7291AC329F6D}" dt="2022-01-22T13:44:38.990" v="280"/>
          <ac:spMkLst>
            <pc:docMk/>
            <pc:sldMk cId="1130640568" sldId="265"/>
            <ac:spMk id="11" creationId="{F49775AF-8896-43EE-92C6-83497D6DC56F}"/>
          </ac:spMkLst>
        </pc:spChg>
        <pc:picChg chg="add mod ord">
          <ac:chgData name="Zhigalov Roman" userId="1f97e9fdf7779aa5" providerId="Windows Live" clId="Web-{89FDF6B0-72A7-4783-8A98-7291AC329F6D}" dt="2022-01-22T13:44:38.990" v="280"/>
          <ac:picMkLst>
            <pc:docMk/>
            <pc:sldMk cId="1130640568" sldId="265"/>
            <ac:picMk id="4" creationId="{3D430FCC-6EDD-4DBA-8BE4-4B972F0981B9}"/>
          </ac:picMkLst>
        </pc:picChg>
      </pc:sldChg>
      <pc:sldChg chg="addSp delSp modSp new mod setBg">
        <pc:chgData name="Zhigalov Roman" userId="1f97e9fdf7779aa5" providerId="Windows Live" clId="Web-{89FDF6B0-72A7-4783-8A98-7291AC329F6D}" dt="2022-01-22T13:46:23.743" v="325"/>
        <pc:sldMkLst>
          <pc:docMk/>
          <pc:sldMk cId="1051128101" sldId="266"/>
        </pc:sldMkLst>
        <pc:spChg chg="mod">
          <ac:chgData name="Zhigalov Roman" userId="1f97e9fdf7779aa5" providerId="Windows Live" clId="Web-{89FDF6B0-72A7-4783-8A98-7291AC329F6D}" dt="2022-01-22T13:46:23.743" v="325"/>
          <ac:spMkLst>
            <pc:docMk/>
            <pc:sldMk cId="1051128101" sldId="266"/>
            <ac:spMk id="2" creationId="{C472B894-9177-4F06-9973-5F49E38A4F93}"/>
          </ac:spMkLst>
        </pc:spChg>
        <pc:spChg chg="mod">
          <ac:chgData name="Zhigalov Roman" userId="1f97e9fdf7779aa5" providerId="Windows Live" clId="Web-{89FDF6B0-72A7-4783-8A98-7291AC329F6D}" dt="2022-01-22T13:46:23.743" v="325"/>
          <ac:spMkLst>
            <pc:docMk/>
            <pc:sldMk cId="1051128101" sldId="266"/>
            <ac:spMk id="3" creationId="{F8063A42-E999-44D7-B463-C3B85DAFA8BE}"/>
          </ac:spMkLst>
        </pc:spChg>
        <pc:spChg chg="add">
          <ac:chgData name="Zhigalov Roman" userId="1f97e9fdf7779aa5" providerId="Windows Live" clId="Web-{89FDF6B0-72A7-4783-8A98-7291AC329F6D}" dt="2022-01-22T13:46:23.743" v="325"/>
          <ac:spMkLst>
            <pc:docMk/>
            <pc:sldMk cId="1051128101" sldId="266"/>
            <ac:spMk id="8" creationId="{4522B21E-B2B9-4C72-9A71-C87EFD137480}"/>
          </ac:spMkLst>
        </pc:spChg>
        <pc:spChg chg="add del">
          <ac:chgData name="Zhigalov Roman" userId="1f97e9fdf7779aa5" providerId="Windows Live" clId="Web-{89FDF6B0-72A7-4783-8A98-7291AC329F6D}" dt="2022-01-22T13:46:23.743" v="324"/>
          <ac:spMkLst>
            <pc:docMk/>
            <pc:sldMk cId="1051128101" sldId="266"/>
            <ac:spMk id="9" creationId="{9B7AD9F6-8CE7-4299-8FC6-328F4DCD3FF9}"/>
          </ac:spMkLst>
        </pc:spChg>
        <pc:spChg chg="add">
          <ac:chgData name="Zhigalov Roman" userId="1f97e9fdf7779aa5" providerId="Windows Live" clId="Web-{89FDF6B0-72A7-4783-8A98-7291AC329F6D}" dt="2022-01-22T13:46:23.743" v="325"/>
          <ac:spMkLst>
            <pc:docMk/>
            <pc:sldMk cId="1051128101" sldId="266"/>
            <ac:spMk id="10" creationId="{5EB7D2A2-F448-44D4-938C-DC84CBCB3B1E}"/>
          </ac:spMkLst>
        </pc:spChg>
        <pc:spChg chg="add del">
          <ac:chgData name="Zhigalov Roman" userId="1f97e9fdf7779aa5" providerId="Windows Live" clId="Web-{89FDF6B0-72A7-4783-8A98-7291AC329F6D}" dt="2022-01-22T13:46:23.743" v="324"/>
          <ac:spMkLst>
            <pc:docMk/>
            <pc:sldMk cId="1051128101" sldId="266"/>
            <ac:spMk id="11" creationId="{F49775AF-8896-43EE-92C6-83497D6DC56F}"/>
          </ac:spMkLst>
        </pc:spChg>
        <pc:spChg chg="add">
          <ac:chgData name="Zhigalov Roman" userId="1f97e9fdf7779aa5" providerId="Windows Live" clId="Web-{89FDF6B0-72A7-4783-8A98-7291AC329F6D}" dt="2022-01-22T13:46:23.743" v="325"/>
          <ac:spMkLst>
            <pc:docMk/>
            <pc:sldMk cId="1051128101" sldId="266"/>
            <ac:spMk id="12" creationId="{871AEA07-1E14-44B4-8E55-64EF049CD66F}"/>
          </ac:spMkLst>
        </pc:spChg>
        <pc:picChg chg="add del">
          <ac:chgData name="Zhigalov Roman" userId="1f97e9fdf7779aa5" providerId="Windows Live" clId="Web-{89FDF6B0-72A7-4783-8A98-7291AC329F6D}" dt="2022-01-22T13:46:23.743" v="324"/>
          <ac:picMkLst>
            <pc:docMk/>
            <pc:sldMk cId="1051128101" sldId="266"/>
            <ac:picMk id="5" creationId="{45349851-D446-46A6-9804-8BB68882B69B}"/>
          </ac:picMkLst>
        </pc:picChg>
        <pc:cxnChg chg="add">
          <ac:chgData name="Zhigalov Roman" userId="1f97e9fdf7779aa5" providerId="Windows Live" clId="Web-{89FDF6B0-72A7-4783-8A98-7291AC329F6D}" dt="2022-01-22T13:46:23.743" v="325"/>
          <ac:cxnSpMkLst>
            <pc:docMk/>
            <pc:sldMk cId="1051128101" sldId="266"/>
            <ac:cxnSpMk id="14" creationId="{F7C8EA93-3210-4C62-99E9-153C275E3A87}"/>
          </ac:cxnSpMkLst>
        </pc:cxnChg>
      </pc:sldChg>
      <pc:sldChg chg="modSp new del">
        <pc:chgData name="Zhigalov Roman" userId="1f97e9fdf7779aa5" providerId="Windows Live" clId="Web-{89FDF6B0-72A7-4783-8A98-7291AC329F6D}" dt="2022-01-22T13:46:06.164" v="295"/>
        <pc:sldMkLst>
          <pc:docMk/>
          <pc:sldMk cId="1123751605" sldId="266"/>
        </pc:sldMkLst>
        <pc:spChg chg="mod">
          <ac:chgData name="Zhigalov Roman" userId="1f97e9fdf7779aa5" providerId="Windows Live" clId="Web-{89FDF6B0-72A7-4783-8A98-7291AC329F6D}" dt="2022-01-22T13:45:32.851" v="294" actId="20577"/>
          <ac:spMkLst>
            <pc:docMk/>
            <pc:sldMk cId="1123751605" sldId="266"/>
            <ac:spMk id="2" creationId="{49E4F012-C05E-4D43-A615-25E187199F76}"/>
          </ac:spMkLst>
        </pc:spChg>
      </pc:sldChg>
      <pc:sldChg chg="new del">
        <pc:chgData name="Zhigalov Roman" userId="1f97e9fdf7779aa5" providerId="Windows Live" clId="Web-{89FDF6B0-72A7-4783-8A98-7291AC329F6D}" dt="2022-01-22T13:51:01.297" v="415"/>
        <pc:sldMkLst>
          <pc:docMk/>
          <pc:sldMk cId="3657303425" sldId="267"/>
        </pc:sldMkLst>
      </pc:sldChg>
      <pc:sldChg chg="addSp delSp modSp new mod setBg modClrScheme chgLayout">
        <pc:chgData name="Zhigalov Roman" userId="1f97e9fdf7779aa5" providerId="Windows Live" clId="Web-{89FDF6B0-72A7-4783-8A98-7291AC329F6D}" dt="2022-01-22T13:47:59.417" v="342"/>
        <pc:sldMkLst>
          <pc:docMk/>
          <pc:sldMk cId="4124004607" sldId="268"/>
        </pc:sldMkLst>
        <pc:spChg chg="mod ord">
          <ac:chgData name="Zhigalov Roman" userId="1f97e9fdf7779aa5" providerId="Windows Live" clId="Web-{89FDF6B0-72A7-4783-8A98-7291AC329F6D}" dt="2022-01-22T13:47:59.417" v="342"/>
          <ac:spMkLst>
            <pc:docMk/>
            <pc:sldMk cId="4124004607" sldId="268"/>
            <ac:spMk id="2" creationId="{F411743E-EDCD-429F-8B51-93DA2CB31A9C}"/>
          </ac:spMkLst>
        </pc:spChg>
        <pc:spChg chg="add del mod ord">
          <ac:chgData name="Zhigalov Roman" userId="1f97e9fdf7779aa5" providerId="Windows Live" clId="Web-{89FDF6B0-72A7-4783-8A98-7291AC329F6D}" dt="2022-01-22T13:47:55.995" v="341"/>
          <ac:spMkLst>
            <pc:docMk/>
            <pc:sldMk cId="4124004607" sldId="268"/>
            <ac:spMk id="3" creationId="{93C3117D-B457-41E3-8F94-2414ED6CA54F}"/>
          </ac:spMkLst>
        </pc:spChg>
        <pc:spChg chg="add mod ord">
          <ac:chgData name="Zhigalov Roman" userId="1f97e9fdf7779aa5" providerId="Windows Live" clId="Web-{89FDF6B0-72A7-4783-8A98-7291AC329F6D}" dt="2022-01-22T13:47:59.417" v="342"/>
          <ac:spMkLst>
            <pc:docMk/>
            <pc:sldMk cId="4124004607" sldId="268"/>
            <ac:spMk id="5" creationId="{91D141CA-891C-401E-B7E9-22B73BAE40C2}"/>
          </ac:spMkLst>
        </pc:spChg>
        <pc:spChg chg="add del mod ord">
          <ac:chgData name="Zhigalov Roman" userId="1f97e9fdf7779aa5" providerId="Windows Live" clId="Web-{89FDF6B0-72A7-4783-8A98-7291AC329F6D}" dt="2022-01-22T13:47:11.557" v="337"/>
          <ac:spMkLst>
            <pc:docMk/>
            <pc:sldMk cId="4124004607" sldId="268"/>
            <ac:spMk id="6" creationId="{106F353A-1E0E-48CB-9105-AE6DC0B9C653}"/>
          </ac:spMkLst>
        </pc:spChg>
        <pc:spChg chg="add del mod ord">
          <ac:chgData name="Zhigalov Roman" userId="1f97e9fdf7779aa5" providerId="Windows Live" clId="Web-{89FDF6B0-72A7-4783-8A98-7291AC329F6D}" dt="2022-01-22T13:47:11.557" v="337"/>
          <ac:spMkLst>
            <pc:docMk/>
            <pc:sldMk cId="4124004607" sldId="268"/>
            <ac:spMk id="7" creationId="{48F5EEF7-DC83-4772-9D5D-BB2C1136CC92}"/>
          </ac:spMkLst>
        </pc:spChg>
        <pc:spChg chg="add">
          <ac:chgData name="Zhigalov Roman" userId="1f97e9fdf7779aa5" providerId="Windows Live" clId="Web-{89FDF6B0-72A7-4783-8A98-7291AC329F6D}" dt="2022-01-22T13:47:59.417" v="342"/>
          <ac:spMkLst>
            <pc:docMk/>
            <pc:sldMk cId="4124004607" sldId="268"/>
            <ac:spMk id="13" creationId="{665DBBEF-238B-476B-96AB-8AAC3224ECEA}"/>
          </ac:spMkLst>
        </pc:spChg>
        <pc:spChg chg="add">
          <ac:chgData name="Zhigalov Roman" userId="1f97e9fdf7779aa5" providerId="Windows Live" clId="Web-{89FDF6B0-72A7-4783-8A98-7291AC329F6D}" dt="2022-01-22T13:47:59.417" v="342"/>
          <ac:spMkLst>
            <pc:docMk/>
            <pc:sldMk cId="4124004607" sldId="268"/>
            <ac:spMk id="15" creationId="{3FCFB1DE-0B7E-48CC-BA90-B2AB0889F9D6}"/>
          </ac:spMkLst>
        </pc:spChg>
        <pc:picChg chg="add del mod ord">
          <ac:chgData name="Zhigalov Roman" userId="1f97e9fdf7779aa5" providerId="Windows Live" clId="Web-{89FDF6B0-72A7-4783-8A98-7291AC329F6D}" dt="2022-01-22T13:47:08.338" v="335"/>
          <ac:picMkLst>
            <pc:docMk/>
            <pc:sldMk cId="4124004607" sldId="268"/>
            <ac:picMk id="4" creationId="{EDE9C389-D780-4B85-9107-22BE5FFB6E66}"/>
          </ac:picMkLst>
        </pc:picChg>
        <pc:picChg chg="add mod ord">
          <ac:chgData name="Zhigalov Roman" userId="1f97e9fdf7779aa5" providerId="Windows Live" clId="Web-{89FDF6B0-72A7-4783-8A98-7291AC329F6D}" dt="2022-01-22T13:47:59.417" v="342"/>
          <ac:picMkLst>
            <pc:docMk/>
            <pc:sldMk cId="4124004607" sldId="268"/>
            <ac:picMk id="8" creationId="{7A525F0A-638A-423C-9F20-F563512E295B}"/>
          </ac:picMkLst>
        </pc:picChg>
      </pc:sldChg>
      <pc:sldChg chg="addSp modSp new mod setBg">
        <pc:chgData name="Zhigalov Roman" userId="1f97e9fdf7779aa5" providerId="Windows Live" clId="Web-{89FDF6B0-72A7-4783-8A98-7291AC329F6D}" dt="2022-01-22T13:48:34.434" v="360"/>
        <pc:sldMkLst>
          <pc:docMk/>
          <pc:sldMk cId="877338918" sldId="269"/>
        </pc:sldMkLst>
        <pc:spChg chg="mod">
          <ac:chgData name="Zhigalov Roman" userId="1f97e9fdf7779aa5" providerId="Windows Live" clId="Web-{89FDF6B0-72A7-4783-8A98-7291AC329F6D}" dt="2022-01-22T13:48:34.434" v="360"/>
          <ac:spMkLst>
            <pc:docMk/>
            <pc:sldMk cId="877338918" sldId="269"/>
            <ac:spMk id="2" creationId="{AB25E086-07E6-44F6-A193-CF7A3A31B428}"/>
          </ac:spMkLst>
        </pc:spChg>
        <pc:spChg chg="mod">
          <ac:chgData name="Zhigalov Roman" userId="1f97e9fdf7779aa5" providerId="Windows Live" clId="Web-{89FDF6B0-72A7-4783-8A98-7291AC329F6D}" dt="2022-01-22T13:48:34.434" v="360"/>
          <ac:spMkLst>
            <pc:docMk/>
            <pc:sldMk cId="877338918" sldId="269"/>
            <ac:spMk id="3" creationId="{E09C89DA-F6FC-42B8-BCB1-1872B5135072}"/>
          </ac:spMkLst>
        </pc:spChg>
        <pc:spChg chg="add">
          <ac:chgData name="Zhigalov Roman" userId="1f97e9fdf7779aa5" providerId="Windows Live" clId="Web-{89FDF6B0-72A7-4783-8A98-7291AC329F6D}" dt="2022-01-22T13:48:34.434" v="360"/>
          <ac:spMkLst>
            <pc:docMk/>
            <pc:sldMk cId="877338918" sldId="269"/>
            <ac:spMk id="9" creationId="{F13C74B1-5B17-4795-BED0-7140497B445A}"/>
          </ac:spMkLst>
        </pc:spChg>
        <pc:spChg chg="add">
          <ac:chgData name="Zhigalov Roman" userId="1f97e9fdf7779aa5" providerId="Windows Live" clId="Web-{89FDF6B0-72A7-4783-8A98-7291AC329F6D}" dt="2022-01-22T13:48:34.434" v="360"/>
          <ac:spMkLst>
            <pc:docMk/>
            <pc:sldMk cId="877338918" sldId="269"/>
            <ac:spMk id="11" creationId="{D4974D33-8DC5-464E-8C6D-BE58F0669C17}"/>
          </ac:spMkLst>
        </pc:spChg>
        <pc:picChg chg="add">
          <ac:chgData name="Zhigalov Roman" userId="1f97e9fdf7779aa5" providerId="Windows Live" clId="Web-{89FDF6B0-72A7-4783-8A98-7291AC329F6D}" dt="2022-01-22T13:48:34.434" v="360"/>
          <ac:picMkLst>
            <pc:docMk/>
            <pc:sldMk cId="877338918" sldId="269"/>
            <ac:picMk id="5" creationId="{338FEE2F-B70E-45AF-94E5-FC4D6BD932FF}"/>
          </ac:picMkLst>
        </pc:picChg>
      </pc:sldChg>
      <pc:sldChg chg="addSp modSp new mod setBg">
        <pc:chgData name="Zhigalov Roman" userId="1f97e9fdf7779aa5" providerId="Windows Live" clId="Web-{89FDF6B0-72A7-4783-8A98-7291AC329F6D}" dt="2022-01-22T13:49:14.825" v="379"/>
        <pc:sldMkLst>
          <pc:docMk/>
          <pc:sldMk cId="1740463960" sldId="270"/>
        </pc:sldMkLst>
        <pc:spChg chg="mod">
          <ac:chgData name="Zhigalov Roman" userId="1f97e9fdf7779aa5" providerId="Windows Live" clId="Web-{89FDF6B0-72A7-4783-8A98-7291AC329F6D}" dt="2022-01-22T13:49:14.825" v="379"/>
          <ac:spMkLst>
            <pc:docMk/>
            <pc:sldMk cId="1740463960" sldId="270"/>
            <ac:spMk id="2" creationId="{D6FDF16B-0AE3-4EAA-8A78-9E790A4ECDDA}"/>
          </ac:spMkLst>
        </pc:spChg>
        <pc:spChg chg="mod">
          <ac:chgData name="Zhigalov Roman" userId="1f97e9fdf7779aa5" providerId="Windows Live" clId="Web-{89FDF6B0-72A7-4783-8A98-7291AC329F6D}" dt="2022-01-22T13:49:14.825" v="379"/>
          <ac:spMkLst>
            <pc:docMk/>
            <pc:sldMk cId="1740463960" sldId="270"/>
            <ac:spMk id="3" creationId="{4379AA18-EFFB-4A4D-9087-E3C2FAA3C059}"/>
          </ac:spMkLst>
        </pc:spChg>
        <pc:spChg chg="add">
          <ac:chgData name="Zhigalov Roman" userId="1f97e9fdf7779aa5" providerId="Windows Live" clId="Web-{89FDF6B0-72A7-4783-8A98-7291AC329F6D}" dt="2022-01-22T13:49:14.825" v="379"/>
          <ac:spMkLst>
            <pc:docMk/>
            <pc:sldMk cId="1740463960" sldId="270"/>
            <ac:spMk id="9" creationId="{F13C74B1-5B17-4795-BED0-7140497B445A}"/>
          </ac:spMkLst>
        </pc:spChg>
        <pc:spChg chg="add">
          <ac:chgData name="Zhigalov Roman" userId="1f97e9fdf7779aa5" providerId="Windows Live" clId="Web-{89FDF6B0-72A7-4783-8A98-7291AC329F6D}" dt="2022-01-22T13:49:14.825" v="379"/>
          <ac:spMkLst>
            <pc:docMk/>
            <pc:sldMk cId="1740463960" sldId="270"/>
            <ac:spMk id="11" creationId="{D4974D33-8DC5-464E-8C6D-BE58F0669C17}"/>
          </ac:spMkLst>
        </pc:spChg>
        <pc:picChg chg="add">
          <ac:chgData name="Zhigalov Roman" userId="1f97e9fdf7779aa5" providerId="Windows Live" clId="Web-{89FDF6B0-72A7-4783-8A98-7291AC329F6D}" dt="2022-01-22T13:49:14.825" v="379"/>
          <ac:picMkLst>
            <pc:docMk/>
            <pc:sldMk cId="1740463960" sldId="270"/>
            <ac:picMk id="5" creationId="{19D7ABBE-887D-4D51-B89E-EDF98789D846}"/>
          </ac:picMkLst>
        </pc:picChg>
      </pc:sldChg>
      <pc:sldChg chg="addSp delSp modSp new mod setBg modClrScheme chgLayout">
        <pc:chgData name="Zhigalov Roman" userId="1f97e9fdf7779aa5" providerId="Windows Live" clId="Web-{89FDF6B0-72A7-4783-8A98-7291AC329F6D}" dt="2022-01-22T13:50:58.625" v="414"/>
        <pc:sldMkLst>
          <pc:docMk/>
          <pc:sldMk cId="1725043419" sldId="271"/>
        </pc:sldMkLst>
        <pc:spChg chg="mod ord">
          <ac:chgData name="Zhigalov Roman" userId="1f97e9fdf7779aa5" providerId="Windows Live" clId="Web-{89FDF6B0-72A7-4783-8A98-7291AC329F6D}" dt="2022-01-22T13:50:58.625" v="414"/>
          <ac:spMkLst>
            <pc:docMk/>
            <pc:sldMk cId="1725043419" sldId="271"/>
            <ac:spMk id="2" creationId="{DC0A406C-2636-46FB-8A52-345B7E801444}"/>
          </ac:spMkLst>
        </pc:spChg>
        <pc:spChg chg="del mod ord">
          <ac:chgData name="Zhigalov Roman" userId="1f97e9fdf7779aa5" providerId="Windows Live" clId="Web-{89FDF6B0-72A7-4783-8A98-7291AC329F6D}" dt="2022-01-22T13:50:55.390" v="413"/>
          <ac:spMkLst>
            <pc:docMk/>
            <pc:sldMk cId="1725043419" sldId="271"/>
            <ac:spMk id="3" creationId="{79489739-6CEC-4405-BFC0-C565ED2C9C7A}"/>
          </ac:spMkLst>
        </pc:spChg>
        <pc:spChg chg="add mod ord">
          <ac:chgData name="Zhigalov Roman" userId="1f97e9fdf7779aa5" providerId="Windows Live" clId="Web-{89FDF6B0-72A7-4783-8A98-7291AC329F6D}" dt="2022-01-22T13:50:58.625" v="414"/>
          <ac:spMkLst>
            <pc:docMk/>
            <pc:sldMk cId="1725043419" sldId="271"/>
            <ac:spMk id="4" creationId="{95363EEF-7851-471C-A333-875434CF9C90}"/>
          </ac:spMkLst>
        </pc:spChg>
        <pc:spChg chg="add">
          <ac:chgData name="Zhigalov Roman" userId="1f97e9fdf7779aa5" providerId="Windows Live" clId="Web-{89FDF6B0-72A7-4783-8A98-7291AC329F6D}" dt="2022-01-22T13:50:58.625" v="414"/>
          <ac:spMkLst>
            <pc:docMk/>
            <pc:sldMk cId="1725043419" sldId="271"/>
            <ac:spMk id="10" creationId="{F13C74B1-5B17-4795-BED0-7140497B445A}"/>
          </ac:spMkLst>
        </pc:spChg>
        <pc:spChg chg="add">
          <ac:chgData name="Zhigalov Roman" userId="1f97e9fdf7779aa5" providerId="Windows Live" clId="Web-{89FDF6B0-72A7-4783-8A98-7291AC329F6D}" dt="2022-01-22T13:50:58.625" v="414"/>
          <ac:spMkLst>
            <pc:docMk/>
            <pc:sldMk cId="1725043419" sldId="271"/>
            <ac:spMk id="12" creationId="{D4974D33-8DC5-464E-8C6D-BE58F0669C17}"/>
          </ac:spMkLst>
        </pc:spChg>
        <pc:picChg chg="add mod ord">
          <ac:chgData name="Zhigalov Roman" userId="1f97e9fdf7779aa5" providerId="Windows Live" clId="Web-{89FDF6B0-72A7-4783-8A98-7291AC329F6D}" dt="2022-01-22T13:50:58.625" v="414"/>
          <ac:picMkLst>
            <pc:docMk/>
            <pc:sldMk cId="1725043419" sldId="271"/>
            <ac:picMk id="5" creationId="{E72CA303-EFCD-46A3-97DE-55344074F1A0}"/>
          </ac:picMkLst>
        </pc:picChg>
      </pc:sldChg>
      <pc:sldChg chg="addSp delSp modSp new mod ord setBg">
        <pc:chgData name="Zhigalov Roman" userId="1f97e9fdf7779aa5" providerId="Windows Live" clId="Web-{89FDF6B0-72A7-4783-8A98-7291AC329F6D}" dt="2022-01-22T13:52:25.080" v="461"/>
        <pc:sldMkLst>
          <pc:docMk/>
          <pc:sldMk cId="893542782" sldId="272"/>
        </pc:sldMkLst>
        <pc:spChg chg="mod">
          <ac:chgData name="Zhigalov Roman" userId="1f97e9fdf7779aa5" providerId="Windows Live" clId="Web-{89FDF6B0-72A7-4783-8A98-7291AC329F6D}" dt="2022-01-22T13:52:17.658" v="460"/>
          <ac:spMkLst>
            <pc:docMk/>
            <pc:sldMk cId="893542782" sldId="272"/>
            <ac:spMk id="2" creationId="{E1CAA4C3-3576-4918-A261-99144903DBD3}"/>
          </ac:spMkLst>
        </pc:spChg>
        <pc:spChg chg="del">
          <ac:chgData name="Zhigalov Roman" userId="1f97e9fdf7779aa5" providerId="Windows Live" clId="Web-{89FDF6B0-72A7-4783-8A98-7291AC329F6D}" dt="2022-01-22T13:51:59.470" v="417"/>
          <ac:spMkLst>
            <pc:docMk/>
            <pc:sldMk cId="893542782" sldId="272"/>
            <ac:spMk id="3" creationId="{904380E0-9962-4CC2-94D4-FC10D18BE828}"/>
          </ac:spMkLst>
        </pc:spChg>
        <pc:spChg chg="add">
          <ac:chgData name="Zhigalov Roman" userId="1f97e9fdf7779aa5" providerId="Windows Live" clId="Web-{89FDF6B0-72A7-4783-8A98-7291AC329F6D}" dt="2022-01-22T13:52:17.658" v="460"/>
          <ac:spMkLst>
            <pc:docMk/>
            <pc:sldMk cId="893542782" sldId="272"/>
            <ac:spMk id="6" creationId="{3FCFB1DE-0B7E-48CC-BA90-B2AB0889F9D6}"/>
          </ac:spMkLst>
        </pc:spChg>
        <pc:spChg chg="add del">
          <ac:chgData name="Zhigalov Roman" userId="1f97e9fdf7779aa5" providerId="Windows Live" clId="Web-{89FDF6B0-72A7-4783-8A98-7291AC329F6D}" dt="2022-01-22T13:52:12.814" v="459"/>
          <ac:spMkLst>
            <pc:docMk/>
            <pc:sldMk cId="893542782" sldId="272"/>
            <ac:spMk id="8" creationId="{A9930E86-C4EA-4A00-8374-15A8A6DA13CF}"/>
          </ac:spMkLst>
        </pc:spChg>
        <pc:spChg chg="add">
          <ac:chgData name="Zhigalov Roman" userId="1f97e9fdf7779aa5" providerId="Windows Live" clId="Web-{89FDF6B0-72A7-4783-8A98-7291AC329F6D}" dt="2022-01-22T13:52:17.658" v="460"/>
          <ac:spMkLst>
            <pc:docMk/>
            <pc:sldMk cId="893542782" sldId="272"/>
            <ac:spMk id="9" creationId="{665DBBEF-238B-476B-96AB-8AAC3224ECEA}"/>
          </ac:spMkLst>
        </pc:spChg>
        <pc:spChg chg="add del">
          <ac:chgData name="Zhigalov Roman" userId="1f97e9fdf7779aa5" providerId="Windows Live" clId="Web-{89FDF6B0-72A7-4783-8A98-7291AC329F6D}" dt="2022-01-22T13:52:12.814" v="459"/>
          <ac:spMkLst>
            <pc:docMk/>
            <pc:sldMk cId="893542782" sldId="272"/>
            <ac:spMk id="11" creationId="{F13C74B1-5B17-4795-BED0-7140497B445A}"/>
          </ac:spMkLst>
        </pc:spChg>
        <pc:spChg chg="add del">
          <ac:chgData name="Zhigalov Roman" userId="1f97e9fdf7779aa5" providerId="Windows Live" clId="Web-{89FDF6B0-72A7-4783-8A98-7291AC329F6D}" dt="2022-01-22T13:52:12.814" v="459"/>
          <ac:spMkLst>
            <pc:docMk/>
            <pc:sldMk cId="893542782" sldId="272"/>
            <ac:spMk id="13" creationId="{D4974D33-8DC5-464E-8C6D-BE58F0669C17}"/>
          </ac:spMkLst>
        </pc:spChg>
        <pc:picChg chg="add mod ord">
          <ac:chgData name="Zhigalov Roman" userId="1f97e9fdf7779aa5" providerId="Windows Live" clId="Web-{89FDF6B0-72A7-4783-8A98-7291AC329F6D}" dt="2022-01-22T13:52:17.658" v="460"/>
          <ac:picMkLst>
            <pc:docMk/>
            <pc:sldMk cId="893542782" sldId="272"/>
            <ac:picMk id="4" creationId="{69FD83EC-0B7D-4E3D-BB6A-890FEA69B9C8}"/>
          </ac:picMkLst>
        </pc:picChg>
      </pc:sldChg>
      <pc:sldChg chg="addSp delSp modSp new mod setBg">
        <pc:chgData name="Zhigalov Roman" userId="1f97e9fdf7779aa5" providerId="Windows Live" clId="Web-{89FDF6B0-72A7-4783-8A98-7291AC329F6D}" dt="2022-01-22T13:52:51.862" v="465"/>
        <pc:sldMkLst>
          <pc:docMk/>
          <pc:sldMk cId="3639004943" sldId="273"/>
        </pc:sldMkLst>
        <pc:spChg chg="mod">
          <ac:chgData name="Zhigalov Roman" userId="1f97e9fdf7779aa5" providerId="Windows Live" clId="Web-{89FDF6B0-72A7-4783-8A98-7291AC329F6D}" dt="2022-01-22T13:52:51.862" v="465"/>
          <ac:spMkLst>
            <pc:docMk/>
            <pc:sldMk cId="3639004943" sldId="273"/>
            <ac:spMk id="2" creationId="{81AE148D-9DBB-4012-8C4C-1DB2C9AFC7A7}"/>
          </ac:spMkLst>
        </pc:spChg>
        <pc:spChg chg="del">
          <ac:chgData name="Zhigalov Roman" userId="1f97e9fdf7779aa5" providerId="Windows Live" clId="Web-{89FDF6B0-72A7-4783-8A98-7291AC329F6D}" dt="2022-01-22T13:52:46.237" v="463"/>
          <ac:spMkLst>
            <pc:docMk/>
            <pc:sldMk cId="3639004943" sldId="273"/>
            <ac:spMk id="3" creationId="{83BDEB7E-DFAB-4CE7-BF03-9B230EC65021}"/>
          </ac:spMkLst>
        </pc:spChg>
        <pc:spChg chg="add">
          <ac:chgData name="Zhigalov Roman" userId="1f97e9fdf7779aa5" providerId="Windows Live" clId="Web-{89FDF6B0-72A7-4783-8A98-7291AC329F6D}" dt="2022-01-22T13:52:51.862" v="465"/>
          <ac:spMkLst>
            <pc:docMk/>
            <pc:sldMk cId="3639004943" sldId="273"/>
            <ac:spMk id="9" creationId="{665DBBEF-238B-476B-96AB-8AAC3224ECEA}"/>
          </ac:spMkLst>
        </pc:spChg>
        <pc:spChg chg="add">
          <ac:chgData name="Zhigalov Roman" userId="1f97e9fdf7779aa5" providerId="Windows Live" clId="Web-{89FDF6B0-72A7-4783-8A98-7291AC329F6D}" dt="2022-01-22T13:52:51.862" v="465"/>
          <ac:spMkLst>
            <pc:docMk/>
            <pc:sldMk cId="3639004943" sldId="273"/>
            <ac:spMk id="11" creationId="{3FCFB1DE-0B7E-48CC-BA90-B2AB0889F9D6}"/>
          </ac:spMkLst>
        </pc:spChg>
        <pc:picChg chg="add mod ord">
          <ac:chgData name="Zhigalov Roman" userId="1f97e9fdf7779aa5" providerId="Windows Live" clId="Web-{89FDF6B0-72A7-4783-8A98-7291AC329F6D}" dt="2022-01-22T13:52:51.862" v="465"/>
          <ac:picMkLst>
            <pc:docMk/>
            <pc:sldMk cId="3639004943" sldId="273"/>
            <ac:picMk id="4" creationId="{2A0CC7C6-36A5-4915-9F1B-135176BF1737}"/>
          </ac:picMkLst>
        </pc:picChg>
      </pc:sldChg>
      <pc:sldChg chg="addSp delSp modSp new mod setBg">
        <pc:chgData name="Zhigalov Roman" userId="1f97e9fdf7779aa5" providerId="Windows Live" clId="Web-{89FDF6B0-72A7-4783-8A98-7291AC329F6D}" dt="2022-01-22T13:53:32.707" v="500"/>
        <pc:sldMkLst>
          <pc:docMk/>
          <pc:sldMk cId="3668112240" sldId="274"/>
        </pc:sldMkLst>
        <pc:spChg chg="mod">
          <ac:chgData name="Zhigalov Roman" userId="1f97e9fdf7779aa5" providerId="Windows Live" clId="Web-{89FDF6B0-72A7-4783-8A98-7291AC329F6D}" dt="2022-01-22T13:53:32.707" v="500"/>
          <ac:spMkLst>
            <pc:docMk/>
            <pc:sldMk cId="3668112240" sldId="274"/>
            <ac:spMk id="2" creationId="{51526BFA-156A-48DD-BADD-182751D5FA1A}"/>
          </ac:spMkLst>
        </pc:spChg>
        <pc:spChg chg="del">
          <ac:chgData name="Zhigalov Roman" userId="1f97e9fdf7779aa5" providerId="Windows Live" clId="Web-{89FDF6B0-72A7-4783-8A98-7291AC329F6D}" dt="2022-01-22T13:53:18.910" v="467"/>
          <ac:spMkLst>
            <pc:docMk/>
            <pc:sldMk cId="3668112240" sldId="274"/>
            <ac:spMk id="3" creationId="{9FC3B65C-DAE7-4C98-A1A9-A74197DC5BEB}"/>
          </ac:spMkLst>
        </pc:spChg>
        <pc:spChg chg="add">
          <ac:chgData name="Zhigalov Roman" userId="1f97e9fdf7779aa5" providerId="Windows Live" clId="Web-{89FDF6B0-72A7-4783-8A98-7291AC329F6D}" dt="2022-01-22T13:53:32.707" v="500"/>
          <ac:spMkLst>
            <pc:docMk/>
            <pc:sldMk cId="3668112240" sldId="274"/>
            <ac:spMk id="9" creationId="{665DBBEF-238B-476B-96AB-8AAC3224ECEA}"/>
          </ac:spMkLst>
        </pc:spChg>
        <pc:spChg chg="add">
          <ac:chgData name="Zhigalov Roman" userId="1f97e9fdf7779aa5" providerId="Windows Live" clId="Web-{89FDF6B0-72A7-4783-8A98-7291AC329F6D}" dt="2022-01-22T13:53:32.707" v="500"/>
          <ac:spMkLst>
            <pc:docMk/>
            <pc:sldMk cId="3668112240" sldId="274"/>
            <ac:spMk id="11" creationId="{3FCFB1DE-0B7E-48CC-BA90-B2AB0889F9D6}"/>
          </ac:spMkLst>
        </pc:spChg>
        <pc:picChg chg="add mod ord">
          <ac:chgData name="Zhigalov Roman" userId="1f97e9fdf7779aa5" providerId="Windows Live" clId="Web-{89FDF6B0-72A7-4783-8A98-7291AC329F6D}" dt="2022-01-22T13:53:32.707" v="500"/>
          <ac:picMkLst>
            <pc:docMk/>
            <pc:sldMk cId="3668112240" sldId="274"/>
            <ac:picMk id="4" creationId="{67AE0D0A-E394-4E5F-A320-FBEFFEA63524}"/>
          </ac:picMkLst>
        </pc:picChg>
      </pc:sldChg>
      <pc:sldChg chg="modSp new">
        <pc:chgData name="Zhigalov Roman" userId="1f97e9fdf7779aa5" providerId="Windows Live" clId="Web-{89FDF6B0-72A7-4783-8A98-7291AC329F6D}" dt="2022-01-22T13:53:45.332" v="509" actId="20577"/>
        <pc:sldMkLst>
          <pc:docMk/>
          <pc:sldMk cId="3169457713" sldId="275"/>
        </pc:sldMkLst>
        <pc:spChg chg="mod">
          <ac:chgData name="Zhigalov Roman" userId="1f97e9fdf7779aa5" providerId="Windows Live" clId="Web-{89FDF6B0-72A7-4783-8A98-7291AC329F6D}" dt="2022-01-22T13:53:45.332" v="509" actId="20577"/>
          <ac:spMkLst>
            <pc:docMk/>
            <pc:sldMk cId="3169457713" sldId="275"/>
            <ac:spMk id="2" creationId="{23ACD8E8-0993-4FEC-A03F-884523BDC327}"/>
          </ac:spMkLst>
        </pc:spChg>
      </pc:sldChg>
      <pc:sldChg chg="modSp new">
        <pc:chgData name="Zhigalov Roman" userId="1f97e9fdf7779aa5" providerId="Windows Live" clId="Web-{89FDF6B0-72A7-4783-8A98-7291AC329F6D}" dt="2022-01-22T13:53:57.239" v="519" actId="20577"/>
        <pc:sldMkLst>
          <pc:docMk/>
          <pc:sldMk cId="453912901" sldId="276"/>
        </pc:sldMkLst>
        <pc:spChg chg="mod">
          <ac:chgData name="Zhigalov Roman" userId="1f97e9fdf7779aa5" providerId="Windows Live" clId="Web-{89FDF6B0-72A7-4783-8A98-7291AC329F6D}" dt="2022-01-22T13:53:57.239" v="519" actId="20577"/>
          <ac:spMkLst>
            <pc:docMk/>
            <pc:sldMk cId="453912901" sldId="276"/>
            <ac:spMk id="2" creationId="{DAA64F6C-86D1-4F1E-B797-36FB98C017B0}"/>
          </ac:spMkLst>
        </pc:spChg>
      </pc:sldChg>
      <pc:sldChg chg="add">
        <pc:chgData name="Zhigalov Roman" userId="1f97e9fdf7779aa5" providerId="Windows Live" clId="Web-{89FDF6B0-72A7-4783-8A98-7291AC329F6D}" dt="2022-01-22T13:53:57.536" v="520"/>
        <pc:sldMkLst>
          <pc:docMk/>
          <pc:sldMk cId="2415507871" sldId="277"/>
        </pc:sldMkLst>
      </pc:sldChg>
      <pc:sldMasterChg chg="add addSldLayout">
        <pc:chgData name="Zhigalov Roman" userId="1f97e9fdf7779aa5" providerId="Windows Live" clId="Web-{89FDF6B0-72A7-4783-8A98-7291AC329F6D}" dt="2022-01-22T13:53:57.536" v="520"/>
        <pc:sldMasterMkLst>
          <pc:docMk/>
          <pc:sldMasterMk cId="2327910646" sldId="2147483648"/>
        </pc:sldMasterMkLst>
        <pc:sldLayoutChg chg="add">
          <pc:chgData name="Zhigalov Roman" userId="1f97e9fdf7779aa5" providerId="Windows Live" clId="Web-{89FDF6B0-72A7-4783-8A98-7291AC329F6D}" dt="2022-01-22T13:53:57.536" v="520"/>
          <pc:sldLayoutMkLst>
            <pc:docMk/>
            <pc:sldMasterMk cId="2327910646" sldId="2147483648"/>
            <pc:sldLayoutMk cId="3176285955" sldId="2147483649"/>
          </pc:sldLayoutMkLst>
        </pc:sldLayoutChg>
        <pc:sldLayoutChg chg="add">
          <pc:chgData name="Zhigalov Roman" userId="1f97e9fdf7779aa5" providerId="Windows Live" clId="Web-{89FDF6B0-72A7-4783-8A98-7291AC329F6D}" dt="2022-01-22T13:53:57.536" v="520"/>
          <pc:sldLayoutMkLst>
            <pc:docMk/>
            <pc:sldMasterMk cId="2327910646" sldId="2147483648"/>
            <pc:sldLayoutMk cId="93619560" sldId="2147483650"/>
          </pc:sldLayoutMkLst>
        </pc:sldLayoutChg>
        <pc:sldLayoutChg chg="add">
          <pc:chgData name="Zhigalov Roman" userId="1f97e9fdf7779aa5" providerId="Windows Live" clId="Web-{89FDF6B0-72A7-4783-8A98-7291AC329F6D}" dt="2022-01-22T13:53:57.536" v="520"/>
          <pc:sldLayoutMkLst>
            <pc:docMk/>
            <pc:sldMasterMk cId="2327910646" sldId="2147483648"/>
            <pc:sldLayoutMk cId="2976985454" sldId="2147483651"/>
          </pc:sldLayoutMkLst>
        </pc:sldLayoutChg>
        <pc:sldLayoutChg chg="add">
          <pc:chgData name="Zhigalov Roman" userId="1f97e9fdf7779aa5" providerId="Windows Live" clId="Web-{89FDF6B0-72A7-4783-8A98-7291AC329F6D}" dt="2022-01-22T13:53:57.536" v="520"/>
          <pc:sldLayoutMkLst>
            <pc:docMk/>
            <pc:sldMasterMk cId="2327910646" sldId="2147483648"/>
            <pc:sldLayoutMk cId="221232945" sldId="2147483652"/>
          </pc:sldLayoutMkLst>
        </pc:sldLayoutChg>
        <pc:sldLayoutChg chg="add">
          <pc:chgData name="Zhigalov Roman" userId="1f97e9fdf7779aa5" providerId="Windows Live" clId="Web-{89FDF6B0-72A7-4783-8A98-7291AC329F6D}" dt="2022-01-22T13:53:57.536" v="520"/>
          <pc:sldLayoutMkLst>
            <pc:docMk/>
            <pc:sldMasterMk cId="2327910646" sldId="2147483648"/>
            <pc:sldLayoutMk cId="3523264721" sldId="2147483653"/>
          </pc:sldLayoutMkLst>
        </pc:sldLayoutChg>
        <pc:sldLayoutChg chg="add">
          <pc:chgData name="Zhigalov Roman" userId="1f97e9fdf7779aa5" providerId="Windows Live" clId="Web-{89FDF6B0-72A7-4783-8A98-7291AC329F6D}" dt="2022-01-22T13:53:57.536" v="520"/>
          <pc:sldLayoutMkLst>
            <pc:docMk/>
            <pc:sldMasterMk cId="2327910646" sldId="2147483648"/>
            <pc:sldLayoutMk cId="292853567" sldId="2147483654"/>
          </pc:sldLayoutMkLst>
        </pc:sldLayoutChg>
        <pc:sldLayoutChg chg="add">
          <pc:chgData name="Zhigalov Roman" userId="1f97e9fdf7779aa5" providerId="Windows Live" clId="Web-{89FDF6B0-72A7-4783-8A98-7291AC329F6D}" dt="2022-01-22T13:53:57.536" v="520"/>
          <pc:sldLayoutMkLst>
            <pc:docMk/>
            <pc:sldMasterMk cId="2327910646" sldId="2147483648"/>
            <pc:sldLayoutMk cId="3111995755" sldId="2147483655"/>
          </pc:sldLayoutMkLst>
        </pc:sldLayoutChg>
        <pc:sldLayoutChg chg="add">
          <pc:chgData name="Zhigalov Roman" userId="1f97e9fdf7779aa5" providerId="Windows Live" clId="Web-{89FDF6B0-72A7-4783-8A98-7291AC329F6D}" dt="2022-01-22T13:53:57.536" v="520"/>
          <pc:sldLayoutMkLst>
            <pc:docMk/>
            <pc:sldMasterMk cId="2327910646" sldId="2147483648"/>
            <pc:sldLayoutMk cId="553194577" sldId="2147483656"/>
          </pc:sldLayoutMkLst>
        </pc:sldLayoutChg>
        <pc:sldLayoutChg chg="add">
          <pc:chgData name="Zhigalov Roman" userId="1f97e9fdf7779aa5" providerId="Windows Live" clId="Web-{89FDF6B0-72A7-4783-8A98-7291AC329F6D}" dt="2022-01-22T13:53:57.536" v="520"/>
          <pc:sldLayoutMkLst>
            <pc:docMk/>
            <pc:sldMasterMk cId="2327910646" sldId="2147483648"/>
            <pc:sldLayoutMk cId="3146104281" sldId="2147483657"/>
          </pc:sldLayoutMkLst>
        </pc:sldLayoutChg>
        <pc:sldLayoutChg chg="add">
          <pc:chgData name="Zhigalov Roman" userId="1f97e9fdf7779aa5" providerId="Windows Live" clId="Web-{89FDF6B0-72A7-4783-8A98-7291AC329F6D}" dt="2022-01-22T13:53:57.536" v="520"/>
          <pc:sldLayoutMkLst>
            <pc:docMk/>
            <pc:sldMasterMk cId="2327910646" sldId="2147483648"/>
            <pc:sldLayoutMk cId="4164905907" sldId="2147483658"/>
          </pc:sldLayoutMkLst>
        </pc:sldLayoutChg>
        <pc:sldLayoutChg chg="add">
          <pc:chgData name="Zhigalov Roman" userId="1f97e9fdf7779aa5" providerId="Windows Live" clId="Web-{89FDF6B0-72A7-4783-8A98-7291AC329F6D}" dt="2022-01-22T13:53:57.536" v="520"/>
          <pc:sldLayoutMkLst>
            <pc:docMk/>
            <pc:sldMasterMk cId="2327910646" sldId="2147483648"/>
            <pc:sldLayoutMk cId="3641407963" sldId="2147483659"/>
          </pc:sldLayoutMkLst>
        </pc:sldLayoutChg>
      </pc:sldMasterChg>
      <pc:sldMasterChg chg="replId modSldLayout">
        <pc:chgData name="Zhigalov Roman" userId="1f97e9fdf7779aa5" providerId="Windows Live" clId="Web-{89FDF6B0-72A7-4783-8A98-7291AC329F6D}" dt="2022-01-22T13:53:57.536" v="520"/>
        <pc:sldMasterMkLst>
          <pc:docMk/>
          <pc:sldMasterMk cId="3154979492" sldId="2147483660"/>
        </pc:sldMasterMkLst>
        <pc:sldLayoutChg chg="replId">
          <pc:chgData name="Zhigalov Roman" userId="1f97e9fdf7779aa5" providerId="Windows Live" clId="Web-{89FDF6B0-72A7-4783-8A98-7291AC329F6D}" dt="2022-01-22T13:53:57.536" v="520"/>
          <pc:sldLayoutMkLst>
            <pc:docMk/>
            <pc:sldMasterMk cId="3154979492" sldId="2147483660"/>
            <pc:sldLayoutMk cId="161079921" sldId="2147483661"/>
          </pc:sldLayoutMkLst>
        </pc:sldLayoutChg>
        <pc:sldLayoutChg chg="replId">
          <pc:chgData name="Zhigalov Roman" userId="1f97e9fdf7779aa5" providerId="Windows Live" clId="Web-{89FDF6B0-72A7-4783-8A98-7291AC329F6D}" dt="2022-01-22T13:53:57.536" v="520"/>
          <pc:sldLayoutMkLst>
            <pc:docMk/>
            <pc:sldMasterMk cId="3154979492" sldId="2147483660"/>
            <pc:sldLayoutMk cId="2703711724" sldId="2147483662"/>
          </pc:sldLayoutMkLst>
        </pc:sldLayoutChg>
        <pc:sldLayoutChg chg="replId">
          <pc:chgData name="Zhigalov Roman" userId="1f97e9fdf7779aa5" providerId="Windows Live" clId="Web-{89FDF6B0-72A7-4783-8A98-7291AC329F6D}" dt="2022-01-22T13:53:57.536" v="520"/>
          <pc:sldLayoutMkLst>
            <pc:docMk/>
            <pc:sldMasterMk cId="3154979492" sldId="2147483660"/>
            <pc:sldLayoutMk cId="4076369896" sldId="2147483663"/>
          </pc:sldLayoutMkLst>
        </pc:sldLayoutChg>
        <pc:sldLayoutChg chg="replId">
          <pc:chgData name="Zhigalov Roman" userId="1f97e9fdf7779aa5" providerId="Windows Live" clId="Web-{89FDF6B0-72A7-4783-8A98-7291AC329F6D}" dt="2022-01-22T13:53:57.536" v="520"/>
          <pc:sldLayoutMkLst>
            <pc:docMk/>
            <pc:sldMasterMk cId="3154979492" sldId="2147483660"/>
            <pc:sldLayoutMk cId="2625762208" sldId="2147483664"/>
          </pc:sldLayoutMkLst>
        </pc:sldLayoutChg>
        <pc:sldLayoutChg chg="replId">
          <pc:chgData name="Zhigalov Roman" userId="1f97e9fdf7779aa5" providerId="Windows Live" clId="Web-{89FDF6B0-72A7-4783-8A98-7291AC329F6D}" dt="2022-01-22T13:53:57.536" v="520"/>
          <pc:sldLayoutMkLst>
            <pc:docMk/>
            <pc:sldMasterMk cId="3154979492" sldId="2147483660"/>
            <pc:sldLayoutMk cId="188002762" sldId="2147483665"/>
          </pc:sldLayoutMkLst>
        </pc:sldLayoutChg>
        <pc:sldLayoutChg chg="replId">
          <pc:chgData name="Zhigalov Roman" userId="1f97e9fdf7779aa5" providerId="Windows Live" clId="Web-{89FDF6B0-72A7-4783-8A98-7291AC329F6D}" dt="2022-01-22T13:53:57.536" v="520"/>
          <pc:sldLayoutMkLst>
            <pc:docMk/>
            <pc:sldMasterMk cId="3154979492" sldId="2147483660"/>
            <pc:sldLayoutMk cId="2295335545" sldId="2147483666"/>
          </pc:sldLayoutMkLst>
        </pc:sldLayoutChg>
        <pc:sldLayoutChg chg="replId">
          <pc:chgData name="Zhigalov Roman" userId="1f97e9fdf7779aa5" providerId="Windows Live" clId="Web-{89FDF6B0-72A7-4783-8A98-7291AC329F6D}" dt="2022-01-22T13:53:57.536" v="520"/>
          <pc:sldLayoutMkLst>
            <pc:docMk/>
            <pc:sldMasterMk cId="3154979492" sldId="2147483660"/>
            <pc:sldLayoutMk cId="1988754143" sldId="2147483667"/>
          </pc:sldLayoutMkLst>
        </pc:sldLayoutChg>
        <pc:sldLayoutChg chg="replId">
          <pc:chgData name="Zhigalov Roman" userId="1f97e9fdf7779aa5" providerId="Windows Live" clId="Web-{89FDF6B0-72A7-4783-8A98-7291AC329F6D}" dt="2022-01-22T13:53:57.536" v="520"/>
          <pc:sldLayoutMkLst>
            <pc:docMk/>
            <pc:sldMasterMk cId="3154979492" sldId="2147483660"/>
            <pc:sldLayoutMk cId="3665695281" sldId="2147483668"/>
          </pc:sldLayoutMkLst>
        </pc:sldLayoutChg>
        <pc:sldLayoutChg chg="replId">
          <pc:chgData name="Zhigalov Roman" userId="1f97e9fdf7779aa5" providerId="Windows Live" clId="Web-{89FDF6B0-72A7-4783-8A98-7291AC329F6D}" dt="2022-01-22T13:53:57.536" v="520"/>
          <pc:sldLayoutMkLst>
            <pc:docMk/>
            <pc:sldMasterMk cId="3154979492" sldId="2147483660"/>
            <pc:sldLayoutMk cId="2134169247" sldId="2147483669"/>
          </pc:sldLayoutMkLst>
        </pc:sldLayoutChg>
        <pc:sldLayoutChg chg="replId">
          <pc:chgData name="Zhigalov Roman" userId="1f97e9fdf7779aa5" providerId="Windows Live" clId="Web-{89FDF6B0-72A7-4783-8A98-7291AC329F6D}" dt="2022-01-22T13:53:57.536" v="520"/>
          <pc:sldLayoutMkLst>
            <pc:docMk/>
            <pc:sldMasterMk cId="3154979492" sldId="2147483660"/>
            <pc:sldLayoutMk cId="2065727480" sldId="2147483670"/>
          </pc:sldLayoutMkLst>
        </pc:sldLayoutChg>
        <pc:sldLayoutChg chg="replId">
          <pc:chgData name="Zhigalov Roman" userId="1f97e9fdf7779aa5" providerId="Windows Live" clId="Web-{89FDF6B0-72A7-4783-8A98-7291AC329F6D}" dt="2022-01-22T13:53:57.536" v="520"/>
          <pc:sldLayoutMkLst>
            <pc:docMk/>
            <pc:sldMasterMk cId="3154979492" sldId="2147483660"/>
            <pc:sldLayoutMk cId="812261758" sldId="2147483671"/>
          </pc:sldLayoutMkLst>
        </pc:sldLayoutChg>
      </pc:sldMasterChg>
    </pc:docChg>
  </pc:docChgLst>
  <pc:docChgLst>
    <pc:chgData clId="Web-{89FDF6B0-72A7-4783-8A98-7291AC329F6D}"/>
    <pc:docChg chg="modSld">
      <pc:chgData name="" userId="" providerId="" clId="Web-{89FDF6B0-72A7-4783-8A98-7291AC329F6D}" dt="2022-01-22T13:30:48.890" v="3" actId="20577"/>
      <pc:docMkLst>
        <pc:docMk/>
      </pc:docMkLst>
      <pc:sldChg chg="modSp">
        <pc:chgData name="" userId="" providerId="" clId="Web-{89FDF6B0-72A7-4783-8A98-7291AC329F6D}" dt="2022-01-22T13:30:48.890" v="3" actId="20577"/>
        <pc:sldMkLst>
          <pc:docMk/>
          <pc:sldMk cId="1351651579" sldId="256"/>
        </pc:sldMkLst>
        <pc:spChg chg="mod">
          <ac:chgData name="" userId="" providerId="" clId="Web-{89FDF6B0-72A7-4783-8A98-7291AC329F6D}" dt="2022-01-22T13:30:48.890" v="3" actId="20577"/>
          <ac:spMkLst>
            <pc:docMk/>
            <pc:sldMk cId="1351651579" sldId="256"/>
            <ac:spMk id="2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22.01.2022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79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22.01.2022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727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22.01.2022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2617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A430E9-A4C9-41D1-895D-DB3779E84B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1F95A61-8316-4D6A-BD64-7F74B29480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A613D1-1C0F-4AA3-BAAD-DDD9C8E3A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C3BD0-13AD-4AB7-8200-43BB549A30B1}" type="datetimeFigureOut">
              <a:rPr lang="ru-RU" smtClean="0"/>
              <a:t>22.01.2022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F28C5EB-7A8E-449B-ABA8-2A9C4FFA6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DBF3B0C-2E9C-4325-A557-C368A0A04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37AC7-DE97-4589-8FAE-049B5F9525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62859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44389-2761-4368-8204-9FBE12BDC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BA49241-E31E-4EB0-8C8A-5BFA7AB8AA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9F4DDB-0FAB-4594-8BCB-7DC3B79A4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C3BD0-13AD-4AB7-8200-43BB549A30B1}" type="datetimeFigureOut">
              <a:rPr lang="ru-RU" smtClean="0"/>
              <a:t>22.01.2022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5E9B13-90FF-4F05-9BE5-F365BB1DE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C6A8ED4-D176-43D1-AB43-B3A077B69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37AC7-DE97-4589-8FAE-049B5F9525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195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099BD0-A4EC-490B-9BA1-70C3A69FF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B50DFDF-55FA-4A79-88E0-A839DC6FB7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911A72-F74C-40DF-A8A7-37EE4355C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C3BD0-13AD-4AB7-8200-43BB549A30B1}" type="datetimeFigureOut">
              <a:rPr lang="ru-RU" smtClean="0"/>
              <a:t>22.01.2022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E4FD1E5-4EED-4EDF-8226-61A4E70EA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1C3C49-5753-4473-912C-E2773E2AE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37AC7-DE97-4589-8FAE-049B5F9525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69854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4BE8D7-F408-4C9E-A77A-9A3D832A9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A9342A0-83E8-42FE-8BD0-68BB0F73E6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25D6FE-9745-486C-AB67-612A4B277E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DE34C66-C8D5-411F-9CA1-5D0FD77A0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C3BD0-13AD-4AB7-8200-43BB549A30B1}" type="datetimeFigureOut">
              <a:rPr lang="ru-RU" smtClean="0"/>
              <a:t>22.01.2022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C4F3EC4-038E-4FD5-BE42-CB1154969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0B71E6-E2D5-4640-AEE4-89A70A4F0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37AC7-DE97-4589-8FAE-049B5F9525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2329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9B91EB-4BCA-4085-BA3A-3D21FD83B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F7AE8E-904B-40B5-8E39-881CAC451A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FA0FAAC-E9B2-4B5D-9BA3-DE446A8267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77ACC93-3A1F-4297-9073-FD6C78385E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BD0D0EA-4F03-4328-8226-61E716B518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2FB700B-4B31-4E5D-9666-BE8608D4D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C3BD0-13AD-4AB7-8200-43BB549A30B1}" type="datetimeFigureOut">
              <a:rPr lang="ru-RU" smtClean="0"/>
              <a:t>22.01.2022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365269A-8A9D-4E5C-BC81-EE942B904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6638EEB-7353-4D42-B3B0-973CCEC70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37AC7-DE97-4589-8FAE-049B5F9525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2647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2627BD-6942-431E-9294-D58659296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2950330-E6A0-40B2-B888-13884517F8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C3BD0-13AD-4AB7-8200-43BB549A30B1}" type="datetimeFigureOut">
              <a:rPr lang="ru-RU" smtClean="0"/>
              <a:t>22.01.2022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1402CF3-5968-4AF0-B869-C658C255C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0AF7B01-6980-421D-9952-7FE2F0347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37AC7-DE97-4589-8FAE-049B5F9525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8535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C652FF2-8667-4786-906E-EE580B709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C3BD0-13AD-4AB7-8200-43BB549A30B1}" type="datetimeFigureOut">
              <a:rPr lang="ru-RU" smtClean="0"/>
              <a:t>22.01.2022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8B753FE-1127-4054-9460-5E2DAD13C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0BC9D1D-BE77-4C7F-AAF0-34030A57C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37AC7-DE97-4589-8FAE-049B5F9525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19957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D8DED3-F92A-46BD-A259-884670E30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500D0A9-E2D3-406E-BB13-61508D8A34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BA1A9A4-9C15-4484-98A3-8DE7860D53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41B9308-7DD2-41BB-8B6A-85CFA497D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C3BD0-13AD-4AB7-8200-43BB549A30B1}" type="datetimeFigureOut">
              <a:rPr lang="ru-RU" smtClean="0"/>
              <a:t>22.01.2022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23CFF0E-A82E-4F3D-AB56-06EF44B66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789FC3-6776-4229-828B-A91875959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37AC7-DE97-4589-8FAE-049B5F9525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3194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22.01.2022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7117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17BCE5-8ECE-4DDA-9D50-C2AA0C892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2A34B19-90AB-4005-A530-C3ED64E9B1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3DF0EC9-8359-419D-BD28-902DCEB260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9A15084-08E6-41AD-BB55-053F66BCE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C3BD0-13AD-4AB7-8200-43BB549A30B1}" type="datetimeFigureOut">
              <a:rPr lang="ru-RU" smtClean="0"/>
              <a:t>22.01.2022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BFEAB20-1A39-4690-959E-4CC723C81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2042F44-F512-4350-A064-5FFD433A6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37AC7-DE97-4589-8FAE-049B5F9525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61042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83D996-30CC-4984-9BA8-B05C5FB6A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2A75466-4C9B-40C8-98ED-689F54FC79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61A0B6-2FFF-45CE-9CA4-F177329EA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C3BD0-13AD-4AB7-8200-43BB549A30B1}" type="datetimeFigureOut">
              <a:rPr lang="ru-RU" smtClean="0"/>
              <a:t>22.01.2022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1A1DCAA-B792-4DD6-8688-3D6780443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5609648-7949-4429-B613-709B36B4E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37AC7-DE97-4589-8FAE-049B5F9525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49059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06BCEDE-D704-4429-B417-F6EF9207AB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3498C5-2B76-4826-B4E4-67679CF3B1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B26CEA-99EA-446C-B7F8-9A5A80D46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C3BD0-13AD-4AB7-8200-43BB549A30B1}" type="datetimeFigureOut">
              <a:rPr lang="ru-RU" smtClean="0"/>
              <a:t>22.01.2022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5DF3AD-CD7A-43D1-8065-BF53991FF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B9318F-48D6-4EFF-A2B5-7D7FCA5AC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37AC7-DE97-4589-8FAE-049B5F9525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1407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22.01.2022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369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22.01.2022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762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22.01.2022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02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22.01.2022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335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22.01.2022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754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22.01.2022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695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22.01.2022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169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FB779-270B-4192-84BA-A697F48306DC}" type="datetimeFigureOut">
              <a:rPr lang="ru-RU" smtClean="0"/>
              <a:t>22.01.2022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97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6DCA73-46CE-4005-8763-CCDE76F76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9B0271A-E181-4FA2-8413-B63AD1E10F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39ADEB-EFBA-4C3B-8F36-03B7F3DCEE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CC3BD0-13AD-4AB7-8200-43BB549A30B1}" type="datetimeFigureOut">
              <a:rPr lang="ru-RU" smtClean="0"/>
              <a:t>22.01.2022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244100-D1FB-43A4-B857-1BF7D73B67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4B34F1-7F9D-4AF9-AB87-6ECB4A833A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37AC7-DE97-4589-8FAE-049B5F9525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7910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dirty="0">
                <a:ea typeface="+mj-lt"/>
                <a:cs typeface="+mj-lt"/>
              </a:rPr>
              <a:t>§ 14. Основной Закон государства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96E862-0C13-4FC3-A199-3A7B0E39F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/>
              <a:t>Конституция Республики Беларусь - принята 15 марта 1994 г.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D430FCC-6EDD-4DBA-8BE4-4B972F0981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873" r="20174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306405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72B894-9177-4F06-9973-5F49E38A4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2. Основы конституционного строя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8063A42-E999-44D7-B463-C3B85DAFA8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11281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11743E-EDCD-429F-8B51-93DA2CB31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Статья I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1D141CA-891C-401E-B7E9-22B73BAE40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8882" y="4631161"/>
            <a:ext cx="3571810" cy="155932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Республика Беларусь – унитарное демократическое социальное правовое государство.</a:t>
            </a:r>
          </a:p>
        </p:txBody>
      </p:sp>
      <p:sp>
        <p:nvSpPr>
          <p:cNvPr id="15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Рисунок 8" descr="Изображение выглядит как аксессуар, воздушный шар, воздушное судно&#10;&#10;Автоматически созданное описание">
            <a:extLst>
              <a:ext uri="{FF2B5EF4-FFF2-40B4-BE49-F238E27FC236}">
                <a16:creationId xmlns:a16="http://schemas.microsoft.com/office/drawing/2014/main" id="{7A525F0A-638A-423C-9F20-F563512E29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4296" y="1386173"/>
            <a:ext cx="7214616" cy="4058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0046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25E086-07E6-44F6-A193-CF7A3A31B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ru-RU" sz="5400">
                <a:cs typeface="Calibri Light"/>
              </a:rPr>
              <a:t>Унитарное государство</a:t>
            </a:r>
            <a:endParaRPr lang="ru-RU" sz="5400"/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9C89DA-F6FC-42B8-BCB1-1872B51350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ru-RU" sz="2200" dirty="0">
                <a:ea typeface="+mn-lt"/>
                <a:cs typeface="+mn-lt"/>
              </a:rPr>
              <a:t>на всей территории действует единая система правовых норм и административно-территориальные единицы в составе государства (области, районы, города) подчиняются центральным органам власти</a:t>
            </a:r>
            <a:endParaRPr lang="ru-RU" sz="2200" dirty="0"/>
          </a:p>
        </p:txBody>
      </p:sp>
      <p:pic>
        <p:nvPicPr>
          <p:cNvPr id="5" name="Picture 4" descr="Булавки на карте">
            <a:extLst>
              <a:ext uri="{FF2B5EF4-FFF2-40B4-BE49-F238E27FC236}">
                <a16:creationId xmlns:a16="http://schemas.microsoft.com/office/drawing/2014/main" id="{338FEE2F-B70E-45AF-94E5-FC4D6BD932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32" r="15813" b="-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773389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FDF16B-0AE3-4EAA-8A78-9E790A4EC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ru-RU" sz="4200">
                <a:cs typeface="Calibri Light"/>
              </a:rPr>
              <a:t>Демократическое государство</a:t>
            </a:r>
            <a:endParaRPr lang="ru-RU" sz="4200"/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379AA18-EFFB-4A4D-9087-E3C2FAA3C0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ru-RU" sz="2200">
                <a:ea typeface="+mn-lt"/>
                <a:cs typeface="+mn-lt"/>
              </a:rPr>
              <a:t>граждане участвуют в его управлении, создании норм и правил государственной жизни, формировании органов власти. В Республике Беларусь единственным источником власти является народ.</a:t>
            </a:r>
            <a:endParaRPr lang="ru-RU" sz="2200">
              <a:cs typeface="Calibri"/>
            </a:endParaRPr>
          </a:p>
        </p:txBody>
      </p:sp>
      <p:pic>
        <p:nvPicPr>
          <p:cNvPr id="5" name="Picture 4" descr="Ступеньки и колонны восхитительного городского здания">
            <a:extLst>
              <a:ext uri="{FF2B5EF4-FFF2-40B4-BE49-F238E27FC236}">
                <a16:creationId xmlns:a16="http://schemas.microsoft.com/office/drawing/2014/main" id="{19D7ABBE-887D-4D51-B89E-EDF98789D8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617" r="10528" b="-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404639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0A406C-2636-46FB-8A52-345B7E801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Правовое государство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5363EEF-7851-471C-A333-875434CF9C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200"/>
              <a:t> признаются и гарантируются права и свободы человека, обеспечивается равенство всех перед законом, власть действует строго в рамках закона и подчиняется ему.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200"/>
          </a:p>
        </p:txBody>
      </p:sp>
      <p:pic>
        <p:nvPicPr>
          <p:cNvPr id="5" name="Рисунок 5" descr="Изображение выглядит как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E72CA303-EFCD-46A3-97DE-55344074F1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114" r="22434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250434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CAA4C3-3576-4918-A261-99144903D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Белорусский и русский язык - два государственных языка</a:t>
            </a:r>
          </a:p>
        </p:txBody>
      </p:sp>
      <p:sp>
        <p:nvSpPr>
          <p:cNvPr id="6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, человек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69FD83EC-0B7D-4E3D-BB6A-890FEA69B9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4296" y="1467338"/>
            <a:ext cx="7214616" cy="389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5427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AE148D-9DBB-4012-8C4C-1DB2C9AFC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Герб и флаг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2A0CC7C6-36A5-4915-9F1B-135176BF17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96658" y="640080"/>
            <a:ext cx="6529892" cy="55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0049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526BFA-156A-48DD-BADD-182751D5F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Структура Конституции Республики Беларусь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67AE0D0A-E394-4E5F-A320-FBEFFEA635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72061" y="640080"/>
            <a:ext cx="4579086" cy="55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1122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ACD8E8-0993-4FEC-A03F-884523BDC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Контроль знаний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FB03806-29A7-4E58-8944-49DDCCBB30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94577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5AFC4C-BACF-4963-B7F1-3FA5CB853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Проверка д/з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CE8CEE5-C696-4C31-996B-49464A8F75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72897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A64F6C-86D1-4F1E-B797-36FB98C01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Домашнее задание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0732000-A31C-4F5A-8AF8-569C270F9E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39129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8825D18F-8EE6-496D-9A2C-028C8136D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Тест, оценки, д</a:t>
            </a:r>
            <a:r>
              <a:rPr lang="en-US" dirty="0"/>
              <a:t>/</a:t>
            </a:r>
            <a:r>
              <a:rPr lang="ru-RU" dirty="0"/>
              <a:t>з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4CE13B6-B9FA-457B-B708-3CA28FEA22A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908" y="1211202"/>
            <a:ext cx="5598941" cy="5598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55078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F0CCFC-99AA-45F9-ADF2-55D4CE1A7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ru-RU" sz="5400">
                <a:cs typeface="Calibri Light"/>
              </a:rPr>
              <a:t>План урока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E7CBE09-8D99-4D5E-83F4-7EA45C48F4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3200" dirty="0">
                <a:cs typeface="Calibri"/>
              </a:rPr>
              <a:t>Конституция - Основной Закон страны</a:t>
            </a:r>
          </a:p>
          <a:p>
            <a:r>
              <a:rPr lang="ru-RU" sz="3200" dirty="0">
                <a:cs typeface="Calibri"/>
              </a:rPr>
              <a:t>Основы конституционного строя</a:t>
            </a:r>
          </a:p>
          <a:p>
            <a:endParaRPr lang="ru-RU" sz="32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43034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749FFF-349C-42D6-AC92-D4BA07968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1. </a:t>
            </a:r>
            <a:r>
              <a:rPr lang="en-US" sz="7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Конституция</a:t>
            </a:r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- </a:t>
            </a:r>
            <a:r>
              <a:rPr lang="en-US" sz="7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Основной</a:t>
            </a:r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7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Закон</a:t>
            </a:r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страны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3DDB658-9A08-4DB6-936C-7E9DFCF791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39839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9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C00D0D-3345-4457-9403-2354C8656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/>
              <a:t>Конституция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9383F8E-448B-49F6-B61C-F5805C655E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0339" y="4636008"/>
            <a:ext cx="3734014" cy="15727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/>
              <a:t>это Основной Закон государства, имеющий высшую юридическую силу. 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C033CABA-B08A-4BAD-9F3F-1D03EC7870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420" r="21627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803546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6CDA21F-E7AF-4C75-8395-33F58D5B0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BE9332-CAE3-4BBA-BB24-05D31DA70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1554480"/>
          </a:xfrm>
        </p:spPr>
        <p:txBody>
          <a:bodyPr anchor="ctr">
            <a:normAutofit/>
          </a:bodyPr>
          <a:lstStyle/>
          <a:p>
            <a:r>
              <a:rPr lang="ru-RU" sz="4800">
                <a:cs typeface="Calibri Light"/>
              </a:rPr>
              <a:t>Задачи и функции Конституции</a:t>
            </a:r>
            <a:endParaRPr lang="ru-RU" sz="480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239E9AF-36D4-4349-BC61-90FD025F54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028" y="3017522"/>
            <a:ext cx="9941319" cy="312465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>
                <a:cs typeface="Calibri"/>
              </a:rPr>
              <a:t>Определяет государственное устройство</a:t>
            </a:r>
          </a:p>
          <a:p>
            <a:r>
              <a:rPr lang="ru-RU" dirty="0">
                <a:cs typeface="Calibri"/>
              </a:rPr>
              <a:t>Закрепляются права, свободы и обязанности граждан</a:t>
            </a:r>
          </a:p>
          <a:p>
            <a:r>
              <a:rPr lang="ru-RU" dirty="0">
                <a:cs typeface="Calibri"/>
              </a:rPr>
              <a:t>Устанавливаются полномочий государственных органов </a:t>
            </a:r>
          </a:p>
          <a:p>
            <a:pPr marL="0" indent="0">
              <a:buNone/>
            </a:pPr>
            <a:endParaRPr lang="ru-RU" dirty="0">
              <a:cs typeface="Calibri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2354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8AE226-4E80-4989-BD76-B71D80727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kern="1200" dirty="0" err="1">
                <a:latin typeface="+mj-lt"/>
                <a:ea typeface="+mj-ea"/>
                <a:cs typeface="+mj-cs"/>
              </a:rPr>
              <a:t>Конституция</a:t>
            </a:r>
            <a:r>
              <a:rPr lang="en-US" sz="4600" kern="1200" dirty="0">
                <a:latin typeface="+mj-lt"/>
                <a:ea typeface="+mj-ea"/>
                <a:cs typeface="+mj-cs"/>
              </a:rPr>
              <a:t> США 1787 г.  - </a:t>
            </a:r>
            <a:r>
              <a:rPr lang="en-US" sz="4600" kern="1200" dirty="0" err="1">
                <a:latin typeface="+mj-lt"/>
                <a:ea typeface="+mj-ea"/>
                <a:cs typeface="+mj-cs"/>
              </a:rPr>
              <a:t>первая</a:t>
            </a:r>
            <a:r>
              <a:rPr lang="en-US" sz="46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4600" kern="1200" dirty="0" err="1">
                <a:latin typeface="+mj-lt"/>
                <a:ea typeface="+mj-ea"/>
                <a:cs typeface="+mj-cs"/>
              </a:rPr>
              <a:t>Конституция</a:t>
            </a:r>
            <a:r>
              <a:rPr lang="en-US" sz="4600" dirty="0"/>
              <a:t> в </a:t>
            </a:r>
            <a:r>
              <a:rPr lang="en-US" sz="4600" dirty="0" err="1"/>
              <a:t>мире</a:t>
            </a:r>
            <a:endParaRPr lang="en-US" sz="4600" kern="1200" dirty="0" err="1">
              <a:latin typeface="+mj-lt"/>
              <a:cs typeface="Calibri Light"/>
            </a:endParaRP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5315448-BEF0-4462-8D3F-0B2ED2A98B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4296" y="1160716"/>
            <a:ext cx="7214616" cy="4509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0215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81AA13-E704-47C7-841E-8AB218756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Конституция Речь Посполитой 1791 г. - первая конституция в Европе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C012DF53-5085-478D-BA11-B856B787CF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4296" y="781950"/>
            <a:ext cx="7214616" cy="5266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0797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2406AC-FD82-4057-A550-5CDF59D6B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ru-RU" sz="5400">
                <a:cs typeface="Calibri Light"/>
              </a:rPr>
              <a:t>Конституции БССР</a:t>
            </a:r>
            <a:endParaRPr lang="ru-RU" sz="5400"/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2A2EB53-3753-4074-A024-EF57E84C7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ru-RU" sz="2200">
                <a:cs typeface="Calibri"/>
              </a:rPr>
              <a:t>1919 г.</a:t>
            </a:r>
          </a:p>
          <a:p>
            <a:r>
              <a:rPr lang="ru-RU" sz="2200">
                <a:cs typeface="Calibri"/>
              </a:rPr>
              <a:t>1927 г.</a:t>
            </a:r>
          </a:p>
          <a:p>
            <a:r>
              <a:rPr lang="ru-RU" sz="2200">
                <a:cs typeface="Calibri"/>
              </a:rPr>
              <a:t>1937 г.</a:t>
            </a:r>
          </a:p>
          <a:p>
            <a:r>
              <a:rPr lang="ru-RU" sz="2200">
                <a:cs typeface="Calibri"/>
              </a:rPr>
              <a:t>1978 г.</a:t>
            </a:r>
          </a:p>
        </p:txBody>
      </p:sp>
      <p:pic>
        <p:nvPicPr>
          <p:cNvPr id="5" name="Picture 4" descr="Крупный план книжных страниц">
            <a:extLst>
              <a:ext uri="{FF2B5EF4-FFF2-40B4-BE49-F238E27FC236}">
                <a16:creationId xmlns:a16="http://schemas.microsoft.com/office/drawing/2014/main" id="{87A68E25-39A6-4B26-90F9-2952742DFE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32" r="2643" b="4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7947179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21</vt:i4>
      </vt:variant>
    </vt:vector>
  </HeadingPairs>
  <TitlesOfParts>
    <vt:vector size="23" baseType="lpstr">
      <vt:lpstr>Тема Office</vt:lpstr>
      <vt:lpstr>Тема Office</vt:lpstr>
      <vt:lpstr>§ 14. Основной Закон государства</vt:lpstr>
      <vt:lpstr>Проверка д/з</vt:lpstr>
      <vt:lpstr>План урока</vt:lpstr>
      <vt:lpstr>1. Конституция - Основной Закон страны</vt:lpstr>
      <vt:lpstr>Конституция</vt:lpstr>
      <vt:lpstr>Задачи и функции Конституции</vt:lpstr>
      <vt:lpstr>Конституция США 1787 г.  - первая Конституция в мире</vt:lpstr>
      <vt:lpstr>Конституция Речь Посполитой 1791 г. - первая конституция в Европе</vt:lpstr>
      <vt:lpstr>Конституции БССР</vt:lpstr>
      <vt:lpstr>Конституция Республики Беларусь - принята 15 марта 1994 г.</vt:lpstr>
      <vt:lpstr>2. Основы конституционного строя</vt:lpstr>
      <vt:lpstr>Статья I</vt:lpstr>
      <vt:lpstr>Унитарное государство</vt:lpstr>
      <vt:lpstr>Демократическое государство</vt:lpstr>
      <vt:lpstr>Правовое государство</vt:lpstr>
      <vt:lpstr>Белорусский и русский язык - два государственных языка</vt:lpstr>
      <vt:lpstr>Герб и флаг</vt:lpstr>
      <vt:lpstr>Структура Конституции Республики Беларусь</vt:lpstr>
      <vt:lpstr>Контроль знаний</vt:lpstr>
      <vt:lpstr>Домашнее задание</vt:lpstr>
      <vt:lpstr>Тест, оценки, д/з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§ 19. Общественно-политическая жизнь во второй половине 1940-х — первой половине 1960-х гг.  </dc:title>
  <dc:creator/>
  <cp:lastModifiedBy/>
  <cp:revision>90</cp:revision>
  <dcterms:created xsi:type="dcterms:W3CDTF">2022-01-22T13:30:43Z</dcterms:created>
  <dcterms:modified xsi:type="dcterms:W3CDTF">2022-01-22T13:53:59Z</dcterms:modified>
</cp:coreProperties>
</file>