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6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7F256-25C8-4985-B3C2-56EB84DF19C7}" v="231" dt="2022-07-24T13:41:10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D197F256-25C8-4985-B3C2-56EB84DF19C7}"/>
    <pc:docChg chg="undo custSel addSld modSld">
      <pc:chgData name="Roman Zhigalov" userId="1f97e9fdf7779aa5" providerId="LiveId" clId="{D197F256-25C8-4985-B3C2-56EB84DF19C7}" dt="2022-07-24T13:41:10.331" v="2561"/>
      <pc:docMkLst>
        <pc:docMk/>
      </pc:docMkLst>
      <pc:sldChg chg="addSp delSp modSp mod setBg">
        <pc:chgData name="Roman Zhigalov" userId="1f97e9fdf7779aa5" providerId="LiveId" clId="{D197F256-25C8-4985-B3C2-56EB84DF19C7}" dt="2022-07-24T11:16:18.233" v="0" actId="26606"/>
        <pc:sldMkLst>
          <pc:docMk/>
          <pc:sldMk cId="867786881" sldId="258"/>
        </pc:sldMkLst>
        <pc:spChg chg="mod">
          <ac:chgData name="Roman Zhigalov" userId="1f97e9fdf7779aa5" providerId="LiveId" clId="{D197F256-25C8-4985-B3C2-56EB84DF19C7}" dt="2022-07-24T11:16:18.233" v="0" actId="26606"/>
          <ac:spMkLst>
            <pc:docMk/>
            <pc:sldMk cId="867786881" sldId="258"/>
            <ac:spMk id="2" creationId="{7DF872AB-9F55-D1C4-0DF9-9157E6BECD3A}"/>
          </ac:spMkLst>
        </pc:spChg>
        <pc:spChg chg="del">
          <ac:chgData name="Roman Zhigalov" userId="1f97e9fdf7779aa5" providerId="LiveId" clId="{D197F256-25C8-4985-B3C2-56EB84DF19C7}" dt="2022-07-24T11:16:18.233" v="0" actId="26606"/>
          <ac:spMkLst>
            <pc:docMk/>
            <pc:sldMk cId="867786881" sldId="258"/>
            <ac:spMk id="3" creationId="{1B922695-4FC9-301C-A4A5-7093F20D31EA}"/>
          </ac:spMkLst>
        </pc:spChg>
        <pc:spChg chg="add">
          <ac:chgData name="Roman Zhigalov" userId="1f97e9fdf7779aa5" providerId="LiveId" clId="{D197F256-25C8-4985-B3C2-56EB84DF19C7}" dt="2022-07-24T11:16:18.233" v="0" actId="26606"/>
          <ac:spMkLst>
            <pc:docMk/>
            <pc:sldMk cId="867786881" sldId="258"/>
            <ac:spMk id="9" creationId="{D55CD764-972B-4CA5-A885-53E55C63E174}"/>
          </ac:spMkLst>
        </pc:spChg>
        <pc:spChg chg="add">
          <ac:chgData name="Roman Zhigalov" userId="1f97e9fdf7779aa5" providerId="LiveId" clId="{D197F256-25C8-4985-B3C2-56EB84DF19C7}" dt="2022-07-24T11:16:18.233" v="0" actId="26606"/>
          <ac:spMkLst>
            <pc:docMk/>
            <pc:sldMk cId="867786881" sldId="258"/>
            <ac:spMk id="11" creationId="{34165AB3-7006-4430-BCE3-25476BE13322}"/>
          </ac:spMkLst>
        </pc:spChg>
        <pc:spChg chg="add">
          <ac:chgData name="Roman Zhigalov" userId="1f97e9fdf7779aa5" providerId="LiveId" clId="{D197F256-25C8-4985-B3C2-56EB84DF19C7}" dt="2022-07-24T11:16:18.233" v="0" actId="26606"/>
          <ac:spMkLst>
            <pc:docMk/>
            <pc:sldMk cId="867786881" sldId="258"/>
            <ac:spMk id="35" creationId="{E3E51905-F374-4E1A-97CF-B741584B74D5}"/>
          </ac:spMkLst>
        </pc:spChg>
        <pc:grpChg chg="add">
          <ac:chgData name="Roman Zhigalov" userId="1f97e9fdf7779aa5" providerId="LiveId" clId="{D197F256-25C8-4985-B3C2-56EB84DF19C7}" dt="2022-07-24T11:16:18.233" v="0" actId="26606"/>
          <ac:grpSpMkLst>
            <pc:docMk/>
            <pc:sldMk cId="867786881" sldId="258"/>
            <ac:grpSpMk id="13" creationId="{11999B20-6058-4C55-882E-A1FB050B69DD}"/>
          </ac:grpSpMkLst>
        </pc:grpChg>
        <pc:graphicFrameChg chg="add">
          <ac:chgData name="Roman Zhigalov" userId="1f97e9fdf7779aa5" providerId="LiveId" clId="{D197F256-25C8-4985-B3C2-56EB84DF19C7}" dt="2022-07-24T11:16:18.233" v="0" actId="26606"/>
          <ac:graphicFrameMkLst>
            <pc:docMk/>
            <pc:sldMk cId="867786881" sldId="258"/>
            <ac:graphicFrameMk id="5" creationId="{EADF9638-2A78-661C-767B-0ACCA576FD8B}"/>
          </ac:graphicFrameMkLst>
        </pc:graphicFrameChg>
      </pc:sldChg>
      <pc:sldChg chg="addSp delSp modSp new mod setBg">
        <pc:chgData name="Roman Zhigalov" userId="1f97e9fdf7779aa5" providerId="LiveId" clId="{D197F256-25C8-4985-B3C2-56EB84DF19C7}" dt="2022-07-24T11:22:40.037" v="88" actId="26606"/>
        <pc:sldMkLst>
          <pc:docMk/>
          <pc:sldMk cId="2366292009" sldId="259"/>
        </pc:sldMkLst>
        <pc:spChg chg="mod">
          <ac:chgData name="Roman Zhigalov" userId="1f97e9fdf7779aa5" providerId="LiveId" clId="{D197F256-25C8-4985-B3C2-56EB84DF19C7}" dt="2022-07-24T11:22:40.037" v="88" actId="26606"/>
          <ac:spMkLst>
            <pc:docMk/>
            <pc:sldMk cId="2366292009" sldId="259"/>
            <ac:spMk id="2" creationId="{87B4E7E4-411C-B715-B315-E6136FC04DF4}"/>
          </ac:spMkLst>
        </pc:spChg>
        <pc:spChg chg="mod">
          <ac:chgData name="Roman Zhigalov" userId="1f97e9fdf7779aa5" providerId="LiveId" clId="{D197F256-25C8-4985-B3C2-56EB84DF19C7}" dt="2022-07-24T11:22:40.037" v="88" actId="26606"/>
          <ac:spMkLst>
            <pc:docMk/>
            <pc:sldMk cId="2366292009" sldId="259"/>
            <ac:spMk id="3" creationId="{57502567-CD05-0931-D110-7FCEE4B0EF4F}"/>
          </ac:spMkLst>
        </pc:spChg>
        <pc:spChg chg="add del">
          <ac:chgData name="Roman Zhigalov" userId="1f97e9fdf7779aa5" providerId="LiveId" clId="{D197F256-25C8-4985-B3C2-56EB84DF19C7}" dt="2022-07-24T11:22:40.037" v="88" actId="26606"/>
          <ac:spMkLst>
            <pc:docMk/>
            <pc:sldMk cId="2366292009" sldId="259"/>
            <ac:spMk id="8" creationId="{B26EE4FD-480F-42A5-9FEB-DA630457CFB7}"/>
          </ac:spMkLst>
        </pc:spChg>
        <pc:spChg chg="add del">
          <ac:chgData name="Roman Zhigalov" userId="1f97e9fdf7779aa5" providerId="LiveId" clId="{D197F256-25C8-4985-B3C2-56EB84DF19C7}" dt="2022-07-24T11:22:40.037" v="88" actId="26606"/>
          <ac:spMkLst>
            <pc:docMk/>
            <pc:sldMk cId="2366292009" sldId="259"/>
            <ac:spMk id="10" creationId="{A187062F-BE14-42FC-B06A-607DB23849C3}"/>
          </ac:spMkLst>
        </pc:spChg>
        <pc:spChg chg="add del">
          <ac:chgData name="Roman Zhigalov" userId="1f97e9fdf7779aa5" providerId="LiveId" clId="{D197F256-25C8-4985-B3C2-56EB84DF19C7}" dt="2022-07-24T11:22:40.037" v="88" actId="26606"/>
          <ac:spMkLst>
            <pc:docMk/>
            <pc:sldMk cId="2366292009" sldId="259"/>
            <ac:spMk id="12" creationId="{731FE21B-2A45-4BF5-8B03-E12341988774}"/>
          </ac:spMkLst>
        </pc:spChg>
        <pc:spChg chg="add del">
          <ac:chgData name="Roman Zhigalov" userId="1f97e9fdf7779aa5" providerId="LiveId" clId="{D197F256-25C8-4985-B3C2-56EB84DF19C7}" dt="2022-07-24T11:22:40.037" v="88" actId="26606"/>
          <ac:spMkLst>
            <pc:docMk/>
            <pc:sldMk cId="2366292009" sldId="259"/>
            <ac:spMk id="14" creationId="{2DC5A94D-79ED-48F5-9DC5-96CBB507CEC8}"/>
          </ac:spMkLst>
        </pc:spChg>
        <pc:spChg chg="add del">
          <ac:chgData name="Roman Zhigalov" userId="1f97e9fdf7779aa5" providerId="LiveId" clId="{D197F256-25C8-4985-B3C2-56EB84DF19C7}" dt="2022-07-24T11:22:40.037" v="88" actId="26606"/>
          <ac:spMkLst>
            <pc:docMk/>
            <pc:sldMk cId="2366292009" sldId="259"/>
            <ac:spMk id="16" creationId="{93A3D4BE-AF25-4F9A-9C29-1145CCE24A28}"/>
          </ac:spMkLst>
        </pc:spChg>
        <pc:spChg chg="add">
          <ac:chgData name="Roman Zhigalov" userId="1f97e9fdf7779aa5" providerId="LiveId" clId="{D197F256-25C8-4985-B3C2-56EB84DF19C7}" dt="2022-07-24T11:22:40.037" v="88" actId="26606"/>
          <ac:spMkLst>
            <pc:docMk/>
            <pc:sldMk cId="2366292009" sldId="259"/>
            <ac:spMk id="21" creationId="{4522B21E-B2B9-4C72-9A71-C87EFD137480}"/>
          </ac:spMkLst>
        </pc:spChg>
        <pc:spChg chg="add">
          <ac:chgData name="Roman Zhigalov" userId="1f97e9fdf7779aa5" providerId="LiveId" clId="{D197F256-25C8-4985-B3C2-56EB84DF19C7}" dt="2022-07-24T11:22:40.037" v="88" actId="26606"/>
          <ac:spMkLst>
            <pc:docMk/>
            <pc:sldMk cId="2366292009" sldId="259"/>
            <ac:spMk id="23" creationId="{5EB7D2A2-F448-44D4-938C-DC84CBCB3B1E}"/>
          </ac:spMkLst>
        </pc:spChg>
        <pc:spChg chg="add">
          <ac:chgData name="Roman Zhigalov" userId="1f97e9fdf7779aa5" providerId="LiveId" clId="{D197F256-25C8-4985-B3C2-56EB84DF19C7}" dt="2022-07-24T11:22:40.037" v="88" actId="26606"/>
          <ac:spMkLst>
            <pc:docMk/>
            <pc:sldMk cId="2366292009" sldId="259"/>
            <ac:spMk id="25" creationId="{871AEA07-1E14-44B4-8E55-64EF049CD66F}"/>
          </ac:spMkLst>
        </pc:spChg>
        <pc:cxnChg chg="add">
          <ac:chgData name="Roman Zhigalov" userId="1f97e9fdf7779aa5" providerId="LiveId" clId="{D197F256-25C8-4985-B3C2-56EB84DF19C7}" dt="2022-07-24T11:22:40.037" v="88" actId="26606"/>
          <ac:cxnSpMkLst>
            <pc:docMk/>
            <pc:sldMk cId="2366292009" sldId="259"/>
            <ac:cxnSpMk id="27" creationId="{F7C8EA93-3210-4C62-99E9-153C275E3A87}"/>
          </ac:cxnSpMkLst>
        </pc:cxnChg>
      </pc:sldChg>
      <pc:sldChg chg="addSp delSp modSp new mod setBg addAnim delAnim">
        <pc:chgData name="Roman Zhigalov" userId="1f97e9fdf7779aa5" providerId="LiveId" clId="{D197F256-25C8-4985-B3C2-56EB84DF19C7}" dt="2022-07-24T11:22:22.302" v="87" actId="26606"/>
        <pc:sldMkLst>
          <pc:docMk/>
          <pc:sldMk cId="2345762210" sldId="260"/>
        </pc:sldMkLst>
        <pc:spChg chg="mod">
          <ac:chgData name="Roman Zhigalov" userId="1f97e9fdf7779aa5" providerId="LiveId" clId="{D197F256-25C8-4985-B3C2-56EB84DF19C7}" dt="2022-07-24T11:22:22.302" v="87" actId="26606"/>
          <ac:spMkLst>
            <pc:docMk/>
            <pc:sldMk cId="2345762210" sldId="260"/>
            <ac:spMk id="2" creationId="{A2D72730-A434-28DA-A087-039DE5446D2F}"/>
          </ac:spMkLst>
        </pc:spChg>
        <pc:spChg chg="del">
          <ac:chgData name="Roman Zhigalov" userId="1f97e9fdf7779aa5" providerId="LiveId" clId="{D197F256-25C8-4985-B3C2-56EB84DF19C7}" dt="2022-07-24T11:20:47.581" v="80"/>
          <ac:spMkLst>
            <pc:docMk/>
            <pc:sldMk cId="2345762210" sldId="260"/>
            <ac:spMk id="3" creationId="{E905BF42-39B8-DCEA-E71E-030E2058BE68}"/>
          </ac:spMkLst>
        </pc:spChg>
        <pc:spChg chg="mod">
          <ac:chgData name="Roman Zhigalov" userId="1f97e9fdf7779aa5" providerId="LiveId" clId="{D197F256-25C8-4985-B3C2-56EB84DF19C7}" dt="2022-07-24T11:22:22.302" v="87" actId="26606"/>
          <ac:spMkLst>
            <pc:docMk/>
            <pc:sldMk cId="2345762210" sldId="260"/>
            <ac:spMk id="4" creationId="{4C439C4C-2B1F-363A-B71A-619B443AC281}"/>
          </ac:spMkLst>
        </pc:spChg>
        <pc:spChg chg="add del">
          <ac:chgData name="Roman Zhigalov" userId="1f97e9fdf7779aa5" providerId="LiveId" clId="{D197F256-25C8-4985-B3C2-56EB84DF19C7}" dt="2022-07-24T11:22:20.351" v="83" actId="26606"/>
          <ac:spMkLst>
            <pc:docMk/>
            <pc:sldMk cId="2345762210" sldId="260"/>
            <ac:spMk id="1031" creationId="{9B7AD9F6-8CE7-4299-8FC6-328F4DCD3FF9}"/>
          </ac:spMkLst>
        </pc:spChg>
        <pc:spChg chg="add del">
          <ac:chgData name="Roman Zhigalov" userId="1f97e9fdf7779aa5" providerId="LiveId" clId="{D197F256-25C8-4985-B3C2-56EB84DF19C7}" dt="2022-07-24T11:22:20.351" v="83" actId="26606"/>
          <ac:spMkLst>
            <pc:docMk/>
            <pc:sldMk cId="2345762210" sldId="260"/>
            <ac:spMk id="1033" creationId="{F49775AF-8896-43EE-92C6-83497D6DC56F}"/>
          </ac:spMkLst>
        </pc:spChg>
        <pc:spChg chg="add del">
          <ac:chgData name="Roman Zhigalov" userId="1f97e9fdf7779aa5" providerId="LiveId" clId="{D197F256-25C8-4985-B3C2-56EB84DF19C7}" dt="2022-07-24T11:22:22.282" v="86" actId="26606"/>
          <ac:spMkLst>
            <pc:docMk/>
            <pc:sldMk cId="2345762210" sldId="260"/>
            <ac:spMk id="1036" creationId="{DCF72F19-1473-448C-AA14-0CB8AA374CF0}"/>
          </ac:spMkLst>
        </pc:spChg>
        <pc:spChg chg="add del">
          <ac:chgData name="Roman Zhigalov" userId="1f97e9fdf7779aa5" providerId="LiveId" clId="{D197F256-25C8-4985-B3C2-56EB84DF19C7}" dt="2022-07-24T11:22:22.282" v="86" actId="26606"/>
          <ac:spMkLst>
            <pc:docMk/>
            <pc:sldMk cId="2345762210" sldId="260"/>
            <ac:spMk id="1037" creationId="{04357C93-F0CB-4A1C-8F77-4E9063789819}"/>
          </ac:spMkLst>
        </pc:spChg>
        <pc:spChg chg="add">
          <ac:chgData name="Roman Zhigalov" userId="1f97e9fdf7779aa5" providerId="LiveId" clId="{D197F256-25C8-4985-B3C2-56EB84DF19C7}" dt="2022-07-24T11:22:22.302" v="87" actId="26606"/>
          <ac:spMkLst>
            <pc:docMk/>
            <pc:sldMk cId="2345762210" sldId="260"/>
            <ac:spMk id="1040" creationId="{BA79A7CF-01AF-4178-9369-94E0C90EB046}"/>
          </ac:spMkLst>
        </pc:spChg>
        <pc:spChg chg="add">
          <ac:chgData name="Roman Zhigalov" userId="1f97e9fdf7779aa5" providerId="LiveId" clId="{D197F256-25C8-4985-B3C2-56EB84DF19C7}" dt="2022-07-24T11:22:22.302" v="87" actId="26606"/>
          <ac:spMkLst>
            <pc:docMk/>
            <pc:sldMk cId="2345762210" sldId="260"/>
            <ac:spMk id="1041" creationId="{99413ED5-9ED4-4772-BCE4-2BCAE6B12E35}"/>
          </ac:spMkLst>
        </pc:spChg>
        <pc:spChg chg="add">
          <ac:chgData name="Roman Zhigalov" userId="1f97e9fdf7779aa5" providerId="LiveId" clId="{D197F256-25C8-4985-B3C2-56EB84DF19C7}" dt="2022-07-24T11:22:22.302" v="87" actId="26606"/>
          <ac:spMkLst>
            <pc:docMk/>
            <pc:sldMk cId="2345762210" sldId="260"/>
            <ac:spMk id="1042" creationId="{04357C93-F0CB-4A1C-8F77-4E9063789819}"/>
          </ac:spMkLst>
        </pc:spChg>
        <pc:spChg chg="add">
          <ac:chgData name="Roman Zhigalov" userId="1f97e9fdf7779aa5" providerId="LiveId" clId="{D197F256-25C8-4985-B3C2-56EB84DF19C7}" dt="2022-07-24T11:22:22.302" v="87" actId="26606"/>
          <ac:spMkLst>
            <pc:docMk/>
            <pc:sldMk cId="2345762210" sldId="260"/>
            <ac:spMk id="1043" creationId="{90F533E9-6690-41A8-A372-4C6C622D028D}"/>
          </ac:spMkLst>
        </pc:spChg>
        <pc:grpChg chg="add del">
          <ac:chgData name="Roman Zhigalov" userId="1f97e9fdf7779aa5" providerId="LiveId" clId="{D197F256-25C8-4985-B3C2-56EB84DF19C7}" dt="2022-07-24T11:22:22.282" v="86" actId="26606"/>
          <ac:grpSpMkLst>
            <pc:docMk/>
            <pc:sldMk cId="2345762210" sldId="260"/>
            <ac:grpSpMk id="1038" creationId="{3AF6A671-C637-4547-85F4-51B6D1881399}"/>
          </ac:grpSpMkLst>
        </pc:grpChg>
        <pc:picChg chg="add mod">
          <ac:chgData name="Roman Zhigalov" userId="1f97e9fdf7779aa5" providerId="LiveId" clId="{D197F256-25C8-4985-B3C2-56EB84DF19C7}" dt="2022-07-24T11:22:22.302" v="87" actId="26606"/>
          <ac:picMkLst>
            <pc:docMk/>
            <pc:sldMk cId="2345762210" sldId="260"/>
            <ac:picMk id="1026" creationId="{C8E8D194-F5EA-9617-4FE0-4283A41A0090}"/>
          </ac:picMkLst>
        </pc:picChg>
      </pc:sldChg>
      <pc:sldChg chg="addSp delSp modSp new mod setBg">
        <pc:chgData name="Roman Zhigalov" userId="1f97e9fdf7779aa5" providerId="LiveId" clId="{D197F256-25C8-4985-B3C2-56EB84DF19C7}" dt="2022-07-24T11:25:02.916" v="301" actId="26606"/>
        <pc:sldMkLst>
          <pc:docMk/>
          <pc:sldMk cId="282147390" sldId="261"/>
        </pc:sldMkLst>
        <pc:spChg chg="mod">
          <ac:chgData name="Roman Zhigalov" userId="1f97e9fdf7779aa5" providerId="LiveId" clId="{D197F256-25C8-4985-B3C2-56EB84DF19C7}" dt="2022-07-24T11:25:02.916" v="301" actId="26606"/>
          <ac:spMkLst>
            <pc:docMk/>
            <pc:sldMk cId="282147390" sldId="261"/>
            <ac:spMk id="2" creationId="{DC30D59C-C994-BC36-E798-090A069CF55B}"/>
          </ac:spMkLst>
        </pc:spChg>
        <pc:spChg chg="mod">
          <ac:chgData name="Roman Zhigalov" userId="1f97e9fdf7779aa5" providerId="LiveId" clId="{D197F256-25C8-4985-B3C2-56EB84DF19C7}" dt="2022-07-24T11:25:02.916" v="301" actId="26606"/>
          <ac:spMkLst>
            <pc:docMk/>
            <pc:sldMk cId="282147390" sldId="261"/>
            <ac:spMk id="3" creationId="{4C1AAA6D-4081-9936-8576-9D5E791C0829}"/>
          </ac:spMkLst>
        </pc:spChg>
        <pc:spChg chg="add del">
          <ac:chgData name="Roman Zhigalov" userId="1f97e9fdf7779aa5" providerId="LiveId" clId="{D197F256-25C8-4985-B3C2-56EB84DF19C7}" dt="2022-07-24T11:25:02.882" v="300" actId="26606"/>
          <ac:spMkLst>
            <pc:docMk/>
            <pc:sldMk cId="282147390" sldId="261"/>
            <ac:spMk id="8" creationId="{8B9AA7C6-5E5A-498E-A6DF-A943376E09BC}"/>
          </ac:spMkLst>
        </pc:spChg>
        <pc:spChg chg="add del">
          <ac:chgData name="Roman Zhigalov" userId="1f97e9fdf7779aa5" providerId="LiveId" clId="{D197F256-25C8-4985-B3C2-56EB84DF19C7}" dt="2022-07-24T11:25:02.882" v="300" actId="26606"/>
          <ac:spMkLst>
            <pc:docMk/>
            <pc:sldMk cId="282147390" sldId="261"/>
            <ac:spMk id="14" creationId="{81E140AE-0ABF-47C8-BF32-7D2F0CF2BA44}"/>
          </ac:spMkLst>
        </pc:spChg>
        <pc:spChg chg="add del">
          <ac:chgData name="Roman Zhigalov" userId="1f97e9fdf7779aa5" providerId="LiveId" clId="{D197F256-25C8-4985-B3C2-56EB84DF19C7}" dt="2022-07-24T11:25:02.882" v="300" actId="26606"/>
          <ac:spMkLst>
            <pc:docMk/>
            <pc:sldMk cId="282147390" sldId="261"/>
            <ac:spMk id="16" creationId="{CBC4F608-B4B8-48C3-9572-C0F061B1CD99}"/>
          </ac:spMkLst>
        </pc:spChg>
        <pc:spChg chg="add">
          <ac:chgData name="Roman Zhigalov" userId="1f97e9fdf7779aa5" providerId="LiveId" clId="{D197F256-25C8-4985-B3C2-56EB84DF19C7}" dt="2022-07-24T11:25:02.916" v="301" actId="26606"/>
          <ac:spMkLst>
            <pc:docMk/>
            <pc:sldMk cId="282147390" sldId="261"/>
            <ac:spMk id="18" creationId="{DBF61EA3-B236-439E-9C0B-340980D56BEE}"/>
          </ac:spMkLst>
        </pc:spChg>
        <pc:spChg chg="add">
          <ac:chgData name="Roman Zhigalov" userId="1f97e9fdf7779aa5" providerId="LiveId" clId="{D197F256-25C8-4985-B3C2-56EB84DF19C7}" dt="2022-07-24T11:25:02.916" v="301" actId="26606"/>
          <ac:spMkLst>
            <pc:docMk/>
            <pc:sldMk cId="282147390" sldId="261"/>
            <ac:spMk id="21" creationId="{E659831F-0D9A-4C63-9EBB-8435B85A440F}"/>
          </ac:spMkLst>
        </pc:spChg>
        <pc:grpChg chg="add del">
          <ac:chgData name="Roman Zhigalov" userId="1f97e9fdf7779aa5" providerId="LiveId" clId="{D197F256-25C8-4985-B3C2-56EB84DF19C7}" dt="2022-07-24T11:25:02.882" v="300" actId="26606"/>
          <ac:grpSpMkLst>
            <pc:docMk/>
            <pc:sldMk cId="282147390" sldId="261"/>
            <ac:grpSpMk id="10" creationId="{83EAB11A-76F7-48F4-9B4F-5BFDF4BF9670}"/>
          </ac:grpSpMkLst>
        </pc:grpChg>
        <pc:grpChg chg="add">
          <ac:chgData name="Roman Zhigalov" userId="1f97e9fdf7779aa5" providerId="LiveId" clId="{D197F256-25C8-4985-B3C2-56EB84DF19C7}" dt="2022-07-24T11:25:02.916" v="301" actId="26606"/>
          <ac:grpSpMkLst>
            <pc:docMk/>
            <pc:sldMk cId="282147390" sldId="261"/>
            <ac:grpSpMk id="19" creationId="{28FAF094-D087-493F-8DF9-A486C2D6BBAA}"/>
          </ac:grpSpMkLst>
        </pc:grpChg>
      </pc:sldChg>
      <pc:sldChg chg="addSp delSp modSp new mod setBg">
        <pc:chgData name="Roman Zhigalov" userId="1f97e9fdf7779aa5" providerId="LiveId" clId="{D197F256-25C8-4985-B3C2-56EB84DF19C7}" dt="2022-07-24T11:29:04.670" v="315" actId="26606"/>
        <pc:sldMkLst>
          <pc:docMk/>
          <pc:sldMk cId="2721132477" sldId="262"/>
        </pc:sldMkLst>
        <pc:spChg chg="mod">
          <ac:chgData name="Roman Zhigalov" userId="1f97e9fdf7779aa5" providerId="LiveId" clId="{D197F256-25C8-4985-B3C2-56EB84DF19C7}" dt="2022-07-24T11:29:04.670" v="315" actId="26606"/>
          <ac:spMkLst>
            <pc:docMk/>
            <pc:sldMk cId="2721132477" sldId="262"/>
            <ac:spMk id="2" creationId="{DEF1D50F-48AC-A8D9-BC7C-125B29636D66}"/>
          </ac:spMkLst>
        </pc:spChg>
        <pc:spChg chg="del">
          <ac:chgData name="Roman Zhigalov" userId="1f97e9fdf7779aa5" providerId="LiveId" clId="{D197F256-25C8-4985-B3C2-56EB84DF19C7}" dt="2022-07-24T11:28:57.007" v="314"/>
          <ac:spMkLst>
            <pc:docMk/>
            <pc:sldMk cId="2721132477" sldId="262"/>
            <ac:spMk id="3" creationId="{E2D901A8-8D9F-2D8A-B7B0-A72FDB94F005}"/>
          </ac:spMkLst>
        </pc:spChg>
        <pc:spChg chg="mod">
          <ac:chgData name="Roman Zhigalov" userId="1f97e9fdf7779aa5" providerId="LiveId" clId="{D197F256-25C8-4985-B3C2-56EB84DF19C7}" dt="2022-07-24T11:29:04.670" v="315" actId="26606"/>
          <ac:spMkLst>
            <pc:docMk/>
            <pc:sldMk cId="2721132477" sldId="262"/>
            <ac:spMk id="4" creationId="{B95CCBE0-424A-4821-FE16-D538DC9B2BAE}"/>
          </ac:spMkLst>
        </pc:spChg>
        <pc:spChg chg="add">
          <ac:chgData name="Roman Zhigalov" userId="1f97e9fdf7779aa5" providerId="LiveId" clId="{D197F256-25C8-4985-B3C2-56EB84DF19C7}" dt="2022-07-24T11:29:04.670" v="315" actId="26606"/>
          <ac:spMkLst>
            <pc:docMk/>
            <pc:sldMk cId="2721132477" sldId="262"/>
            <ac:spMk id="2055" creationId="{201CC55D-ED54-4C5C-95E6-10947BD1103B}"/>
          </ac:spMkLst>
        </pc:spChg>
        <pc:spChg chg="add">
          <ac:chgData name="Roman Zhigalov" userId="1f97e9fdf7779aa5" providerId="LiveId" clId="{D197F256-25C8-4985-B3C2-56EB84DF19C7}" dt="2022-07-24T11:29:04.670" v="315" actId="26606"/>
          <ac:spMkLst>
            <pc:docMk/>
            <pc:sldMk cId="2721132477" sldId="262"/>
            <ac:spMk id="2061" creationId="{3873B707-463F-40B0-8227-E8CC6C67EB25}"/>
          </ac:spMkLst>
        </pc:spChg>
        <pc:spChg chg="add">
          <ac:chgData name="Roman Zhigalov" userId="1f97e9fdf7779aa5" providerId="LiveId" clId="{D197F256-25C8-4985-B3C2-56EB84DF19C7}" dt="2022-07-24T11:29:04.670" v="315" actId="26606"/>
          <ac:spMkLst>
            <pc:docMk/>
            <pc:sldMk cId="2721132477" sldId="262"/>
            <ac:spMk id="2063" creationId="{C13237C8-E62C-4F0D-A318-BD6FB6C2D138}"/>
          </ac:spMkLst>
        </pc:spChg>
        <pc:spChg chg="add">
          <ac:chgData name="Roman Zhigalov" userId="1f97e9fdf7779aa5" providerId="LiveId" clId="{D197F256-25C8-4985-B3C2-56EB84DF19C7}" dt="2022-07-24T11:29:04.670" v="315" actId="26606"/>
          <ac:spMkLst>
            <pc:docMk/>
            <pc:sldMk cId="2721132477" sldId="262"/>
            <ac:spMk id="2065" creationId="{19C9EAEA-39D0-4B0E-A0EB-51E7B26740B1}"/>
          </ac:spMkLst>
        </pc:spChg>
        <pc:grpChg chg="add">
          <ac:chgData name="Roman Zhigalov" userId="1f97e9fdf7779aa5" providerId="LiveId" clId="{D197F256-25C8-4985-B3C2-56EB84DF19C7}" dt="2022-07-24T11:29:04.670" v="315" actId="26606"/>
          <ac:grpSpMkLst>
            <pc:docMk/>
            <pc:sldMk cId="2721132477" sldId="262"/>
            <ac:grpSpMk id="2057" creationId="{1DE889C7-FAD6-4397-98E2-05D503484459}"/>
          </ac:grpSpMkLst>
        </pc:grpChg>
        <pc:picChg chg="add mod">
          <ac:chgData name="Roman Zhigalov" userId="1f97e9fdf7779aa5" providerId="LiveId" clId="{D197F256-25C8-4985-B3C2-56EB84DF19C7}" dt="2022-07-24T11:29:04.670" v="315" actId="26606"/>
          <ac:picMkLst>
            <pc:docMk/>
            <pc:sldMk cId="2721132477" sldId="262"/>
            <ac:picMk id="2050" creationId="{57B5444B-CAF0-D1CD-B92C-4A256590AB2F}"/>
          </ac:picMkLst>
        </pc:picChg>
      </pc:sldChg>
      <pc:sldChg chg="addSp delSp modSp new mod setBg">
        <pc:chgData name="Roman Zhigalov" userId="1f97e9fdf7779aa5" providerId="LiveId" clId="{D197F256-25C8-4985-B3C2-56EB84DF19C7}" dt="2022-07-24T11:33:46.800" v="327" actId="27614"/>
        <pc:sldMkLst>
          <pc:docMk/>
          <pc:sldMk cId="1899900711" sldId="263"/>
        </pc:sldMkLst>
        <pc:spChg chg="mod">
          <ac:chgData name="Roman Zhigalov" userId="1f97e9fdf7779aa5" providerId="LiveId" clId="{D197F256-25C8-4985-B3C2-56EB84DF19C7}" dt="2022-07-24T11:33:43.370" v="326" actId="26606"/>
          <ac:spMkLst>
            <pc:docMk/>
            <pc:sldMk cId="1899900711" sldId="263"/>
            <ac:spMk id="2" creationId="{2402B727-7E16-1794-B27B-E0927D033C12}"/>
          </ac:spMkLst>
        </pc:spChg>
        <pc:spChg chg="del">
          <ac:chgData name="Roman Zhigalov" userId="1f97e9fdf7779aa5" providerId="LiveId" clId="{D197F256-25C8-4985-B3C2-56EB84DF19C7}" dt="2022-07-24T11:32:26.960" v="325"/>
          <ac:spMkLst>
            <pc:docMk/>
            <pc:sldMk cId="1899900711" sldId="263"/>
            <ac:spMk id="3" creationId="{78090135-E5E4-91F3-8B27-6A4EF077EDA7}"/>
          </ac:spMkLst>
        </pc:spChg>
        <pc:spChg chg="mod">
          <ac:chgData name="Roman Zhigalov" userId="1f97e9fdf7779aa5" providerId="LiveId" clId="{D197F256-25C8-4985-B3C2-56EB84DF19C7}" dt="2022-07-24T11:33:43.370" v="326" actId="26606"/>
          <ac:spMkLst>
            <pc:docMk/>
            <pc:sldMk cId="1899900711" sldId="263"/>
            <ac:spMk id="4" creationId="{9BE1A381-FF52-2A22-F996-143ABA759C73}"/>
          </ac:spMkLst>
        </pc:spChg>
        <pc:spChg chg="add">
          <ac:chgData name="Roman Zhigalov" userId="1f97e9fdf7779aa5" providerId="LiveId" clId="{D197F256-25C8-4985-B3C2-56EB84DF19C7}" dt="2022-07-24T11:33:43.370" v="326" actId="26606"/>
          <ac:spMkLst>
            <pc:docMk/>
            <pc:sldMk cId="1899900711" sldId="263"/>
            <ac:spMk id="10" creationId="{DCF72F19-1473-448C-AA14-0CB8AA374CF0}"/>
          </ac:spMkLst>
        </pc:spChg>
        <pc:spChg chg="add">
          <ac:chgData name="Roman Zhigalov" userId="1f97e9fdf7779aa5" providerId="LiveId" clId="{D197F256-25C8-4985-B3C2-56EB84DF19C7}" dt="2022-07-24T11:33:43.370" v="326" actId="26606"/>
          <ac:spMkLst>
            <pc:docMk/>
            <pc:sldMk cId="1899900711" sldId="263"/>
            <ac:spMk id="16" creationId="{04357C93-F0CB-4A1C-8F77-4E9063789819}"/>
          </ac:spMkLst>
        </pc:spChg>
        <pc:grpChg chg="add">
          <ac:chgData name="Roman Zhigalov" userId="1f97e9fdf7779aa5" providerId="LiveId" clId="{D197F256-25C8-4985-B3C2-56EB84DF19C7}" dt="2022-07-24T11:33:43.370" v="326" actId="26606"/>
          <ac:grpSpMkLst>
            <pc:docMk/>
            <pc:sldMk cId="1899900711" sldId="263"/>
            <ac:grpSpMk id="12" creationId="{3AF6A671-C637-4547-85F4-51B6D1881399}"/>
          </ac:grpSpMkLst>
        </pc:grpChg>
        <pc:picChg chg="add mod ord">
          <ac:chgData name="Roman Zhigalov" userId="1f97e9fdf7779aa5" providerId="LiveId" clId="{D197F256-25C8-4985-B3C2-56EB84DF19C7}" dt="2022-07-24T11:33:46.800" v="327" actId="27614"/>
          <ac:picMkLst>
            <pc:docMk/>
            <pc:sldMk cId="1899900711" sldId="263"/>
            <ac:picMk id="5" creationId="{39E5F8AC-03ED-D5F5-4D92-A83ECBDF3642}"/>
          </ac:picMkLst>
        </pc:picChg>
      </pc:sldChg>
      <pc:sldChg chg="addSp delSp modSp new mod setBg modClrScheme chgLayout">
        <pc:chgData name="Roman Zhigalov" userId="1f97e9fdf7779aa5" providerId="LiveId" clId="{D197F256-25C8-4985-B3C2-56EB84DF19C7}" dt="2022-07-24T11:37:44.124" v="613" actId="26606"/>
        <pc:sldMkLst>
          <pc:docMk/>
          <pc:sldMk cId="4154710840" sldId="264"/>
        </pc:sldMkLst>
        <pc:spChg chg="del mod ord">
          <ac:chgData name="Roman Zhigalov" userId="1f97e9fdf7779aa5" providerId="LiveId" clId="{D197F256-25C8-4985-B3C2-56EB84DF19C7}" dt="2022-07-24T11:33:58.440" v="329" actId="700"/>
          <ac:spMkLst>
            <pc:docMk/>
            <pc:sldMk cId="4154710840" sldId="264"/>
            <ac:spMk id="2" creationId="{2A170647-CA08-1BC4-3177-BFDE9979C920}"/>
          </ac:spMkLst>
        </pc:spChg>
        <pc:spChg chg="del mod ord">
          <ac:chgData name="Roman Zhigalov" userId="1f97e9fdf7779aa5" providerId="LiveId" clId="{D197F256-25C8-4985-B3C2-56EB84DF19C7}" dt="2022-07-24T11:33:58.440" v="329" actId="700"/>
          <ac:spMkLst>
            <pc:docMk/>
            <pc:sldMk cId="4154710840" sldId="264"/>
            <ac:spMk id="3" creationId="{088878F5-0A17-115D-8AC4-59685AE63C7E}"/>
          </ac:spMkLst>
        </pc:spChg>
        <pc:spChg chg="add mod ord">
          <ac:chgData name="Roman Zhigalov" userId="1f97e9fdf7779aa5" providerId="LiveId" clId="{D197F256-25C8-4985-B3C2-56EB84DF19C7}" dt="2022-07-24T11:37:44.124" v="613" actId="26606"/>
          <ac:spMkLst>
            <pc:docMk/>
            <pc:sldMk cId="4154710840" sldId="264"/>
            <ac:spMk id="4" creationId="{1E64738C-05FE-AF30-E03E-5D00A559C67D}"/>
          </ac:spMkLst>
        </pc:spChg>
        <pc:spChg chg="add del mod ord">
          <ac:chgData name="Roman Zhigalov" userId="1f97e9fdf7779aa5" providerId="LiveId" clId="{D197F256-25C8-4985-B3C2-56EB84DF19C7}" dt="2022-07-24T11:37:32.689" v="605"/>
          <ac:spMkLst>
            <pc:docMk/>
            <pc:sldMk cId="4154710840" sldId="264"/>
            <ac:spMk id="5" creationId="{0A1DF3E3-0827-2C80-9A96-FF94D0FE8075}"/>
          </ac:spMkLst>
        </pc:spChg>
        <pc:spChg chg="add mod ord">
          <ac:chgData name="Roman Zhigalov" userId="1f97e9fdf7779aa5" providerId="LiveId" clId="{D197F256-25C8-4985-B3C2-56EB84DF19C7}" dt="2022-07-24T11:37:44.124" v="613" actId="26606"/>
          <ac:spMkLst>
            <pc:docMk/>
            <pc:sldMk cId="4154710840" sldId="264"/>
            <ac:spMk id="6" creationId="{E604CDD9-B90E-B489-23B8-9C6BEF79A1F3}"/>
          </ac:spMkLst>
        </pc:spChg>
        <pc:spChg chg="add del">
          <ac:chgData name="Roman Zhigalov" userId="1f97e9fdf7779aa5" providerId="LiveId" clId="{D197F256-25C8-4985-B3C2-56EB84DF19C7}" dt="2022-07-24T11:37:44.109" v="612" actId="26606"/>
          <ac:spMkLst>
            <pc:docMk/>
            <pc:sldMk cId="4154710840" sldId="264"/>
            <ac:spMk id="3076" creationId="{058A14AF-9FB5-4CC7-BA35-E8E85D3EDF0E}"/>
          </ac:spMkLst>
        </pc:spChg>
        <pc:spChg chg="add del">
          <ac:chgData name="Roman Zhigalov" userId="1f97e9fdf7779aa5" providerId="LiveId" clId="{D197F256-25C8-4985-B3C2-56EB84DF19C7}" dt="2022-07-24T11:37:44.109" v="612" actId="26606"/>
          <ac:spMkLst>
            <pc:docMk/>
            <pc:sldMk cId="4154710840" sldId="264"/>
            <ac:spMk id="3077" creationId="{3A9A4357-BD1D-4622-A4FE-766E6AB8DE84}"/>
          </ac:spMkLst>
        </pc:spChg>
        <pc:spChg chg="add del">
          <ac:chgData name="Roman Zhigalov" userId="1f97e9fdf7779aa5" providerId="LiveId" clId="{D197F256-25C8-4985-B3C2-56EB84DF19C7}" dt="2022-07-24T11:37:44.109" v="612" actId="26606"/>
          <ac:spMkLst>
            <pc:docMk/>
            <pc:sldMk cId="4154710840" sldId="264"/>
            <ac:spMk id="3078" creationId="{E6995CE5-F890-4ABA-82A2-26507CE8D2A3}"/>
          </ac:spMkLst>
        </pc:spChg>
        <pc:spChg chg="add del">
          <ac:chgData name="Roman Zhigalov" userId="1f97e9fdf7779aa5" providerId="LiveId" clId="{D197F256-25C8-4985-B3C2-56EB84DF19C7}" dt="2022-07-24T11:37:38.410" v="608" actId="26606"/>
          <ac:spMkLst>
            <pc:docMk/>
            <pc:sldMk cId="4154710840" sldId="264"/>
            <ac:spMk id="3079" creationId="{201CC55D-ED54-4C5C-95E6-10947BD1103B}"/>
          </ac:spMkLst>
        </pc:spChg>
        <pc:spChg chg="add del">
          <ac:chgData name="Roman Zhigalov" userId="1f97e9fdf7779aa5" providerId="LiveId" clId="{D197F256-25C8-4985-B3C2-56EB84DF19C7}" dt="2022-07-24T11:37:44.109" v="612" actId="26606"/>
          <ac:spMkLst>
            <pc:docMk/>
            <pc:sldMk cId="4154710840" sldId="264"/>
            <ac:spMk id="3083" creationId="{E659831F-0D9A-4C63-9EBB-8435B85A440F}"/>
          </ac:spMkLst>
        </pc:spChg>
        <pc:spChg chg="add del">
          <ac:chgData name="Roman Zhigalov" userId="1f97e9fdf7779aa5" providerId="LiveId" clId="{D197F256-25C8-4985-B3C2-56EB84DF19C7}" dt="2022-07-24T11:37:38.410" v="608" actId="26606"/>
          <ac:spMkLst>
            <pc:docMk/>
            <pc:sldMk cId="4154710840" sldId="264"/>
            <ac:spMk id="3085" creationId="{3873B707-463F-40B0-8227-E8CC6C67EB25}"/>
          </ac:spMkLst>
        </pc:spChg>
        <pc:spChg chg="add">
          <ac:chgData name="Roman Zhigalov" userId="1f97e9fdf7779aa5" providerId="LiveId" clId="{D197F256-25C8-4985-B3C2-56EB84DF19C7}" dt="2022-07-24T11:37:44.124" v="613" actId="26606"/>
          <ac:spMkLst>
            <pc:docMk/>
            <pc:sldMk cId="4154710840" sldId="264"/>
            <ac:spMk id="3086" creationId="{B1595A09-E336-4D1B-9B3A-06A2287A54E2}"/>
          </ac:spMkLst>
        </pc:spChg>
        <pc:spChg chg="add del">
          <ac:chgData name="Roman Zhigalov" userId="1f97e9fdf7779aa5" providerId="LiveId" clId="{D197F256-25C8-4985-B3C2-56EB84DF19C7}" dt="2022-07-24T11:37:38.410" v="608" actId="26606"/>
          <ac:spMkLst>
            <pc:docMk/>
            <pc:sldMk cId="4154710840" sldId="264"/>
            <ac:spMk id="3087" creationId="{C13237C8-E62C-4F0D-A318-BD6FB6C2D138}"/>
          </ac:spMkLst>
        </pc:spChg>
        <pc:spChg chg="add">
          <ac:chgData name="Roman Zhigalov" userId="1f97e9fdf7779aa5" providerId="LiveId" clId="{D197F256-25C8-4985-B3C2-56EB84DF19C7}" dt="2022-07-24T11:37:44.124" v="613" actId="26606"/>
          <ac:spMkLst>
            <pc:docMk/>
            <pc:sldMk cId="4154710840" sldId="264"/>
            <ac:spMk id="3088" creationId="{3540989C-C7B8-473B-BF87-6F2DA6A90006}"/>
          </ac:spMkLst>
        </pc:spChg>
        <pc:spChg chg="add del">
          <ac:chgData name="Roman Zhigalov" userId="1f97e9fdf7779aa5" providerId="LiveId" clId="{D197F256-25C8-4985-B3C2-56EB84DF19C7}" dt="2022-07-24T11:37:38.410" v="608" actId="26606"/>
          <ac:spMkLst>
            <pc:docMk/>
            <pc:sldMk cId="4154710840" sldId="264"/>
            <ac:spMk id="3089" creationId="{19C9EAEA-39D0-4B0E-A0EB-51E7B26740B1}"/>
          </ac:spMkLst>
        </pc:spChg>
        <pc:grpChg chg="add del">
          <ac:chgData name="Roman Zhigalov" userId="1f97e9fdf7779aa5" providerId="LiveId" clId="{D197F256-25C8-4985-B3C2-56EB84DF19C7}" dt="2022-07-24T11:37:38.410" v="608" actId="26606"/>
          <ac:grpSpMkLst>
            <pc:docMk/>
            <pc:sldMk cId="4154710840" sldId="264"/>
            <ac:grpSpMk id="3081" creationId="{1DE889C7-FAD6-4397-98E2-05D503484459}"/>
          </ac:grpSpMkLst>
        </pc:grpChg>
        <pc:picChg chg="add mod">
          <ac:chgData name="Roman Zhigalov" userId="1f97e9fdf7779aa5" providerId="LiveId" clId="{D197F256-25C8-4985-B3C2-56EB84DF19C7}" dt="2022-07-24T11:37:44.124" v="613" actId="26606"/>
          <ac:picMkLst>
            <pc:docMk/>
            <pc:sldMk cId="4154710840" sldId="264"/>
            <ac:picMk id="3074" creationId="{340C3B81-B65F-CC73-91F9-3615E1382BCB}"/>
          </ac:picMkLst>
        </pc:picChg>
      </pc:sldChg>
      <pc:sldChg chg="addSp delSp modSp new mod setBg">
        <pc:chgData name="Roman Zhigalov" userId="1f97e9fdf7779aa5" providerId="LiveId" clId="{D197F256-25C8-4985-B3C2-56EB84DF19C7}" dt="2022-07-24T11:39:18.494" v="770" actId="403"/>
        <pc:sldMkLst>
          <pc:docMk/>
          <pc:sldMk cId="4161826580" sldId="265"/>
        </pc:sldMkLst>
        <pc:spChg chg="mod">
          <ac:chgData name="Roman Zhigalov" userId="1f97e9fdf7779aa5" providerId="LiveId" clId="{D197F256-25C8-4985-B3C2-56EB84DF19C7}" dt="2022-07-24T11:39:15.219" v="768" actId="26606"/>
          <ac:spMkLst>
            <pc:docMk/>
            <pc:sldMk cId="4161826580" sldId="265"/>
            <ac:spMk id="2" creationId="{31A4EDF6-BF7A-4554-871D-C9A1B50D6B81}"/>
          </ac:spMkLst>
        </pc:spChg>
        <pc:spChg chg="del">
          <ac:chgData name="Roman Zhigalov" userId="1f97e9fdf7779aa5" providerId="LiveId" clId="{D197F256-25C8-4985-B3C2-56EB84DF19C7}" dt="2022-07-24T11:39:09.819" v="767" actId="22"/>
          <ac:spMkLst>
            <pc:docMk/>
            <pc:sldMk cId="4161826580" sldId="265"/>
            <ac:spMk id="3" creationId="{4126E8C7-7C3C-BB84-6866-03C6906995BB}"/>
          </ac:spMkLst>
        </pc:spChg>
        <pc:spChg chg="mod">
          <ac:chgData name="Roman Zhigalov" userId="1f97e9fdf7779aa5" providerId="LiveId" clId="{D197F256-25C8-4985-B3C2-56EB84DF19C7}" dt="2022-07-24T11:39:18.494" v="770" actId="403"/>
          <ac:spMkLst>
            <pc:docMk/>
            <pc:sldMk cId="4161826580" sldId="265"/>
            <ac:spMk id="4" creationId="{12EBB16C-B0F3-9FE7-4D12-5D8D8D55A6E1}"/>
          </ac:spMkLst>
        </pc:spChg>
        <pc:spChg chg="add">
          <ac:chgData name="Roman Zhigalov" userId="1f97e9fdf7779aa5" providerId="LiveId" clId="{D197F256-25C8-4985-B3C2-56EB84DF19C7}" dt="2022-07-24T11:39:15.219" v="768" actId="26606"/>
          <ac:spMkLst>
            <pc:docMk/>
            <pc:sldMk cId="4161826580" sldId="265"/>
            <ac:spMk id="11" creationId="{7FEAE179-C525-48F3-AD47-0E9E2B6F2E2E}"/>
          </ac:spMkLst>
        </pc:spChg>
        <pc:spChg chg="add">
          <ac:chgData name="Roman Zhigalov" userId="1f97e9fdf7779aa5" providerId="LiveId" clId="{D197F256-25C8-4985-B3C2-56EB84DF19C7}" dt="2022-07-24T11:39:15.219" v="768" actId="26606"/>
          <ac:spMkLst>
            <pc:docMk/>
            <pc:sldMk cId="4161826580" sldId="265"/>
            <ac:spMk id="13" creationId="{95C8260E-968F-44E8-A823-ABB431311926}"/>
          </ac:spMkLst>
        </pc:spChg>
        <pc:spChg chg="add">
          <ac:chgData name="Roman Zhigalov" userId="1f97e9fdf7779aa5" providerId="LiveId" clId="{D197F256-25C8-4985-B3C2-56EB84DF19C7}" dt="2022-07-24T11:39:15.219" v="768" actId="26606"/>
          <ac:spMkLst>
            <pc:docMk/>
            <pc:sldMk cId="4161826580" sldId="265"/>
            <ac:spMk id="15" creationId="{2C1BBA94-3F40-40AA-8BB9-E69E25E537C1}"/>
          </ac:spMkLst>
        </pc:spChg>
        <pc:spChg chg="add">
          <ac:chgData name="Roman Zhigalov" userId="1f97e9fdf7779aa5" providerId="LiveId" clId="{D197F256-25C8-4985-B3C2-56EB84DF19C7}" dt="2022-07-24T11:39:15.219" v="768" actId="26606"/>
          <ac:spMkLst>
            <pc:docMk/>
            <pc:sldMk cId="4161826580" sldId="265"/>
            <ac:spMk id="17" creationId="{FE43805F-24A6-46A4-B19B-54F28347355C}"/>
          </ac:spMkLst>
        </pc:spChg>
        <pc:picChg chg="add mod ord">
          <ac:chgData name="Roman Zhigalov" userId="1f97e9fdf7779aa5" providerId="LiveId" clId="{D197F256-25C8-4985-B3C2-56EB84DF19C7}" dt="2022-07-24T11:39:15.219" v="768" actId="26606"/>
          <ac:picMkLst>
            <pc:docMk/>
            <pc:sldMk cId="4161826580" sldId="265"/>
            <ac:picMk id="6" creationId="{A709DD41-0CF1-A19F-85B5-CA84B70EEED6}"/>
          </ac:picMkLst>
        </pc:picChg>
      </pc:sldChg>
      <pc:sldChg chg="addSp modSp new mod setBg">
        <pc:chgData name="Roman Zhigalov" userId="1f97e9fdf7779aa5" providerId="LiveId" clId="{D197F256-25C8-4985-B3C2-56EB84DF19C7}" dt="2022-07-24T13:02:28.970" v="806" actId="26606"/>
        <pc:sldMkLst>
          <pc:docMk/>
          <pc:sldMk cId="2878402714" sldId="266"/>
        </pc:sldMkLst>
        <pc:spChg chg="mod">
          <ac:chgData name="Roman Zhigalov" userId="1f97e9fdf7779aa5" providerId="LiveId" clId="{D197F256-25C8-4985-B3C2-56EB84DF19C7}" dt="2022-07-24T13:02:28.970" v="806" actId="26606"/>
          <ac:spMkLst>
            <pc:docMk/>
            <pc:sldMk cId="2878402714" sldId="266"/>
            <ac:spMk id="2" creationId="{EB1809B7-A26D-175F-6A21-24AB31CF252B}"/>
          </ac:spMkLst>
        </pc:spChg>
        <pc:spChg chg="mod">
          <ac:chgData name="Roman Zhigalov" userId="1f97e9fdf7779aa5" providerId="LiveId" clId="{D197F256-25C8-4985-B3C2-56EB84DF19C7}" dt="2022-07-24T13:02:28.970" v="806" actId="26606"/>
          <ac:spMkLst>
            <pc:docMk/>
            <pc:sldMk cId="2878402714" sldId="266"/>
            <ac:spMk id="3" creationId="{26DB4060-73DE-F8A6-E4B6-83A4DC6E4C5B}"/>
          </ac:spMkLst>
        </pc:spChg>
        <pc:spChg chg="add">
          <ac:chgData name="Roman Zhigalov" userId="1f97e9fdf7779aa5" providerId="LiveId" clId="{D197F256-25C8-4985-B3C2-56EB84DF19C7}" dt="2022-07-24T13:02:28.970" v="806" actId="26606"/>
          <ac:spMkLst>
            <pc:docMk/>
            <pc:sldMk cId="2878402714" sldId="266"/>
            <ac:spMk id="8" creationId="{4522B21E-B2B9-4C72-9A71-C87EFD137480}"/>
          </ac:spMkLst>
        </pc:spChg>
        <pc:spChg chg="add">
          <ac:chgData name="Roman Zhigalov" userId="1f97e9fdf7779aa5" providerId="LiveId" clId="{D197F256-25C8-4985-B3C2-56EB84DF19C7}" dt="2022-07-24T13:02:28.970" v="806" actId="26606"/>
          <ac:spMkLst>
            <pc:docMk/>
            <pc:sldMk cId="2878402714" sldId="266"/>
            <ac:spMk id="10" creationId="{5EB7D2A2-F448-44D4-938C-DC84CBCB3B1E}"/>
          </ac:spMkLst>
        </pc:spChg>
        <pc:spChg chg="add">
          <ac:chgData name="Roman Zhigalov" userId="1f97e9fdf7779aa5" providerId="LiveId" clId="{D197F256-25C8-4985-B3C2-56EB84DF19C7}" dt="2022-07-24T13:02:28.970" v="806" actId="26606"/>
          <ac:spMkLst>
            <pc:docMk/>
            <pc:sldMk cId="2878402714" sldId="266"/>
            <ac:spMk id="12" creationId="{871AEA07-1E14-44B4-8E55-64EF049CD66F}"/>
          </ac:spMkLst>
        </pc:spChg>
        <pc:cxnChg chg="add">
          <ac:chgData name="Roman Zhigalov" userId="1f97e9fdf7779aa5" providerId="LiveId" clId="{D197F256-25C8-4985-B3C2-56EB84DF19C7}" dt="2022-07-24T13:02:28.970" v="806" actId="26606"/>
          <ac:cxnSpMkLst>
            <pc:docMk/>
            <pc:sldMk cId="2878402714" sldId="266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D197F256-25C8-4985-B3C2-56EB84DF19C7}" dt="2022-07-24T13:08:58.189" v="831" actId="27614"/>
        <pc:sldMkLst>
          <pc:docMk/>
          <pc:sldMk cId="1166763303" sldId="267"/>
        </pc:sldMkLst>
        <pc:spChg chg="mod">
          <ac:chgData name="Roman Zhigalov" userId="1f97e9fdf7779aa5" providerId="LiveId" clId="{D197F256-25C8-4985-B3C2-56EB84DF19C7}" dt="2022-07-24T13:08:52.188" v="830" actId="26606"/>
          <ac:spMkLst>
            <pc:docMk/>
            <pc:sldMk cId="1166763303" sldId="267"/>
            <ac:spMk id="2" creationId="{16B4A41A-6EA8-1FA0-A6BC-FF7EE22CB0C5}"/>
          </ac:spMkLst>
        </pc:spChg>
        <pc:spChg chg="del">
          <ac:chgData name="Roman Zhigalov" userId="1f97e9fdf7779aa5" providerId="LiveId" clId="{D197F256-25C8-4985-B3C2-56EB84DF19C7}" dt="2022-07-24T13:08:47.379" v="827"/>
          <ac:spMkLst>
            <pc:docMk/>
            <pc:sldMk cId="1166763303" sldId="267"/>
            <ac:spMk id="3" creationId="{56137AE8-9E9D-48E2-46A1-D7BD29E3F232}"/>
          </ac:spMkLst>
        </pc:spChg>
        <pc:spChg chg="mod">
          <ac:chgData name="Roman Zhigalov" userId="1f97e9fdf7779aa5" providerId="LiveId" clId="{D197F256-25C8-4985-B3C2-56EB84DF19C7}" dt="2022-07-24T13:08:52.188" v="830" actId="26606"/>
          <ac:spMkLst>
            <pc:docMk/>
            <pc:sldMk cId="1166763303" sldId="267"/>
            <ac:spMk id="4" creationId="{A6FB3BFD-D273-EA0A-D539-AA72E11281AA}"/>
          </ac:spMkLst>
        </pc:spChg>
        <pc:spChg chg="add del">
          <ac:chgData name="Roman Zhigalov" userId="1f97e9fdf7779aa5" providerId="LiveId" clId="{D197F256-25C8-4985-B3C2-56EB84DF19C7}" dt="2022-07-24T13:08:52.171" v="829" actId="26606"/>
          <ac:spMkLst>
            <pc:docMk/>
            <pc:sldMk cId="1166763303" sldId="267"/>
            <ac:spMk id="1031" creationId="{201CC55D-ED54-4C5C-95E6-10947BD1103B}"/>
          </ac:spMkLst>
        </pc:spChg>
        <pc:spChg chg="add del">
          <ac:chgData name="Roman Zhigalov" userId="1f97e9fdf7779aa5" providerId="LiveId" clId="{D197F256-25C8-4985-B3C2-56EB84DF19C7}" dt="2022-07-24T13:08:52.171" v="829" actId="26606"/>
          <ac:spMkLst>
            <pc:docMk/>
            <pc:sldMk cId="1166763303" sldId="267"/>
            <ac:spMk id="1037" creationId="{3873B707-463F-40B0-8227-E8CC6C67EB25}"/>
          </ac:spMkLst>
        </pc:spChg>
        <pc:spChg chg="add del">
          <ac:chgData name="Roman Zhigalov" userId="1f97e9fdf7779aa5" providerId="LiveId" clId="{D197F256-25C8-4985-B3C2-56EB84DF19C7}" dt="2022-07-24T13:08:52.171" v="829" actId="26606"/>
          <ac:spMkLst>
            <pc:docMk/>
            <pc:sldMk cId="1166763303" sldId="267"/>
            <ac:spMk id="1039" creationId="{C13237C8-E62C-4F0D-A318-BD6FB6C2D138}"/>
          </ac:spMkLst>
        </pc:spChg>
        <pc:spChg chg="add del">
          <ac:chgData name="Roman Zhigalov" userId="1f97e9fdf7779aa5" providerId="LiveId" clId="{D197F256-25C8-4985-B3C2-56EB84DF19C7}" dt="2022-07-24T13:08:52.171" v="829" actId="26606"/>
          <ac:spMkLst>
            <pc:docMk/>
            <pc:sldMk cId="1166763303" sldId="267"/>
            <ac:spMk id="1041" creationId="{19C9EAEA-39D0-4B0E-A0EB-51E7B26740B1}"/>
          </ac:spMkLst>
        </pc:spChg>
        <pc:spChg chg="add">
          <ac:chgData name="Roman Zhigalov" userId="1f97e9fdf7779aa5" providerId="LiveId" clId="{D197F256-25C8-4985-B3C2-56EB84DF19C7}" dt="2022-07-24T13:08:52.188" v="830" actId="26606"/>
          <ac:spMkLst>
            <pc:docMk/>
            <pc:sldMk cId="1166763303" sldId="267"/>
            <ac:spMk id="1043" creationId="{117AB3D3-3C9C-4DED-809A-78734805B895}"/>
          </ac:spMkLst>
        </pc:spChg>
        <pc:spChg chg="add">
          <ac:chgData name="Roman Zhigalov" userId="1f97e9fdf7779aa5" providerId="LiveId" clId="{D197F256-25C8-4985-B3C2-56EB84DF19C7}" dt="2022-07-24T13:08:52.188" v="830" actId="26606"/>
          <ac:spMkLst>
            <pc:docMk/>
            <pc:sldMk cId="1166763303" sldId="267"/>
            <ac:spMk id="1044" creationId="{3A9A4357-BD1D-4622-A4FE-766E6AB8DE84}"/>
          </ac:spMkLst>
        </pc:spChg>
        <pc:spChg chg="add">
          <ac:chgData name="Roman Zhigalov" userId="1f97e9fdf7779aa5" providerId="LiveId" clId="{D197F256-25C8-4985-B3C2-56EB84DF19C7}" dt="2022-07-24T13:08:52.188" v="830" actId="26606"/>
          <ac:spMkLst>
            <pc:docMk/>
            <pc:sldMk cId="1166763303" sldId="267"/>
            <ac:spMk id="1045" creationId="{E659831F-0D9A-4C63-9EBB-8435B85A440F}"/>
          </ac:spMkLst>
        </pc:spChg>
        <pc:spChg chg="add">
          <ac:chgData name="Roman Zhigalov" userId="1f97e9fdf7779aa5" providerId="LiveId" clId="{D197F256-25C8-4985-B3C2-56EB84DF19C7}" dt="2022-07-24T13:08:52.188" v="830" actId="26606"/>
          <ac:spMkLst>
            <pc:docMk/>
            <pc:sldMk cId="1166763303" sldId="267"/>
            <ac:spMk id="1046" creationId="{E6995CE5-F890-4ABA-82A2-26507CE8D2A3}"/>
          </ac:spMkLst>
        </pc:spChg>
        <pc:grpChg chg="add del">
          <ac:chgData name="Roman Zhigalov" userId="1f97e9fdf7779aa5" providerId="LiveId" clId="{D197F256-25C8-4985-B3C2-56EB84DF19C7}" dt="2022-07-24T13:08:52.171" v="829" actId="26606"/>
          <ac:grpSpMkLst>
            <pc:docMk/>
            <pc:sldMk cId="1166763303" sldId="267"/>
            <ac:grpSpMk id="1033" creationId="{1DE889C7-FAD6-4397-98E2-05D503484459}"/>
          </ac:grpSpMkLst>
        </pc:grpChg>
        <pc:picChg chg="add mod">
          <ac:chgData name="Roman Zhigalov" userId="1f97e9fdf7779aa5" providerId="LiveId" clId="{D197F256-25C8-4985-B3C2-56EB84DF19C7}" dt="2022-07-24T13:08:58.189" v="831" actId="27614"/>
          <ac:picMkLst>
            <pc:docMk/>
            <pc:sldMk cId="1166763303" sldId="267"/>
            <ac:picMk id="1026" creationId="{99444C09-52DF-17E9-924C-F4B8929462BE}"/>
          </ac:picMkLst>
        </pc:picChg>
      </pc:sldChg>
      <pc:sldChg chg="addSp delSp modSp new mod setBg">
        <pc:chgData name="Roman Zhigalov" userId="1f97e9fdf7779aa5" providerId="LiveId" clId="{D197F256-25C8-4985-B3C2-56EB84DF19C7}" dt="2022-07-24T13:11:42.215" v="871" actId="26606"/>
        <pc:sldMkLst>
          <pc:docMk/>
          <pc:sldMk cId="1625244193" sldId="268"/>
        </pc:sldMkLst>
        <pc:spChg chg="mod">
          <ac:chgData name="Roman Zhigalov" userId="1f97e9fdf7779aa5" providerId="LiveId" clId="{D197F256-25C8-4985-B3C2-56EB84DF19C7}" dt="2022-07-24T13:11:42.215" v="871" actId="26606"/>
          <ac:spMkLst>
            <pc:docMk/>
            <pc:sldMk cId="1625244193" sldId="268"/>
            <ac:spMk id="2" creationId="{1F009319-9BE4-DFF6-AA76-B83F5D878946}"/>
          </ac:spMkLst>
        </pc:spChg>
        <pc:spChg chg="del">
          <ac:chgData name="Roman Zhigalov" userId="1f97e9fdf7779aa5" providerId="LiveId" clId="{D197F256-25C8-4985-B3C2-56EB84DF19C7}" dt="2022-07-24T13:09:34.279" v="833" actId="22"/>
          <ac:spMkLst>
            <pc:docMk/>
            <pc:sldMk cId="1625244193" sldId="268"/>
            <ac:spMk id="3" creationId="{28FC6947-2749-8DFD-9F55-BC00375E3978}"/>
          </ac:spMkLst>
        </pc:spChg>
        <pc:spChg chg="add del">
          <ac:chgData name="Roman Zhigalov" userId="1f97e9fdf7779aa5" providerId="LiveId" clId="{D197F256-25C8-4985-B3C2-56EB84DF19C7}" dt="2022-07-24T13:11:36.452" v="866" actId="26606"/>
          <ac:spMkLst>
            <pc:docMk/>
            <pc:sldMk cId="1625244193" sldId="268"/>
            <ac:spMk id="9" creationId="{78AB9DB0-E785-44E4-788D-521B898074E2}"/>
          </ac:spMkLst>
        </pc:spChg>
        <pc:spChg chg="add del">
          <ac:chgData name="Roman Zhigalov" userId="1f97e9fdf7779aa5" providerId="LiveId" clId="{D197F256-25C8-4985-B3C2-56EB84DF19C7}" dt="2022-07-24T13:11:35.861" v="864" actId="26606"/>
          <ac:spMkLst>
            <pc:docMk/>
            <pc:sldMk cId="1625244193" sldId="268"/>
            <ac:spMk id="10" creationId="{E45B1D5C-0827-4AF0-8186-11FC5A8B8B92}"/>
          </ac:spMkLst>
        </pc:spChg>
        <pc:spChg chg="add del">
          <ac:chgData name="Roman Zhigalov" userId="1f97e9fdf7779aa5" providerId="LiveId" clId="{D197F256-25C8-4985-B3C2-56EB84DF19C7}" dt="2022-07-24T13:11:35.861" v="864" actId="26606"/>
          <ac:spMkLst>
            <pc:docMk/>
            <pc:sldMk cId="1625244193" sldId="268"/>
            <ac:spMk id="12" creationId="{99413ED5-9ED4-4772-BCE4-2BCAE6B12E35}"/>
          </ac:spMkLst>
        </pc:spChg>
        <pc:spChg chg="add del">
          <ac:chgData name="Roman Zhigalov" userId="1f97e9fdf7779aa5" providerId="LiveId" clId="{D197F256-25C8-4985-B3C2-56EB84DF19C7}" dt="2022-07-24T13:11:35.861" v="864" actId="26606"/>
          <ac:spMkLst>
            <pc:docMk/>
            <pc:sldMk cId="1625244193" sldId="268"/>
            <ac:spMk id="14" creationId="{04357C93-F0CB-4A1C-8F77-4E9063789819}"/>
          </ac:spMkLst>
        </pc:spChg>
        <pc:spChg chg="add del">
          <ac:chgData name="Roman Zhigalov" userId="1f97e9fdf7779aa5" providerId="LiveId" clId="{D197F256-25C8-4985-B3C2-56EB84DF19C7}" dt="2022-07-24T13:11:35.861" v="864" actId="26606"/>
          <ac:spMkLst>
            <pc:docMk/>
            <pc:sldMk cId="1625244193" sldId="268"/>
            <ac:spMk id="16" creationId="{90F533E9-6690-41A8-A372-4C6C622D028D}"/>
          </ac:spMkLst>
        </pc:spChg>
        <pc:spChg chg="add del">
          <ac:chgData name="Roman Zhigalov" userId="1f97e9fdf7779aa5" providerId="LiveId" clId="{D197F256-25C8-4985-B3C2-56EB84DF19C7}" dt="2022-07-24T13:11:36.452" v="866" actId="26606"/>
          <ac:spMkLst>
            <pc:docMk/>
            <pc:sldMk cId="1625244193" sldId="268"/>
            <ac:spMk id="18" creationId="{E6995CE5-F890-4ABA-82A2-26507CE8D2A3}"/>
          </ac:spMkLst>
        </pc:spChg>
        <pc:spChg chg="add del">
          <ac:chgData name="Roman Zhigalov" userId="1f97e9fdf7779aa5" providerId="LiveId" clId="{D197F256-25C8-4985-B3C2-56EB84DF19C7}" dt="2022-07-24T13:11:36.452" v="866" actId="26606"/>
          <ac:spMkLst>
            <pc:docMk/>
            <pc:sldMk cId="1625244193" sldId="268"/>
            <ac:spMk id="19" creationId="{058A14AF-9FB5-4CC7-BA35-E8E85D3EDF0E}"/>
          </ac:spMkLst>
        </pc:spChg>
        <pc:spChg chg="add del">
          <ac:chgData name="Roman Zhigalov" userId="1f97e9fdf7779aa5" providerId="LiveId" clId="{D197F256-25C8-4985-B3C2-56EB84DF19C7}" dt="2022-07-24T13:11:36.452" v="866" actId="26606"/>
          <ac:spMkLst>
            <pc:docMk/>
            <pc:sldMk cId="1625244193" sldId="268"/>
            <ac:spMk id="20" creationId="{3A9A4357-BD1D-4622-A4FE-766E6AB8DE84}"/>
          </ac:spMkLst>
        </pc:spChg>
        <pc:spChg chg="add del">
          <ac:chgData name="Roman Zhigalov" userId="1f97e9fdf7779aa5" providerId="LiveId" clId="{D197F256-25C8-4985-B3C2-56EB84DF19C7}" dt="2022-07-24T13:11:36.452" v="866" actId="26606"/>
          <ac:spMkLst>
            <pc:docMk/>
            <pc:sldMk cId="1625244193" sldId="268"/>
            <ac:spMk id="21" creationId="{E659831F-0D9A-4C63-9EBB-8435B85A440F}"/>
          </ac:spMkLst>
        </pc:spChg>
        <pc:spChg chg="add del">
          <ac:chgData name="Roman Zhigalov" userId="1f97e9fdf7779aa5" providerId="LiveId" clId="{D197F256-25C8-4985-B3C2-56EB84DF19C7}" dt="2022-07-24T13:11:40.679" v="868" actId="26606"/>
          <ac:spMkLst>
            <pc:docMk/>
            <pc:sldMk cId="1625244193" sldId="268"/>
            <ac:spMk id="23" creationId="{9A724DBA-D2D9-471E-8ED7-2015DDD950DF}"/>
          </ac:spMkLst>
        </pc:spChg>
        <pc:spChg chg="add del">
          <ac:chgData name="Roman Zhigalov" userId="1f97e9fdf7779aa5" providerId="LiveId" clId="{D197F256-25C8-4985-B3C2-56EB84DF19C7}" dt="2022-07-24T13:11:40.679" v="868" actId="26606"/>
          <ac:spMkLst>
            <pc:docMk/>
            <pc:sldMk cId="1625244193" sldId="268"/>
            <ac:spMk id="24" creationId="{08980754-6F4B-43C9-B9BE-127B6BED6586}"/>
          </ac:spMkLst>
        </pc:spChg>
        <pc:spChg chg="add del">
          <ac:chgData name="Roman Zhigalov" userId="1f97e9fdf7779aa5" providerId="LiveId" clId="{D197F256-25C8-4985-B3C2-56EB84DF19C7}" dt="2022-07-24T13:11:40.679" v="868" actId="26606"/>
          <ac:spMkLst>
            <pc:docMk/>
            <pc:sldMk cId="1625244193" sldId="268"/>
            <ac:spMk id="25" creationId="{2C1BBA94-3F40-40AA-8BB9-E69E25E537C1}"/>
          </ac:spMkLst>
        </pc:spChg>
        <pc:spChg chg="add del">
          <ac:chgData name="Roman Zhigalov" userId="1f97e9fdf7779aa5" providerId="LiveId" clId="{D197F256-25C8-4985-B3C2-56EB84DF19C7}" dt="2022-07-24T13:11:40.679" v="868" actId="26606"/>
          <ac:spMkLst>
            <pc:docMk/>
            <pc:sldMk cId="1625244193" sldId="268"/>
            <ac:spMk id="26" creationId="{169CC832-2974-4E8D-90ED-3E2941BA7336}"/>
          </ac:spMkLst>
        </pc:spChg>
        <pc:spChg chg="add del">
          <ac:chgData name="Roman Zhigalov" userId="1f97e9fdf7779aa5" providerId="LiveId" clId="{D197F256-25C8-4985-B3C2-56EB84DF19C7}" dt="2022-07-24T13:11:40.679" v="868" actId="26606"/>
          <ac:spMkLst>
            <pc:docMk/>
            <pc:sldMk cId="1625244193" sldId="268"/>
            <ac:spMk id="27" creationId="{77E32F5B-90D5-D7D7-66B1-42BC70E469EA}"/>
          </ac:spMkLst>
        </pc:spChg>
        <pc:spChg chg="add del">
          <ac:chgData name="Roman Zhigalov" userId="1f97e9fdf7779aa5" providerId="LiveId" clId="{D197F256-25C8-4985-B3C2-56EB84DF19C7}" dt="2022-07-24T13:11:40.679" v="868" actId="26606"/>
          <ac:spMkLst>
            <pc:docMk/>
            <pc:sldMk cId="1625244193" sldId="268"/>
            <ac:spMk id="28" creationId="{55222F96-971A-4F90-B841-6BAB416C7AC1}"/>
          </ac:spMkLst>
        </pc:spChg>
        <pc:spChg chg="add del">
          <ac:chgData name="Roman Zhigalov" userId="1f97e9fdf7779aa5" providerId="LiveId" clId="{D197F256-25C8-4985-B3C2-56EB84DF19C7}" dt="2022-07-24T13:11:42.197" v="870" actId="26606"/>
          <ac:spMkLst>
            <pc:docMk/>
            <pc:sldMk cId="1625244193" sldId="268"/>
            <ac:spMk id="30" creationId="{058A14AF-9FB5-4CC7-BA35-E8E85D3EDF0E}"/>
          </ac:spMkLst>
        </pc:spChg>
        <pc:spChg chg="add del">
          <ac:chgData name="Roman Zhigalov" userId="1f97e9fdf7779aa5" providerId="LiveId" clId="{D197F256-25C8-4985-B3C2-56EB84DF19C7}" dt="2022-07-24T13:11:42.197" v="870" actId="26606"/>
          <ac:spMkLst>
            <pc:docMk/>
            <pc:sldMk cId="1625244193" sldId="268"/>
            <ac:spMk id="31" creationId="{3A9A4357-BD1D-4622-A4FE-766E6AB8DE84}"/>
          </ac:spMkLst>
        </pc:spChg>
        <pc:spChg chg="add del">
          <ac:chgData name="Roman Zhigalov" userId="1f97e9fdf7779aa5" providerId="LiveId" clId="{D197F256-25C8-4985-B3C2-56EB84DF19C7}" dt="2022-07-24T13:11:42.197" v="870" actId="26606"/>
          <ac:spMkLst>
            <pc:docMk/>
            <pc:sldMk cId="1625244193" sldId="268"/>
            <ac:spMk id="32" creationId="{E659831F-0D9A-4C63-9EBB-8435B85A440F}"/>
          </ac:spMkLst>
        </pc:spChg>
        <pc:spChg chg="add del">
          <ac:chgData name="Roman Zhigalov" userId="1f97e9fdf7779aa5" providerId="LiveId" clId="{D197F256-25C8-4985-B3C2-56EB84DF19C7}" dt="2022-07-24T13:11:42.197" v="870" actId="26606"/>
          <ac:spMkLst>
            <pc:docMk/>
            <pc:sldMk cId="1625244193" sldId="268"/>
            <ac:spMk id="33" creationId="{78AB9DB0-E785-44E4-788D-521B898074E2}"/>
          </ac:spMkLst>
        </pc:spChg>
        <pc:spChg chg="add del">
          <ac:chgData name="Roman Zhigalov" userId="1f97e9fdf7779aa5" providerId="LiveId" clId="{D197F256-25C8-4985-B3C2-56EB84DF19C7}" dt="2022-07-24T13:11:42.197" v="870" actId="26606"/>
          <ac:spMkLst>
            <pc:docMk/>
            <pc:sldMk cId="1625244193" sldId="268"/>
            <ac:spMk id="34" creationId="{E6995CE5-F890-4ABA-82A2-26507CE8D2A3}"/>
          </ac:spMkLst>
        </pc:spChg>
        <pc:spChg chg="add">
          <ac:chgData name="Roman Zhigalov" userId="1f97e9fdf7779aa5" providerId="LiveId" clId="{D197F256-25C8-4985-B3C2-56EB84DF19C7}" dt="2022-07-24T13:11:42.215" v="871" actId="26606"/>
          <ac:spMkLst>
            <pc:docMk/>
            <pc:sldMk cId="1625244193" sldId="268"/>
            <ac:spMk id="36" creationId="{BA79A7CF-01AF-4178-9369-94E0C90EB046}"/>
          </ac:spMkLst>
        </pc:spChg>
        <pc:spChg chg="add">
          <ac:chgData name="Roman Zhigalov" userId="1f97e9fdf7779aa5" providerId="LiveId" clId="{D197F256-25C8-4985-B3C2-56EB84DF19C7}" dt="2022-07-24T13:11:42.215" v="871" actId="26606"/>
          <ac:spMkLst>
            <pc:docMk/>
            <pc:sldMk cId="1625244193" sldId="268"/>
            <ac:spMk id="37" creationId="{99413ED5-9ED4-4772-BCE4-2BCAE6B12E35}"/>
          </ac:spMkLst>
        </pc:spChg>
        <pc:spChg chg="add">
          <ac:chgData name="Roman Zhigalov" userId="1f97e9fdf7779aa5" providerId="LiveId" clId="{D197F256-25C8-4985-B3C2-56EB84DF19C7}" dt="2022-07-24T13:11:42.215" v="871" actId="26606"/>
          <ac:spMkLst>
            <pc:docMk/>
            <pc:sldMk cId="1625244193" sldId="268"/>
            <ac:spMk id="38" creationId="{04357C93-F0CB-4A1C-8F77-4E9063789819}"/>
          </ac:spMkLst>
        </pc:spChg>
        <pc:spChg chg="add">
          <ac:chgData name="Roman Zhigalov" userId="1f97e9fdf7779aa5" providerId="LiveId" clId="{D197F256-25C8-4985-B3C2-56EB84DF19C7}" dt="2022-07-24T13:11:42.215" v="871" actId="26606"/>
          <ac:spMkLst>
            <pc:docMk/>
            <pc:sldMk cId="1625244193" sldId="268"/>
            <ac:spMk id="39" creationId="{90F533E9-6690-41A8-A372-4C6C622D028D}"/>
          </ac:spMkLst>
        </pc:spChg>
        <pc:picChg chg="add mod ord">
          <ac:chgData name="Roman Zhigalov" userId="1f97e9fdf7779aa5" providerId="LiveId" clId="{D197F256-25C8-4985-B3C2-56EB84DF19C7}" dt="2022-07-24T13:11:42.215" v="871" actId="26606"/>
          <ac:picMkLst>
            <pc:docMk/>
            <pc:sldMk cId="1625244193" sldId="268"/>
            <ac:picMk id="5" creationId="{491DAEAB-E8C5-EE12-D67B-8BEDC7BFFE37}"/>
          </ac:picMkLst>
        </pc:picChg>
      </pc:sldChg>
      <pc:sldChg chg="addSp delSp modSp new mod setBg">
        <pc:chgData name="Roman Zhigalov" userId="1f97e9fdf7779aa5" providerId="LiveId" clId="{D197F256-25C8-4985-B3C2-56EB84DF19C7}" dt="2022-07-24T13:12:04.478" v="875" actId="27614"/>
        <pc:sldMkLst>
          <pc:docMk/>
          <pc:sldMk cId="4172476168" sldId="269"/>
        </pc:sldMkLst>
        <pc:spChg chg="del">
          <ac:chgData name="Roman Zhigalov" userId="1f97e9fdf7779aa5" providerId="LiveId" clId="{D197F256-25C8-4985-B3C2-56EB84DF19C7}" dt="2022-07-24T13:11:58.533" v="874" actId="26606"/>
          <ac:spMkLst>
            <pc:docMk/>
            <pc:sldMk cId="4172476168" sldId="269"/>
            <ac:spMk id="2" creationId="{C21B3718-5F78-B8C1-4DEA-D26DDC6E4F33}"/>
          </ac:spMkLst>
        </pc:spChg>
        <pc:spChg chg="del">
          <ac:chgData name="Roman Zhigalov" userId="1f97e9fdf7779aa5" providerId="LiveId" clId="{D197F256-25C8-4985-B3C2-56EB84DF19C7}" dt="2022-07-24T13:11:53.175" v="873"/>
          <ac:spMkLst>
            <pc:docMk/>
            <pc:sldMk cId="4172476168" sldId="269"/>
            <ac:spMk id="3" creationId="{37C2A721-4DAB-D6C5-2F87-430A990BD485}"/>
          </ac:spMkLst>
        </pc:spChg>
        <pc:spChg chg="add">
          <ac:chgData name="Roman Zhigalov" userId="1f97e9fdf7779aa5" providerId="LiveId" clId="{D197F256-25C8-4985-B3C2-56EB84DF19C7}" dt="2022-07-24T13:11:58.533" v="874" actId="26606"/>
          <ac:spMkLst>
            <pc:docMk/>
            <pc:sldMk cId="4172476168" sldId="269"/>
            <ac:spMk id="2055" creationId="{DA2E7C1E-2B5A-4BBA-AE51-1CD8C19309D7}"/>
          </ac:spMkLst>
        </pc:spChg>
        <pc:spChg chg="add">
          <ac:chgData name="Roman Zhigalov" userId="1f97e9fdf7779aa5" providerId="LiveId" clId="{D197F256-25C8-4985-B3C2-56EB84DF19C7}" dt="2022-07-24T13:11:58.533" v="874" actId="26606"/>
          <ac:spMkLst>
            <pc:docMk/>
            <pc:sldMk cId="4172476168" sldId="269"/>
            <ac:spMk id="2057" creationId="{43DF76B1-5174-4FAF-9D19-FFEE98426836}"/>
          </ac:spMkLst>
        </pc:spChg>
        <pc:picChg chg="add mod">
          <ac:chgData name="Roman Zhigalov" userId="1f97e9fdf7779aa5" providerId="LiveId" clId="{D197F256-25C8-4985-B3C2-56EB84DF19C7}" dt="2022-07-24T13:12:04.478" v="875" actId="27614"/>
          <ac:picMkLst>
            <pc:docMk/>
            <pc:sldMk cId="4172476168" sldId="269"/>
            <ac:picMk id="2050" creationId="{4C622617-6F32-04F3-78B1-EAE9406ED879}"/>
          </ac:picMkLst>
        </pc:picChg>
      </pc:sldChg>
      <pc:sldChg chg="addSp delSp modSp new mod setBg">
        <pc:chgData name="Roman Zhigalov" userId="1f97e9fdf7779aa5" providerId="LiveId" clId="{D197F256-25C8-4985-B3C2-56EB84DF19C7}" dt="2022-07-24T13:13:31.668" v="927" actId="26606"/>
        <pc:sldMkLst>
          <pc:docMk/>
          <pc:sldMk cId="284628836" sldId="270"/>
        </pc:sldMkLst>
        <pc:spChg chg="mod">
          <ac:chgData name="Roman Zhigalov" userId="1f97e9fdf7779aa5" providerId="LiveId" clId="{D197F256-25C8-4985-B3C2-56EB84DF19C7}" dt="2022-07-24T13:13:31.668" v="927" actId="26606"/>
          <ac:spMkLst>
            <pc:docMk/>
            <pc:sldMk cId="284628836" sldId="270"/>
            <ac:spMk id="2" creationId="{8A86CD6A-AE4A-E5DE-C306-29863DAE0882}"/>
          </ac:spMkLst>
        </pc:spChg>
        <pc:spChg chg="add del mod">
          <ac:chgData name="Roman Zhigalov" userId="1f97e9fdf7779aa5" providerId="LiveId" clId="{D197F256-25C8-4985-B3C2-56EB84DF19C7}" dt="2022-07-24T13:13:31.668" v="927" actId="26606"/>
          <ac:spMkLst>
            <pc:docMk/>
            <pc:sldMk cId="284628836" sldId="270"/>
            <ac:spMk id="3" creationId="{EF034723-D151-0329-F179-969DCE570D69}"/>
          </ac:spMkLst>
        </pc:spChg>
        <pc:spChg chg="add">
          <ac:chgData name="Roman Zhigalov" userId="1f97e9fdf7779aa5" providerId="LiveId" clId="{D197F256-25C8-4985-B3C2-56EB84DF19C7}" dt="2022-07-24T13:13:31.668" v="927" actId="26606"/>
          <ac:spMkLst>
            <pc:docMk/>
            <pc:sldMk cId="284628836" sldId="270"/>
            <ac:spMk id="8" creationId="{DBF61EA3-B236-439E-9C0B-340980D56BEE}"/>
          </ac:spMkLst>
        </pc:spChg>
        <pc:spChg chg="add del">
          <ac:chgData name="Roman Zhigalov" userId="1f97e9fdf7779aa5" providerId="LiveId" clId="{D197F256-25C8-4985-B3C2-56EB84DF19C7}" dt="2022-07-24T13:13:31.648" v="926" actId="26606"/>
          <ac:spMkLst>
            <pc:docMk/>
            <pc:sldMk cId="284628836" sldId="270"/>
            <ac:spMk id="9" creationId="{2E442304-DDBD-4F7B-8017-36BCC863FB40}"/>
          </ac:spMkLst>
        </pc:spChg>
        <pc:spChg chg="add del">
          <ac:chgData name="Roman Zhigalov" userId="1f97e9fdf7779aa5" providerId="LiveId" clId="{D197F256-25C8-4985-B3C2-56EB84DF19C7}" dt="2022-07-24T13:13:31.648" v="926" actId="26606"/>
          <ac:spMkLst>
            <pc:docMk/>
            <pc:sldMk cId="284628836" sldId="270"/>
            <ac:spMk id="11" creationId="{5E107275-3853-46FD-A241-DE4355A42675}"/>
          </ac:spMkLst>
        </pc:spChg>
        <pc:spChg chg="add">
          <ac:chgData name="Roman Zhigalov" userId="1f97e9fdf7779aa5" providerId="LiveId" clId="{D197F256-25C8-4985-B3C2-56EB84DF19C7}" dt="2022-07-24T13:13:31.668" v="927" actId="26606"/>
          <ac:spMkLst>
            <pc:docMk/>
            <pc:sldMk cId="284628836" sldId="270"/>
            <ac:spMk id="14" creationId="{E659831F-0D9A-4C63-9EBB-8435B85A440F}"/>
          </ac:spMkLst>
        </pc:spChg>
        <pc:spChg chg="add">
          <ac:chgData name="Roman Zhigalov" userId="1f97e9fdf7779aa5" providerId="LiveId" clId="{D197F256-25C8-4985-B3C2-56EB84DF19C7}" dt="2022-07-24T13:13:31.668" v="927" actId="26606"/>
          <ac:spMkLst>
            <pc:docMk/>
            <pc:sldMk cId="284628836" sldId="270"/>
            <ac:spMk id="15" creationId="{EF034723-D151-0329-F179-969DCE570D69}"/>
          </ac:spMkLst>
        </pc:spChg>
        <pc:grpChg chg="add">
          <ac:chgData name="Roman Zhigalov" userId="1f97e9fdf7779aa5" providerId="LiveId" clId="{D197F256-25C8-4985-B3C2-56EB84DF19C7}" dt="2022-07-24T13:13:31.668" v="927" actId="26606"/>
          <ac:grpSpMkLst>
            <pc:docMk/>
            <pc:sldMk cId="284628836" sldId="270"/>
            <ac:grpSpMk id="10" creationId="{28FAF094-D087-493F-8DF9-A486C2D6BBAA}"/>
          </ac:grpSpMkLst>
        </pc:grpChg>
        <pc:graphicFrameChg chg="add del">
          <ac:chgData name="Roman Zhigalov" userId="1f97e9fdf7779aa5" providerId="LiveId" clId="{D197F256-25C8-4985-B3C2-56EB84DF19C7}" dt="2022-07-24T13:13:31.648" v="926" actId="26606"/>
          <ac:graphicFrameMkLst>
            <pc:docMk/>
            <pc:sldMk cId="284628836" sldId="270"/>
            <ac:graphicFrameMk id="5" creationId="{9A4A5DF7-CCF2-F14F-C519-351765C81762}"/>
          </ac:graphicFrameMkLst>
        </pc:graphicFrameChg>
      </pc:sldChg>
      <pc:sldChg chg="addSp modSp new mod setBg">
        <pc:chgData name="Roman Zhigalov" userId="1f97e9fdf7779aa5" providerId="LiveId" clId="{D197F256-25C8-4985-B3C2-56EB84DF19C7}" dt="2022-07-24T13:13:49.278" v="964" actId="26606"/>
        <pc:sldMkLst>
          <pc:docMk/>
          <pc:sldMk cId="2019409030" sldId="271"/>
        </pc:sldMkLst>
        <pc:spChg chg="mod">
          <ac:chgData name="Roman Zhigalov" userId="1f97e9fdf7779aa5" providerId="LiveId" clId="{D197F256-25C8-4985-B3C2-56EB84DF19C7}" dt="2022-07-24T13:13:49.278" v="964" actId="26606"/>
          <ac:spMkLst>
            <pc:docMk/>
            <pc:sldMk cId="2019409030" sldId="271"/>
            <ac:spMk id="2" creationId="{A8534466-E653-1106-8CDD-5AFF16FACCD0}"/>
          </ac:spMkLst>
        </pc:spChg>
        <pc:spChg chg="mod">
          <ac:chgData name="Roman Zhigalov" userId="1f97e9fdf7779aa5" providerId="LiveId" clId="{D197F256-25C8-4985-B3C2-56EB84DF19C7}" dt="2022-07-24T13:13:49.278" v="964" actId="26606"/>
          <ac:spMkLst>
            <pc:docMk/>
            <pc:sldMk cId="2019409030" sldId="271"/>
            <ac:spMk id="3" creationId="{47362BA4-AFEB-22C1-8EB8-399D7A7E6579}"/>
          </ac:spMkLst>
        </pc:spChg>
        <pc:spChg chg="add">
          <ac:chgData name="Roman Zhigalov" userId="1f97e9fdf7779aa5" providerId="LiveId" clId="{D197F256-25C8-4985-B3C2-56EB84DF19C7}" dt="2022-07-24T13:13:49.278" v="964" actId="26606"/>
          <ac:spMkLst>
            <pc:docMk/>
            <pc:sldMk cId="2019409030" sldId="271"/>
            <ac:spMk id="8" creationId="{4522B21E-B2B9-4C72-9A71-C87EFD137480}"/>
          </ac:spMkLst>
        </pc:spChg>
        <pc:spChg chg="add">
          <ac:chgData name="Roman Zhigalov" userId="1f97e9fdf7779aa5" providerId="LiveId" clId="{D197F256-25C8-4985-B3C2-56EB84DF19C7}" dt="2022-07-24T13:13:49.278" v="964" actId="26606"/>
          <ac:spMkLst>
            <pc:docMk/>
            <pc:sldMk cId="2019409030" sldId="271"/>
            <ac:spMk id="10" creationId="{5EB7D2A2-F448-44D4-938C-DC84CBCB3B1E}"/>
          </ac:spMkLst>
        </pc:spChg>
        <pc:spChg chg="add">
          <ac:chgData name="Roman Zhigalov" userId="1f97e9fdf7779aa5" providerId="LiveId" clId="{D197F256-25C8-4985-B3C2-56EB84DF19C7}" dt="2022-07-24T13:13:49.278" v="964" actId="26606"/>
          <ac:spMkLst>
            <pc:docMk/>
            <pc:sldMk cId="2019409030" sldId="271"/>
            <ac:spMk id="12" creationId="{871AEA07-1E14-44B4-8E55-64EF049CD66F}"/>
          </ac:spMkLst>
        </pc:spChg>
        <pc:cxnChg chg="add">
          <ac:chgData name="Roman Zhigalov" userId="1f97e9fdf7779aa5" providerId="LiveId" clId="{D197F256-25C8-4985-B3C2-56EB84DF19C7}" dt="2022-07-24T13:13:49.278" v="964" actId="26606"/>
          <ac:cxnSpMkLst>
            <pc:docMk/>
            <pc:sldMk cId="2019409030" sldId="271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D197F256-25C8-4985-B3C2-56EB84DF19C7}" dt="2022-07-24T13:16:02.738" v="1086" actId="26606"/>
        <pc:sldMkLst>
          <pc:docMk/>
          <pc:sldMk cId="2399938627" sldId="272"/>
        </pc:sldMkLst>
        <pc:spChg chg="mod">
          <ac:chgData name="Roman Zhigalov" userId="1f97e9fdf7779aa5" providerId="LiveId" clId="{D197F256-25C8-4985-B3C2-56EB84DF19C7}" dt="2022-07-24T13:16:02.738" v="1086" actId="26606"/>
          <ac:spMkLst>
            <pc:docMk/>
            <pc:sldMk cId="2399938627" sldId="272"/>
            <ac:spMk id="2" creationId="{B4F29377-6BA0-D092-61E9-3615E6ABA296}"/>
          </ac:spMkLst>
        </pc:spChg>
        <pc:spChg chg="del mod">
          <ac:chgData name="Roman Zhigalov" userId="1f97e9fdf7779aa5" providerId="LiveId" clId="{D197F256-25C8-4985-B3C2-56EB84DF19C7}" dt="2022-07-24T13:15:51.272" v="1083" actId="26606"/>
          <ac:spMkLst>
            <pc:docMk/>
            <pc:sldMk cId="2399938627" sldId="272"/>
            <ac:spMk id="3" creationId="{19504D95-E58A-A9C2-39FB-A7FFC48E4FE8}"/>
          </ac:spMkLst>
        </pc:spChg>
        <pc:spChg chg="add del">
          <ac:chgData name="Roman Zhigalov" userId="1f97e9fdf7779aa5" providerId="LiveId" clId="{D197F256-25C8-4985-B3C2-56EB84DF19C7}" dt="2022-07-24T13:16:02.658" v="1085" actId="26606"/>
          <ac:spMkLst>
            <pc:docMk/>
            <pc:sldMk cId="2399938627" sldId="272"/>
            <ac:spMk id="10" creationId="{6C4028FD-8BAA-4A19-BFDE-594D991B7552}"/>
          </ac:spMkLst>
        </pc:spChg>
        <pc:spChg chg="add">
          <ac:chgData name="Roman Zhigalov" userId="1f97e9fdf7779aa5" providerId="LiveId" clId="{D197F256-25C8-4985-B3C2-56EB84DF19C7}" dt="2022-07-24T13:16:02.738" v="1086" actId="26606"/>
          <ac:spMkLst>
            <pc:docMk/>
            <pc:sldMk cId="2399938627" sldId="272"/>
            <ac:spMk id="12" creationId="{DCC231C8-C761-4B31-9B1C-C6D19248C6B3}"/>
          </ac:spMkLst>
        </pc:spChg>
        <pc:graphicFrameChg chg="add mod modGraphic">
          <ac:chgData name="Roman Zhigalov" userId="1f97e9fdf7779aa5" providerId="LiveId" clId="{D197F256-25C8-4985-B3C2-56EB84DF19C7}" dt="2022-07-24T13:16:02.738" v="1086" actId="26606"/>
          <ac:graphicFrameMkLst>
            <pc:docMk/>
            <pc:sldMk cId="2399938627" sldId="272"/>
            <ac:graphicFrameMk id="5" creationId="{D5D9E6AE-EF29-FB35-E41D-B64094AB2B89}"/>
          </ac:graphicFrameMkLst>
        </pc:graphicFrameChg>
      </pc:sldChg>
      <pc:sldChg chg="addSp delSp modSp new mod setBg">
        <pc:chgData name="Roman Zhigalov" userId="1f97e9fdf7779aa5" providerId="LiveId" clId="{D197F256-25C8-4985-B3C2-56EB84DF19C7}" dt="2022-07-24T13:18:27.907" v="1101" actId="26606"/>
        <pc:sldMkLst>
          <pc:docMk/>
          <pc:sldMk cId="1455084165" sldId="273"/>
        </pc:sldMkLst>
        <pc:spChg chg="mod ord">
          <ac:chgData name="Roman Zhigalov" userId="1f97e9fdf7779aa5" providerId="LiveId" clId="{D197F256-25C8-4985-B3C2-56EB84DF19C7}" dt="2022-07-24T13:18:27.907" v="1101" actId="26606"/>
          <ac:spMkLst>
            <pc:docMk/>
            <pc:sldMk cId="1455084165" sldId="273"/>
            <ac:spMk id="2" creationId="{331A2628-DAFB-5D7F-61E6-D809F6AB7A7B}"/>
          </ac:spMkLst>
        </pc:spChg>
        <pc:spChg chg="del">
          <ac:chgData name="Roman Zhigalov" userId="1f97e9fdf7779aa5" providerId="LiveId" clId="{D197F256-25C8-4985-B3C2-56EB84DF19C7}" dt="2022-07-24T13:18:20.983" v="1088"/>
          <ac:spMkLst>
            <pc:docMk/>
            <pc:sldMk cId="1455084165" sldId="273"/>
            <ac:spMk id="3" creationId="{2C8978EE-4FC4-D7B1-499E-04041D19A47C}"/>
          </ac:spMkLst>
        </pc:spChg>
        <pc:spChg chg="add">
          <ac:chgData name="Roman Zhigalov" userId="1f97e9fdf7779aa5" providerId="LiveId" clId="{D197F256-25C8-4985-B3C2-56EB84DF19C7}" dt="2022-07-24T13:18:27.907" v="1101" actId="26606"/>
          <ac:spMkLst>
            <pc:docMk/>
            <pc:sldMk cId="1455084165" sldId="273"/>
            <ac:spMk id="3079" creationId="{37C89E4B-3C9F-44B9-8B86-D9E3D112D8EC}"/>
          </ac:spMkLst>
        </pc:spChg>
        <pc:picChg chg="add mod">
          <ac:chgData name="Roman Zhigalov" userId="1f97e9fdf7779aa5" providerId="LiveId" clId="{D197F256-25C8-4985-B3C2-56EB84DF19C7}" dt="2022-07-24T13:18:27.907" v="1101" actId="26606"/>
          <ac:picMkLst>
            <pc:docMk/>
            <pc:sldMk cId="1455084165" sldId="273"/>
            <ac:picMk id="3074" creationId="{6E1C6BAB-CFC9-BC25-823E-C4345837BC61}"/>
          </ac:picMkLst>
        </pc:picChg>
        <pc:cxnChg chg="add">
          <ac:chgData name="Roman Zhigalov" userId="1f97e9fdf7779aa5" providerId="LiveId" clId="{D197F256-25C8-4985-B3C2-56EB84DF19C7}" dt="2022-07-24T13:18:27.907" v="1101" actId="26606"/>
          <ac:cxnSpMkLst>
            <pc:docMk/>
            <pc:sldMk cId="1455084165" sldId="273"/>
            <ac:cxnSpMk id="3081" creationId="{AA2EAA10-076F-46BD-8F0F-B9A2FB77A85C}"/>
          </ac:cxnSpMkLst>
        </pc:cxnChg>
        <pc:cxnChg chg="add">
          <ac:chgData name="Roman Zhigalov" userId="1f97e9fdf7779aa5" providerId="LiveId" clId="{D197F256-25C8-4985-B3C2-56EB84DF19C7}" dt="2022-07-24T13:18:27.907" v="1101" actId="26606"/>
          <ac:cxnSpMkLst>
            <pc:docMk/>
            <pc:sldMk cId="1455084165" sldId="273"/>
            <ac:cxnSpMk id="3083" creationId="{D891E407-403B-4764-86C9-33A56D3BCAA3}"/>
          </ac:cxnSpMkLst>
        </pc:cxnChg>
      </pc:sldChg>
      <pc:sldChg chg="addSp delSp modSp new mod setBg">
        <pc:chgData name="Roman Zhigalov" userId="1f97e9fdf7779aa5" providerId="LiveId" clId="{D197F256-25C8-4985-B3C2-56EB84DF19C7}" dt="2022-07-24T13:19:01.947" v="1113" actId="26606"/>
        <pc:sldMkLst>
          <pc:docMk/>
          <pc:sldMk cId="2992297633" sldId="274"/>
        </pc:sldMkLst>
        <pc:spChg chg="mod ord">
          <ac:chgData name="Roman Zhigalov" userId="1f97e9fdf7779aa5" providerId="LiveId" clId="{D197F256-25C8-4985-B3C2-56EB84DF19C7}" dt="2022-07-24T13:19:01.947" v="1113" actId="26606"/>
          <ac:spMkLst>
            <pc:docMk/>
            <pc:sldMk cId="2992297633" sldId="274"/>
            <ac:spMk id="2" creationId="{720C9805-E576-5E7D-2540-2AD5D4979F3C}"/>
          </ac:spMkLst>
        </pc:spChg>
        <pc:spChg chg="del">
          <ac:chgData name="Roman Zhigalov" userId="1f97e9fdf7779aa5" providerId="LiveId" clId="{D197F256-25C8-4985-B3C2-56EB84DF19C7}" dt="2022-07-24T13:18:59.172" v="1112"/>
          <ac:spMkLst>
            <pc:docMk/>
            <pc:sldMk cId="2992297633" sldId="274"/>
            <ac:spMk id="3" creationId="{93E7EB39-2B01-6C89-CDD8-E054B0DF110E}"/>
          </ac:spMkLst>
        </pc:spChg>
        <pc:spChg chg="add">
          <ac:chgData name="Roman Zhigalov" userId="1f97e9fdf7779aa5" providerId="LiveId" clId="{D197F256-25C8-4985-B3C2-56EB84DF19C7}" dt="2022-07-24T13:19:01.947" v="1113" actId="26606"/>
          <ac:spMkLst>
            <pc:docMk/>
            <pc:sldMk cId="2992297633" sldId="274"/>
            <ac:spMk id="4103" creationId="{37C89E4B-3C9F-44B9-8B86-D9E3D112D8EC}"/>
          </ac:spMkLst>
        </pc:spChg>
        <pc:picChg chg="add mod">
          <ac:chgData name="Roman Zhigalov" userId="1f97e9fdf7779aa5" providerId="LiveId" clId="{D197F256-25C8-4985-B3C2-56EB84DF19C7}" dt="2022-07-24T13:19:01.947" v="1113" actId="26606"/>
          <ac:picMkLst>
            <pc:docMk/>
            <pc:sldMk cId="2992297633" sldId="274"/>
            <ac:picMk id="4098" creationId="{3CBDDF5C-0F83-DB66-BEF3-32B74F66C52A}"/>
          </ac:picMkLst>
        </pc:picChg>
        <pc:cxnChg chg="add">
          <ac:chgData name="Roman Zhigalov" userId="1f97e9fdf7779aa5" providerId="LiveId" clId="{D197F256-25C8-4985-B3C2-56EB84DF19C7}" dt="2022-07-24T13:19:01.947" v="1113" actId="26606"/>
          <ac:cxnSpMkLst>
            <pc:docMk/>
            <pc:sldMk cId="2992297633" sldId="274"/>
            <ac:cxnSpMk id="4105" creationId="{AA2EAA10-076F-46BD-8F0F-B9A2FB77A85C}"/>
          </ac:cxnSpMkLst>
        </pc:cxnChg>
        <pc:cxnChg chg="add">
          <ac:chgData name="Roman Zhigalov" userId="1f97e9fdf7779aa5" providerId="LiveId" clId="{D197F256-25C8-4985-B3C2-56EB84DF19C7}" dt="2022-07-24T13:19:01.947" v="1113" actId="26606"/>
          <ac:cxnSpMkLst>
            <pc:docMk/>
            <pc:sldMk cId="2992297633" sldId="274"/>
            <ac:cxnSpMk id="4107" creationId="{D891E407-403B-4764-86C9-33A56D3BCAA3}"/>
          </ac:cxnSpMkLst>
        </pc:cxnChg>
      </pc:sldChg>
      <pc:sldChg chg="addSp delSp modSp new mod setBg">
        <pc:chgData name="Roman Zhigalov" userId="1f97e9fdf7779aa5" providerId="LiveId" clId="{D197F256-25C8-4985-B3C2-56EB84DF19C7}" dt="2022-07-24T13:21:31.677" v="1242" actId="26606"/>
        <pc:sldMkLst>
          <pc:docMk/>
          <pc:sldMk cId="2333241046" sldId="275"/>
        </pc:sldMkLst>
        <pc:spChg chg="mod">
          <ac:chgData name="Roman Zhigalov" userId="1f97e9fdf7779aa5" providerId="LiveId" clId="{D197F256-25C8-4985-B3C2-56EB84DF19C7}" dt="2022-07-24T13:21:31.677" v="1242" actId="26606"/>
          <ac:spMkLst>
            <pc:docMk/>
            <pc:sldMk cId="2333241046" sldId="275"/>
            <ac:spMk id="2" creationId="{8009C42D-CCC6-A769-4221-70D3453EE592}"/>
          </ac:spMkLst>
        </pc:spChg>
        <pc:spChg chg="del">
          <ac:chgData name="Roman Zhigalov" userId="1f97e9fdf7779aa5" providerId="LiveId" clId="{D197F256-25C8-4985-B3C2-56EB84DF19C7}" dt="2022-07-24T13:20:55.907" v="1157" actId="1032"/>
          <ac:spMkLst>
            <pc:docMk/>
            <pc:sldMk cId="2333241046" sldId="275"/>
            <ac:spMk id="3" creationId="{44DC4B7F-C8B9-9B80-DD62-2C9C22F8B933}"/>
          </ac:spMkLst>
        </pc:spChg>
        <pc:spChg chg="add del">
          <ac:chgData name="Roman Zhigalov" userId="1f97e9fdf7779aa5" providerId="LiveId" clId="{D197F256-25C8-4985-B3C2-56EB84DF19C7}" dt="2022-07-24T13:21:31.462" v="1241" actId="26606"/>
          <ac:spMkLst>
            <pc:docMk/>
            <pc:sldMk cId="2333241046" sldId="275"/>
            <ac:spMk id="9" creationId="{56E9B3E6-E277-4D68-BA48-9CB43FFBD6E2}"/>
          </ac:spMkLst>
        </pc:spChg>
        <pc:spChg chg="add del">
          <ac:chgData name="Roman Zhigalov" userId="1f97e9fdf7779aa5" providerId="LiveId" clId="{D197F256-25C8-4985-B3C2-56EB84DF19C7}" dt="2022-07-24T13:21:31.462" v="1241" actId="26606"/>
          <ac:spMkLst>
            <pc:docMk/>
            <pc:sldMk cId="2333241046" sldId="275"/>
            <ac:spMk id="16" creationId="{D5B0017B-2ECA-49AF-B397-DC140825DF8D}"/>
          </ac:spMkLst>
        </pc:spChg>
        <pc:spChg chg="add">
          <ac:chgData name="Roman Zhigalov" userId="1f97e9fdf7779aa5" providerId="LiveId" clId="{D197F256-25C8-4985-B3C2-56EB84DF19C7}" dt="2022-07-24T13:21:31.677" v="1242" actId="26606"/>
          <ac:spMkLst>
            <pc:docMk/>
            <pc:sldMk cId="2333241046" sldId="275"/>
            <ac:spMk id="20" creationId="{2E442304-DDBD-4F7B-8017-36BCC863FB40}"/>
          </ac:spMkLst>
        </pc:spChg>
        <pc:spChg chg="add">
          <ac:chgData name="Roman Zhigalov" userId="1f97e9fdf7779aa5" providerId="LiveId" clId="{D197F256-25C8-4985-B3C2-56EB84DF19C7}" dt="2022-07-24T13:21:31.677" v="1242" actId="26606"/>
          <ac:spMkLst>
            <pc:docMk/>
            <pc:sldMk cId="2333241046" sldId="275"/>
            <ac:spMk id="21" creationId="{5E107275-3853-46FD-A241-DE4355A42675}"/>
          </ac:spMkLst>
        </pc:spChg>
        <pc:grpChg chg="add del">
          <ac:chgData name="Roman Zhigalov" userId="1f97e9fdf7779aa5" providerId="LiveId" clId="{D197F256-25C8-4985-B3C2-56EB84DF19C7}" dt="2022-07-24T13:21:31.462" v="1241" actId="26606"/>
          <ac:grpSpMkLst>
            <pc:docMk/>
            <pc:sldMk cId="2333241046" sldId="275"/>
            <ac:grpSpMk id="11" creationId="{AE1C45F0-260A-458C-96ED-C1F6D2151219}"/>
          </ac:grpSpMkLst>
        </pc:grpChg>
        <pc:graphicFrameChg chg="add mod modGraphic">
          <ac:chgData name="Roman Zhigalov" userId="1f97e9fdf7779aa5" providerId="LiveId" clId="{D197F256-25C8-4985-B3C2-56EB84DF19C7}" dt="2022-07-24T13:21:31.677" v="1242" actId="26606"/>
          <ac:graphicFrameMkLst>
            <pc:docMk/>
            <pc:sldMk cId="2333241046" sldId="275"/>
            <ac:graphicFrameMk id="4" creationId="{D682D0C7-6683-F40E-828B-62B282976AAC}"/>
          </ac:graphicFrameMkLst>
        </pc:graphicFrameChg>
        <pc:cxnChg chg="add del">
          <ac:chgData name="Roman Zhigalov" userId="1f97e9fdf7779aa5" providerId="LiveId" clId="{D197F256-25C8-4985-B3C2-56EB84DF19C7}" dt="2022-07-24T13:21:31.462" v="1241" actId="26606"/>
          <ac:cxnSpMkLst>
            <pc:docMk/>
            <pc:sldMk cId="2333241046" sldId="275"/>
            <ac:cxnSpMk id="18" creationId="{6CF1BAF6-AD41-4082-B212-8A1F9A2E8779}"/>
          </ac:cxnSpMkLst>
        </pc:cxnChg>
      </pc:sldChg>
      <pc:sldChg chg="addSp delSp modSp new mod setBg">
        <pc:chgData name="Roman Zhigalov" userId="1f97e9fdf7779aa5" providerId="LiveId" clId="{D197F256-25C8-4985-B3C2-56EB84DF19C7}" dt="2022-07-24T13:23:15.887" v="1272" actId="26606"/>
        <pc:sldMkLst>
          <pc:docMk/>
          <pc:sldMk cId="3515284505" sldId="276"/>
        </pc:sldMkLst>
        <pc:spChg chg="mod">
          <ac:chgData name="Roman Zhigalov" userId="1f97e9fdf7779aa5" providerId="LiveId" clId="{D197F256-25C8-4985-B3C2-56EB84DF19C7}" dt="2022-07-24T13:23:15.887" v="1272" actId="26606"/>
          <ac:spMkLst>
            <pc:docMk/>
            <pc:sldMk cId="3515284505" sldId="276"/>
            <ac:spMk id="2" creationId="{17F94317-5A22-E6D8-81A4-32F61E419236}"/>
          </ac:spMkLst>
        </pc:spChg>
        <pc:spChg chg="del">
          <ac:chgData name="Roman Zhigalov" userId="1f97e9fdf7779aa5" providerId="LiveId" clId="{D197F256-25C8-4985-B3C2-56EB84DF19C7}" dt="2022-07-24T13:22:35.583" v="1270"/>
          <ac:spMkLst>
            <pc:docMk/>
            <pc:sldMk cId="3515284505" sldId="276"/>
            <ac:spMk id="3" creationId="{54A4700B-E30E-B64F-7A71-7B38118EFF7F}"/>
          </ac:spMkLst>
        </pc:spChg>
        <pc:spChg chg="del">
          <ac:chgData name="Roman Zhigalov" userId="1f97e9fdf7779aa5" providerId="LiveId" clId="{D197F256-25C8-4985-B3C2-56EB84DF19C7}" dt="2022-07-24T13:23:01.827" v="1271"/>
          <ac:spMkLst>
            <pc:docMk/>
            <pc:sldMk cId="3515284505" sldId="276"/>
            <ac:spMk id="4" creationId="{030111AD-16B2-CA7B-9B7F-41727FB7F568}"/>
          </ac:spMkLst>
        </pc:spChg>
        <pc:spChg chg="add">
          <ac:chgData name="Roman Zhigalov" userId="1f97e9fdf7779aa5" providerId="LiveId" clId="{D197F256-25C8-4985-B3C2-56EB84DF19C7}" dt="2022-07-24T13:23:15.887" v="1272" actId="26606"/>
          <ac:spMkLst>
            <pc:docMk/>
            <pc:sldMk cId="3515284505" sldId="276"/>
            <ac:spMk id="5129" creationId="{823AC064-BC96-4F32-8AE1-B2FD38754823}"/>
          </ac:spMkLst>
        </pc:spChg>
        <pc:picChg chg="add mod">
          <ac:chgData name="Roman Zhigalov" userId="1f97e9fdf7779aa5" providerId="LiveId" clId="{D197F256-25C8-4985-B3C2-56EB84DF19C7}" dt="2022-07-24T13:23:15.887" v="1272" actId="26606"/>
          <ac:picMkLst>
            <pc:docMk/>
            <pc:sldMk cId="3515284505" sldId="276"/>
            <ac:picMk id="5122" creationId="{F2F4728C-CF28-C4D1-891F-D94C56DBE774}"/>
          </ac:picMkLst>
        </pc:picChg>
        <pc:picChg chg="add mod">
          <ac:chgData name="Roman Zhigalov" userId="1f97e9fdf7779aa5" providerId="LiveId" clId="{D197F256-25C8-4985-B3C2-56EB84DF19C7}" dt="2022-07-24T13:23:15.887" v="1272" actId="26606"/>
          <ac:picMkLst>
            <pc:docMk/>
            <pc:sldMk cId="3515284505" sldId="276"/>
            <ac:picMk id="5124" creationId="{A3DB96A9-B568-42C1-2FA9-9F3BE1EE0B6D}"/>
          </ac:picMkLst>
        </pc:picChg>
        <pc:cxnChg chg="add">
          <ac:chgData name="Roman Zhigalov" userId="1f97e9fdf7779aa5" providerId="LiveId" clId="{D197F256-25C8-4985-B3C2-56EB84DF19C7}" dt="2022-07-24T13:23:15.887" v="1272" actId="26606"/>
          <ac:cxnSpMkLst>
            <pc:docMk/>
            <pc:sldMk cId="3515284505" sldId="276"/>
            <ac:cxnSpMk id="5131" creationId="{7E7C77BC-7138-40B1-A15B-20F57A494629}"/>
          </ac:cxnSpMkLst>
        </pc:cxnChg>
        <pc:cxnChg chg="add">
          <ac:chgData name="Roman Zhigalov" userId="1f97e9fdf7779aa5" providerId="LiveId" clId="{D197F256-25C8-4985-B3C2-56EB84DF19C7}" dt="2022-07-24T13:23:15.887" v="1272" actId="26606"/>
          <ac:cxnSpMkLst>
            <pc:docMk/>
            <pc:sldMk cId="3515284505" sldId="276"/>
            <ac:cxnSpMk id="5133" creationId="{DB146403-F3D6-484B-B2ED-97F9565D0370}"/>
          </ac:cxnSpMkLst>
        </pc:cxnChg>
      </pc:sldChg>
      <pc:sldChg chg="addSp modSp new mod setBg">
        <pc:chgData name="Roman Zhigalov" userId="1f97e9fdf7779aa5" providerId="LiveId" clId="{D197F256-25C8-4985-B3C2-56EB84DF19C7}" dt="2022-07-24T13:25:26.516" v="1488" actId="26606"/>
        <pc:sldMkLst>
          <pc:docMk/>
          <pc:sldMk cId="4030862222" sldId="277"/>
        </pc:sldMkLst>
        <pc:spChg chg="mod">
          <ac:chgData name="Roman Zhigalov" userId="1f97e9fdf7779aa5" providerId="LiveId" clId="{D197F256-25C8-4985-B3C2-56EB84DF19C7}" dt="2022-07-24T13:25:26.516" v="1488" actId="26606"/>
          <ac:spMkLst>
            <pc:docMk/>
            <pc:sldMk cId="4030862222" sldId="277"/>
            <ac:spMk id="2" creationId="{872C9407-DB12-B656-F187-2C258ACEFB36}"/>
          </ac:spMkLst>
        </pc:spChg>
        <pc:spChg chg="mod">
          <ac:chgData name="Roman Zhigalov" userId="1f97e9fdf7779aa5" providerId="LiveId" clId="{D197F256-25C8-4985-B3C2-56EB84DF19C7}" dt="2022-07-24T13:25:26.516" v="1488" actId="26606"/>
          <ac:spMkLst>
            <pc:docMk/>
            <pc:sldMk cId="4030862222" sldId="277"/>
            <ac:spMk id="3" creationId="{01B07A58-0D35-6D69-1138-B80C3AE895C9}"/>
          </ac:spMkLst>
        </pc:spChg>
        <pc:spChg chg="add">
          <ac:chgData name="Roman Zhigalov" userId="1f97e9fdf7779aa5" providerId="LiveId" clId="{D197F256-25C8-4985-B3C2-56EB84DF19C7}" dt="2022-07-24T13:25:26.516" v="1488" actId="26606"/>
          <ac:spMkLst>
            <pc:docMk/>
            <pc:sldMk cId="4030862222" sldId="277"/>
            <ac:spMk id="8" creationId="{DBF61EA3-B236-439E-9C0B-340980D56BEE}"/>
          </ac:spMkLst>
        </pc:spChg>
        <pc:spChg chg="add">
          <ac:chgData name="Roman Zhigalov" userId="1f97e9fdf7779aa5" providerId="LiveId" clId="{D197F256-25C8-4985-B3C2-56EB84DF19C7}" dt="2022-07-24T13:25:26.516" v="1488" actId="26606"/>
          <ac:spMkLst>
            <pc:docMk/>
            <pc:sldMk cId="4030862222" sldId="277"/>
            <ac:spMk id="14" creationId="{E659831F-0D9A-4C63-9EBB-8435B85A440F}"/>
          </ac:spMkLst>
        </pc:spChg>
        <pc:grpChg chg="add">
          <ac:chgData name="Roman Zhigalov" userId="1f97e9fdf7779aa5" providerId="LiveId" clId="{D197F256-25C8-4985-B3C2-56EB84DF19C7}" dt="2022-07-24T13:25:26.516" v="1488" actId="26606"/>
          <ac:grpSpMkLst>
            <pc:docMk/>
            <pc:sldMk cId="4030862222" sldId="277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D197F256-25C8-4985-B3C2-56EB84DF19C7}" dt="2022-07-24T13:25:42.494" v="1524" actId="26606"/>
        <pc:sldMkLst>
          <pc:docMk/>
          <pc:sldMk cId="1302074839" sldId="278"/>
        </pc:sldMkLst>
        <pc:spChg chg="mod">
          <ac:chgData name="Roman Zhigalov" userId="1f97e9fdf7779aa5" providerId="LiveId" clId="{D197F256-25C8-4985-B3C2-56EB84DF19C7}" dt="2022-07-24T13:25:42.494" v="1524" actId="26606"/>
          <ac:spMkLst>
            <pc:docMk/>
            <pc:sldMk cId="1302074839" sldId="278"/>
            <ac:spMk id="2" creationId="{8529A637-6BFB-7B08-CED8-029FE49C3576}"/>
          </ac:spMkLst>
        </pc:spChg>
        <pc:spChg chg="mod">
          <ac:chgData name="Roman Zhigalov" userId="1f97e9fdf7779aa5" providerId="LiveId" clId="{D197F256-25C8-4985-B3C2-56EB84DF19C7}" dt="2022-07-24T13:25:42.494" v="1524" actId="26606"/>
          <ac:spMkLst>
            <pc:docMk/>
            <pc:sldMk cId="1302074839" sldId="278"/>
            <ac:spMk id="3" creationId="{D328C051-C626-67CD-0244-359D0A3530DA}"/>
          </ac:spMkLst>
        </pc:spChg>
        <pc:spChg chg="add">
          <ac:chgData name="Roman Zhigalov" userId="1f97e9fdf7779aa5" providerId="LiveId" clId="{D197F256-25C8-4985-B3C2-56EB84DF19C7}" dt="2022-07-24T13:25:42.494" v="1524" actId="26606"/>
          <ac:spMkLst>
            <pc:docMk/>
            <pc:sldMk cId="1302074839" sldId="278"/>
            <ac:spMk id="8" creationId="{4522B21E-B2B9-4C72-9A71-C87EFD137480}"/>
          </ac:spMkLst>
        </pc:spChg>
        <pc:spChg chg="add">
          <ac:chgData name="Roman Zhigalov" userId="1f97e9fdf7779aa5" providerId="LiveId" clId="{D197F256-25C8-4985-B3C2-56EB84DF19C7}" dt="2022-07-24T13:25:42.494" v="1524" actId="26606"/>
          <ac:spMkLst>
            <pc:docMk/>
            <pc:sldMk cId="1302074839" sldId="278"/>
            <ac:spMk id="10" creationId="{5EB7D2A2-F448-44D4-938C-DC84CBCB3B1E}"/>
          </ac:spMkLst>
        </pc:spChg>
        <pc:spChg chg="add">
          <ac:chgData name="Roman Zhigalov" userId="1f97e9fdf7779aa5" providerId="LiveId" clId="{D197F256-25C8-4985-B3C2-56EB84DF19C7}" dt="2022-07-24T13:25:42.494" v="1524" actId="26606"/>
          <ac:spMkLst>
            <pc:docMk/>
            <pc:sldMk cId="1302074839" sldId="278"/>
            <ac:spMk id="12" creationId="{871AEA07-1E14-44B4-8E55-64EF049CD66F}"/>
          </ac:spMkLst>
        </pc:spChg>
        <pc:cxnChg chg="add">
          <ac:chgData name="Roman Zhigalov" userId="1f97e9fdf7779aa5" providerId="LiveId" clId="{D197F256-25C8-4985-B3C2-56EB84DF19C7}" dt="2022-07-24T13:25:42.494" v="1524" actId="26606"/>
          <ac:cxnSpMkLst>
            <pc:docMk/>
            <pc:sldMk cId="1302074839" sldId="278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D197F256-25C8-4985-B3C2-56EB84DF19C7}" dt="2022-07-24T13:28:40.626" v="1742" actId="26606"/>
        <pc:sldMkLst>
          <pc:docMk/>
          <pc:sldMk cId="677041761" sldId="279"/>
        </pc:sldMkLst>
        <pc:spChg chg="mod">
          <ac:chgData name="Roman Zhigalov" userId="1f97e9fdf7779aa5" providerId="LiveId" clId="{D197F256-25C8-4985-B3C2-56EB84DF19C7}" dt="2022-07-24T13:28:40.626" v="1742" actId="26606"/>
          <ac:spMkLst>
            <pc:docMk/>
            <pc:sldMk cId="677041761" sldId="279"/>
            <ac:spMk id="2" creationId="{D6228689-9CF8-1E9E-F5B9-C87792CA7129}"/>
          </ac:spMkLst>
        </pc:spChg>
        <pc:spChg chg="add del mod">
          <ac:chgData name="Roman Zhigalov" userId="1f97e9fdf7779aa5" providerId="LiveId" clId="{D197F256-25C8-4985-B3C2-56EB84DF19C7}" dt="2022-07-24T13:28:40.626" v="1742" actId="26606"/>
          <ac:spMkLst>
            <pc:docMk/>
            <pc:sldMk cId="677041761" sldId="279"/>
            <ac:spMk id="3" creationId="{030199B6-F695-A9C7-2328-3B63ED4BA6DA}"/>
          </ac:spMkLst>
        </pc:spChg>
        <pc:spChg chg="add">
          <ac:chgData name="Roman Zhigalov" userId="1f97e9fdf7779aa5" providerId="LiveId" clId="{D197F256-25C8-4985-B3C2-56EB84DF19C7}" dt="2022-07-24T13:28:40.626" v="1742" actId="26606"/>
          <ac:spMkLst>
            <pc:docMk/>
            <pc:sldMk cId="677041761" sldId="279"/>
            <ac:spMk id="6" creationId="{DBF61EA3-B236-439E-9C0B-340980D56BEE}"/>
          </ac:spMkLst>
        </pc:spChg>
        <pc:spChg chg="add del">
          <ac:chgData name="Roman Zhigalov" userId="1f97e9fdf7779aa5" providerId="LiveId" clId="{D197F256-25C8-4985-B3C2-56EB84DF19C7}" dt="2022-07-24T13:28:30.646" v="1739" actId="26606"/>
          <ac:spMkLst>
            <pc:docMk/>
            <pc:sldMk cId="677041761" sldId="279"/>
            <ac:spMk id="8" creationId="{DBF61EA3-B236-439E-9C0B-340980D56BEE}"/>
          </ac:spMkLst>
        </pc:spChg>
        <pc:spChg chg="add">
          <ac:chgData name="Roman Zhigalov" userId="1f97e9fdf7779aa5" providerId="LiveId" clId="{D197F256-25C8-4985-B3C2-56EB84DF19C7}" dt="2022-07-24T13:28:40.626" v="1742" actId="26606"/>
          <ac:spMkLst>
            <pc:docMk/>
            <pc:sldMk cId="677041761" sldId="279"/>
            <ac:spMk id="9" creationId="{E659831F-0D9A-4C63-9EBB-8435B85A440F}"/>
          </ac:spMkLst>
        </pc:spChg>
        <pc:spChg chg="add del">
          <ac:chgData name="Roman Zhigalov" userId="1f97e9fdf7779aa5" providerId="LiveId" clId="{D197F256-25C8-4985-B3C2-56EB84DF19C7}" dt="2022-07-24T13:28:30.646" v="1739" actId="26606"/>
          <ac:spMkLst>
            <pc:docMk/>
            <pc:sldMk cId="677041761" sldId="279"/>
            <ac:spMk id="14" creationId="{E659831F-0D9A-4C63-9EBB-8435B85A440F}"/>
          </ac:spMkLst>
        </pc:spChg>
        <pc:grpChg chg="add">
          <ac:chgData name="Roman Zhigalov" userId="1f97e9fdf7779aa5" providerId="LiveId" clId="{D197F256-25C8-4985-B3C2-56EB84DF19C7}" dt="2022-07-24T13:28:40.626" v="1742" actId="26606"/>
          <ac:grpSpMkLst>
            <pc:docMk/>
            <pc:sldMk cId="677041761" sldId="279"/>
            <ac:grpSpMk id="7" creationId="{28FAF094-D087-493F-8DF9-A486C2D6BBAA}"/>
          </ac:grpSpMkLst>
        </pc:grpChg>
        <pc:grpChg chg="add del">
          <ac:chgData name="Roman Zhigalov" userId="1f97e9fdf7779aa5" providerId="LiveId" clId="{D197F256-25C8-4985-B3C2-56EB84DF19C7}" dt="2022-07-24T13:28:30.646" v="1739" actId="26606"/>
          <ac:grpSpMkLst>
            <pc:docMk/>
            <pc:sldMk cId="677041761" sldId="279"/>
            <ac:grpSpMk id="10" creationId="{28FAF094-D087-493F-8DF9-A486C2D6BBAA}"/>
          </ac:grpSpMkLst>
        </pc:grpChg>
        <pc:graphicFrameChg chg="add del">
          <ac:chgData name="Roman Zhigalov" userId="1f97e9fdf7779aa5" providerId="LiveId" clId="{D197F256-25C8-4985-B3C2-56EB84DF19C7}" dt="2022-07-24T13:28:37.146" v="1741" actId="26606"/>
          <ac:graphicFrameMkLst>
            <pc:docMk/>
            <pc:sldMk cId="677041761" sldId="279"/>
            <ac:graphicFrameMk id="5" creationId="{89132C0E-0BBA-5619-15B4-4F499F3350CE}"/>
          </ac:graphicFrameMkLst>
        </pc:graphicFrameChg>
      </pc:sldChg>
      <pc:sldChg chg="addSp delSp modSp new mod setBg">
        <pc:chgData name="Roman Zhigalov" userId="1f97e9fdf7779aa5" providerId="LiveId" clId="{D197F256-25C8-4985-B3C2-56EB84DF19C7}" dt="2022-07-24T13:30:09.506" v="1771" actId="27614"/>
        <pc:sldMkLst>
          <pc:docMk/>
          <pc:sldMk cId="2941639857" sldId="280"/>
        </pc:sldMkLst>
        <pc:spChg chg="add del mod">
          <ac:chgData name="Roman Zhigalov" userId="1f97e9fdf7779aa5" providerId="LiveId" clId="{D197F256-25C8-4985-B3C2-56EB84DF19C7}" dt="2022-07-24T13:30:06.036" v="1770" actId="26606"/>
          <ac:spMkLst>
            <pc:docMk/>
            <pc:sldMk cId="2941639857" sldId="280"/>
            <ac:spMk id="2" creationId="{0EEE3F98-B9F3-7724-6474-2FEE6ABFA905}"/>
          </ac:spMkLst>
        </pc:spChg>
        <pc:spChg chg="del">
          <ac:chgData name="Roman Zhigalov" userId="1f97e9fdf7779aa5" providerId="LiveId" clId="{D197F256-25C8-4985-B3C2-56EB84DF19C7}" dt="2022-07-24T13:29:48.486" v="1744" actId="22"/>
          <ac:spMkLst>
            <pc:docMk/>
            <pc:sldMk cId="2941639857" sldId="280"/>
            <ac:spMk id="3" creationId="{EDD3878B-369D-1493-2424-D3F596DA99E5}"/>
          </ac:spMkLst>
        </pc:spChg>
        <pc:spChg chg="add del">
          <ac:chgData name="Roman Zhigalov" userId="1f97e9fdf7779aa5" providerId="LiveId" clId="{D197F256-25C8-4985-B3C2-56EB84DF19C7}" dt="2022-07-24T13:30:06.025" v="1769" actId="26606"/>
          <ac:spMkLst>
            <pc:docMk/>
            <pc:sldMk cId="2941639857" sldId="280"/>
            <ac:spMk id="7" creationId="{665DBBEF-238B-476B-96AB-8AAC3224ECEA}"/>
          </ac:spMkLst>
        </pc:spChg>
        <pc:spChg chg="add del">
          <ac:chgData name="Roman Zhigalov" userId="1f97e9fdf7779aa5" providerId="LiveId" clId="{D197F256-25C8-4985-B3C2-56EB84DF19C7}" dt="2022-07-24T13:30:06.025" v="1769" actId="26606"/>
          <ac:spMkLst>
            <pc:docMk/>
            <pc:sldMk cId="2941639857" sldId="280"/>
            <ac:spMk id="8" creationId="{3FCFB1DE-0B7E-48CC-BA90-B2AB0889F9D6}"/>
          </ac:spMkLst>
        </pc:spChg>
        <pc:spChg chg="add del">
          <ac:chgData name="Roman Zhigalov" userId="1f97e9fdf7779aa5" providerId="LiveId" clId="{D197F256-25C8-4985-B3C2-56EB84DF19C7}" dt="2022-07-24T13:29:58.246" v="1747" actId="26606"/>
          <ac:spMkLst>
            <pc:docMk/>
            <pc:sldMk cId="2941639857" sldId="280"/>
            <ac:spMk id="10" creationId="{32BC26D8-82FB-445E-AA49-62A77D7C1EE0}"/>
          </ac:spMkLst>
        </pc:spChg>
        <pc:spChg chg="add">
          <ac:chgData name="Roman Zhigalov" userId="1f97e9fdf7779aa5" providerId="LiveId" clId="{D197F256-25C8-4985-B3C2-56EB84DF19C7}" dt="2022-07-24T13:30:06.036" v="1770" actId="26606"/>
          <ac:spMkLst>
            <pc:docMk/>
            <pc:sldMk cId="2941639857" sldId="280"/>
            <ac:spMk id="11" creationId="{BA79A7CF-01AF-4178-9369-94E0C90EB046}"/>
          </ac:spMkLst>
        </pc:spChg>
        <pc:spChg chg="add del">
          <ac:chgData name="Roman Zhigalov" userId="1f97e9fdf7779aa5" providerId="LiveId" clId="{D197F256-25C8-4985-B3C2-56EB84DF19C7}" dt="2022-07-24T13:29:58.246" v="1747" actId="26606"/>
          <ac:spMkLst>
            <pc:docMk/>
            <pc:sldMk cId="2941639857" sldId="280"/>
            <ac:spMk id="12" creationId="{CB44330D-EA18-4254-AA95-EB49948539B8}"/>
          </ac:spMkLst>
        </pc:spChg>
        <pc:spChg chg="add">
          <ac:chgData name="Roman Zhigalov" userId="1f97e9fdf7779aa5" providerId="LiveId" clId="{D197F256-25C8-4985-B3C2-56EB84DF19C7}" dt="2022-07-24T13:30:06.036" v="1770" actId="26606"/>
          <ac:spMkLst>
            <pc:docMk/>
            <pc:sldMk cId="2941639857" sldId="280"/>
            <ac:spMk id="13" creationId="{99413ED5-9ED4-4772-BCE4-2BCAE6B12E35}"/>
          </ac:spMkLst>
        </pc:spChg>
        <pc:spChg chg="add">
          <ac:chgData name="Roman Zhigalov" userId="1f97e9fdf7779aa5" providerId="LiveId" clId="{D197F256-25C8-4985-B3C2-56EB84DF19C7}" dt="2022-07-24T13:30:06.036" v="1770" actId="26606"/>
          <ac:spMkLst>
            <pc:docMk/>
            <pc:sldMk cId="2941639857" sldId="280"/>
            <ac:spMk id="14" creationId="{04357C93-F0CB-4A1C-8F77-4E9063789819}"/>
          </ac:spMkLst>
        </pc:spChg>
        <pc:spChg chg="add">
          <ac:chgData name="Roman Zhigalov" userId="1f97e9fdf7779aa5" providerId="LiveId" clId="{D197F256-25C8-4985-B3C2-56EB84DF19C7}" dt="2022-07-24T13:30:06.036" v="1770" actId="26606"/>
          <ac:spMkLst>
            <pc:docMk/>
            <pc:sldMk cId="2941639857" sldId="280"/>
            <ac:spMk id="16" creationId="{90F533E9-6690-41A8-A372-4C6C622D028D}"/>
          </ac:spMkLst>
        </pc:spChg>
        <pc:picChg chg="add mod ord">
          <ac:chgData name="Roman Zhigalov" userId="1f97e9fdf7779aa5" providerId="LiveId" clId="{D197F256-25C8-4985-B3C2-56EB84DF19C7}" dt="2022-07-24T13:30:09.506" v="1771" actId="27614"/>
          <ac:picMkLst>
            <pc:docMk/>
            <pc:sldMk cId="2941639857" sldId="280"/>
            <ac:picMk id="5" creationId="{E8CDCA9E-070A-957D-95E6-73FF29ACF79D}"/>
          </ac:picMkLst>
        </pc:picChg>
      </pc:sldChg>
      <pc:sldChg chg="addSp delSp modSp new mod">
        <pc:chgData name="Roman Zhigalov" userId="1f97e9fdf7779aa5" providerId="LiveId" clId="{D197F256-25C8-4985-B3C2-56EB84DF19C7}" dt="2022-07-24T13:32:55.253" v="1971" actId="1076"/>
        <pc:sldMkLst>
          <pc:docMk/>
          <pc:sldMk cId="688734180" sldId="281"/>
        </pc:sldMkLst>
        <pc:spChg chg="mod">
          <ac:chgData name="Roman Zhigalov" userId="1f97e9fdf7779aa5" providerId="LiveId" clId="{D197F256-25C8-4985-B3C2-56EB84DF19C7}" dt="2022-07-24T13:30:32.666" v="1791" actId="20577"/>
          <ac:spMkLst>
            <pc:docMk/>
            <pc:sldMk cId="688734180" sldId="281"/>
            <ac:spMk id="2" creationId="{2084F79D-F822-4363-DF73-15B5CF0B2B22}"/>
          </ac:spMkLst>
        </pc:spChg>
        <pc:spChg chg="del mod">
          <ac:chgData name="Roman Zhigalov" userId="1f97e9fdf7779aa5" providerId="LiveId" clId="{D197F256-25C8-4985-B3C2-56EB84DF19C7}" dt="2022-07-24T13:31:56.286" v="1832" actId="1032"/>
          <ac:spMkLst>
            <pc:docMk/>
            <pc:sldMk cId="688734180" sldId="281"/>
            <ac:spMk id="3" creationId="{0F4E71E5-B6CF-4BEA-3475-6BD4EA5D4FF2}"/>
          </ac:spMkLst>
        </pc:spChg>
        <pc:spChg chg="mod">
          <ac:chgData name="Roman Zhigalov" userId="1f97e9fdf7779aa5" providerId="LiveId" clId="{D197F256-25C8-4985-B3C2-56EB84DF19C7}" dt="2022-07-24T13:32:46.422" v="1968" actId="1076"/>
          <ac:spMkLst>
            <pc:docMk/>
            <pc:sldMk cId="688734180" sldId="281"/>
            <ac:spMk id="4" creationId="{739E2BF4-9CC8-36EB-A6E6-EFB1F999CE7B}"/>
          </ac:spMkLst>
        </pc:spChg>
        <pc:graphicFrameChg chg="add mod modGraphic">
          <ac:chgData name="Roman Zhigalov" userId="1f97e9fdf7779aa5" providerId="LiveId" clId="{D197F256-25C8-4985-B3C2-56EB84DF19C7}" dt="2022-07-24T13:32:55.253" v="1971" actId="1076"/>
          <ac:graphicFrameMkLst>
            <pc:docMk/>
            <pc:sldMk cId="688734180" sldId="281"/>
            <ac:graphicFrameMk id="5" creationId="{55F82276-D05A-94E0-C684-702C9A113158}"/>
          </ac:graphicFrameMkLst>
        </pc:graphicFrameChg>
      </pc:sldChg>
      <pc:sldChg chg="addSp delSp modSp new mod setBg">
        <pc:chgData name="Roman Zhigalov" userId="1f97e9fdf7779aa5" providerId="LiveId" clId="{D197F256-25C8-4985-B3C2-56EB84DF19C7}" dt="2022-07-24T13:33:54.942" v="1999" actId="26606"/>
        <pc:sldMkLst>
          <pc:docMk/>
          <pc:sldMk cId="3143904647" sldId="282"/>
        </pc:sldMkLst>
        <pc:spChg chg="mod ord">
          <ac:chgData name="Roman Zhigalov" userId="1f97e9fdf7779aa5" providerId="LiveId" clId="{D197F256-25C8-4985-B3C2-56EB84DF19C7}" dt="2022-07-24T13:33:54.942" v="1999" actId="26606"/>
          <ac:spMkLst>
            <pc:docMk/>
            <pc:sldMk cId="3143904647" sldId="282"/>
            <ac:spMk id="2" creationId="{7533EF68-98D9-0600-B05D-7B9A26852FD6}"/>
          </ac:spMkLst>
        </pc:spChg>
        <pc:spChg chg="del">
          <ac:chgData name="Roman Zhigalov" userId="1f97e9fdf7779aa5" providerId="LiveId" clId="{D197F256-25C8-4985-B3C2-56EB84DF19C7}" dt="2022-07-24T13:33:36.917" v="1973"/>
          <ac:spMkLst>
            <pc:docMk/>
            <pc:sldMk cId="3143904647" sldId="282"/>
            <ac:spMk id="3" creationId="{BA8255D0-2086-A39C-501F-C3BDE34D336D}"/>
          </ac:spMkLst>
        </pc:spChg>
        <pc:spChg chg="add del">
          <ac:chgData name="Roman Zhigalov" userId="1f97e9fdf7779aa5" providerId="LiveId" clId="{D197F256-25C8-4985-B3C2-56EB84DF19C7}" dt="2022-07-24T13:33:53.950" v="1996" actId="26606"/>
          <ac:spMkLst>
            <pc:docMk/>
            <pc:sldMk cId="3143904647" sldId="282"/>
            <ac:spMk id="6151" creationId="{37C89E4B-3C9F-44B9-8B86-D9E3D112D8EC}"/>
          </ac:spMkLst>
        </pc:spChg>
        <pc:spChg chg="add del">
          <ac:chgData name="Roman Zhigalov" userId="1f97e9fdf7779aa5" providerId="LiveId" clId="{D197F256-25C8-4985-B3C2-56EB84DF19C7}" dt="2022-07-24T13:33:54.926" v="1998" actId="26606"/>
          <ac:spMkLst>
            <pc:docMk/>
            <pc:sldMk cId="3143904647" sldId="282"/>
            <ac:spMk id="6157" creationId="{9B7AD9F6-8CE7-4299-8FC6-328F4DCD3FF9}"/>
          </ac:spMkLst>
        </pc:spChg>
        <pc:spChg chg="add del">
          <ac:chgData name="Roman Zhigalov" userId="1f97e9fdf7779aa5" providerId="LiveId" clId="{D197F256-25C8-4985-B3C2-56EB84DF19C7}" dt="2022-07-24T13:33:54.926" v="1998" actId="26606"/>
          <ac:spMkLst>
            <pc:docMk/>
            <pc:sldMk cId="3143904647" sldId="282"/>
            <ac:spMk id="6158" creationId="{F49775AF-8896-43EE-92C6-83497D6DC56F}"/>
          </ac:spMkLst>
        </pc:spChg>
        <pc:spChg chg="add">
          <ac:chgData name="Roman Zhigalov" userId="1f97e9fdf7779aa5" providerId="LiveId" clId="{D197F256-25C8-4985-B3C2-56EB84DF19C7}" dt="2022-07-24T13:33:54.942" v="1999" actId="26606"/>
          <ac:spMkLst>
            <pc:docMk/>
            <pc:sldMk cId="3143904647" sldId="282"/>
            <ac:spMk id="6160" creationId="{16C5FA50-8D52-4617-AF91-5C7B1C8352F1}"/>
          </ac:spMkLst>
        </pc:spChg>
        <pc:spChg chg="add">
          <ac:chgData name="Roman Zhigalov" userId="1f97e9fdf7779aa5" providerId="LiveId" clId="{D197F256-25C8-4985-B3C2-56EB84DF19C7}" dt="2022-07-24T13:33:54.942" v="1999" actId="26606"/>
          <ac:spMkLst>
            <pc:docMk/>
            <pc:sldMk cId="3143904647" sldId="282"/>
            <ac:spMk id="6161" creationId="{E223798C-12AD-4B0C-A50C-D676347D67CF}"/>
          </ac:spMkLst>
        </pc:spChg>
        <pc:picChg chg="add mod">
          <ac:chgData name="Roman Zhigalov" userId="1f97e9fdf7779aa5" providerId="LiveId" clId="{D197F256-25C8-4985-B3C2-56EB84DF19C7}" dt="2022-07-24T13:33:54.942" v="1999" actId="26606"/>
          <ac:picMkLst>
            <pc:docMk/>
            <pc:sldMk cId="3143904647" sldId="282"/>
            <ac:picMk id="6146" creationId="{EE9D68B3-88E7-9131-DC60-B5BDBFF4F671}"/>
          </ac:picMkLst>
        </pc:picChg>
        <pc:cxnChg chg="add del">
          <ac:chgData name="Roman Zhigalov" userId="1f97e9fdf7779aa5" providerId="LiveId" clId="{D197F256-25C8-4985-B3C2-56EB84DF19C7}" dt="2022-07-24T13:33:53.950" v="1996" actId="26606"/>
          <ac:cxnSpMkLst>
            <pc:docMk/>
            <pc:sldMk cId="3143904647" sldId="282"/>
            <ac:cxnSpMk id="6153" creationId="{AA2EAA10-076F-46BD-8F0F-B9A2FB77A85C}"/>
          </ac:cxnSpMkLst>
        </pc:cxnChg>
        <pc:cxnChg chg="add del">
          <ac:chgData name="Roman Zhigalov" userId="1f97e9fdf7779aa5" providerId="LiveId" clId="{D197F256-25C8-4985-B3C2-56EB84DF19C7}" dt="2022-07-24T13:33:53.950" v="1996" actId="26606"/>
          <ac:cxnSpMkLst>
            <pc:docMk/>
            <pc:sldMk cId="3143904647" sldId="282"/>
            <ac:cxnSpMk id="6155" creationId="{D891E407-403B-4764-86C9-33A56D3BCAA3}"/>
          </ac:cxnSpMkLst>
        </pc:cxnChg>
      </pc:sldChg>
      <pc:sldChg chg="addSp modSp new mod setBg">
        <pc:chgData name="Roman Zhigalov" userId="1f97e9fdf7779aa5" providerId="LiveId" clId="{D197F256-25C8-4985-B3C2-56EB84DF19C7}" dt="2022-07-24T13:36:00.615" v="2251" actId="403"/>
        <pc:sldMkLst>
          <pc:docMk/>
          <pc:sldMk cId="509767479" sldId="283"/>
        </pc:sldMkLst>
        <pc:spChg chg="mod">
          <ac:chgData name="Roman Zhigalov" userId="1f97e9fdf7779aa5" providerId="LiveId" clId="{D197F256-25C8-4985-B3C2-56EB84DF19C7}" dt="2022-07-24T13:35:58.699" v="2249" actId="26606"/>
          <ac:spMkLst>
            <pc:docMk/>
            <pc:sldMk cId="509767479" sldId="283"/>
            <ac:spMk id="2" creationId="{C43AD9F8-859F-EAD1-8D5C-E28D35A33722}"/>
          </ac:spMkLst>
        </pc:spChg>
        <pc:spChg chg="mod">
          <ac:chgData name="Roman Zhigalov" userId="1f97e9fdf7779aa5" providerId="LiveId" clId="{D197F256-25C8-4985-B3C2-56EB84DF19C7}" dt="2022-07-24T13:36:00.615" v="2251" actId="403"/>
          <ac:spMkLst>
            <pc:docMk/>
            <pc:sldMk cId="509767479" sldId="283"/>
            <ac:spMk id="3" creationId="{89A96551-B4CC-34E3-4EA6-1242130F53D2}"/>
          </ac:spMkLst>
        </pc:spChg>
        <pc:spChg chg="add">
          <ac:chgData name="Roman Zhigalov" userId="1f97e9fdf7779aa5" providerId="LiveId" clId="{D197F256-25C8-4985-B3C2-56EB84DF19C7}" dt="2022-07-24T13:35:58.699" v="2249" actId="26606"/>
          <ac:spMkLst>
            <pc:docMk/>
            <pc:sldMk cId="509767479" sldId="283"/>
            <ac:spMk id="8" creationId="{8B9AA7C6-5E5A-498E-A6DF-A943376E09BC}"/>
          </ac:spMkLst>
        </pc:spChg>
        <pc:spChg chg="add">
          <ac:chgData name="Roman Zhigalov" userId="1f97e9fdf7779aa5" providerId="LiveId" clId="{D197F256-25C8-4985-B3C2-56EB84DF19C7}" dt="2022-07-24T13:35:58.699" v="2249" actId="26606"/>
          <ac:spMkLst>
            <pc:docMk/>
            <pc:sldMk cId="509767479" sldId="283"/>
            <ac:spMk id="14" creationId="{81E140AE-0ABF-47C8-BF32-7D2F0CF2BA44}"/>
          </ac:spMkLst>
        </pc:spChg>
        <pc:spChg chg="add">
          <ac:chgData name="Roman Zhigalov" userId="1f97e9fdf7779aa5" providerId="LiveId" clId="{D197F256-25C8-4985-B3C2-56EB84DF19C7}" dt="2022-07-24T13:35:58.699" v="2249" actId="26606"/>
          <ac:spMkLst>
            <pc:docMk/>
            <pc:sldMk cId="509767479" sldId="283"/>
            <ac:spMk id="16" creationId="{CBC4F608-B4B8-48C3-9572-C0F061B1CD99}"/>
          </ac:spMkLst>
        </pc:spChg>
        <pc:grpChg chg="add">
          <ac:chgData name="Roman Zhigalov" userId="1f97e9fdf7779aa5" providerId="LiveId" clId="{D197F256-25C8-4985-B3C2-56EB84DF19C7}" dt="2022-07-24T13:35:58.699" v="2249" actId="26606"/>
          <ac:grpSpMkLst>
            <pc:docMk/>
            <pc:sldMk cId="509767479" sldId="283"/>
            <ac:grpSpMk id="10" creationId="{83EAB11A-76F7-48F4-9B4F-5BFDF4BF9670}"/>
          </ac:grpSpMkLst>
        </pc:grpChg>
      </pc:sldChg>
      <pc:sldChg chg="addSp delSp modSp new mod setBg">
        <pc:chgData name="Roman Zhigalov" userId="1f97e9fdf7779aa5" providerId="LiveId" clId="{D197F256-25C8-4985-B3C2-56EB84DF19C7}" dt="2022-07-24T13:36:35.758" v="2273" actId="26606"/>
        <pc:sldMkLst>
          <pc:docMk/>
          <pc:sldMk cId="3112010602" sldId="284"/>
        </pc:sldMkLst>
        <pc:spChg chg="mod">
          <ac:chgData name="Roman Zhigalov" userId="1f97e9fdf7779aa5" providerId="LiveId" clId="{D197F256-25C8-4985-B3C2-56EB84DF19C7}" dt="2022-07-24T13:36:35.758" v="2273" actId="26606"/>
          <ac:spMkLst>
            <pc:docMk/>
            <pc:sldMk cId="3112010602" sldId="284"/>
            <ac:spMk id="2" creationId="{B7A0185F-47DF-E683-4EB2-87DB7362A197}"/>
          </ac:spMkLst>
        </pc:spChg>
        <pc:spChg chg="del">
          <ac:chgData name="Roman Zhigalov" userId="1f97e9fdf7779aa5" providerId="LiveId" clId="{D197F256-25C8-4985-B3C2-56EB84DF19C7}" dt="2022-07-24T13:36:27.082" v="2253"/>
          <ac:spMkLst>
            <pc:docMk/>
            <pc:sldMk cId="3112010602" sldId="284"/>
            <ac:spMk id="3" creationId="{F31D8662-0810-32A6-F313-CF9E653BC62A}"/>
          </ac:spMkLst>
        </pc:spChg>
        <pc:spChg chg="add">
          <ac:chgData name="Roman Zhigalov" userId="1f97e9fdf7779aa5" providerId="LiveId" clId="{D197F256-25C8-4985-B3C2-56EB84DF19C7}" dt="2022-07-24T13:36:35.758" v="2273" actId="26606"/>
          <ac:spMkLst>
            <pc:docMk/>
            <pc:sldMk cId="3112010602" sldId="284"/>
            <ac:spMk id="7175" creationId="{16C5FA50-8D52-4617-AF91-5C7B1C8352F1}"/>
          </ac:spMkLst>
        </pc:spChg>
        <pc:spChg chg="add">
          <ac:chgData name="Roman Zhigalov" userId="1f97e9fdf7779aa5" providerId="LiveId" clId="{D197F256-25C8-4985-B3C2-56EB84DF19C7}" dt="2022-07-24T13:36:35.758" v="2273" actId="26606"/>
          <ac:spMkLst>
            <pc:docMk/>
            <pc:sldMk cId="3112010602" sldId="284"/>
            <ac:spMk id="7177" creationId="{E223798C-12AD-4B0C-A50C-D676347D67CF}"/>
          </ac:spMkLst>
        </pc:spChg>
        <pc:picChg chg="add mod">
          <ac:chgData name="Roman Zhigalov" userId="1f97e9fdf7779aa5" providerId="LiveId" clId="{D197F256-25C8-4985-B3C2-56EB84DF19C7}" dt="2022-07-24T13:36:35.758" v="2273" actId="26606"/>
          <ac:picMkLst>
            <pc:docMk/>
            <pc:sldMk cId="3112010602" sldId="284"/>
            <ac:picMk id="7170" creationId="{47DB6C3A-7271-99AB-2E10-BF7BF508645C}"/>
          </ac:picMkLst>
        </pc:picChg>
      </pc:sldChg>
      <pc:sldChg chg="addSp delSp modSp new mod setBg">
        <pc:chgData name="Roman Zhigalov" userId="1f97e9fdf7779aa5" providerId="LiveId" clId="{D197F256-25C8-4985-B3C2-56EB84DF19C7}" dt="2022-07-24T13:38:47.634" v="2477" actId="26606"/>
        <pc:sldMkLst>
          <pc:docMk/>
          <pc:sldMk cId="2818347338" sldId="285"/>
        </pc:sldMkLst>
        <pc:spChg chg="mod">
          <ac:chgData name="Roman Zhigalov" userId="1f97e9fdf7779aa5" providerId="LiveId" clId="{D197F256-25C8-4985-B3C2-56EB84DF19C7}" dt="2022-07-24T13:38:47.634" v="2477" actId="26606"/>
          <ac:spMkLst>
            <pc:docMk/>
            <pc:sldMk cId="2818347338" sldId="285"/>
            <ac:spMk id="2" creationId="{226903A1-C149-E1B2-72DB-4BEF7967BAD3}"/>
          </ac:spMkLst>
        </pc:spChg>
        <pc:spChg chg="del mod">
          <ac:chgData name="Roman Zhigalov" userId="1f97e9fdf7779aa5" providerId="LiveId" clId="{D197F256-25C8-4985-B3C2-56EB84DF19C7}" dt="2022-07-24T13:38:47.634" v="2477" actId="26606"/>
          <ac:spMkLst>
            <pc:docMk/>
            <pc:sldMk cId="2818347338" sldId="285"/>
            <ac:spMk id="3" creationId="{79781DE5-3C76-1434-6A6F-3BF5ED954CAE}"/>
          </ac:spMkLst>
        </pc:spChg>
        <pc:spChg chg="add">
          <ac:chgData name="Roman Zhigalov" userId="1f97e9fdf7779aa5" providerId="LiveId" clId="{D197F256-25C8-4985-B3C2-56EB84DF19C7}" dt="2022-07-24T13:38:47.634" v="2477" actId="26606"/>
          <ac:spMkLst>
            <pc:docMk/>
            <pc:sldMk cId="2818347338" sldId="285"/>
            <ac:spMk id="9" creationId="{3A5B4632-C963-4296-86F0-79AA9EA5AE98}"/>
          </ac:spMkLst>
        </pc:spChg>
        <pc:graphicFrameChg chg="add">
          <ac:chgData name="Roman Zhigalov" userId="1f97e9fdf7779aa5" providerId="LiveId" clId="{D197F256-25C8-4985-B3C2-56EB84DF19C7}" dt="2022-07-24T13:38:47.634" v="2477" actId="26606"/>
          <ac:graphicFrameMkLst>
            <pc:docMk/>
            <pc:sldMk cId="2818347338" sldId="285"/>
            <ac:graphicFrameMk id="5" creationId="{A4D9B91F-9881-3DF9-A3D9-B2C30A33E536}"/>
          </ac:graphicFrameMkLst>
        </pc:graphicFrameChg>
      </pc:sldChg>
      <pc:sldChg chg="addSp delSp modSp new mod setBg">
        <pc:chgData name="Roman Zhigalov" userId="1f97e9fdf7779aa5" providerId="LiveId" clId="{D197F256-25C8-4985-B3C2-56EB84DF19C7}" dt="2022-07-24T13:40:34.641" v="2521" actId="27614"/>
        <pc:sldMkLst>
          <pc:docMk/>
          <pc:sldMk cId="4197372044" sldId="286"/>
        </pc:sldMkLst>
        <pc:spChg chg="mod">
          <ac:chgData name="Roman Zhigalov" userId="1f97e9fdf7779aa5" providerId="LiveId" clId="{D197F256-25C8-4985-B3C2-56EB84DF19C7}" dt="2022-07-24T13:40:32.255" v="2520" actId="26606"/>
          <ac:spMkLst>
            <pc:docMk/>
            <pc:sldMk cId="4197372044" sldId="286"/>
            <ac:spMk id="2" creationId="{DA376859-A576-7B8E-2F7E-EF6ED8A8590F}"/>
          </ac:spMkLst>
        </pc:spChg>
        <pc:spChg chg="del">
          <ac:chgData name="Roman Zhigalov" userId="1f97e9fdf7779aa5" providerId="LiveId" clId="{D197F256-25C8-4985-B3C2-56EB84DF19C7}" dt="2022-07-24T13:39:06.301" v="2479" actId="22"/>
          <ac:spMkLst>
            <pc:docMk/>
            <pc:sldMk cId="4197372044" sldId="286"/>
            <ac:spMk id="3" creationId="{7915F152-8BF1-D561-C799-F99610291BA7}"/>
          </ac:spMkLst>
        </pc:spChg>
        <pc:spChg chg="add del">
          <ac:chgData name="Roman Zhigalov" userId="1f97e9fdf7779aa5" providerId="LiveId" clId="{D197F256-25C8-4985-B3C2-56EB84DF19C7}" dt="2022-07-24T13:40:32.249" v="2519" actId="26606"/>
          <ac:spMkLst>
            <pc:docMk/>
            <pc:sldMk cId="4197372044" sldId="286"/>
            <ac:spMk id="10" creationId="{16C5FA50-8D52-4617-AF91-5C7B1C8352F1}"/>
          </ac:spMkLst>
        </pc:spChg>
        <pc:spChg chg="add del">
          <ac:chgData name="Roman Zhigalov" userId="1f97e9fdf7779aa5" providerId="LiveId" clId="{D197F256-25C8-4985-B3C2-56EB84DF19C7}" dt="2022-07-24T13:40:32.249" v="2519" actId="26606"/>
          <ac:spMkLst>
            <pc:docMk/>
            <pc:sldMk cId="4197372044" sldId="286"/>
            <ac:spMk id="12" creationId="{E223798C-12AD-4B0C-A50C-D676347D67CF}"/>
          </ac:spMkLst>
        </pc:spChg>
        <pc:spChg chg="add">
          <ac:chgData name="Roman Zhigalov" userId="1f97e9fdf7779aa5" providerId="LiveId" clId="{D197F256-25C8-4985-B3C2-56EB84DF19C7}" dt="2022-07-24T13:40:32.255" v="2520" actId="26606"/>
          <ac:spMkLst>
            <pc:docMk/>
            <pc:sldMk cId="4197372044" sldId="286"/>
            <ac:spMk id="14" creationId="{AB45A142-4255-493C-8284-5D566C121B10}"/>
          </ac:spMkLst>
        </pc:spChg>
        <pc:picChg chg="add mod ord">
          <ac:chgData name="Roman Zhigalov" userId="1f97e9fdf7779aa5" providerId="LiveId" clId="{D197F256-25C8-4985-B3C2-56EB84DF19C7}" dt="2022-07-24T13:40:34.641" v="2521" actId="27614"/>
          <ac:picMkLst>
            <pc:docMk/>
            <pc:sldMk cId="4197372044" sldId="286"/>
            <ac:picMk id="5" creationId="{F99AFD66-E017-E8A5-D91E-A3C4EE73C94B}"/>
          </ac:picMkLst>
        </pc:picChg>
        <pc:cxnChg chg="add">
          <ac:chgData name="Roman Zhigalov" userId="1f97e9fdf7779aa5" providerId="LiveId" clId="{D197F256-25C8-4985-B3C2-56EB84DF19C7}" dt="2022-07-24T13:40:32.255" v="2520" actId="26606"/>
          <ac:cxnSpMkLst>
            <pc:docMk/>
            <pc:sldMk cId="4197372044" sldId="286"/>
            <ac:cxnSpMk id="15" creationId="{38FB9660-F42F-4313-BBC4-47C007FE484C}"/>
          </ac:cxnSpMkLst>
        </pc:cxnChg>
      </pc:sldChg>
      <pc:sldChg chg="modSp new mod">
        <pc:chgData name="Roman Zhigalov" userId="1f97e9fdf7779aa5" providerId="LiveId" clId="{D197F256-25C8-4985-B3C2-56EB84DF19C7}" dt="2022-07-24T13:40:41.891" v="2542" actId="122"/>
        <pc:sldMkLst>
          <pc:docMk/>
          <pc:sldMk cId="3187605143" sldId="287"/>
        </pc:sldMkLst>
        <pc:spChg chg="mod">
          <ac:chgData name="Roman Zhigalov" userId="1f97e9fdf7779aa5" providerId="LiveId" clId="{D197F256-25C8-4985-B3C2-56EB84DF19C7}" dt="2022-07-24T13:40:41.891" v="2542" actId="122"/>
          <ac:spMkLst>
            <pc:docMk/>
            <pc:sldMk cId="3187605143" sldId="287"/>
            <ac:spMk id="2" creationId="{19DA391E-97A1-3BEE-C15C-296520551B75}"/>
          </ac:spMkLst>
        </pc:spChg>
      </pc:sldChg>
      <pc:sldChg chg="modSp new mod">
        <pc:chgData name="Roman Zhigalov" userId="1f97e9fdf7779aa5" providerId="LiveId" clId="{D197F256-25C8-4985-B3C2-56EB84DF19C7}" dt="2022-07-24T13:40:46.809" v="2560" actId="122"/>
        <pc:sldMkLst>
          <pc:docMk/>
          <pc:sldMk cId="3847129649" sldId="288"/>
        </pc:sldMkLst>
        <pc:spChg chg="mod">
          <ac:chgData name="Roman Zhigalov" userId="1f97e9fdf7779aa5" providerId="LiveId" clId="{D197F256-25C8-4985-B3C2-56EB84DF19C7}" dt="2022-07-24T13:40:46.809" v="2560" actId="122"/>
          <ac:spMkLst>
            <pc:docMk/>
            <pc:sldMk cId="3847129649" sldId="288"/>
            <ac:spMk id="2" creationId="{323FC048-2518-39CE-C960-1ADAE20BA220}"/>
          </ac:spMkLst>
        </pc:spChg>
      </pc:sldChg>
      <pc:sldChg chg="add">
        <pc:chgData name="Roman Zhigalov" userId="1f97e9fdf7779aa5" providerId="LiveId" clId="{D197F256-25C8-4985-B3C2-56EB84DF19C7}" dt="2022-07-24T13:41:10.331" v="2561"/>
        <pc:sldMkLst>
          <pc:docMk/>
          <pc:sldMk cId="1349383586" sldId="29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51430-CDD7-4525-B508-91D98425CC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071F8C1-E469-4A49-9E21-2F995B4698B8}">
      <dgm:prSet/>
      <dgm:spPr/>
      <dgm:t>
        <a:bodyPr/>
        <a:lstStyle/>
        <a:p>
          <a:r>
            <a:rPr lang="ru-RU"/>
            <a:t>Зарождение феодальных отношений</a:t>
          </a:r>
          <a:endParaRPr lang="en-US"/>
        </a:p>
      </dgm:t>
    </dgm:pt>
    <dgm:pt modelId="{2A45304A-5650-433E-BE49-010A9135D788}" type="parTrans" cxnId="{52D2C39D-2F37-4139-B987-7F09F5CBC873}">
      <dgm:prSet/>
      <dgm:spPr/>
      <dgm:t>
        <a:bodyPr/>
        <a:lstStyle/>
        <a:p>
          <a:endParaRPr lang="en-US"/>
        </a:p>
      </dgm:t>
    </dgm:pt>
    <dgm:pt modelId="{6B6E02F9-65E6-4302-8B6C-88505A599BF3}" type="sibTrans" cxnId="{52D2C39D-2F37-4139-B987-7F09F5CBC873}">
      <dgm:prSet/>
      <dgm:spPr/>
      <dgm:t>
        <a:bodyPr/>
        <a:lstStyle/>
        <a:p>
          <a:endParaRPr lang="en-US"/>
        </a:p>
      </dgm:t>
    </dgm:pt>
    <dgm:pt modelId="{E65DEB47-1DDF-42DC-B471-A8F3090F0543}">
      <dgm:prSet/>
      <dgm:spPr/>
      <dgm:t>
        <a:bodyPr/>
        <a:lstStyle/>
        <a:p>
          <a:r>
            <a:rPr lang="ru-RU"/>
            <a:t>Феодальная иерархия</a:t>
          </a:r>
          <a:endParaRPr lang="en-US"/>
        </a:p>
      </dgm:t>
    </dgm:pt>
    <dgm:pt modelId="{8D66CADD-6335-40CA-8A8F-8623EE7CC0D2}" type="parTrans" cxnId="{476D54BE-1326-4ABD-B1C5-39162A81F757}">
      <dgm:prSet/>
      <dgm:spPr/>
      <dgm:t>
        <a:bodyPr/>
        <a:lstStyle/>
        <a:p>
          <a:endParaRPr lang="en-US"/>
        </a:p>
      </dgm:t>
    </dgm:pt>
    <dgm:pt modelId="{7D29D2B4-194A-4397-83EF-B6644B0B18C1}" type="sibTrans" cxnId="{476D54BE-1326-4ABD-B1C5-39162A81F757}">
      <dgm:prSet/>
      <dgm:spPr/>
      <dgm:t>
        <a:bodyPr/>
        <a:lstStyle/>
        <a:p>
          <a:endParaRPr lang="en-US"/>
        </a:p>
      </dgm:t>
    </dgm:pt>
    <dgm:pt modelId="{AE9233F4-550C-4A7A-BB07-70BD79279E86}">
      <dgm:prSet/>
      <dgm:spPr/>
      <dgm:t>
        <a:bodyPr/>
        <a:lstStyle/>
        <a:p>
          <a:r>
            <a:rPr lang="ru-RU"/>
            <a:t>Сословия Средневекового общества</a:t>
          </a:r>
          <a:endParaRPr lang="en-US"/>
        </a:p>
      </dgm:t>
    </dgm:pt>
    <dgm:pt modelId="{6D5E6F86-BED1-494D-8B57-5DB8D4183C3E}" type="parTrans" cxnId="{2B39A466-C5D1-4545-8D5F-396A663C4F1A}">
      <dgm:prSet/>
      <dgm:spPr/>
      <dgm:t>
        <a:bodyPr/>
        <a:lstStyle/>
        <a:p>
          <a:endParaRPr lang="en-US"/>
        </a:p>
      </dgm:t>
    </dgm:pt>
    <dgm:pt modelId="{B86FA6D9-A516-4ED6-B197-3AA5C0FC6873}" type="sibTrans" cxnId="{2B39A466-C5D1-4545-8D5F-396A663C4F1A}">
      <dgm:prSet/>
      <dgm:spPr/>
      <dgm:t>
        <a:bodyPr/>
        <a:lstStyle/>
        <a:p>
          <a:endParaRPr lang="en-US"/>
        </a:p>
      </dgm:t>
    </dgm:pt>
    <dgm:pt modelId="{5AADB200-43E7-4216-B3DD-BD0525A5EE5F}">
      <dgm:prSet/>
      <dgm:spPr/>
      <dgm:t>
        <a:bodyPr/>
        <a:lstStyle/>
        <a:p>
          <a:r>
            <a:rPr lang="ru-RU"/>
            <a:t>Города, ремесло и торговля</a:t>
          </a:r>
          <a:endParaRPr lang="en-US"/>
        </a:p>
      </dgm:t>
    </dgm:pt>
    <dgm:pt modelId="{C0ABA3CC-471B-4873-84E1-92916E075727}" type="parTrans" cxnId="{E2AAC29C-E280-430C-8899-DAC135FBF50C}">
      <dgm:prSet/>
      <dgm:spPr/>
      <dgm:t>
        <a:bodyPr/>
        <a:lstStyle/>
        <a:p>
          <a:endParaRPr lang="en-US"/>
        </a:p>
      </dgm:t>
    </dgm:pt>
    <dgm:pt modelId="{FBD48F3F-F0D0-4A92-885F-D7519DC67D6F}" type="sibTrans" cxnId="{E2AAC29C-E280-430C-8899-DAC135FBF50C}">
      <dgm:prSet/>
      <dgm:spPr/>
      <dgm:t>
        <a:bodyPr/>
        <a:lstStyle/>
        <a:p>
          <a:endParaRPr lang="en-US"/>
        </a:p>
      </dgm:t>
    </dgm:pt>
    <dgm:pt modelId="{97AD8C69-8367-40A7-94BF-4F3CFAC62369}" type="pres">
      <dgm:prSet presAssocID="{C2451430-CDD7-4525-B508-91D98425CCFE}" presName="root" presStyleCnt="0">
        <dgm:presLayoutVars>
          <dgm:dir/>
          <dgm:resizeHandles val="exact"/>
        </dgm:presLayoutVars>
      </dgm:prSet>
      <dgm:spPr/>
    </dgm:pt>
    <dgm:pt modelId="{B2E203F5-DCE0-4AAB-86E5-666707E088A6}" type="pres">
      <dgm:prSet presAssocID="{F071F8C1-E469-4A49-9E21-2F995B4698B8}" presName="compNode" presStyleCnt="0"/>
      <dgm:spPr/>
    </dgm:pt>
    <dgm:pt modelId="{AD3B48D0-616F-4F6A-8618-6B01E3F3F7CB}" type="pres">
      <dgm:prSet presAssocID="{F071F8C1-E469-4A49-9E21-2F995B4698B8}" presName="bgRect" presStyleLbl="bgShp" presStyleIdx="0" presStyleCnt="4"/>
      <dgm:spPr/>
    </dgm:pt>
    <dgm:pt modelId="{91EB74A5-A285-407C-814B-2C1497A10061}" type="pres">
      <dgm:prSet presAssocID="{F071F8C1-E469-4A49-9E21-2F995B4698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E37309BD-6E01-4B70-869B-5E859022A4C8}" type="pres">
      <dgm:prSet presAssocID="{F071F8C1-E469-4A49-9E21-2F995B4698B8}" presName="spaceRect" presStyleCnt="0"/>
      <dgm:spPr/>
    </dgm:pt>
    <dgm:pt modelId="{5CE115C3-74FE-4B0E-BD29-FF2E90825BF6}" type="pres">
      <dgm:prSet presAssocID="{F071F8C1-E469-4A49-9E21-2F995B4698B8}" presName="parTx" presStyleLbl="revTx" presStyleIdx="0" presStyleCnt="4">
        <dgm:presLayoutVars>
          <dgm:chMax val="0"/>
          <dgm:chPref val="0"/>
        </dgm:presLayoutVars>
      </dgm:prSet>
      <dgm:spPr/>
    </dgm:pt>
    <dgm:pt modelId="{4F0EF4B4-F9CC-464C-8D98-7BBF2221E0B5}" type="pres">
      <dgm:prSet presAssocID="{6B6E02F9-65E6-4302-8B6C-88505A599BF3}" presName="sibTrans" presStyleCnt="0"/>
      <dgm:spPr/>
    </dgm:pt>
    <dgm:pt modelId="{A31AC08A-9E7E-4D3F-B69E-7C8981B9E86B}" type="pres">
      <dgm:prSet presAssocID="{E65DEB47-1DDF-42DC-B471-A8F3090F0543}" presName="compNode" presStyleCnt="0"/>
      <dgm:spPr/>
    </dgm:pt>
    <dgm:pt modelId="{341F7EF8-4CCF-4CF1-8F42-FA4D4D5FE49B}" type="pres">
      <dgm:prSet presAssocID="{E65DEB47-1DDF-42DC-B471-A8F3090F0543}" presName="bgRect" presStyleLbl="bgShp" presStyleIdx="1" presStyleCnt="4"/>
      <dgm:spPr/>
    </dgm:pt>
    <dgm:pt modelId="{4F15BA22-4DE7-46DB-B255-58965AB42007}" type="pres">
      <dgm:prSet presAssocID="{E65DEB47-1DDF-42DC-B471-A8F3090F054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ользователь"/>
        </a:ext>
      </dgm:extLst>
    </dgm:pt>
    <dgm:pt modelId="{55247C98-E2BB-4BA6-B41B-C2632DC77195}" type="pres">
      <dgm:prSet presAssocID="{E65DEB47-1DDF-42DC-B471-A8F3090F0543}" presName="spaceRect" presStyleCnt="0"/>
      <dgm:spPr/>
    </dgm:pt>
    <dgm:pt modelId="{B05D3B8D-7FD2-4F82-A36C-A28DB8D6FECA}" type="pres">
      <dgm:prSet presAssocID="{E65DEB47-1DDF-42DC-B471-A8F3090F0543}" presName="parTx" presStyleLbl="revTx" presStyleIdx="1" presStyleCnt="4">
        <dgm:presLayoutVars>
          <dgm:chMax val="0"/>
          <dgm:chPref val="0"/>
        </dgm:presLayoutVars>
      </dgm:prSet>
      <dgm:spPr/>
    </dgm:pt>
    <dgm:pt modelId="{A647C37F-4360-4F7C-9C89-68081A8C0E89}" type="pres">
      <dgm:prSet presAssocID="{7D29D2B4-194A-4397-83EF-B6644B0B18C1}" presName="sibTrans" presStyleCnt="0"/>
      <dgm:spPr/>
    </dgm:pt>
    <dgm:pt modelId="{6623E868-1300-4429-863D-9A4C67F1A8A5}" type="pres">
      <dgm:prSet presAssocID="{AE9233F4-550C-4A7A-BB07-70BD79279E86}" presName="compNode" presStyleCnt="0"/>
      <dgm:spPr/>
    </dgm:pt>
    <dgm:pt modelId="{9940B118-F52A-4461-AA69-DCE7565D9954}" type="pres">
      <dgm:prSet presAssocID="{AE9233F4-550C-4A7A-BB07-70BD79279E86}" presName="bgRect" presStyleLbl="bgShp" presStyleIdx="2" presStyleCnt="4"/>
      <dgm:spPr/>
    </dgm:pt>
    <dgm:pt modelId="{74509975-964A-4A1A-9B74-68BAC47177F0}" type="pres">
      <dgm:prSet presAssocID="{AE9233F4-550C-4A7A-BB07-70BD79279E8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руппа"/>
        </a:ext>
      </dgm:extLst>
    </dgm:pt>
    <dgm:pt modelId="{5C235CF0-027F-4D33-97C3-186864766FDB}" type="pres">
      <dgm:prSet presAssocID="{AE9233F4-550C-4A7A-BB07-70BD79279E86}" presName="spaceRect" presStyleCnt="0"/>
      <dgm:spPr/>
    </dgm:pt>
    <dgm:pt modelId="{993E1968-55CB-480C-87F8-7307C7082768}" type="pres">
      <dgm:prSet presAssocID="{AE9233F4-550C-4A7A-BB07-70BD79279E86}" presName="parTx" presStyleLbl="revTx" presStyleIdx="2" presStyleCnt="4">
        <dgm:presLayoutVars>
          <dgm:chMax val="0"/>
          <dgm:chPref val="0"/>
        </dgm:presLayoutVars>
      </dgm:prSet>
      <dgm:spPr/>
    </dgm:pt>
    <dgm:pt modelId="{41BF6DEE-4E88-4B81-B845-5132B18B8FEC}" type="pres">
      <dgm:prSet presAssocID="{B86FA6D9-A516-4ED6-B197-3AA5C0FC6873}" presName="sibTrans" presStyleCnt="0"/>
      <dgm:spPr/>
    </dgm:pt>
    <dgm:pt modelId="{2CB0CEE3-3D4B-4382-8817-0B1AA3C92726}" type="pres">
      <dgm:prSet presAssocID="{5AADB200-43E7-4216-B3DD-BD0525A5EE5F}" presName="compNode" presStyleCnt="0"/>
      <dgm:spPr/>
    </dgm:pt>
    <dgm:pt modelId="{1E9E77AE-7D41-47DD-BD68-38636FB0D345}" type="pres">
      <dgm:prSet presAssocID="{5AADB200-43E7-4216-B3DD-BD0525A5EE5F}" presName="bgRect" presStyleLbl="bgShp" presStyleIdx="3" presStyleCnt="4"/>
      <dgm:spPr/>
    </dgm:pt>
    <dgm:pt modelId="{61F590BC-6621-40A7-A1C0-CCBCB951D34B}" type="pres">
      <dgm:prSet presAssocID="{5AADB200-43E7-4216-B3DD-BD0525A5EE5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ород"/>
        </a:ext>
      </dgm:extLst>
    </dgm:pt>
    <dgm:pt modelId="{3ACB9E0C-AF43-4F36-A2DE-E9C02FB0A11D}" type="pres">
      <dgm:prSet presAssocID="{5AADB200-43E7-4216-B3DD-BD0525A5EE5F}" presName="spaceRect" presStyleCnt="0"/>
      <dgm:spPr/>
    </dgm:pt>
    <dgm:pt modelId="{567CAD8B-786F-4FFE-8479-68BAE253D79D}" type="pres">
      <dgm:prSet presAssocID="{5AADB200-43E7-4216-B3DD-BD0525A5EE5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8651965-B91C-408F-92DB-E49DCE167191}" type="presOf" srcId="{AE9233F4-550C-4A7A-BB07-70BD79279E86}" destId="{993E1968-55CB-480C-87F8-7307C7082768}" srcOrd="0" destOrd="0" presId="urn:microsoft.com/office/officeart/2018/2/layout/IconVerticalSolidList"/>
    <dgm:cxn modelId="{0F202C46-B5D1-4D4F-AF60-9B6BF902BF00}" type="presOf" srcId="{5AADB200-43E7-4216-B3DD-BD0525A5EE5F}" destId="{567CAD8B-786F-4FFE-8479-68BAE253D79D}" srcOrd="0" destOrd="0" presId="urn:microsoft.com/office/officeart/2018/2/layout/IconVerticalSolidList"/>
    <dgm:cxn modelId="{2B39A466-C5D1-4545-8D5F-396A663C4F1A}" srcId="{C2451430-CDD7-4525-B508-91D98425CCFE}" destId="{AE9233F4-550C-4A7A-BB07-70BD79279E86}" srcOrd="2" destOrd="0" parTransId="{6D5E6F86-BED1-494D-8B57-5DB8D4183C3E}" sibTransId="{B86FA6D9-A516-4ED6-B197-3AA5C0FC6873}"/>
    <dgm:cxn modelId="{E6F82758-3955-4B6F-9C3E-DD3C7CEA9358}" type="presOf" srcId="{E65DEB47-1DDF-42DC-B471-A8F3090F0543}" destId="{B05D3B8D-7FD2-4F82-A36C-A28DB8D6FECA}" srcOrd="0" destOrd="0" presId="urn:microsoft.com/office/officeart/2018/2/layout/IconVerticalSolidList"/>
    <dgm:cxn modelId="{B5927586-4962-4F67-8C00-4BBB3FE176D7}" type="presOf" srcId="{F071F8C1-E469-4A49-9E21-2F995B4698B8}" destId="{5CE115C3-74FE-4B0E-BD29-FF2E90825BF6}" srcOrd="0" destOrd="0" presId="urn:microsoft.com/office/officeart/2018/2/layout/IconVerticalSolidList"/>
    <dgm:cxn modelId="{2308518B-5C00-4049-AEF0-13287DFA0B7D}" type="presOf" srcId="{C2451430-CDD7-4525-B508-91D98425CCFE}" destId="{97AD8C69-8367-40A7-94BF-4F3CFAC62369}" srcOrd="0" destOrd="0" presId="urn:microsoft.com/office/officeart/2018/2/layout/IconVerticalSolidList"/>
    <dgm:cxn modelId="{E2AAC29C-E280-430C-8899-DAC135FBF50C}" srcId="{C2451430-CDD7-4525-B508-91D98425CCFE}" destId="{5AADB200-43E7-4216-B3DD-BD0525A5EE5F}" srcOrd="3" destOrd="0" parTransId="{C0ABA3CC-471B-4873-84E1-92916E075727}" sibTransId="{FBD48F3F-F0D0-4A92-885F-D7519DC67D6F}"/>
    <dgm:cxn modelId="{52D2C39D-2F37-4139-B987-7F09F5CBC873}" srcId="{C2451430-CDD7-4525-B508-91D98425CCFE}" destId="{F071F8C1-E469-4A49-9E21-2F995B4698B8}" srcOrd="0" destOrd="0" parTransId="{2A45304A-5650-433E-BE49-010A9135D788}" sibTransId="{6B6E02F9-65E6-4302-8B6C-88505A599BF3}"/>
    <dgm:cxn modelId="{476D54BE-1326-4ABD-B1C5-39162A81F757}" srcId="{C2451430-CDD7-4525-B508-91D98425CCFE}" destId="{E65DEB47-1DDF-42DC-B471-A8F3090F0543}" srcOrd="1" destOrd="0" parTransId="{8D66CADD-6335-40CA-8A8F-8623EE7CC0D2}" sibTransId="{7D29D2B4-194A-4397-83EF-B6644B0B18C1}"/>
    <dgm:cxn modelId="{70FB0C77-F7A3-4B9C-9AE5-AEFA2F79D39A}" type="presParOf" srcId="{97AD8C69-8367-40A7-94BF-4F3CFAC62369}" destId="{B2E203F5-DCE0-4AAB-86E5-666707E088A6}" srcOrd="0" destOrd="0" presId="urn:microsoft.com/office/officeart/2018/2/layout/IconVerticalSolidList"/>
    <dgm:cxn modelId="{F5E3BF51-D9E8-4B42-AC9B-FF0A4282B755}" type="presParOf" srcId="{B2E203F5-DCE0-4AAB-86E5-666707E088A6}" destId="{AD3B48D0-616F-4F6A-8618-6B01E3F3F7CB}" srcOrd="0" destOrd="0" presId="urn:microsoft.com/office/officeart/2018/2/layout/IconVerticalSolidList"/>
    <dgm:cxn modelId="{D5DE180E-AAFE-43EC-A71F-7469227BDCD2}" type="presParOf" srcId="{B2E203F5-DCE0-4AAB-86E5-666707E088A6}" destId="{91EB74A5-A285-407C-814B-2C1497A10061}" srcOrd="1" destOrd="0" presId="urn:microsoft.com/office/officeart/2018/2/layout/IconVerticalSolidList"/>
    <dgm:cxn modelId="{23D163DE-15AC-4E70-A761-9456CF0F8EBA}" type="presParOf" srcId="{B2E203F5-DCE0-4AAB-86E5-666707E088A6}" destId="{E37309BD-6E01-4B70-869B-5E859022A4C8}" srcOrd="2" destOrd="0" presId="urn:microsoft.com/office/officeart/2018/2/layout/IconVerticalSolidList"/>
    <dgm:cxn modelId="{FB5BA377-E2E2-4899-865E-1F9E084890A4}" type="presParOf" srcId="{B2E203F5-DCE0-4AAB-86E5-666707E088A6}" destId="{5CE115C3-74FE-4B0E-BD29-FF2E90825BF6}" srcOrd="3" destOrd="0" presId="urn:microsoft.com/office/officeart/2018/2/layout/IconVerticalSolidList"/>
    <dgm:cxn modelId="{881836A4-CE7A-49EB-ABE7-A7B3DFBEAA6B}" type="presParOf" srcId="{97AD8C69-8367-40A7-94BF-4F3CFAC62369}" destId="{4F0EF4B4-F9CC-464C-8D98-7BBF2221E0B5}" srcOrd="1" destOrd="0" presId="urn:microsoft.com/office/officeart/2018/2/layout/IconVerticalSolidList"/>
    <dgm:cxn modelId="{BB321ECC-7E41-4B8D-9568-06D93170DC9D}" type="presParOf" srcId="{97AD8C69-8367-40A7-94BF-4F3CFAC62369}" destId="{A31AC08A-9E7E-4D3F-B69E-7C8981B9E86B}" srcOrd="2" destOrd="0" presId="urn:microsoft.com/office/officeart/2018/2/layout/IconVerticalSolidList"/>
    <dgm:cxn modelId="{F53B6397-A5EC-4C95-B4FD-326A8C8E115C}" type="presParOf" srcId="{A31AC08A-9E7E-4D3F-B69E-7C8981B9E86B}" destId="{341F7EF8-4CCF-4CF1-8F42-FA4D4D5FE49B}" srcOrd="0" destOrd="0" presId="urn:microsoft.com/office/officeart/2018/2/layout/IconVerticalSolidList"/>
    <dgm:cxn modelId="{1732DA78-3B1C-4B65-AEA4-04281A72B67B}" type="presParOf" srcId="{A31AC08A-9E7E-4D3F-B69E-7C8981B9E86B}" destId="{4F15BA22-4DE7-46DB-B255-58965AB42007}" srcOrd="1" destOrd="0" presId="urn:microsoft.com/office/officeart/2018/2/layout/IconVerticalSolidList"/>
    <dgm:cxn modelId="{EC654D02-E539-4A9D-A021-13D396660DBE}" type="presParOf" srcId="{A31AC08A-9E7E-4D3F-B69E-7C8981B9E86B}" destId="{55247C98-E2BB-4BA6-B41B-C2632DC77195}" srcOrd="2" destOrd="0" presId="urn:microsoft.com/office/officeart/2018/2/layout/IconVerticalSolidList"/>
    <dgm:cxn modelId="{44AD9342-0FE5-4432-AECA-8529C18B46D0}" type="presParOf" srcId="{A31AC08A-9E7E-4D3F-B69E-7C8981B9E86B}" destId="{B05D3B8D-7FD2-4F82-A36C-A28DB8D6FECA}" srcOrd="3" destOrd="0" presId="urn:microsoft.com/office/officeart/2018/2/layout/IconVerticalSolidList"/>
    <dgm:cxn modelId="{1D549074-5525-4863-A983-EEF963AFDF1C}" type="presParOf" srcId="{97AD8C69-8367-40A7-94BF-4F3CFAC62369}" destId="{A647C37F-4360-4F7C-9C89-68081A8C0E89}" srcOrd="3" destOrd="0" presId="urn:microsoft.com/office/officeart/2018/2/layout/IconVerticalSolidList"/>
    <dgm:cxn modelId="{C766D255-8A1E-4777-82A8-23919C91DB3B}" type="presParOf" srcId="{97AD8C69-8367-40A7-94BF-4F3CFAC62369}" destId="{6623E868-1300-4429-863D-9A4C67F1A8A5}" srcOrd="4" destOrd="0" presId="urn:microsoft.com/office/officeart/2018/2/layout/IconVerticalSolidList"/>
    <dgm:cxn modelId="{26F6F8B6-A641-42C1-84B4-384ABEE7B24D}" type="presParOf" srcId="{6623E868-1300-4429-863D-9A4C67F1A8A5}" destId="{9940B118-F52A-4461-AA69-DCE7565D9954}" srcOrd="0" destOrd="0" presId="urn:microsoft.com/office/officeart/2018/2/layout/IconVerticalSolidList"/>
    <dgm:cxn modelId="{4D2E9514-5D9B-41CB-991E-134C7FDA3077}" type="presParOf" srcId="{6623E868-1300-4429-863D-9A4C67F1A8A5}" destId="{74509975-964A-4A1A-9B74-68BAC47177F0}" srcOrd="1" destOrd="0" presId="urn:microsoft.com/office/officeart/2018/2/layout/IconVerticalSolidList"/>
    <dgm:cxn modelId="{016B1BFE-F2AE-4377-BDAE-F5E1DE78DDD4}" type="presParOf" srcId="{6623E868-1300-4429-863D-9A4C67F1A8A5}" destId="{5C235CF0-027F-4D33-97C3-186864766FDB}" srcOrd="2" destOrd="0" presId="urn:microsoft.com/office/officeart/2018/2/layout/IconVerticalSolidList"/>
    <dgm:cxn modelId="{67ECD5FB-DE38-4DD6-A333-AE0E33A0FAD3}" type="presParOf" srcId="{6623E868-1300-4429-863D-9A4C67F1A8A5}" destId="{993E1968-55CB-480C-87F8-7307C7082768}" srcOrd="3" destOrd="0" presId="urn:microsoft.com/office/officeart/2018/2/layout/IconVerticalSolidList"/>
    <dgm:cxn modelId="{03A27A35-F43C-4F3C-9612-8D5B4E8C41D8}" type="presParOf" srcId="{97AD8C69-8367-40A7-94BF-4F3CFAC62369}" destId="{41BF6DEE-4E88-4B81-B845-5132B18B8FEC}" srcOrd="5" destOrd="0" presId="urn:microsoft.com/office/officeart/2018/2/layout/IconVerticalSolidList"/>
    <dgm:cxn modelId="{5066C43D-B0D7-4E47-92CA-6DBAA5222AB8}" type="presParOf" srcId="{97AD8C69-8367-40A7-94BF-4F3CFAC62369}" destId="{2CB0CEE3-3D4B-4382-8817-0B1AA3C92726}" srcOrd="6" destOrd="0" presId="urn:microsoft.com/office/officeart/2018/2/layout/IconVerticalSolidList"/>
    <dgm:cxn modelId="{1E2F4D4F-2BF1-4EEC-BBE5-8F8FD44E3068}" type="presParOf" srcId="{2CB0CEE3-3D4B-4382-8817-0B1AA3C92726}" destId="{1E9E77AE-7D41-47DD-BD68-38636FB0D345}" srcOrd="0" destOrd="0" presId="urn:microsoft.com/office/officeart/2018/2/layout/IconVerticalSolidList"/>
    <dgm:cxn modelId="{27EB245B-0828-4CB9-AAE2-C7A227843EEE}" type="presParOf" srcId="{2CB0CEE3-3D4B-4382-8817-0B1AA3C92726}" destId="{61F590BC-6621-40A7-A1C0-CCBCB951D34B}" srcOrd="1" destOrd="0" presId="urn:microsoft.com/office/officeart/2018/2/layout/IconVerticalSolidList"/>
    <dgm:cxn modelId="{FDF97E81-1558-43D7-B6D5-EC00875A7669}" type="presParOf" srcId="{2CB0CEE3-3D4B-4382-8817-0B1AA3C92726}" destId="{3ACB9E0C-AF43-4F36-A2DE-E9C02FB0A11D}" srcOrd="2" destOrd="0" presId="urn:microsoft.com/office/officeart/2018/2/layout/IconVerticalSolidList"/>
    <dgm:cxn modelId="{8CC4A7E1-80A8-4BB1-A929-92629C09593A}" type="presParOf" srcId="{2CB0CEE3-3D4B-4382-8817-0B1AA3C92726}" destId="{567CAD8B-786F-4FFE-8479-68BAE253D7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BD897-176D-4F65-AC71-6EDCD9722E3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8BDC50C-4D97-4C21-AF51-49D345963F0E}">
      <dgm:prSet/>
      <dgm:spPr/>
      <dgm:t>
        <a:bodyPr/>
        <a:lstStyle/>
        <a:p>
          <a:r>
            <a:rPr lang="ru-RU"/>
            <a:t>Рыцарство (воюющие)</a:t>
          </a:r>
          <a:endParaRPr lang="en-US"/>
        </a:p>
      </dgm:t>
    </dgm:pt>
    <dgm:pt modelId="{9E1AFADD-4124-4663-90E2-839CE3C14C08}" type="parTrans" cxnId="{4E553DEA-A271-43BB-8AC3-2EABF7B763F9}">
      <dgm:prSet/>
      <dgm:spPr/>
      <dgm:t>
        <a:bodyPr/>
        <a:lstStyle/>
        <a:p>
          <a:endParaRPr lang="en-US"/>
        </a:p>
      </dgm:t>
    </dgm:pt>
    <dgm:pt modelId="{A14FBAD3-5D9E-4D0B-BB26-CA41DE18A4ED}" type="sibTrans" cxnId="{4E553DEA-A271-43BB-8AC3-2EABF7B763F9}">
      <dgm:prSet/>
      <dgm:spPr/>
      <dgm:t>
        <a:bodyPr/>
        <a:lstStyle/>
        <a:p>
          <a:endParaRPr lang="en-US"/>
        </a:p>
      </dgm:t>
    </dgm:pt>
    <dgm:pt modelId="{38B279DF-C412-494B-ADBA-59A6CAB9E6EA}">
      <dgm:prSet/>
      <dgm:spPr/>
      <dgm:t>
        <a:bodyPr/>
        <a:lstStyle/>
        <a:p>
          <a:r>
            <a:rPr lang="ru-RU"/>
            <a:t>Духовенство (молящиеся)</a:t>
          </a:r>
          <a:endParaRPr lang="en-US"/>
        </a:p>
      </dgm:t>
    </dgm:pt>
    <dgm:pt modelId="{39E56809-DD74-403A-AE02-0578E2154A07}" type="parTrans" cxnId="{72767EB5-1816-4CC9-8C30-99E117061D76}">
      <dgm:prSet/>
      <dgm:spPr/>
      <dgm:t>
        <a:bodyPr/>
        <a:lstStyle/>
        <a:p>
          <a:endParaRPr lang="en-US"/>
        </a:p>
      </dgm:t>
    </dgm:pt>
    <dgm:pt modelId="{645EF2DC-2FB5-48B8-865E-78C92CE8472A}" type="sibTrans" cxnId="{72767EB5-1816-4CC9-8C30-99E117061D76}">
      <dgm:prSet/>
      <dgm:spPr/>
      <dgm:t>
        <a:bodyPr/>
        <a:lstStyle/>
        <a:p>
          <a:endParaRPr lang="en-US"/>
        </a:p>
      </dgm:t>
    </dgm:pt>
    <dgm:pt modelId="{68E2F3D7-3033-4B37-926E-4DB09B36C912}">
      <dgm:prSet/>
      <dgm:spPr/>
      <dgm:t>
        <a:bodyPr/>
        <a:lstStyle/>
        <a:p>
          <a:r>
            <a:rPr lang="ru-RU"/>
            <a:t>Крестьяне (работающие)</a:t>
          </a:r>
          <a:endParaRPr lang="en-US"/>
        </a:p>
      </dgm:t>
    </dgm:pt>
    <dgm:pt modelId="{0F82E8FC-58D2-4F51-A59B-6E6DBFC9EC03}" type="parTrans" cxnId="{5E0FB588-E0EB-4A7B-9D6F-CCB8BCA47498}">
      <dgm:prSet/>
      <dgm:spPr/>
      <dgm:t>
        <a:bodyPr/>
        <a:lstStyle/>
        <a:p>
          <a:endParaRPr lang="en-US"/>
        </a:p>
      </dgm:t>
    </dgm:pt>
    <dgm:pt modelId="{AD999391-843A-45D0-9A0B-B43A6E9AEDE8}" type="sibTrans" cxnId="{5E0FB588-E0EB-4A7B-9D6F-CCB8BCA47498}">
      <dgm:prSet/>
      <dgm:spPr/>
      <dgm:t>
        <a:bodyPr/>
        <a:lstStyle/>
        <a:p>
          <a:endParaRPr lang="en-US"/>
        </a:p>
      </dgm:t>
    </dgm:pt>
    <dgm:pt modelId="{7139AE2D-BEB1-460E-BD46-490109F9850C}">
      <dgm:prSet/>
      <dgm:spPr/>
      <dgm:t>
        <a:bodyPr/>
        <a:lstStyle/>
        <a:p>
          <a:r>
            <a:rPr lang="ru-RU"/>
            <a:t>Горожане </a:t>
          </a:r>
          <a:endParaRPr lang="en-US"/>
        </a:p>
      </dgm:t>
    </dgm:pt>
    <dgm:pt modelId="{505F2C7A-FEEA-4EA9-B198-3A64F82F87ED}" type="parTrans" cxnId="{5BAF3E79-45AA-403E-8DFA-CC11BAF1E17D}">
      <dgm:prSet/>
      <dgm:spPr/>
      <dgm:t>
        <a:bodyPr/>
        <a:lstStyle/>
        <a:p>
          <a:endParaRPr lang="en-US"/>
        </a:p>
      </dgm:t>
    </dgm:pt>
    <dgm:pt modelId="{5CAC64A2-3979-4284-9BE4-81122F507A43}" type="sibTrans" cxnId="{5BAF3E79-45AA-403E-8DFA-CC11BAF1E17D}">
      <dgm:prSet/>
      <dgm:spPr/>
      <dgm:t>
        <a:bodyPr/>
        <a:lstStyle/>
        <a:p>
          <a:endParaRPr lang="en-US"/>
        </a:p>
      </dgm:t>
    </dgm:pt>
    <dgm:pt modelId="{1D7C90CA-42CE-4BBB-8A87-1FD2AE0B1ADC}" type="pres">
      <dgm:prSet presAssocID="{17DBD897-176D-4F65-AC71-6EDCD9722E33}" presName="linear" presStyleCnt="0">
        <dgm:presLayoutVars>
          <dgm:dir/>
          <dgm:animLvl val="lvl"/>
          <dgm:resizeHandles val="exact"/>
        </dgm:presLayoutVars>
      </dgm:prSet>
      <dgm:spPr/>
    </dgm:pt>
    <dgm:pt modelId="{09B5FA94-51E0-43ED-A0D2-1FE8374689D6}" type="pres">
      <dgm:prSet presAssocID="{98BDC50C-4D97-4C21-AF51-49D345963F0E}" presName="parentLin" presStyleCnt="0"/>
      <dgm:spPr/>
    </dgm:pt>
    <dgm:pt modelId="{1250F898-F71F-429E-B9EE-1CF8D9FCA8B8}" type="pres">
      <dgm:prSet presAssocID="{98BDC50C-4D97-4C21-AF51-49D345963F0E}" presName="parentLeftMargin" presStyleLbl="node1" presStyleIdx="0" presStyleCnt="4"/>
      <dgm:spPr/>
    </dgm:pt>
    <dgm:pt modelId="{B3DD8DE9-16D8-466F-A6AB-28EC2E8B7A7E}" type="pres">
      <dgm:prSet presAssocID="{98BDC50C-4D97-4C21-AF51-49D345963F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3E98A6-F087-473C-BD43-6A00442DC14E}" type="pres">
      <dgm:prSet presAssocID="{98BDC50C-4D97-4C21-AF51-49D345963F0E}" presName="negativeSpace" presStyleCnt="0"/>
      <dgm:spPr/>
    </dgm:pt>
    <dgm:pt modelId="{F1A09D41-5FEA-46FA-BB45-D27B58E93BD1}" type="pres">
      <dgm:prSet presAssocID="{98BDC50C-4D97-4C21-AF51-49D345963F0E}" presName="childText" presStyleLbl="conFgAcc1" presStyleIdx="0" presStyleCnt="4">
        <dgm:presLayoutVars>
          <dgm:bulletEnabled val="1"/>
        </dgm:presLayoutVars>
      </dgm:prSet>
      <dgm:spPr/>
    </dgm:pt>
    <dgm:pt modelId="{F38136E1-C8A5-4ACF-B198-0267B6E1240D}" type="pres">
      <dgm:prSet presAssocID="{A14FBAD3-5D9E-4D0B-BB26-CA41DE18A4ED}" presName="spaceBetweenRectangles" presStyleCnt="0"/>
      <dgm:spPr/>
    </dgm:pt>
    <dgm:pt modelId="{B1C8D18B-66B5-41EF-B180-0B729CCE3239}" type="pres">
      <dgm:prSet presAssocID="{38B279DF-C412-494B-ADBA-59A6CAB9E6EA}" presName="parentLin" presStyleCnt="0"/>
      <dgm:spPr/>
    </dgm:pt>
    <dgm:pt modelId="{910CBD8A-AE7E-4AD7-91A5-2A084DDD7F3B}" type="pres">
      <dgm:prSet presAssocID="{38B279DF-C412-494B-ADBA-59A6CAB9E6EA}" presName="parentLeftMargin" presStyleLbl="node1" presStyleIdx="0" presStyleCnt="4"/>
      <dgm:spPr/>
    </dgm:pt>
    <dgm:pt modelId="{F57AC251-7A9B-4A60-933A-18A09A2E1D0D}" type="pres">
      <dgm:prSet presAssocID="{38B279DF-C412-494B-ADBA-59A6CAB9E6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874811-3CB3-469A-8577-AF6F2D79E120}" type="pres">
      <dgm:prSet presAssocID="{38B279DF-C412-494B-ADBA-59A6CAB9E6EA}" presName="negativeSpace" presStyleCnt="0"/>
      <dgm:spPr/>
    </dgm:pt>
    <dgm:pt modelId="{CB62F3AB-FBD3-4A24-9C62-75DBA67C1526}" type="pres">
      <dgm:prSet presAssocID="{38B279DF-C412-494B-ADBA-59A6CAB9E6EA}" presName="childText" presStyleLbl="conFgAcc1" presStyleIdx="1" presStyleCnt="4">
        <dgm:presLayoutVars>
          <dgm:bulletEnabled val="1"/>
        </dgm:presLayoutVars>
      </dgm:prSet>
      <dgm:spPr/>
    </dgm:pt>
    <dgm:pt modelId="{9C4DCCF6-1078-49DE-B5F2-4EAF303E92AC}" type="pres">
      <dgm:prSet presAssocID="{645EF2DC-2FB5-48B8-865E-78C92CE8472A}" presName="spaceBetweenRectangles" presStyleCnt="0"/>
      <dgm:spPr/>
    </dgm:pt>
    <dgm:pt modelId="{FE1FCBA6-9388-4AA6-B58A-9D614311B275}" type="pres">
      <dgm:prSet presAssocID="{68E2F3D7-3033-4B37-926E-4DB09B36C912}" presName="parentLin" presStyleCnt="0"/>
      <dgm:spPr/>
    </dgm:pt>
    <dgm:pt modelId="{A0496429-215D-4266-A527-E0283C48B1C7}" type="pres">
      <dgm:prSet presAssocID="{68E2F3D7-3033-4B37-926E-4DB09B36C912}" presName="parentLeftMargin" presStyleLbl="node1" presStyleIdx="1" presStyleCnt="4"/>
      <dgm:spPr/>
    </dgm:pt>
    <dgm:pt modelId="{C0627A4F-38E2-484F-8F19-52C9878A18CD}" type="pres">
      <dgm:prSet presAssocID="{68E2F3D7-3033-4B37-926E-4DB09B36C9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CAA163-BA39-48D4-AA73-CD1491C506ED}" type="pres">
      <dgm:prSet presAssocID="{68E2F3D7-3033-4B37-926E-4DB09B36C912}" presName="negativeSpace" presStyleCnt="0"/>
      <dgm:spPr/>
    </dgm:pt>
    <dgm:pt modelId="{D0B08D82-8BCD-4CDE-9904-61638BEC80B9}" type="pres">
      <dgm:prSet presAssocID="{68E2F3D7-3033-4B37-926E-4DB09B36C912}" presName="childText" presStyleLbl="conFgAcc1" presStyleIdx="2" presStyleCnt="4">
        <dgm:presLayoutVars>
          <dgm:bulletEnabled val="1"/>
        </dgm:presLayoutVars>
      </dgm:prSet>
      <dgm:spPr/>
    </dgm:pt>
    <dgm:pt modelId="{A656B4E9-B4FA-4C69-A6AA-E717F6A2365E}" type="pres">
      <dgm:prSet presAssocID="{AD999391-843A-45D0-9A0B-B43A6E9AEDE8}" presName="spaceBetweenRectangles" presStyleCnt="0"/>
      <dgm:spPr/>
    </dgm:pt>
    <dgm:pt modelId="{C4AAF809-B573-43D9-9881-3C6105B78210}" type="pres">
      <dgm:prSet presAssocID="{7139AE2D-BEB1-460E-BD46-490109F9850C}" presName="parentLin" presStyleCnt="0"/>
      <dgm:spPr/>
    </dgm:pt>
    <dgm:pt modelId="{137A41D1-36FE-48BB-AAAE-8225A9F43325}" type="pres">
      <dgm:prSet presAssocID="{7139AE2D-BEB1-460E-BD46-490109F9850C}" presName="parentLeftMargin" presStyleLbl="node1" presStyleIdx="2" presStyleCnt="4"/>
      <dgm:spPr/>
    </dgm:pt>
    <dgm:pt modelId="{0E978A0B-0C5B-415A-83CC-5704A970D0E0}" type="pres">
      <dgm:prSet presAssocID="{7139AE2D-BEB1-460E-BD46-490109F9850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D6440E8-0E76-4B0D-BAB9-90AB5C9996C1}" type="pres">
      <dgm:prSet presAssocID="{7139AE2D-BEB1-460E-BD46-490109F9850C}" presName="negativeSpace" presStyleCnt="0"/>
      <dgm:spPr/>
    </dgm:pt>
    <dgm:pt modelId="{887A4846-442B-46B2-AF0A-CF7358155755}" type="pres">
      <dgm:prSet presAssocID="{7139AE2D-BEB1-460E-BD46-490109F9850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847E712-4D1A-4F70-AD11-68E4A659258E}" type="presOf" srcId="{7139AE2D-BEB1-460E-BD46-490109F9850C}" destId="{137A41D1-36FE-48BB-AAAE-8225A9F43325}" srcOrd="0" destOrd="0" presId="urn:microsoft.com/office/officeart/2005/8/layout/list1"/>
    <dgm:cxn modelId="{491D4B16-D090-461F-A18D-6703337B383F}" type="presOf" srcId="{68E2F3D7-3033-4B37-926E-4DB09B36C912}" destId="{C0627A4F-38E2-484F-8F19-52C9878A18CD}" srcOrd="1" destOrd="0" presId="urn:microsoft.com/office/officeart/2005/8/layout/list1"/>
    <dgm:cxn modelId="{2EF0C728-85D5-43B7-B80C-E57935F19707}" type="presOf" srcId="{17DBD897-176D-4F65-AC71-6EDCD9722E33}" destId="{1D7C90CA-42CE-4BBB-8A87-1FD2AE0B1ADC}" srcOrd="0" destOrd="0" presId="urn:microsoft.com/office/officeart/2005/8/layout/list1"/>
    <dgm:cxn modelId="{68325731-BB7F-4C8E-BA07-5C8B9A0255C1}" type="presOf" srcId="{98BDC50C-4D97-4C21-AF51-49D345963F0E}" destId="{1250F898-F71F-429E-B9EE-1CF8D9FCA8B8}" srcOrd="0" destOrd="0" presId="urn:microsoft.com/office/officeart/2005/8/layout/list1"/>
    <dgm:cxn modelId="{50091939-9D8E-4898-9F4B-8E0FD8AAAE61}" type="presOf" srcId="{68E2F3D7-3033-4B37-926E-4DB09B36C912}" destId="{A0496429-215D-4266-A527-E0283C48B1C7}" srcOrd="0" destOrd="0" presId="urn:microsoft.com/office/officeart/2005/8/layout/list1"/>
    <dgm:cxn modelId="{5BAF3E79-45AA-403E-8DFA-CC11BAF1E17D}" srcId="{17DBD897-176D-4F65-AC71-6EDCD9722E33}" destId="{7139AE2D-BEB1-460E-BD46-490109F9850C}" srcOrd="3" destOrd="0" parTransId="{505F2C7A-FEEA-4EA9-B198-3A64F82F87ED}" sibTransId="{5CAC64A2-3979-4284-9BE4-81122F507A43}"/>
    <dgm:cxn modelId="{5E0FB588-E0EB-4A7B-9D6F-CCB8BCA47498}" srcId="{17DBD897-176D-4F65-AC71-6EDCD9722E33}" destId="{68E2F3D7-3033-4B37-926E-4DB09B36C912}" srcOrd="2" destOrd="0" parTransId="{0F82E8FC-58D2-4F51-A59B-6E6DBFC9EC03}" sibTransId="{AD999391-843A-45D0-9A0B-B43A6E9AEDE8}"/>
    <dgm:cxn modelId="{72767EB5-1816-4CC9-8C30-99E117061D76}" srcId="{17DBD897-176D-4F65-AC71-6EDCD9722E33}" destId="{38B279DF-C412-494B-ADBA-59A6CAB9E6EA}" srcOrd="1" destOrd="0" parTransId="{39E56809-DD74-403A-AE02-0578E2154A07}" sibTransId="{645EF2DC-2FB5-48B8-865E-78C92CE8472A}"/>
    <dgm:cxn modelId="{7CA708C6-8D07-4CAC-B313-F1666FDCB9E7}" type="presOf" srcId="{98BDC50C-4D97-4C21-AF51-49D345963F0E}" destId="{B3DD8DE9-16D8-466F-A6AB-28EC2E8B7A7E}" srcOrd="1" destOrd="0" presId="urn:microsoft.com/office/officeart/2005/8/layout/list1"/>
    <dgm:cxn modelId="{04D240CB-A390-45C5-A6BC-A683689D2DFC}" type="presOf" srcId="{7139AE2D-BEB1-460E-BD46-490109F9850C}" destId="{0E978A0B-0C5B-415A-83CC-5704A970D0E0}" srcOrd="1" destOrd="0" presId="urn:microsoft.com/office/officeart/2005/8/layout/list1"/>
    <dgm:cxn modelId="{D6F737E2-0029-458F-8A6E-7BB72FAA4FA7}" type="presOf" srcId="{38B279DF-C412-494B-ADBA-59A6CAB9E6EA}" destId="{910CBD8A-AE7E-4AD7-91A5-2A084DDD7F3B}" srcOrd="0" destOrd="0" presId="urn:microsoft.com/office/officeart/2005/8/layout/list1"/>
    <dgm:cxn modelId="{4E553DEA-A271-43BB-8AC3-2EABF7B763F9}" srcId="{17DBD897-176D-4F65-AC71-6EDCD9722E33}" destId="{98BDC50C-4D97-4C21-AF51-49D345963F0E}" srcOrd="0" destOrd="0" parTransId="{9E1AFADD-4124-4663-90E2-839CE3C14C08}" sibTransId="{A14FBAD3-5D9E-4D0B-BB26-CA41DE18A4ED}"/>
    <dgm:cxn modelId="{C1FE6FEB-48C1-4654-B6F2-3C0E5D0D1ACE}" type="presOf" srcId="{38B279DF-C412-494B-ADBA-59A6CAB9E6EA}" destId="{F57AC251-7A9B-4A60-933A-18A09A2E1D0D}" srcOrd="1" destOrd="0" presId="urn:microsoft.com/office/officeart/2005/8/layout/list1"/>
    <dgm:cxn modelId="{BA26BF26-9A40-4463-A8F4-EE33B5DC558B}" type="presParOf" srcId="{1D7C90CA-42CE-4BBB-8A87-1FD2AE0B1ADC}" destId="{09B5FA94-51E0-43ED-A0D2-1FE8374689D6}" srcOrd="0" destOrd="0" presId="urn:microsoft.com/office/officeart/2005/8/layout/list1"/>
    <dgm:cxn modelId="{B4D707C0-C562-4480-BC8B-887D2036D2D9}" type="presParOf" srcId="{09B5FA94-51E0-43ED-A0D2-1FE8374689D6}" destId="{1250F898-F71F-429E-B9EE-1CF8D9FCA8B8}" srcOrd="0" destOrd="0" presId="urn:microsoft.com/office/officeart/2005/8/layout/list1"/>
    <dgm:cxn modelId="{35ECFF24-207E-4247-94F8-EE35FFA5FDC7}" type="presParOf" srcId="{09B5FA94-51E0-43ED-A0D2-1FE8374689D6}" destId="{B3DD8DE9-16D8-466F-A6AB-28EC2E8B7A7E}" srcOrd="1" destOrd="0" presId="urn:microsoft.com/office/officeart/2005/8/layout/list1"/>
    <dgm:cxn modelId="{A2E15A81-584C-4369-B662-5042CE221497}" type="presParOf" srcId="{1D7C90CA-42CE-4BBB-8A87-1FD2AE0B1ADC}" destId="{373E98A6-F087-473C-BD43-6A00442DC14E}" srcOrd="1" destOrd="0" presId="urn:microsoft.com/office/officeart/2005/8/layout/list1"/>
    <dgm:cxn modelId="{B1FBE47C-F305-4BE5-96D7-0CFB2F549D1B}" type="presParOf" srcId="{1D7C90CA-42CE-4BBB-8A87-1FD2AE0B1ADC}" destId="{F1A09D41-5FEA-46FA-BB45-D27B58E93BD1}" srcOrd="2" destOrd="0" presId="urn:microsoft.com/office/officeart/2005/8/layout/list1"/>
    <dgm:cxn modelId="{A22A3A74-D68A-4D1A-94E8-1F2B9180D000}" type="presParOf" srcId="{1D7C90CA-42CE-4BBB-8A87-1FD2AE0B1ADC}" destId="{F38136E1-C8A5-4ACF-B198-0267B6E1240D}" srcOrd="3" destOrd="0" presId="urn:microsoft.com/office/officeart/2005/8/layout/list1"/>
    <dgm:cxn modelId="{CE2D3741-BD61-433C-B580-6BD87FB4E6C8}" type="presParOf" srcId="{1D7C90CA-42CE-4BBB-8A87-1FD2AE0B1ADC}" destId="{B1C8D18B-66B5-41EF-B180-0B729CCE3239}" srcOrd="4" destOrd="0" presId="urn:microsoft.com/office/officeart/2005/8/layout/list1"/>
    <dgm:cxn modelId="{83B07634-8AAE-416F-AAFB-B0D54CE6FEDE}" type="presParOf" srcId="{B1C8D18B-66B5-41EF-B180-0B729CCE3239}" destId="{910CBD8A-AE7E-4AD7-91A5-2A084DDD7F3B}" srcOrd="0" destOrd="0" presId="urn:microsoft.com/office/officeart/2005/8/layout/list1"/>
    <dgm:cxn modelId="{30C15E8B-2E51-4C71-B3D7-927284704239}" type="presParOf" srcId="{B1C8D18B-66B5-41EF-B180-0B729CCE3239}" destId="{F57AC251-7A9B-4A60-933A-18A09A2E1D0D}" srcOrd="1" destOrd="0" presId="urn:microsoft.com/office/officeart/2005/8/layout/list1"/>
    <dgm:cxn modelId="{D2523D2A-0879-443E-B4C2-106F39D77ABE}" type="presParOf" srcId="{1D7C90CA-42CE-4BBB-8A87-1FD2AE0B1ADC}" destId="{73874811-3CB3-469A-8577-AF6F2D79E120}" srcOrd="5" destOrd="0" presId="urn:microsoft.com/office/officeart/2005/8/layout/list1"/>
    <dgm:cxn modelId="{BEF23B30-C1E3-4639-8982-0DE850AC0C18}" type="presParOf" srcId="{1D7C90CA-42CE-4BBB-8A87-1FD2AE0B1ADC}" destId="{CB62F3AB-FBD3-4A24-9C62-75DBA67C1526}" srcOrd="6" destOrd="0" presId="urn:microsoft.com/office/officeart/2005/8/layout/list1"/>
    <dgm:cxn modelId="{2C745C5B-433E-40E4-9A30-D038D73EF4EE}" type="presParOf" srcId="{1D7C90CA-42CE-4BBB-8A87-1FD2AE0B1ADC}" destId="{9C4DCCF6-1078-49DE-B5F2-4EAF303E92AC}" srcOrd="7" destOrd="0" presId="urn:microsoft.com/office/officeart/2005/8/layout/list1"/>
    <dgm:cxn modelId="{2CB77F64-BB9A-4B69-BCA7-321B3DB5ED23}" type="presParOf" srcId="{1D7C90CA-42CE-4BBB-8A87-1FD2AE0B1ADC}" destId="{FE1FCBA6-9388-4AA6-B58A-9D614311B275}" srcOrd="8" destOrd="0" presId="urn:microsoft.com/office/officeart/2005/8/layout/list1"/>
    <dgm:cxn modelId="{491124FE-F701-436F-8ABC-1F806CF68BA1}" type="presParOf" srcId="{FE1FCBA6-9388-4AA6-B58A-9D614311B275}" destId="{A0496429-215D-4266-A527-E0283C48B1C7}" srcOrd="0" destOrd="0" presId="urn:microsoft.com/office/officeart/2005/8/layout/list1"/>
    <dgm:cxn modelId="{72338CAE-A45D-44EE-9838-A6DD0F0B9306}" type="presParOf" srcId="{FE1FCBA6-9388-4AA6-B58A-9D614311B275}" destId="{C0627A4F-38E2-484F-8F19-52C9878A18CD}" srcOrd="1" destOrd="0" presId="urn:microsoft.com/office/officeart/2005/8/layout/list1"/>
    <dgm:cxn modelId="{73142D0A-87C2-4141-9955-A6D5C6390AD2}" type="presParOf" srcId="{1D7C90CA-42CE-4BBB-8A87-1FD2AE0B1ADC}" destId="{3CCAA163-BA39-48D4-AA73-CD1491C506ED}" srcOrd="9" destOrd="0" presId="urn:microsoft.com/office/officeart/2005/8/layout/list1"/>
    <dgm:cxn modelId="{1787A598-D543-494A-98DC-E6A117ACE372}" type="presParOf" srcId="{1D7C90CA-42CE-4BBB-8A87-1FD2AE0B1ADC}" destId="{D0B08D82-8BCD-4CDE-9904-61638BEC80B9}" srcOrd="10" destOrd="0" presId="urn:microsoft.com/office/officeart/2005/8/layout/list1"/>
    <dgm:cxn modelId="{35FFA1D0-56C6-4E3F-8F83-1AF39D1F0858}" type="presParOf" srcId="{1D7C90CA-42CE-4BBB-8A87-1FD2AE0B1ADC}" destId="{A656B4E9-B4FA-4C69-A6AA-E717F6A2365E}" srcOrd="11" destOrd="0" presId="urn:microsoft.com/office/officeart/2005/8/layout/list1"/>
    <dgm:cxn modelId="{34AE98D5-208B-433D-A305-3490760BEB8E}" type="presParOf" srcId="{1D7C90CA-42CE-4BBB-8A87-1FD2AE0B1ADC}" destId="{C4AAF809-B573-43D9-9881-3C6105B78210}" srcOrd="12" destOrd="0" presId="urn:microsoft.com/office/officeart/2005/8/layout/list1"/>
    <dgm:cxn modelId="{503E8E3E-1420-4FB3-8F70-F0A278B90C7D}" type="presParOf" srcId="{C4AAF809-B573-43D9-9881-3C6105B78210}" destId="{137A41D1-36FE-48BB-AAAE-8225A9F43325}" srcOrd="0" destOrd="0" presId="urn:microsoft.com/office/officeart/2005/8/layout/list1"/>
    <dgm:cxn modelId="{C1FF8735-70D7-4A52-9D94-923837A4AE5C}" type="presParOf" srcId="{C4AAF809-B573-43D9-9881-3C6105B78210}" destId="{0E978A0B-0C5B-415A-83CC-5704A970D0E0}" srcOrd="1" destOrd="0" presId="urn:microsoft.com/office/officeart/2005/8/layout/list1"/>
    <dgm:cxn modelId="{51F68890-A5F9-4E8E-A9EF-B6F4782C5CFF}" type="presParOf" srcId="{1D7C90CA-42CE-4BBB-8A87-1FD2AE0B1ADC}" destId="{DD6440E8-0E76-4B0D-BAB9-90AB5C9996C1}" srcOrd="13" destOrd="0" presId="urn:microsoft.com/office/officeart/2005/8/layout/list1"/>
    <dgm:cxn modelId="{A8575D3D-E4C7-49C1-AD3F-5315763BE9FE}" type="presParOf" srcId="{1D7C90CA-42CE-4BBB-8A87-1FD2AE0B1ADC}" destId="{887A4846-442B-46B2-AF0A-CF735815575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255355-27F3-4830-BF49-B22C8FFB078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006A72-3A3F-490D-AF97-0DAF852AEBC1}">
      <dgm:prSet phldrT="[Текст]"/>
      <dgm:spPr/>
      <dgm:t>
        <a:bodyPr/>
        <a:lstStyle/>
        <a:p>
          <a:r>
            <a:rPr lang="ru-RU" dirty="0"/>
            <a:t>Привилегированные</a:t>
          </a:r>
        </a:p>
      </dgm:t>
    </dgm:pt>
    <dgm:pt modelId="{ED1AC7E0-FCBF-4035-99F8-B56F1578B032}" type="parTrans" cxnId="{8A443FFD-01DA-4CB6-B8CC-FF6A02A9A928}">
      <dgm:prSet/>
      <dgm:spPr/>
      <dgm:t>
        <a:bodyPr/>
        <a:lstStyle/>
        <a:p>
          <a:endParaRPr lang="ru-RU"/>
        </a:p>
      </dgm:t>
    </dgm:pt>
    <dgm:pt modelId="{EE25D6DD-DE11-4F1C-A04C-33BF8AA382AF}" type="sibTrans" cxnId="{8A443FFD-01DA-4CB6-B8CC-FF6A02A9A928}">
      <dgm:prSet/>
      <dgm:spPr/>
      <dgm:t>
        <a:bodyPr/>
        <a:lstStyle/>
        <a:p>
          <a:endParaRPr lang="ru-RU"/>
        </a:p>
      </dgm:t>
    </dgm:pt>
    <dgm:pt modelId="{99C8C56B-A895-4156-9041-9A199C06F4F4}">
      <dgm:prSet phldrT="[Текст]"/>
      <dgm:spPr/>
      <dgm:t>
        <a:bodyPr/>
        <a:lstStyle/>
        <a:p>
          <a:r>
            <a:rPr lang="ru-RU" dirty="0"/>
            <a:t>Рыцарство</a:t>
          </a:r>
        </a:p>
      </dgm:t>
    </dgm:pt>
    <dgm:pt modelId="{B87A61C2-FEAC-4F5F-8FCE-FEF787CB323B}" type="parTrans" cxnId="{B147A2A2-8F76-4546-9F34-154A39620AEF}">
      <dgm:prSet/>
      <dgm:spPr/>
      <dgm:t>
        <a:bodyPr/>
        <a:lstStyle/>
        <a:p>
          <a:endParaRPr lang="ru-RU"/>
        </a:p>
      </dgm:t>
    </dgm:pt>
    <dgm:pt modelId="{09367884-6372-4BC2-A85D-B7CA70A2EC08}" type="sibTrans" cxnId="{B147A2A2-8F76-4546-9F34-154A39620AEF}">
      <dgm:prSet/>
      <dgm:spPr/>
      <dgm:t>
        <a:bodyPr/>
        <a:lstStyle/>
        <a:p>
          <a:endParaRPr lang="ru-RU"/>
        </a:p>
      </dgm:t>
    </dgm:pt>
    <dgm:pt modelId="{382B92E0-8EFF-4EAB-BBB3-0F0109C61EC7}">
      <dgm:prSet phldrT="[Текст]"/>
      <dgm:spPr/>
      <dgm:t>
        <a:bodyPr/>
        <a:lstStyle/>
        <a:p>
          <a:r>
            <a:rPr lang="ru-RU" dirty="0"/>
            <a:t>Непривилегированные </a:t>
          </a:r>
        </a:p>
      </dgm:t>
    </dgm:pt>
    <dgm:pt modelId="{5BE2C2FA-8912-454C-9B81-71C8013E9B42}" type="parTrans" cxnId="{A96BC957-65CC-4CAF-9BD2-74764D9DD561}">
      <dgm:prSet/>
      <dgm:spPr/>
      <dgm:t>
        <a:bodyPr/>
        <a:lstStyle/>
        <a:p>
          <a:endParaRPr lang="ru-RU"/>
        </a:p>
      </dgm:t>
    </dgm:pt>
    <dgm:pt modelId="{F5F9AFBB-5E14-4E63-BDFB-31D3798F3718}" type="sibTrans" cxnId="{A96BC957-65CC-4CAF-9BD2-74764D9DD561}">
      <dgm:prSet/>
      <dgm:spPr/>
      <dgm:t>
        <a:bodyPr/>
        <a:lstStyle/>
        <a:p>
          <a:endParaRPr lang="ru-RU"/>
        </a:p>
      </dgm:t>
    </dgm:pt>
    <dgm:pt modelId="{A82C2003-ED43-43AF-A48D-F70BABD8CE3E}">
      <dgm:prSet phldrT="[Текст]"/>
      <dgm:spPr/>
      <dgm:t>
        <a:bodyPr/>
        <a:lstStyle/>
        <a:p>
          <a:r>
            <a:rPr lang="ru-RU" dirty="0"/>
            <a:t>Крестьяне</a:t>
          </a:r>
        </a:p>
      </dgm:t>
    </dgm:pt>
    <dgm:pt modelId="{5BD63E17-CCB6-4135-9710-36349BCD8F1E}" type="parTrans" cxnId="{19E61BB1-798B-4E83-96AE-36E15A608B2F}">
      <dgm:prSet/>
      <dgm:spPr/>
      <dgm:t>
        <a:bodyPr/>
        <a:lstStyle/>
        <a:p>
          <a:endParaRPr lang="ru-RU"/>
        </a:p>
      </dgm:t>
    </dgm:pt>
    <dgm:pt modelId="{793A69D0-C587-4262-B2DE-4AFFA27DDAC1}" type="sibTrans" cxnId="{19E61BB1-798B-4E83-96AE-36E15A608B2F}">
      <dgm:prSet/>
      <dgm:spPr/>
      <dgm:t>
        <a:bodyPr/>
        <a:lstStyle/>
        <a:p>
          <a:endParaRPr lang="ru-RU"/>
        </a:p>
      </dgm:t>
    </dgm:pt>
    <dgm:pt modelId="{66893338-C710-4FE0-8A74-8FBD4DBF64CF}">
      <dgm:prSet phldrT="[Текст]"/>
      <dgm:spPr/>
      <dgm:t>
        <a:bodyPr/>
        <a:lstStyle/>
        <a:p>
          <a:r>
            <a:rPr lang="ru-RU" dirty="0"/>
            <a:t>Духовенство</a:t>
          </a:r>
        </a:p>
      </dgm:t>
    </dgm:pt>
    <dgm:pt modelId="{BF2C484E-9A7F-4ACE-8D9E-01ECF9C33834}" type="parTrans" cxnId="{C9FF457B-6948-49FB-AC48-070C5F821D9D}">
      <dgm:prSet/>
      <dgm:spPr/>
      <dgm:t>
        <a:bodyPr/>
        <a:lstStyle/>
        <a:p>
          <a:endParaRPr lang="ru-RU"/>
        </a:p>
      </dgm:t>
    </dgm:pt>
    <dgm:pt modelId="{1C132077-7DB6-4EED-BC91-193D7FB3B259}" type="sibTrans" cxnId="{C9FF457B-6948-49FB-AC48-070C5F821D9D}">
      <dgm:prSet/>
      <dgm:spPr/>
      <dgm:t>
        <a:bodyPr/>
        <a:lstStyle/>
        <a:p>
          <a:endParaRPr lang="ru-RU"/>
        </a:p>
      </dgm:t>
    </dgm:pt>
    <dgm:pt modelId="{9F45757B-2CE9-4CA6-9E2C-8BC280642AEF}">
      <dgm:prSet phldrT="[Текст]"/>
      <dgm:spPr/>
      <dgm:t>
        <a:bodyPr/>
        <a:lstStyle/>
        <a:p>
          <a:r>
            <a:rPr lang="ru-RU" dirty="0"/>
            <a:t>Горожане</a:t>
          </a:r>
        </a:p>
      </dgm:t>
    </dgm:pt>
    <dgm:pt modelId="{84F42138-E53F-4C2D-814C-9FFF8A555949}" type="parTrans" cxnId="{B74DD477-5768-4745-8529-5F8B244F5BCC}">
      <dgm:prSet/>
      <dgm:spPr/>
      <dgm:t>
        <a:bodyPr/>
        <a:lstStyle/>
        <a:p>
          <a:endParaRPr lang="ru-RU"/>
        </a:p>
      </dgm:t>
    </dgm:pt>
    <dgm:pt modelId="{C39D6820-5688-4E2A-A615-1D7B382AB40A}" type="sibTrans" cxnId="{B74DD477-5768-4745-8529-5F8B244F5BCC}">
      <dgm:prSet/>
      <dgm:spPr/>
      <dgm:t>
        <a:bodyPr/>
        <a:lstStyle/>
        <a:p>
          <a:endParaRPr lang="ru-RU"/>
        </a:p>
      </dgm:t>
    </dgm:pt>
    <dgm:pt modelId="{7DB36AC3-7048-4004-8CB4-FA8846F81A9B}" type="pres">
      <dgm:prSet presAssocID="{66255355-27F3-4830-BF49-B22C8FFB078F}" presName="linear" presStyleCnt="0">
        <dgm:presLayoutVars>
          <dgm:dir/>
          <dgm:animLvl val="lvl"/>
          <dgm:resizeHandles val="exact"/>
        </dgm:presLayoutVars>
      </dgm:prSet>
      <dgm:spPr/>
    </dgm:pt>
    <dgm:pt modelId="{7AED6064-416C-45F4-A670-2154F8AA7667}" type="pres">
      <dgm:prSet presAssocID="{ED006A72-3A3F-490D-AF97-0DAF852AEBC1}" presName="parentLin" presStyleCnt="0"/>
      <dgm:spPr/>
    </dgm:pt>
    <dgm:pt modelId="{8C03FE20-C170-4077-A46B-4CF6935B7190}" type="pres">
      <dgm:prSet presAssocID="{ED006A72-3A3F-490D-AF97-0DAF852AEBC1}" presName="parentLeftMargin" presStyleLbl="node1" presStyleIdx="0" presStyleCnt="2"/>
      <dgm:spPr/>
    </dgm:pt>
    <dgm:pt modelId="{B829D7B4-2C32-4C7B-BF22-E83097A41D79}" type="pres">
      <dgm:prSet presAssocID="{ED006A72-3A3F-490D-AF97-0DAF852AEB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918D8C3-52EF-4D00-8ACC-ED5B9809A161}" type="pres">
      <dgm:prSet presAssocID="{ED006A72-3A3F-490D-AF97-0DAF852AEBC1}" presName="negativeSpace" presStyleCnt="0"/>
      <dgm:spPr/>
    </dgm:pt>
    <dgm:pt modelId="{826D4FA0-229C-401F-8794-E0626654103D}" type="pres">
      <dgm:prSet presAssocID="{ED006A72-3A3F-490D-AF97-0DAF852AEBC1}" presName="childText" presStyleLbl="conFgAcc1" presStyleIdx="0" presStyleCnt="2">
        <dgm:presLayoutVars>
          <dgm:bulletEnabled val="1"/>
        </dgm:presLayoutVars>
      </dgm:prSet>
      <dgm:spPr/>
    </dgm:pt>
    <dgm:pt modelId="{632FD387-1C8C-4064-8B0D-33B86463B75F}" type="pres">
      <dgm:prSet presAssocID="{EE25D6DD-DE11-4F1C-A04C-33BF8AA382AF}" presName="spaceBetweenRectangles" presStyleCnt="0"/>
      <dgm:spPr/>
    </dgm:pt>
    <dgm:pt modelId="{2F7E0284-5F0F-4CC2-A3AF-5E7F6A8B1C17}" type="pres">
      <dgm:prSet presAssocID="{382B92E0-8EFF-4EAB-BBB3-0F0109C61EC7}" presName="parentLin" presStyleCnt="0"/>
      <dgm:spPr/>
    </dgm:pt>
    <dgm:pt modelId="{13027F5A-08F5-47B2-96B5-6F1084865E39}" type="pres">
      <dgm:prSet presAssocID="{382B92E0-8EFF-4EAB-BBB3-0F0109C61EC7}" presName="parentLeftMargin" presStyleLbl="node1" presStyleIdx="0" presStyleCnt="2"/>
      <dgm:spPr/>
    </dgm:pt>
    <dgm:pt modelId="{23E25DF6-BA71-477D-9E89-23A1F4E91BEB}" type="pres">
      <dgm:prSet presAssocID="{382B92E0-8EFF-4EAB-BBB3-0F0109C61EC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E4BF717-867F-4A72-AAFB-974C4E0C0927}" type="pres">
      <dgm:prSet presAssocID="{382B92E0-8EFF-4EAB-BBB3-0F0109C61EC7}" presName="negativeSpace" presStyleCnt="0"/>
      <dgm:spPr/>
    </dgm:pt>
    <dgm:pt modelId="{EBBB31CE-B518-4EDB-9A39-9CAA7EBA342F}" type="pres">
      <dgm:prSet presAssocID="{382B92E0-8EFF-4EAB-BBB3-0F0109C61EC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3B6D01F-BEF9-4AAF-B1DB-F63BE811C24B}" type="presOf" srcId="{382B92E0-8EFF-4EAB-BBB3-0F0109C61EC7}" destId="{23E25DF6-BA71-477D-9E89-23A1F4E91BEB}" srcOrd="1" destOrd="0" presId="urn:microsoft.com/office/officeart/2005/8/layout/list1"/>
    <dgm:cxn modelId="{A5B02A37-B32D-4C87-B2D2-D9299840393B}" type="presOf" srcId="{66255355-27F3-4830-BF49-B22C8FFB078F}" destId="{7DB36AC3-7048-4004-8CB4-FA8846F81A9B}" srcOrd="0" destOrd="0" presId="urn:microsoft.com/office/officeart/2005/8/layout/list1"/>
    <dgm:cxn modelId="{95CB5D60-C0EF-4755-A248-DC6B119B2392}" type="presOf" srcId="{ED006A72-3A3F-490D-AF97-0DAF852AEBC1}" destId="{B829D7B4-2C32-4C7B-BF22-E83097A41D79}" srcOrd="1" destOrd="0" presId="urn:microsoft.com/office/officeart/2005/8/layout/list1"/>
    <dgm:cxn modelId="{B42AA641-9D62-47C6-9E8B-878D09B9A3F2}" type="presOf" srcId="{66893338-C710-4FE0-8A74-8FBD4DBF64CF}" destId="{826D4FA0-229C-401F-8794-E0626654103D}" srcOrd="0" destOrd="1" presId="urn:microsoft.com/office/officeart/2005/8/layout/list1"/>
    <dgm:cxn modelId="{B275EB4A-17BB-44C5-A2D4-82E5EE20ADF9}" type="presOf" srcId="{382B92E0-8EFF-4EAB-BBB3-0F0109C61EC7}" destId="{13027F5A-08F5-47B2-96B5-6F1084865E39}" srcOrd="0" destOrd="0" presId="urn:microsoft.com/office/officeart/2005/8/layout/list1"/>
    <dgm:cxn modelId="{A96BC957-65CC-4CAF-9BD2-74764D9DD561}" srcId="{66255355-27F3-4830-BF49-B22C8FFB078F}" destId="{382B92E0-8EFF-4EAB-BBB3-0F0109C61EC7}" srcOrd="1" destOrd="0" parTransId="{5BE2C2FA-8912-454C-9B81-71C8013E9B42}" sibTransId="{F5F9AFBB-5E14-4E63-BDFB-31D3798F3718}"/>
    <dgm:cxn modelId="{B74DD477-5768-4745-8529-5F8B244F5BCC}" srcId="{382B92E0-8EFF-4EAB-BBB3-0F0109C61EC7}" destId="{9F45757B-2CE9-4CA6-9E2C-8BC280642AEF}" srcOrd="1" destOrd="0" parTransId="{84F42138-E53F-4C2D-814C-9FFF8A555949}" sibTransId="{C39D6820-5688-4E2A-A615-1D7B382AB40A}"/>
    <dgm:cxn modelId="{C9FF457B-6948-49FB-AC48-070C5F821D9D}" srcId="{ED006A72-3A3F-490D-AF97-0DAF852AEBC1}" destId="{66893338-C710-4FE0-8A74-8FBD4DBF64CF}" srcOrd="1" destOrd="0" parTransId="{BF2C484E-9A7F-4ACE-8D9E-01ECF9C33834}" sibTransId="{1C132077-7DB6-4EED-BC91-193D7FB3B259}"/>
    <dgm:cxn modelId="{DFB68C8A-8B7A-488C-A895-EF57718B3C78}" type="presOf" srcId="{99C8C56B-A895-4156-9041-9A199C06F4F4}" destId="{826D4FA0-229C-401F-8794-E0626654103D}" srcOrd="0" destOrd="0" presId="urn:microsoft.com/office/officeart/2005/8/layout/list1"/>
    <dgm:cxn modelId="{1839AD8C-5490-46EE-A75E-8E60ACE1D086}" type="presOf" srcId="{A82C2003-ED43-43AF-A48D-F70BABD8CE3E}" destId="{EBBB31CE-B518-4EDB-9A39-9CAA7EBA342F}" srcOrd="0" destOrd="0" presId="urn:microsoft.com/office/officeart/2005/8/layout/list1"/>
    <dgm:cxn modelId="{B147A2A2-8F76-4546-9F34-154A39620AEF}" srcId="{ED006A72-3A3F-490D-AF97-0DAF852AEBC1}" destId="{99C8C56B-A895-4156-9041-9A199C06F4F4}" srcOrd="0" destOrd="0" parTransId="{B87A61C2-FEAC-4F5F-8FCE-FEF787CB323B}" sibTransId="{09367884-6372-4BC2-A85D-B7CA70A2EC08}"/>
    <dgm:cxn modelId="{19E61BB1-798B-4E83-96AE-36E15A608B2F}" srcId="{382B92E0-8EFF-4EAB-BBB3-0F0109C61EC7}" destId="{A82C2003-ED43-43AF-A48D-F70BABD8CE3E}" srcOrd="0" destOrd="0" parTransId="{5BD63E17-CCB6-4135-9710-36349BCD8F1E}" sibTransId="{793A69D0-C587-4262-B2DE-4AFFA27DDAC1}"/>
    <dgm:cxn modelId="{CEE33BCA-8B0A-4264-B037-3B640665AA03}" type="presOf" srcId="{ED006A72-3A3F-490D-AF97-0DAF852AEBC1}" destId="{8C03FE20-C170-4077-A46B-4CF6935B7190}" srcOrd="0" destOrd="0" presId="urn:microsoft.com/office/officeart/2005/8/layout/list1"/>
    <dgm:cxn modelId="{96D949D7-FA76-4C4D-9F43-DDDD7E5A611F}" type="presOf" srcId="{9F45757B-2CE9-4CA6-9E2C-8BC280642AEF}" destId="{EBBB31CE-B518-4EDB-9A39-9CAA7EBA342F}" srcOrd="0" destOrd="1" presId="urn:microsoft.com/office/officeart/2005/8/layout/list1"/>
    <dgm:cxn modelId="{8A443FFD-01DA-4CB6-B8CC-FF6A02A9A928}" srcId="{66255355-27F3-4830-BF49-B22C8FFB078F}" destId="{ED006A72-3A3F-490D-AF97-0DAF852AEBC1}" srcOrd="0" destOrd="0" parTransId="{ED1AC7E0-FCBF-4035-99F8-B56F1578B032}" sibTransId="{EE25D6DD-DE11-4F1C-A04C-33BF8AA382AF}"/>
    <dgm:cxn modelId="{CE1CBAF2-4FB6-41EC-98FF-E60AABAA6A89}" type="presParOf" srcId="{7DB36AC3-7048-4004-8CB4-FA8846F81A9B}" destId="{7AED6064-416C-45F4-A670-2154F8AA7667}" srcOrd="0" destOrd="0" presId="urn:microsoft.com/office/officeart/2005/8/layout/list1"/>
    <dgm:cxn modelId="{066F53F0-4388-4221-BB30-6882689D4458}" type="presParOf" srcId="{7AED6064-416C-45F4-A670-2154F8AA7667}" destId="{8C03FE20-C170-4077-A46B-4CF6935B7190}" srcOrd="0" destOrd="0" presId="urn:microsoft.com/office/officeart/2005/8/layout/list1"/>
    <dgm:cxn modelId="{340B6F83-35F8-4874-87E3-367A1BF8AE35}" type="presParOf" srcId="{7AED6064-416C-45F4-A670-2154F8AA7667}" destId="{B829D7B4-2C32-4C7B-BF22-E83097A41D79}" srcOrd="1" destOrd="0" presId="urn:microsoft.com/office/officeart/2005/8/layout/list1"/>
    <dgm:cxn modelId="{7DED230C-A4B2-4D37-BFE1-8166E1262CD1}" type="presParOf" srcId="{7DB36AC3-7048-4004-8CB4-FA8846F81A9B}" destId="{7918D8C3-52EF-4D00-8ACC-ED5B9809A161}" srcOrd="1" destOrd="0" presId="urn:microsoft.com/office/officeart/2005/8/layout/list1"/>
    <dgm:cxn modelId="{A1CF3372-21D1-4426-9E7E-0470C672F7BF}" type="presParOf" srcId="{7DB36AC3-7048-4004-8CB4-FA8846F81A9B}" destId="{826D4FA0-229C-401F-8794-E0626654103D}" srcOrd="2" destOrd="0" presId="urn:microsoft.com/office/officeart/2005/8/layout/list1"/>
    <dgm:cxn modelId="{BD004894-70DD-4A68-B6E3-2F394DBBA69D}" type="presParOf" srcId="{7DB36AC3-7048-4004-8CB4-FA8846F81A9B}" destId="{632FD387-1C8C-4064-8B0D-33B86463B75F}" srcOrd="3" destOrd="0" presId="urn:microsoft.com/office/officeart/2005/8/layout/list1"/>
    <dgm:cxn modelId="{0517CC32-A4B1-46DF-A188-AA4B06D1C4D0}" type="presParOf" srcId="{7DB36AC3-7048-4004-8CB4-FA8846F81A9B}" destId="{2F7E0284-5F0F-4CC2-A3AF-5E7F6A8B1C17}" srcOrd="4" destOrd="0" presId="urn:microsoft.com/office/officeart/2005/8/layout/list1"/>
    <dgm:cxn modelId="{483A7150-D934-4BC3-A9B3-08E763716B98}" type="presParOf" srcId="{2F7E0284-5F0F-4CC2-A3AF-5E7F6A8B1C17}" destId="{13027F5A-08F5-47B2-96B5-6F1084865E39}" srcOrd="0" destOrd="0" presId="urn:microsoft.com/office/officeart/2005/8/layout/list1"/>
    <dgm:cxn modelId="{23F054FD-782F-4B0E-A54E-C7572C10489F}" type="presParOf" srcId="{2F7E0284-5F0F-4CC2-A3AF-5E7F6A8B1C17}" destId="{23E25DF6-BA71-477D-9E89-23A1F4E91BEB}" srcOrd="1" destOrd="0" presId="urn:microsoft.com/office/officeart/2005/8/layout/list1"/>
    <dgm:cxn modelId="{ECC84948-6757-45AB-910D-AF10B1472D00}" type="presParOf" srcId="{7DB36AC3-7048-4004-8CB4-FA8846F81A9B}" destId="{5E4BF717-867F-4A72-AAFB-974C4E0C0927}" srcOrd="5" destOrd="0" presId="urn:microsoft.com/office/officeart/2005/8/layout/list1"/>
    <dgm:cxn modelId="{EF4BB153-057F-4B91-BA1E-622F85D43F53}" type="presParOf" srcId="{7DB36AC3-7048-4004-8CB4-FA8846F81A9B}" destId="{EBBB31CE-B518-4EDB-9A39-9CAA7EBA34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66BC3B-1BA6-4BDF-BC7B-9B476C40F0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0D5D89-0FEC-4C79-977E-F20C6376BA1B}">
      <dgm:prSet phldrT="[Текст]"/>
      <dgm:spPr/>
      <dgm:t>
        <a:bodyPr/>
        <a:lstStyle/>
        <a:p>
          <a:r>
            <a:rPr lang="ru-RU" dirty="0"/>
            <a:t>Существование органов самоуправления</a:t>
          </a:r>
        </a:p>
      </dgm:t>
    </dgm:pt>
    <dgm:pt modelId="{4F665D8C-763C-4E79-B019-78CFD0D3E476}" type="parTrans" cxnId="{80E99931-CEC7-4E9D-9522-A42D9FFE9D6E}">
      <dgm:prSet/>
      <dgm:spPr/>
      <dgm:t>
        <a:bodyPr/>
        <a:lstStyle/>
        <a:p>
          <a:endParaRPr lang="ru-RU"/>
        </a:p>
      </dgm:t>
    </dgm:pt>
    <dgm:pt modelId="{6F4F764A-6AED-46E9-82C8-C086AAB5E9D8}" type="sibTrans" cxnId="{80E99931-CEC7-4E9D-9522-A42D9FFE9D6E}">
      <dgm:prSet/>
      <dgm:spPr/>
      <dgm:t>
        <a:bodyPr/>
        <a:lstStyle/>
        <a:p>
          <a:endParaRPr lang="ru-RU"/>
        </a:p>
      </dgm:t>
    </dgm:pt>
    <dgm:pt modelId="{EB5547F3-D837-42B4-8D6C-F313085AB8AB}">
      <dgm:prSet phldrT="[Текст]"/>
      <dgm:spPr/>
      <dgm:t>
        <a:bodyPr/>
        <a:lstStyle/>
        <a:p>
          <a:r>
            <a:rPr lang="ru-RU" dirty="0"/>
            <a:t>Чеканка монет и суд</a:t>
          </a:r>
        </a:p>
      </dgm:t>
    </dgm:pt>
    <dgm:pt modelId="{018DF8CC-98FC-4042-BF7D-B5C99D6D254E}" type="parTrans" cxnId="{B51852C3-12E7-48FB-887D-D3290B399432}">
      <dgm:prSet/>
      <dgm:spPr/>
      <dgm:t>
        <a:bodyPr/>
        <a:lstStyle/>
        <a:p>
          <a:endParaRPr lang="ru-RU"/>
        </a:p>
      </dgm:t>
    </dgm:pt>
    <dgm:pt modelId="{7B8E7DB7-5643-46E2-8B20-0B720D0E8988}" type="sibTrans" cxnId="{B51852C3-12E7-48FB-887D-D3290B399432}">
      <dgm:prSet/>
      <dgm:spPr/>
      <dgm:t>
        <a:bodyPr/>
        <a:lstStyle/>
        <a:p>
          <a:endParaRPr lang="ru-RU"/>
        </a:p>
      </dgm:t>
    </dgm:pt>
    <dgm:pt modelId="{7FF4311F-1E0F-43EA-859E-13042C2E28D8}">
      <dgm:prSet phldrT="[Текст]"/>
      <dgm:spPr/>
      <dgm:t>
        <a:bodyPr/>
        <a:lstStyle/>
        <a:p>
          <a:r>
            <a:rPr lang="ru-RU" dirty="0"/>
            <a:t>Собственное ополчение</a:t>
          </a:r>
        </a:p>
      </dgm:t>
    </dgm:pt>
    <dgm:pt modelId="{0A979DA2-451B-4938-94EB-D3305E91D832}" type="parTrans" cxnId="{B4EB896E-0378-468B-B153-DF197D2756E8}">
      <dgm:prSet/>
      <dgm:spPr/>
      <dgm:t>
        <a:bodyPr/>
        <a:lstStyle/>
        <a:p>
          <a:endParaRPr lang="ru-RU"/>
        </a:p>
      </dgm:t>
    </dgm:pt>
    <dgm:pt modelId="{1A4C7B70-3993-48B3-A693-5BBADCC030C9}" type="sibTrans" cxnId="{B4EB896E-0378-468B-B153-DF197D2756E8}">
      <dgm:prSet/>
      <dgm:spPr/>
      <dgm:t>
        <a:bodyPr/>
        <a:lstStyle/>
        <a:p>
          <a:endParaRPr lang="ru-RU"/>
        </a:p>
      </dgm:t>
    </dgm:pt>
    <dgm:pt modelId="{8C07198C-1A4B-49FC-A1E0-F0881393527E}">
      <dgm:prSet/>
      <dgm:spPr/>
      <dgm:t>
        <a:bodyPr/>
        <a:lstStyle/>
        <a:p>
          <a:r>
            <a:rPr lang="ru-RU" dirty="0"/>
            <a:t>Личная свобода горожан</a:t>
          </a:r>
        </a:p>
      </dgm:t>
    </dgm:pt>
    <dgm:pt modelId="{2CE51E48-47D6-4E30-86B7-5FAA21660A18}" type="parTrans" cxnId="{9545B934-41C2-4EC8-B77F-330DA147FBFE}">
      <dgm:prSet/>
      <dgm:spPr/>
      <dgm:t>
        <a:bodyPr/>
        <a:lstStyle/>
        <a:p>
          <a:endParaRPr lang="ru-RU"/>
        </a:p>
      </dgm:t>
    </dgm:pt>
    <dgm:pt modelId="{D2B204D0-E1E7-42EC-917F-911082F00295}" type="sibTrans" cxnId="{9545B934-41C2-4EC8-B77F-330DA147FBFE}">
      <dgm:prSet/>
      <dgm:spPr/>
      <dgm:t>
        <a:bodyPr/>
        <a:lstStyle/>
        <a:p>
          <a:endParaRPr lang="ru-RU"/>
        </a:p>
      </dgm:t>
    </dgm:pt>
    <dgm:pt modelId="{9AB56AFA-C0BA-4573-B252-523E945188A5}" type="pres">
      <dgm:prSet presAssocID="{FB66BC3B-1BA6-4BDF-BC7B-9B476C40F043}" presName="linear" presStyleCnt="0">
        <dgm:presLayoutVars>
          <dgm:dir/>
          <dgm:animLvl val="lvl"/>
          <dgm:resizeHandles val="exact"/>
        </dgm:presLayoutVars>
      </dgm:prSet>
      <dgm:spPr/>
    </dgm:pt>
    <dgm:pt modelId="{C0B4B424-D2B5-49E4-8C5B-CCE3509F2D3C}" type="pres">
      <dgm:prSet presAssocID="{F00D5D89-0FEC-4C79-977E-F20C6376BA1B}" presName="parentLin" presStyleCnt="0"/>
      <dgm:spPr/>
    </dgm:pt>
    <dgm:pt modelId="{2D6112D1-AF86-4769-BE7C-CD2924E4E9E9}" type="pres">
      <dgm:prSet presAssocID="{F00D5D89-0FEC-4C79-977E-F20C6376BA1B}" presName="parentLeftMargin" presStyleLbl="node1" presStyleIdx="0" presStyleCnt="4"/>
      <dgm:spPr/>
    </dgm:pt>
    <dgm:pt modelId="{3FF15762-C2DF-4BB6-9C01-4BFF9DC9122F}" type="pres">
      <dgm:prSet presAssocID="{F00D5D89-0FEC-4C79-977E-F20C6376BA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AE3F3D-2DD8-41E9-A1B0-F113CFC03F5A}" type="pres">
      <dgm:prSet presAssocID="{F00D5D89-0FEC-4C79-977E-F20C6376BA1B}" presName="negativeSpace" presStyleCnt="0"/>
      <dgm:spPr/>
    </dgm:pt>
    <dgm:pt modelId="{3D57A4AF-5FB2-4B3C-B591-9074A845EA63}" type="pres">
      <dgm:prSet presAssocID="{F00D5D89-0FEC-4C79-977E-F20C6376BA1B}" presName="childText" presStyleLbl="conFgAcc1" presStyleIdx="0" presStyleCnt="4">
        <dgm:presLayoutVars>
          <dgm:bulletEnabled val="1"/>
        </dgm:presLayoutVars>
      </dgm:prSet>
      <dgm:spPr/>
    </dgm:pt>
    <dgm:pt modelId="{A66FBC56-570C-4D04-8424-35E9132E7A53}" type="pres">
      <dgm:prSet presAssocID="{6F4F764A-6AED-46E9-82C8-C086AAB5E9D8}" presName="spaceBetweenRectangles" presStyleCnt="0"/>
      <dgm:spPr/>
    </dgm:pt>
    <dgm:pt modelId="{54F4BEDC-B894-4CCC-9EB5-A6ABC83CE247}" type="pres">
      <dgm:prSet presAssocID="{EB5547F3-D837-42B4-8D6C-F313085AB8AB}" presName="parentLin" presStyleCnt="0"/>
      <dgm:spPr/>
    </dgm:pt>
    <dgm:pt modelId="{1093BFA2-EA19-4FA6-B3D9-7025CCDD7D21}" type="pres">
      <dgm:prSet presAssocID="{EB5547F3-D837-42B4-8D6C-F313085AB8AB}" presName="parentLeftMargin" presStyleLbl="node1" presStyleIdx="0" presStyleCnt="4"/>
      <dgm:spPr/>
    </dgm:pt>
    <dgm:pt modelId="{C6041AA5-B88B-44FF-AB59-141736D1B413}" type="pres">
      <dgm:prSet presAssocID="{EB5547F3-D837-42B4-8D6C-F313085AB8A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6DDD63-B29E-4336-A221-E4CE6B02D82F}" type="pres">
      <dgm:prSet presAssocID="{EB5547F3-D837-42B4-8D6C-F313085AB8AB}" presName="negativeSpace" presStyleCnt="0"/>
      <dgm:spPr/>
    </dgm:pt>
    <dgm:pt modelId="{F8BB47C0-D2B3-4ED4-A2C1-14587E484421}" type="pres">
      <dgm:prSet presAssocID="{EB5547F3-D837-42B4-8D6C-F313085AB8AB}" presName="childText" presStyleLbl="conFgAcc1" presStyleIdx="1" presStyleCnt="4">
        <dgm:presLayoutVars>
          <dgm:bulletEnabled val="1"/>
        </dgm:presLayoutVars>
      </dgm:prSet>
      <dgm:spPr/>
    </dgm:pt>
    <dgm:pt modelId="{D85F6475-1068-4B27-82E0-6356FF8A1FA3}" type="pres">
      <dgm:prSet presAssocID="{7B8E7DB7-5643-46E2-8B20-0B720D0E8988}" presName="spaceBetweenRectangles" presStyleCnt="0"/>
      <dgm:spPr/>
    </dgm:pt>
    <dgm:pt modelId="{23068670-0D70-44F0-B705-0AA52A5B3673}" type="pres">
      <dgm:prSet presAssocID="{7FF4311F-1E0F-43EA-859E-13042C2E28D8}" presName="parentLin" presStyleCnt="0"/>
      <dgm:spPr/>
    </dgm:pt>
    <dgm:pt modelId="{9C6D9C15-7CD2-4D88-97FB-BA4D4767CA18}" type="pres">
      <dgm:prSet presAssocID="{7FF4311F-1E0F-43EA-859E-13042C2E28D8}" presName="parentLeftMargin" presStyleLbl="node1" presStyleIdx="1" presStyleCnt="4"/>
      <dgm:spPr/>
    </dgm:pt>
    <dgm:pt modelId="{BECBF257-FFA3-4400-B861-E87F39FC1D42}" type="pres">
      <dgm:prSet presAssocID="{7FF4311F-1E0F-43EA-859E-13042C2E28D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F38C4BD-C015-459F-B868-461692E69DE7}" type="pres">
      <dgm:prSet presAssocID="{7FF4311F-1E0F-43EA-859E-13042C2E28D8}" presName="negativeSpace" presStyleCnt="0"/>
      <dgm:spPr/>
    </dgm:pt>
    <dgm:pt modelId="{5D2FA720-19D2-429A-8D56-B57A2A4D9F36}" type="pres">
      <dgm:prSet presAssocID="{7FF4311F-1E0F-43EA-859E-13042C2E28D8}" presName="childText" presStyleLbl="conFgAcc1" presStyleIdx="2" presStyleCnt="4">
        <dgm:presLayoutVars>
          <dgm:bulletEnabled val="1"/>
        </dgm:presLayoutVars>
      </dgm:prSet>
      <dgm:spPr/>
    </dgm:pt>
    <dgm:pt modelId="{CEB8621E-ABAA-4808-A036-16F997987489}" type="pres">
      <dgm:prSet presAssocID="{1A4C7B70-3993-48B3-A693-5BBADCC030C9}" presName="spaceBetweenRectangles" presStyleCnt="0"/>
      <dgm:spPr/>
    </dgm:pt>
    <dgm:pt modelId="{D7E2C93E-9111-450C-8C0C-34F6B44212BE}" type="pres">
      <dgm:prSet presAssocID="{8C07198C-1A4B-49FC-A1E0-F0881393527E}" presName="parentLin" presStyleCnt="0"/>
      <dgm:spPr/>
    </dgm:pt>
    <dgm:pt modelId="{375DCAB4-5D6C-4F08-AC90-CD18998A0987}" type="pres">
      <dgm:prSet presAssocID="{8C07198C-1A4B-49FC-A1E0-F0881393527E}" presName="parentLeftMargin" presStyleLbl="node1" presStyleIdx="2" presStyleCnt="4"/>
      <dgm:spPr/>
    </dgm:pt>
    <dgm:pt modelId="{74753C60-8EC0-426A-A473-66FDC55E08A9}" type="pres">
      <dgm:prSet presAssocID="{8C07198C-1A4B-49FC-A1E0-F0881393527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339EA84-AF01-463D-ABF0-13D5F5F062D3}" type="pres">
      <dgm:prSet presAssocID="{8C07198C-1A4B-49FC-A1E0-F0881393527E}" presName="negativeSpace" presStyleCnt="0"/>
      <dgm:spPr/>
    </dgm:pt>
    <dgm:pt modelId="{910F3173-EB60-4FBE-8BDE-D3F703E1E9A2}" type="pres">
      <dgm:prSet presAssocID="{8C07198C-1A4B-49FC-A1E0-F0881393527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85E332B-A085-444A-BC03-DF6D9F0EF9D5}" type="presOf" srcId="{7FF4311F-1E0F-43EA-859E-13042C2E28D8}" destId="{BECBF257-FFA3-4400-B861-E87F39FC1D42}" srcOrd="1" destOrd="0" presId="urn:microsoft.com/office/officeart/2005/8/layout/list1"/>
    <dgm:cxn modelId="{80E99931-CEC7-4E9D-9522-A42D9FFE9D6E}" srcId="{FB66BC3B-1BA6-4BDF-BC7B-9B476C40F043}" destId="{F00D5D89-0FEC-4C79-977E-F20C6376BA1B}" srcOrd="0" destOrd="0" parTransId="{4F665D8C-763C-4E79-B019-78CFD0D3E476}" sibTransId="{6F4F764A-6AED-46E9-82C8-C086AAB5E9D8}"/>
    <dgm:cxn modelId="{9545B934-41C2-4EC8-B77F-330DA147FBFE}" srcId="{FB66BC3B-1BA6-4BDF-BC7B-9B476C40F043}" destId="{8C07198C-1A4B-49FC-A1E0-F0881393527E}" srcOrd="3" destOrd="0" parTransId="{2CE51E48-47D6-4E30-86B7-5FAA21660A18}" sibTransId="{D2B204D0-E1E7-42EC-917F-911082F00295}"/>
    <dgm:cxn modelId="{B925EF39-4915-46D0-9DA2-BEC23FEC83D5}" type="presOf" srcId="{F00D5D89-0FEC-4C79-977E-F20C6376BA1B}" destId="{2D6112D1-AF86-4769-BE7C-CD2924E4E9E9}" srcOrd="0" destOrd="0" presId="urn:microsoft.com/office/officeart/2005/8/layout/list1"/>
    <dgm:cxn modelId="{CDEA095D-0F61-4D81-A42C-DECB561BCE1B}" type="presOf" srcId="{8C07198C-1A4B-49FC-A1E0-F0881393527E}" destId="{375DCAB4-5D6C-4F08-AC90-CD18998A0987}" srcOrd="0" destOrd="0" presId="urn:microsoft.com/office/officeart/2005/8/layout/list1"/>
    <dgm:cxn modelId="{8B8CCB4D-A376-4C56-AFED-5D96CA156E33}" type="presOf" srcId="{EB5547F3-D837-42B4-8D6C-F313085AB8AB}" destId="{C6041AA5-B88B-44FF-AB59-141736D1B413}" srcOrd="1" destOrd="0" presId="urn:microsoft.com/office/officeart/2005/8/layout/list1"/>
    <dgm:cxn modelId="{B4EB896E-0378-468B-B153-DF197D2756E8}" srcId="{FB66BC3B-1BA6-4BDF-BC7B-9B476C40F043}" destId="{7FF4311F-1E0F-43EA-859E-13042C2E28D8}" srcOrd="2" destOrd="0" parTransId="{0A979DA2-451B-4938-94EB-D3305E91D832}" sibTransId="{1A4C7B70-3993-48B3-A693-5BBADCC030C9}"/>
    <dgm:cxn modelId="{D28D4452-CF71-4210-8497-E98B9DC59067}" type="presOf" srcId="{8C07198C-1A4B-49FC-A1E0-F0881393527E}" destId="{74753C60-8EC0-426A-A473-66FDC55E08A9}" srcOrd="1" destOrd="0" presId="urn:microsoft.com/office/officeart/2005/8/layout/list1"/>
    <dgm:cxn modelId="{70486387-C3CD-45EC-907A-3ED9212B50CF}" type="presOf" srcId="{EB5547F3-D837-42B4-8D6C-F313085AB8AB}" destId="{1093BFA2-EA19-4FA6-B3D9-7025CCDD7D21}" srcOrd="0" destOrd="0" presId="urn:microsoft.com/office/officeart/2005/8/layout/list1"/>
    <dgm:cxn modelId="{995E32BE-190E-4C28-B7A1-EC31EDC4F10E}" type="presOf" srcId="{FB66BC3B-1BA6-4BDF-BC7B-9B476C40F043}" destId="{9AB56AFA-C0BA-4573-B252-523E945188A5}" srcOrd="0" destOrd="0" presId="urn:microsoft.com/office/officeart/2005/8/layout/list1"/>
    <dgm:cxn modelId="{B51852C3-12E7-48FB-887D-D3290B399432}" srcId="{FB66BC3B-1BA6-4BDF-BC7B-9B476C40F043}" destId="{EB5547F3-D837-42B4-8D6C-F313085AB8AB}" srcOrd="1" destOrd="0" parTransId="{018DF8CC-98FC-4042-BF7D-B5C99D6D254E}" sibTransId="{7B8E7DB7-5643-46E2-8B20-0B720D0E8988}"/>
    <dgm:cxn modelId="{2B0C84D6-316F-4B4F-96CF-0A54686EC985}" type="presOf" srcId="{F00D5D89-0FEC-4C79-977E-F20C6376BA1B}" destId="{3FF15762-C2DF-4BB6-9C01-4BFF9DC9122F}" srcOrd="1" destOrd="0" presId="urn:microsoft.com/office/officeart/2005/8/layout/list1"/>
    <dgm:cxn modelId="{BAECD9D6-8489-4F54-A4E8-6A932C6C191B}" type="presOf" srcId="{7FF4311F-1E0F-43EA-859E-13042C2E28D8}" destId="{9C6D9C15-7CD2-4D88-97FB-BA4D4767CA18}" srcOrd="0" destOrd="0" presId="urn:microsoft.com/office/officeart/2005/8/layout/list1"/>
    <dgm:cxn modelId="{F8DF68AC-616C-4F64-9B22-69BE6E22C0D7}" type="presParOf" srcId="{9AB56AFA-C0BA-4573-B252-523E945188A5}" destId="{C0B4B424-D2B5-49E4-8C5B-CCE3509F2D3C}" srcOrd="0" destOrd="0" presId="urn:microsoft.com/office/officeart/2005/8/layout/list1"/>
    <dgm:cxn modelId="{B2B7817D-1694-49ED-8C2E-D1A196BF4BB8}" type="presParOf" srcId="{C0B4B424-D2B5-49E4-8C5B-CCE3509F2D3C}" destId="{2D6112D1-AF86-4769-BE7C-CD2924E4E9E9}" srcOrd="0" destOrd="0" presId="urn:microsoft.com/office/officeart/2005/8/layout/list1"/>
    <dgm:cxn modelId="{0431259F-BBD0-42A7-B005-86D9D8CB9A03}" type="presParOf" srcId="{C0B4B424-D2B5-49E4-8C5B-CCE3509F2D3C}" destId="{3FF15762-C2DF-4BB6-9C01-4BFF9DC9122F}" srcOrd="1" destOrd="0" presId="urn:microsoft.com/office/officeart/2005/8/layout/list1"/>
    <dgm:cxn modelId="{7173F92C-F8AF-4D2F-B548-11733DB0785A}" type="presParOf" srcId="{9AB56AFA-C0BA-4573-B252-523E945188A5}" destId="{A1AE3F3D-2DD8-41E9-A1B0-F113CFC03F5A}" srcOrd="1" destOrd="0" presId="urn:microsoft.com/office/officeart/2005/8/layout/list1"/>
    <dgm:cxn modelId="{864944B1-0F92-4DEA-8464-38E19271FAD6}" type="presParOf" srcId="{9AB56AFA-C0BA-4573-B252-523E945188A5}" destId="{3D57A4AF-5FB2-4B3C-B591-9074A845EA63}" srcOrd="2" destOrd="0" presId="urn:microsoft.com/office/officeart/2005/8/layout/list1"/>
    <dgm:cxn modelId="{982E128E-3CF5-4D0A-B751-EF17608B5296}" type="presParOf" srcId="{9AB56AFA-C0BA-4573-B252-523E945188A5}" destId="{A66FBC56-570C-4D04-8424-35E9132E7A53}" srcOrd="3" destOrd="0" presId="urn:microsoft.com/office/officeart/2005/8/layout/list1"/>
    <dgm:cxn modelId="{EC9F71A0-8C36-4CEC-8077-6C69B36F522C}" type="presParOf" srcId="{9AB56AFA-C0BA-4573-B252-523E945188A5}" destId="{54F4BEDC-B894-4CCC-9EB5-A6ABC83CE247}" srcOrd="4" destOrd="0" presId="urn:microsoft.com/office/officeart/2005/8/layout/list1"/>
    <dgm:cxn modelId="{13866B7C-FBDE-45E2-BD56-4095CE87A113}" type="presParOf" srcId="{54F4BEDC-B894-4CCC-9EB5-A6ABC83CE247}" destId="{1093BFA2-EA19-4FA6-B3D9-7025CCDD7D21}" srcOrd="0" destOrd="0" presId="urn:microsoft.com/office/officeart/2005/8/layout/list1"/>
    <dgm:cxn modelId="{601DF084-7ABB-4402-A915-410BFC5A91B9}" type="presParOf" srcId="{54F4BEDC-B894-4CCC-9EB5-A6ABC83CE247}" destId="{C6041AA5-B88B-44FF-AB59-141736D1B413}" srcOrd="1" destOrd="0" presId="urn:microsoft.com/office/officeart/2005/8/layout/list1"/>
    <dgm:cxn modelId="{05B237E7-D3EE-424B-8372-F88C7E32FFB4}" type="presParOf" srcId="{9AB56AFA-C0BA-4573-B252-523E945188A5}" destId="{C66DDD63-B29E-4336-A221-E4CE6B02D82F}" srcOrd="5" destOrd="0" presId="urn:microsoft.com/office/officeart/2005/8/layout/list1"/>
    <dgm:cxn modelId="{5C261ED3-3EAD-4DC9-94B5-244E48AF3C15}" type="presParOf" srcId="{9AB56AFA-C0BA-4573-B252-523E945188A5}" destId="{F8BB47C0-D2B3-4ED4-A2C1-14587E484421}" srcOrd="6" destOrd="0" presId="urn:microsoft.com/office/officeart/2005/8/layout/list1"/>
    <dgm:cxn modelId="{60D11D00-55B5-4304-AE3A-11A3F6FA3106}" type="presParOf" srcId="{9AB56AFA-C0BA-4573-B252-523E945188A5}" destId="{D85F6475-1068-4B27-82E0-6356FF8A1FA3}" srcOrd="7" destOrd="0" presId="urn:microsoft.com/office/officeart/2005/8/layout/list1"/>
    <dgm:cxn modelId="{D4CA6CCB-3883-4F9B-BAD3-5A40BAF058D5}" type="presParOf" srcId="{9AB56AFA-C0BA-4573-B252-523E945188A5}" destId="{23068670-0D70-44F0-B705-0AA52A5B3673}" srcOrd="8" destOrd="0" presId="urn:microsoft.com/office/officeart/2005/8/layout/list1"/>
    <dgm:cxn modelId="{05EEA3CB-38E6-4938-9346-90156669135C}" type="presParOf" srcId="{23068670-0D70-44F0-B705-0AA52A5B3673}" destId="{9C6D9C15-7CD2-4D88-97FB-BA4D4767CA18}" srcOrd="0" destOrd="0" presId="urn:microsoft.com/office/officeart/2005/8/layout/list1"/>
    <dgm:cxn modelId="{4090EB47-1CA6-432C-B97A-959A7F2D272E}" type="presParOf" srcId="{23068670-0D70-44F0-B705-0AA52A5B3673}" destId="{BECBF257-FFA3-4400-B861-E87F39FC1D42}" srcOrd="1" destOrd="0" presId="urn:microsoft.com/office/officeart/2005/8/layout/list1"/>
    <dgm:cxn modelId="{E489127F-B012-47F2-B02F-B5F37DCC591A}" type="presParOf" srcId="{9AB56AFA-C0BA-4573-B252-523E945188A5}" destId="{8F38C4BD-C015-459F-B868-461692E69DE7}" srcOrd="9" destOrd="0" presId="urn:microsoft.com/office/officeart/2005/8/layout/list1"/>
    <dgm:cxn modelId="{D85C3217-47D2-40C3-A340-607495A3A0BC}" type="presParOf" srcId="{9AB56AFA-C0BA-4573-B252-523E945188A5}" destId="{5D2FA720-19D2-429A-8D56-B57A2A4D9F36}" srcOrd="10" destOrd="0" presId="urn:microsoft.com/office/officeart/2005/8/layout/list1"/>
    <dgm:cxn modelId="{193F8CEE-5152-4CCE-8CEB-63A61395A8E9}" type="presParOf" srcId="{9AB56AFA-C0BA-4573-B252-523E945188A5}" destId="{CEB8621E-ABAA-4808-A036-16F997987489}" srcOrd="11" destOrd="0" presId="urn:microsoft.com/office/officeart/2005/8/layout/list1"/>
    <dgm:cxn modelId="{8C3956D9-B928-4812-8879-DE436EC062C2}" type="presParOf" srcId="{9AB56AFA-C0BA-4573-B252-523E945188A5}" destId="{D7E2C93E-9111-450C-8C0C-34F6B44212BE}" srcOrd="12" destOrd="0" presId="urn:microsoft.com/office/officeart/2005/8/layout/list1"/>
    <dgm:cxn modelId="{BA491E3B-BDA9-489C-8C44-CF78567B43CE}" type="presParOf" srcId="{D7E2C93E-9111-450C-8C0C-34F6B44212BE}" destId="{375DCAB4-5D6C-4F08-AC90-CD18998A0987}" srcOrd="0" destOrd="0" presId="urn:microsoft.com/office/officeart/2005/8/layout/list1"/>
    <dgm:cxn modelId="{C1D7663A-93A4-44DD-9D7B-EA96BFB339CF}" type="presParOf" srcId="{D7E2C93E-9111-450C-8C0C-34F6B44212BE}" destId="{74753C60-8EC0-426A-A473-66FDC55E08A9}" srcOrd="1" destOrd="0" presId="urn:microsoft.com/office/officeart/2005/8/layout/list1"/>
    <dgm:cxn modelId="{5FC97983-0FD1-40AA-902D-9AFFC6D66217}" type="presParOf" srcId="{9AB56AFA-C0BA-4573-B252-523E945188A5}" destId="{1339EA84-AF01-463D-ABF0-13D5F5F062D3}" srcOrd="13" destOrd="0" presId="urn:microsoft.com/office/officeart/2005/8/layout/list1"/>
    <dgm:cxn modelId="{FCFBF322-09BC-4AFE-9812-AE7516B089C1}" type="presParOf" srcId="{9AB56AFA-C0BA-4573-B252-523E945188A5}" destId="{910F3173-EB60-4FBE-8BDE-D3F703E1E9A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546753-D7F9-4709-97C1-6E355B66BA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93A819D-E904-4969-ABF3-D568A3CE7695}">
      <dgm:prSet/>
      <dgm:spPr/>
      <dgm:t>
        <a:bodyPr/>
        <a:lstStyle/>
        <a:p>
          <a:r>
            <a:rPr lang="ru-RU"/>
            <a:t>Широкое распространение получили городские рынки и ярмарки</a:t>
          </a:r>
          <a:endParaRPr lang="en-US"/>
        </a:p>
      </dgm:t>
    </dgm:pt>
    <dgm:pt modelId="{588846BE-A58A-4EA1-88BE-A971F71FB9B9}" type="parTrans" cxnId="{8EBB93F4-0EE0-4975-9888-6B9A67104F7E}">
      <dgm:prSet/>
      <dgm:spPr/>
      <dgm:t>
        <a:bodyPr/>
        <a:lstStyle/>
        <a:p>
          <a:endParaRPr lang="en-US"/>
        </a:p>
      </dgm:t>
    </dgm:pt>
    <dgm:pt modelId="{603E6BAC-2C88-4365-93A8-05D612270580}" type="sibTrans" cxnId="{8EBB93F4-0EE0-4975-9888-6B9A67104F7E}">
      <dgm:prSet/>
      <dgm:spPr/>
      <dgm:t>
        <a:bodyPr/>
        <a:lstStyle/>
        <a:p>
          <a:endParaRPr lang="en-US"/>
        </a:p>
      </dgm:t>
    </dgm:pt>
    <dgm:pt modelId="{4F1D8D17-D86F-455F-BCEB-4CE89DE98A67}">
      <dgm:prSet/>
      <dgm:spPr/>
      <dgm:t>
        <a:bodyPr/>
        <a:lstStyle/>
        <a:p>
          <a:r>
            <a:rPr lang="ru-RU"/>
            <a:t>Посредниками в торговых операциях выступали купцы. Для защиты своих интересов они начали объединяться в гильдии (Венеция, Генуя, Любек)</a:t>
          </a:r>
          <a:endParaRPr lang="en-US"/>
        </a:p>
      </dgm:t>
    </dgm:pt>
    <dgm:pt modelId="{8A5EF9F0-BB16-49C7-B989-AE3C13284D07}" type="parTrans" cxnId="{FC4DC975-C5B7-4240-A164-A6A8DFB6CD50}">
      <dgm:prSet/>
      <dgm:spPr/>
      <dgm:t>
        <a:bodyPr/>
        <a:lstStyle/>
        <a:p>
          <a:endParaRPr lang="en-US"/>
        </a:p>
      </dgm:t>
    </dgm:pt>
    <dgm:pt modelId="{755A48AA-26A4-4743-AC52-F5CC3ECDFECF}" type="sibTrans" cxnId="{FC4DC975-C5B7-4240-A164-A6A8DFB6CD50}">
      <dgm:prSet/>
      <dgm:spPr/>
      <dgm:t>
        <a:bodyPr/>
        <a:lstStyle/>
        <a:p>
          <a:endParaRPr lang="en-US"/>
        </a:p>
      </dgm:t>
    </dgm:pt>
    <dgm:pt modelId="{8E94572F-C1F2-4150-A6D5-926635B39915}">
      <dgm:prSet/>
      <dgm:spPr/>
      <dgm:t>
        <a:bodyPr/>
        <a:lstStyle/>
        <a:p>
          <a:r>
            <a:rPr lang="ru-RU"/>
            <a:t>Торговля велась как между странами Европы, так и с далекими странами Востока, откуда привозили ценные товары и ресурсы</a:t>
          </a:r>
          <a:endParaRPr lang="en-US"/>
        </a:p>
      </dgm:t>
    </dgm:pt>
    <dgm:pt modelId="{59DC5F73-28B4-4B6F-90BF-7A7D71684873}" type="parTrans" cxnId="{04D8D745-7055-48FA-9CA1-C6CD055DE851}">
      <dgm:prSet/>
      <dgm:spPr/>
      <dgm:t>
        <a:bodyPr/>
        <a:lstStyle/>
        <a:p>
          <a:endParaRPr lang="en-US"/>
        </a:p>
      </dgm:t>
    </dgm:pt>
    <dgm:pt modelId="{5A16FF3D-D1C5-4D0C-8D74-7D5446F08343}" type="sibTrans" cxnId="{04D8D745-7055-48FA-9CA1-C6CD055DE851}">
      <dgm:prSet/>
      <dgm:spPr/>
      <dgm:t>
        <a:bodyPr/>
        <a:lstStyle/>
        <a:p>
          <a:endParaRPr lang="en-US"/>
        </a:p>
      </dgm:t>
    </dgm:pt>
    <dgm:pt modelId="{F705DADD-D9DC-46CC-A1AA-FE427FBD83B3}" type="pres">
      <dgm:prSet presAssocID="{96546753-D7F9-4709-97C1-6E355B66BAF6}" presName="root" presStyleCnt="0">
        <dgm:presLayoutVars>
          <dgm:dir/>
          <dgm:resizeHandles val="exact"/>
        </dgm:presLayoutVars>
      </dgm:prSet>
      <dgm:spPr/>
    </dgm:pt>
    <dgm:pt modelId="{34AF0EDF-6034-4BE9-BEA8-879AF519FBDA}" type="pres">
      <dgm:prSet presAssocID="{B93A819D-E904-4969-ABF3-D568A3CE7695}" presName="compNode" presStyleCnt="0"/>
      <dgm:spPr/>
    </dgm:pt>
    <dgm:pt modelId="{04E941EB-D391-4F81-9FC8-04715256491B}" type="pres">
      <dgm:prSet presAssocID="{B93A819D-E904-4969-ABF3-D568A3CE7695}" presName="bgRect" presStyleLbl="bgShp" presStyleIdx="0" presStyleCnt="3"/>
      <dgm:spPr/>
    </dgm:pt>
    <dgm:pt modelId="{F1FDCBD1-2931-46E9-9245-3D809C92D770}" type="pres">
      <dgm:prSet presAssocID="{B93A819D-E904-4969-ABF3-D568A3CE76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абрика"/>
        </a:ext>
      </dgm:extLst>
    </dgm:pt>
    <dgm:pt modelId="{05EE2432-CCF4-4A71-B4C0-FD4503B9F5C8}" type="pres">
      <dgm:prSet presAssocID="{B93A819D-E904-4969-ABF3-D568A3CE7695}" presName="spaceRect" presStyleCnt="0"/>
      <dgm:spPr/>
    </dgm:pt>
    <dgm:pt modelId="{DC059378-90F6-4176-93AB-A8A4294E4FDF}" type="pres">
      <dgm:prSet presAssocID="{B93A819D-E904-4969-ABF3-D568A3CE7695}" presName="parTx" presStyleLbl="revTx" presStyleIdx="0" presStyleCnt="3">
        <dgm:presLayoutVars>
          <dgm:chMax val="0"/>
          <dgm:chPref val="0"/>
        </dgm:presLayoutVars>
      </dgm:prSet>
      <dgm:spPr/>
    </dgm:pt>
    <dgm:pt modelId="{7BFEABC1-F3FA-4C87-9666-58986691EC69}" type="pres">
      <dgm:prSet presAssocID="{603E6BAC-2C88-4365-93A8-05D612270580}" presName="sibTrans" presStyleCnt="0"/>
      <dgm:spPr/>
    </dgm:pt>
    <dgm:pt modelId="{D24A026B-F8BA-488E-99FE-CBECB6C9BEB9}" type="pres">
      <dgm:prSet presAssocID="{4F1D8D17-D86F-455F-BCEB-4CE89DE98A67}" presName="compNode" presStyleCnt="0"/>
      <dgm:spPr/>
    </dgm:pt>
    <dgm:pt modelId="{10D79AC8-7CD0-4152-BFBF-D22CF62D5993}" type="pres">
      <dgm:prSet presAssocID="{4F1D8D17-D86F-455F-BCEB-4CE89DE98A67}" presName="bgRect" presStyleLbl="bgShp" presStyleIdx="1" presStyleCnt="3"/>
      <dgm:spPr/>
    </dgm:pt>
    <dgm:pt modelId="{EAB892E7-B838-4E32-A42D-81881B3271D2}" type="pres">
      <dgm:prSet presAssocID="{4F1D8D17-D86F-455F-BCEB-4CE89DE98A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Ученый"/>
        </a:ext>
      </dgm:extLst>
    </dgm:pt>
    <dgm:pt modelId="{AD89E09A-0798-472A-9A5C-7A00604A0F88}" type="pres">
      <dgm:prSet presAssocID="{4F1D8D17-D86F-455F-BCEB-4CE89DE98A67}" presName="spaceRect" presStyleCnt="0"/>
      <dgm:spPr/>
    </dgm:pt>
    <dgm:pt modelId="{00C5DE2C-6030-4D91-BC14-A183302DF805}" type="pres">
      <dgm:prSet presAssocID="{4F1D8D17-D86F-455F-BCEB-4CE89DE98A67}" presName="parTx" presStyleLbl="revTx" presStyleIdx="1" presStyleCnt="3">
        <dgm:presLayoutVars>
          <dgm:chMax val="0"/>
          <dgm:chPref val="0"/>
        </dgm:presLayoutVars>
      </dgm:prSet>
      <dgm:spPr/>
    </dgm:pt>
    <dgm:pt modelId="{EE3F86AF-FD42-400C-ACD8-787F1A557D40}" type="pres">
      <dgm:prSet presAssocID="{755A48AA-26A4-4743-AC52-F5CC3ECDFECF}" presName="sibTrans" presStyleCnt="0"/>
      <dgm:spPr/>
    </dgm:pt>
    <dgm:pt modelId="{E8A8CEF4-119E-4746-8EEA-69E77FAEF934}" type="pres">
      <dgm:prSet presAssocID="{8E94572F-C1F2-4150-A6D5-926635B39915}" presName="compNode" presStyleCnt="0"/>
      <dgm:spPr/>
    </dgm:pt>
    <dgm:pt modelId="{2CA9ECD4-E2C7-4E89-91CF-629FD0A3F1B8}" type="pres">
      <dgm:prSet presAssocID="{8E94572F-C1F2-4150-A6D5-926635B39915}" presName="bgRect" presStyleLbl="bgShp" presStyleIdx="2" presStyleCnt="3"/>
      <dgm:spPr/>
    </dgm:pt>
    <dgm:pt modelId="{73A38550-8854-4B40-9807-258300BD2C2B}" type="pres">
      <dgm:prSet presAssocID="{8E94572F-C1F2-4150-A6D5-926635B3991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иоск"/>
        </a:ext>
      </dgm:extLst>
    </dgm:pt>
    <dgm:pt modelId="{6C2DA4B8-3817-49CD-A0B6-52B252C23D46}" type="pres">
      <dgm:prSet presAssocID="{8E94572F-C1F2-4150-A6D5-926635B39915}" presName="spaceRect" presStyleCnt="0"/>
      <dgm:spPr/>
    </dgm:pt>
    <dgm:pt modelId="{1C0F1431-0026-49DE-90E0-6DD58FAD7E69}" type="pres">
      <dgm:prSet presAssocID="{8E94572F-C1F2-4150-A6D5-926635B3991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4D8D745-7055-48FA-9CA1-C6CD055DE851}" srcId="{96546753-D7F9-4709-97C1-6E355B66BAF6}" destId="{8E94572F-C1F2-4150-A6D5-926635B39915}" srcOrd="2" destOrd="0" parTransId="{59DC5F73-28B4-4B6F-90BF-7A7D71684873}" sibTransId="{5A16FF3D-D1C5-4D0C-8D74-7D5446F08343}"/>
    <dgm:cxn modelId="{FFE2E44C-D270-407C-A46F-E6D30F118D4F}" type="presOf" srcId="{8E94572F-C1F2-4150-A6D5-926635B39915}" destId="{1C0F1431-0026-49DE-90E0-6DD58FAD7E69}" srcOrd="0" destOrd="0" presId="urn:microsoft.com/office/officeart/2018/2/layout/IconVerticalSolidList"/>
    <dgm:cxn modelId="{FC4DC975-C5B7-4240-A164-A6A8DFB6CD50}" srcId="{96546753-D7F9-4709-97C1-6E355B66BAF6}" destId="{4F1D8D17-D86F-455F-BCEB-4CE89DE98A67}" srcOrd="1" destOrd="0" parTransId="{8A5EF9F0-BB16-49C7-B989-AE3C13284D07}" sibTransId="{755A48AA-26A4-4743-AC52-F5CC3ECDFECF}"/>
    <dgm:cxn modelId="{6EE87987-5608-48CF-96F7-75FFB345B46C}" type="presOf" srcId="{4F1D8D17-D86F-455F-BCEB-4CE89DE98A67}" destId="{00C5DE2C-6030-4D91-BC14-A183302DF805}" srcOrd="0" destOrd="0" presId="urn:microsoft.com/office/officeart/2018/2/layout/IconVerticalSolidList"/>
    <dgm:cxn modelId="{8FBD459D-7424-402A-ADFA-F68333C9993D}" type="presOf" srcId="{B93A819D-E904-4969-ABF3-D568A3CE7695}" destId="{DC059378-90F6-4176-93AB-A8A4294E4FDF}" srcOrd="0" destOrd="0" presId="urn:microsoft.com/office/officeart/2018/2/layout/IconVerticalSolidList"/>
    <dgm:cxn modelId="{D27C95A0-2859-4E9D-822A-12F86DBFD7DC}" type="presOf" srcId="{96546753-D7F9-4709-97C1-6E355B66BAF6}" destId="{F705DADD-D9DC-46CC-A1AA-FE427FBD83B3}" srcOrd="0" destOrd="0" presId="urn:microsoft.com/office/officeart/2018/2/layout/IconVerticalSolidList"/>
    <dgm:cxn modelId="{8EBB93F4-0EE0-4975-9888-6B9A67104F7E}" srcId="{96546753-D7F9-4709-97C1-6E355B66BAF6}" destId="{B93A819D-E904-4969-ABF3-D568A3CE7695}" srcOrd="0" destOrd="0" parTransId="{588846BE-A58A-4EA1-88BE-A971F71FB9B9}" sibTransId="{603E6BAC-2C88-4365-93A8-05D612270580}"/>
    <dgm:cxn modelId="{488EE372-9BDB-4A63-9F5A-18D8EC0D9BD8}" type="presParOf" srcId="{F705DADD-D9DC-46CC-A1AA-FE427FBD83B3}" destId="{34AF0EDF-6034-4BE9-BEA8-879AF519FBDA}" srcOrd="0" destOrd="0" presId="urn:microsoft.com/office/officeart/2018/2/layout/IconVerticalSolidList"/>
    <dgm:cxn modelId="{37CB0E60-CB5A-45D8-9985-2FB23CFD553F}" type="presParOf" srcId="{34AF0EDF-6034-4BE9-BEA8-879AF519FBDA}" destId="{04E941EB-D391-4F81-9FC8-04715256491B}" srcOrd="0" destOrd="0" presId="urn:microsoft.com/office/officeart/2018/2/layout/IconVerticalSolidList"/>
    <dgm:cxn modelId="{5FCE6F96-0C96-403A-8E2D-31447BEB4376}" type="presParOf" srcId="{34AF0EDF-6034-4BE9-BEA8-879AF519FBDA}" destId="{F1FDCBD1-2931-46E9-9245-3D809C92D770}" srcOrd="1" destOrd="0" presId="urn:microsoft.com/office/officeart/2018/2/layout/IconVerticalSolidList"/>
    <dgm:cxn modelId="{4BED4FA0-D91B-4177-B03C-92D2EAC8AB9F}" type="presParOf" srcId="{34AF0EDF-6034-4BE9-BEA8-879AF519FBDA}" destId="{05EE2432-CCF4-4A71-B4C0-FD4503B9F5C8}" srcOrd="2" destOrd="0" presId="urn:microsoft.com/office/officeart/2018/2/layout/IconVerticalSolidList"/>
    <dgm:cxn modelId="{7D40C643-5550-404C-8304-7A9CF5B3484E}" type="presParOf" srcId="{34AF0EDF-6034-4BE9-BEA8-879AF519FBDA}" destId="{DC059378-90F6-4176-93AB-A8A4294E4FDF}" srcOrd="3" destOrd="0" presId="urn:microsoft.com/office/officeart/2018/2/layout/IconVerticalSolidList"/>
    <dgm:cxn modelId="{E4A1A44A-7DCC-4BC4-842B-519BAA416388}" type="presParOf" srcId="{F705DADD-D9DC-46CC-A1AA-FE427FBD83B3}" destId="{7BFEABC1-F3FA-4C87-9666-58986691EC69}" srcOrd="1" destOrd="0" presId="urn:microsoft.com/office/officeart/2018/2/layout/IconVerticalSolidList"/>
    <dgm:cxn modelId="{8FB1AC26-AFF1-481E-B767-9C752B186091}" type="presParOf" srcId="{F705DADD-D9DC-46CC-A1AA-FE427FBD83B3}" destId="{D24A026B-F8BA-488E-99FE-CBECB6C9BEB9}" srcOrd="2" destOrd="0" presId="urn:microsoft.com/office/officeart/2018/2/layout/IconVerticalSolidList"/>
    <dgm:cxn modelId="{3DCAEB06-EE50-4A17-AFD1-22B32296511D}" type="presParOf" srcId="{D24A026B-F8BA-488E-99FE-CBECB6C9BEB9}" destId="{10D79AC8-7CD0-4152-BFBF-D22CF62D5993}" srcOrd="0" destOrd="0" presId="urn:microsoft.com/office/officeart/2018/2/layout/IconVerticalSolidList"/>
    <dgm:cxn modelId="{306B8444-9416-44AC-94E2-B36D0F24EF07}" type="presParOf" srcId="{D24A026B-F8BA-488E-99FE-CBECB6C9BEB9}" destId="{EAB892E7-B838-4E32-A42D-81881B3271D2}" srcOrd="1" destOrd="0" presId="urn:microsoft.com/office/officeart/2018/2/layout/IconVerticalSolidList"/>
    <dgm:cxn modelId="{7DA13816-9338-4114-806B-44DDE4FE67D2}" type="presParOf" srcId="{D24A026B-F8BA-488E-99FE-CBECB6C9BEB9}" destId="{AD89E09A-0798-472A-9A5C-7A00604A0F88}" srcOrd="2" destOrd="0" presId="urn:microsoft.com/office/officeart/2018/2/layout/IconVerticalSolidList"/>
    <dgm:cxn modelId="{A298EDF4-7D5D-48A2-A71B-AFA225CEDA77}" type="presParOf" srcId="{D24A026B-F8BA-488E-99FE-CBECB6C9BEB9}" destId="{00C5DE2C-6030-4D91-BC14-A183302DF805}" srcOrd="3" destOrd="0" presId="urn:microsoft.com/office/officeart/2018/2/layout/IconVerticalSolidList"/>
    <dgm:cxn modelId="{BD736346-1060-487E-AD9E-34028BF9E96F}" type="presParOf" srcId="{F705DADD-D9DC-46CC-A1AA-FE427FBD83B3}" destId="{EE3F86AF-FD42-400C-ACD8-787F1A557D40}" srcOrd="3" destOrd="0" presId="urn:microsoft.com/office/officeart/2018/2/layout/IconVerticalSolidList"/>
    <dgm:cxn modelId="{A7EB1669-CD4A-4D56-8E4A-FC9495356AC5}" type="presParOf" srcId="{F705DADD-D9DC-46CC-A1AA-FE427FBD83B3}" destId="{E8A8CEF4-119E-4746-8EEA-69E77FAEF934}" srcOrd="4" destOrd="0" presId="urn:microsoft.com/office/officeart/2018/2/layout/IconVerticalSolidList"/>
    <dgm:cxn modelId="{E0D7BBFC-FF02-49A3-B092-0743669935BE}" type="presParOf" srcId="{E8A8CEF4-119E-4746-8EEA-69E77FAEF934}" destId="{2CA9ECD4-E2C7-4E89-91CF-629FD0A3F1B8}" srcOrd="0" destOrd="0" presId="urn:microsoft.com/office/officeart/2018/2/layout/IconVerticalSolidList"/>
    <dgm:cxn modelId="{A93AAE3E-B87F-4EE2-A8A3-F026ABAB51A2}" type="presParOf" srcId="{E8A8CEF4-119E-4746-8EEA-69E77FAEF934}" destId="{73A38550-8854-4B40-9807-258300BD2C2B}" srcOrd="1" destOrd="0" presId="urn:microsoft.com/office/officeart/2018/2/layout/IconVerticalSolidList"/>
    <dgm:cxn modelId="{BFD673BD-2BB7-487F-B969-B1E091DDBAAE}" type="presParOf" srcId="{E8A8CEF4-119E-4746-8EEA-69E77FAEF934}" destId="{6C2DA4B8-3817-49CD-A0B6-52B252C23D46}" srcOrd="2" destOrd="0" presId="urn:microsoft.com/office/officeart/2018/2/layout/IconVerticalSolidList"/>
    <dgm:cxn modelId="{19E746F8-AFA2-4C20-A6DD-DC208B79DFCE}" type="presParOf" srcId="{E8A8CEF4-119E-4746-8EEA-69E77FAEF934}" destId="{1C0F1431-0026-49DE-90E0-6DD58FAD7E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B48D0-616F-4F6A-8618-6B01E3F3F7CB}">
      <dsp:nvSpPr>
        <dsp:cNvPr id="0" name=""/>
        <dsp:cNvSpPr/>
      </dsp:nvSpPr>
      <dsp:spPr>
        <a:xfrm>
          <a:off x="0" y="2364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B74A5-A285-407C-814B-2C1497A10061}">
      <dsp:nvSpPr>
        <dsp:cNvPr id="0" name=""/>
        <dsp:cNvSpPr/>
      </dsp:nvSpPr>
      <dsp:spPr>
        <a:xfrm>
          <a:off x="362489" y="271984"/>
          <a:ext cx="659071" cy="659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115C3-74FE-4B0E-BD29-FF2E90825BF6}">
      <dsp:nvSpPr>
        <dsp:cNvPr id="0" name=""/>
        <dsp:cNvSpPr/>
      </dsp:nvSpPr>
      <dsp:spPr>
        <a:xfrm>
          <a:off x="1384050" y="236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Зарождение феодальных отношений</a:t>
          </a:r>
          <a:endParaRPr lang="en-US" sz="2200" kern="1200"/>
        </a:p>
      </dsp:txBody>
      <dsp:txXfrm>
        <a:off x="1384050" y="2364"/>
        <a:ext cx="4733285" cy="1198312"/>
      </dsp:txXfrm>
    </dsp:sp>
    <dsp:sp modelId="{341F7EF8-4CCF-4CF1-8F42-FA4D4D5FE49B}">
      <dsp:nvSpPr>
        <dsp:cNvPr id="0" name=""/>
        <dsp:cNvSpPr/>
      </dsp:nvSpPr>
      <dsp:spPr>
        <a:xfrm>
          <a:off x="0" y="1500254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5BA22-4DE7-46DB-B255-58965AB42007}">
      <dsp:nvSpPr>
        <dsp:cNvPr id="0" name=""/>
        <dsp:cNvSpPr/>
      </dsp:nvSpPr>
      <dsp:spPr>
        <a:xfrm>
          <a:off x="362489" y="1769874"/>
          <a:ext cx="659071" cy="659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D3B8D-7FD2-4F82-A36C-A28DB8D6FECA}">
      <dsp:nvSpPr>
        <dsp:cNvPr id="0" name=""/>
        <dsp:cNvSpPr/>
      </dsp:nvSpPr>
      <dsp:spPr>
        <a:xfrm>
          <a:off x="1384050" y="150025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Феодальная иерархия</a:t>
          </a:r>
          <a:endParaRPr lang="en-US" sz="2200" kern="1200"/>
        </a:p>
      </dsp:txBody>
      <dsp:txXfrm>
        <a:off x="1384050" y="1500254"/>
        <a:ext cx="4733285" cy="1198312"/>
      </dsp:txXfrm>
    </dsp:sp>
    <dsp:sp modelId="{9940B118-F52A-4461-AA69-DCE7565D9954}">
      <dsp:nvSpPr>
        <dsp:cNvPr id="0" name=""/>
        <dsp:cNvSpPr/>
      </dsp:nvSpPr>
      <dsp:spPr>
        <a:xfrm>
          <a:off x="0" y="2998145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09975-964A-4A1A-9B74-68BAC47177F0}">
      <dsp:nvSpPr>
        <dsp:cNvPr id="0" name=""/>
        <dsp:cNvSpPr/>
      </dsp:nvSpPr>
      <dsp:spPr>
        <a:xfrm>
          <a:off x="362489" y="3267765"/>
          <a:ext cx="659071" cy="659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E1968-55CB-480C-87F8-7307C7082768}">
      <dsp:nvSpPr>
        <dsp:cNvPr id="0" name=""/>
        <dsp:cNvSpPr/>
      </dsp:nvSpPr>
      <dsp:spPr>
        <a:xfrm>
          <a:off x="1384050" y="299814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Сословия Средневекового общества</a:t>
          </a:r>
          <a:endParaRPr lang="en-US" sz="2200" kern="1200"/>
        </a:p>
      </dsp:txBody>
      <dsp:txXfrm>
        <a:off x="1384050" y="2998145"/>
        <a:ext cx="4733285" cy="1198312"/>
      </dsp:txXfrm>
    </dsp:sp>
    <dsp:sp modelId="{1E9E77AE-7D41-47DD-BD68-38636FB0D345}">
      <dsp:nvSpPr>
        <dsp:cNvPr id="0" name=""/>
        <dsp:cNvSpPr/>
      </dsp:nvSpPr>
      <dsp:spPr>
        <a:xfrm>
          <a:off x="0" y="4496035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590BC-6621-40A7-A1C0-CCBCB951D34B}">
      <dsp:nvSpPr>
        <dsp:cNvPr id="0" name=""/>
        <dsp:cNvSpPr/>
      </dsp:nvSpPr>
      <dsp:spPr>
        <a:xfrm>
          <a:off x="362489" y="4765655"/>
          <a:ext cx="659071" cy="659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CAD8B-786F-4FFE-8479-68BAE253D79D}">
      <dsp:nvSpPr>
        <dsp:cNvPr id="0" name=""/>
        <dsp:cNvSpPr/>
      </dsp:nvSpPr>
      <dsp:spPr>
        <a:xfrm>
          <a:off x="1384050" y="449603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Города, ремесло и торговля</a:t>
          </a:r>
          <a:endParaRPr lang="en-US" sz="2200" kern="1200"/>
        </a:p>
      </dsp:txBody>
      <dsp:txXfrm>
        <a:off x="1384050" y="4496035"/>
        <a:ext cx="4733285" cy="1198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09D41-5FEA-46FA-BB45-D27B58E93BD1}">
      <dsp:nvSpPr>
        <dsp:cNvPr id="0" name=""/>
        <dsp:cNvSpPr/>
      </dsp:nvSpPr>
      <dsp:spPr>
        <a:xfrm>
          <a:off x="0" y="701063"/>
          <a:ext cx="62636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D8DE9-16D8-466F-A6AB-28EC2E8B7A7E}">
      <dsp:nvSpPr>
        <dsp:cNvPr id="0" name=""/>
        <dsp:cNvSpPr/>
      </dsp:nvSpPr>
      <dsp:spPr>
        <a:xfrm>
          <a:off x="313182" y="287783"/>
          <a:ext cx="4384548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Рыцарство (воюющие)</a:t>
          </a:r>
          <a:endParaRPr lang="en-US" sz="2800" kern="1200"/>
        </a:p>
      </dsp:txBody>
      <dsp:txXfrm>
        <a:off x="353531" y="328132"/>
        <a:ext cx="4303850" cy="745862"/>
      </dsp:txXfrm>
    </dsp:sp>
    <dsp:sp modelId="{CB62F3AB-FBD3-4A24-9C62-75DBA67C1526}">
      <dsp:nvSpPr>
        <dsp:cNvPr id="0" name=""/>
        <dsp:cNvSpPr/>
      </dsp:nvSpPr>
      <dsp:spPr>
        <a:xfrm>
          <a:off x="0" y="1971143"/>
          <a:ext cx="62636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AC251-7A9B-4A60-933A-18A09A2E1D0D}">
      <dsp:nvSpPr>
        <dsp:cNvPr id="0" name=""/>
        <dsp:cNvSpPr/>
      </dsp:nvSpPr>
      <dsp:spPr>
        <a:xfrm>
          <a:off x="313182" y="1557863"/>
          <a:ext cx="4384548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Духовенство (молящиеся)</a:t>
          </a:r>
          <a:endParaRPr lang="en-US" sz="2800" kern="1200"/>
        </a:p>
      </dsp:txBody>
      <dsp:txXfrm>
        <a:off x="353531" y="1598212"/>
        <a:ext cx="4303850" cy="745862"/>
      </dsp:txXfrm>
    </dsp:sp>
    <dsp:sp modelId="{D0B08D82-8BCD-4CDE-9904-61638BEC80B9}">
      <dsp:nvSpPr>
        <dsp:cNvPr id="0" name=""/>
        <dsp:cNvSpPr/>
      </dsp:nvSpPr>
      <dsp:spPr>
        <a:xfrm>
          <a:off x="0" y="3241223"/>
          <a:ext cx="62636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27A4F-38E2-484F-8F19-52C9878A18CD}">
      <dsp:nvSpPr>
        <dsp:cNvPr id="0" name=""/>
        <dsp:cNvSpPr/>
      </dsp:nvSpPr>
      <dsp:spPr>
        <a:xfrm>
          <a:off x="313182" y="2827944"/>
          <a:ext cx="4384548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Крестьяне (работающие)</a:t>
          </a:r>
          <a:endParaRPr lang="en-US" sz="2800" kern="1200"/>
        </a:p>
      </dsp:txBody>
      <dsp:txXfrm>
        <a:off x="353531" y="2868293"/>
        <a:ext cx="4303850" cy="745862"/>
      </dsp:txXfrm>
    </dsp:sp>
    <dsp:sp modelId="{887A4846-442B-46B2-AF0A-CF7358155755}">
      <dsp:nvSpPr>
        <dsp:cNvPr id="0" name=""/>
        <dsp:cNvSpPr/>
      </dsp:nvSpPr>
      <dsp:spPr>
        <a:xfrm>
          <a:off x="0" y="4511304"/>
          <a:ext cx="62636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8A0B-0C5B-415A-83CC-5704A970D0E0}">
      <dsp:nvSpPr>
        <dsp:cNvPr id="0" name=""/>
        <dsp:cNvSpPr/>
      </dsp:nvSpPr>
      <dsp:spPr>
        <a:xfrm>
          <a:off x="313182" y="4098024"/>
          <a:ext cx="4384548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Горожане </a:t>
          </a:r>
          <a:endParaRPr lang="en-US" sz="2800" kern="1200"/>
        </a:p>
      </dsp:txBody>
      <dsp:txXfrm>
        <a:off x="353531" y="4138373"/>
        <a:ext cx="4303850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D4FA0-229C-401F-8794-E0626654103D}">
      <dsp:nvSpPr>
        <dsp:cNvPr id="0" name=""/>
        <dsp:cNvSpPr/>
      </dsp:nvSpPr>
      <dsp:spPr>
        <a:xfrm>
          <a:off x="0" y="694920"/>
          <a:ext cx="6900512" cy="198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708152" rIns="535556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kern="1200" dirty="0"/>
            <a:t>Рыцарство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kern="1200" dirty="0"/>
            <a:t>Духовенство</a:t>
          </a:r>
        </a:p>
      </dsp:txBody>
      <dsp:txXfrm>
        <a:off x="0" y="694920"/>
        <a:ext cx="6900512" cy="1981350"/>
      </dsp:txXfrm>
    </dsp:sp>
    <dsp:sp modelId="{B829D7B4-2C32-4C7B-BF22-E83097A41D79}">
      <dsp:nvSpPr>
        <dsp:cNvPr id="0" name=""/>
        <dsp:cNvSpPr/>
      </dsp:nvSpPr>
      <dsp:spPr>
        <a:xfrm>
          <a:off x="345025" y="193080"/>
          <a:ext cx="4830358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Привилегированные</a:t>
          </a:r>
        </a:p>
      </dsp:txBody>
      <dsp:txXfrm>
        <a:off x="394021" y="242076"/>
        <a:ext cx="4732366" cy="905688"/>
      </dsp:txXfrm>
    </dsp:sp>
    <dsp:sp modelId="{EBBB31CE-B518-4EDB-9A39-9CAA7EBA342F}">
      <dsp:nvSpPr>
        <dsp:cNvPr id="0" name=""/>
        <dsp:cNvSpPr/>
      </dsp:nvSpPr>
      <dsp:spPr>
        <a:xfrm>
          <a:off x="0" y="3361710"/>
          <a:ext cx="6900512" cy="198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708152" rIns="535556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kern="1200" dirty="0"/>
            <a:t>Крестьяне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kern="1200" dirty="0"/>
            <a:t>Горожане</a:t>
          </a:r>
        </a:p>
      </dsp:txBody>
      <dsp:txXfrm>
        <a:off x="0" y="3361710"/>
        <a:ext cx="6900512" cy="1981350"/>
      </dsp:txXfrm>
    </dsp:sp>
    <dsp:sp modelId="{23E25DF6-BA71-477D-9E89-23A1F4E91BEB}">
      <dsp:nvSpPr>
        <dsp:cNvPr id="0" name=""/>
        <dsp:cNvSpPr/>
      </dsp:nvSpPr>
      <dsp:spPr>
        <a:xfrm>
          <a:off x="345025" y="2859870"/>
          <a:ext cx="4830358" cy="1003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Непривилегированные </a:t>
          </a:r>
        </a:p>
      </dsp:txBody>
      <dsp:txXfrm>
        <a:off x="394021" y="2908866"/>
        <a:ext cx="4732366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A4AF-5FB2-4B3C-B591-9074A845EA63}">
      <dsp:nvSpPr>
        <dsp:cNvPr id="0" name=""/>
        <dsp:cNvSpPr/>
      </dsp:nvSpPr>
      <dsp:spPr>
        <a:xfrm>
          <a:off x="0" y="1676206"/>
          <a:ext cx="723654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15762-C2DF-4BB6-9C01-4BFF9DC9122F}">
      <dsp:nvSpPr>
        <dsp:cNvPr id="0" name=""/>
        <dsp:cNvSpPr/>
      </dsp:nvSpPr>
      <dsp:spPr>
        <a:xfrm>
          <a:off x="361827" y="1381006"/>
          <a:ext cx="506557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67" tIns="0" rIns="1914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Существование органов самоуправления</a:t>
          </a:r>
        </a:p>
      </dsp:txBody>
      <dsp:txXfrm>
        <a:off x="390648" y="1409827"/>
        <a:ext cx="5007937" cy="532758"/>
      </dsp:txXfrm>
    </dsp:sp>
    <dsp:sp modelId="{F8BB47C0-D2B3-4ED4-A2C1-14587E484421}">
      <dsp:nvSpPr>
        <dsp:cNvPr id="0" name=""/>
        <dsp:cNvSpPr/>
      </dsp:nvSpPr>
      <dsp:spPr>
        <a:xfrm>
          <a:off x="0" y="2583406"/>
          <a:ext cx="723654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41AA5-B88B-44FF-AB59-141736D1B413}">
      <dsp:nvSpPr>
        <dsp:cNvPr id="0" name=""/>
        <dsp:cNvSpPr/>
      </dsp:nvSpPr>
      <dsp:spPr>
        <a:xfrm>
          <a:off x="361827" y="2288206"/>
          <a:ext cx="506557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67" tIns="0" rIns="1914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Чеканка монет и суд</a:t>
          </a:r>
        </a:p>
      </dsp:txBody>
      <dsp:txXfrm>
        <a:off x="390648" y="2317027"/>
        <a:ext cx="5007937" cy="532758"/>
      </dsp:txXfrm>
    </dsp:sp>
    <dsp:sp modelId="{5D2FA720-19D2-429A-8D56-B57A2A4D9F36}">
      <dsp:nvSpPr>
        <dsp:cNvPr id="0" name=""/>
        <dsp:cNvSpPr/>
      </dsp:nvSpPr>
      <dsp:spPr>
        <a:xfrm>
          <a:off x="0" y="3490606"/>
          <a:ext cx="723654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BF257-FFA3-4400-B861-E87F39FC1D42}">
      <dsp:nvSpPr>
        <dsp:cNvPr id="0" name=""/>
        <dsp:cNvSpPr/>
      </dsp:nvSpPr>
      <dsp:spPr>
        <a:xfrm>
          <a:off x="361827" y="3195406"/>
          <a:ext cx="506557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67" tIns="0" rIns="1914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Собственное ополчение</a:t>
          </a:r>
        </a:p>
      </dsp:txBody>
      <dsp:txXfrm>
        <a:off x="390648" y="3224227"/>
        <a:ext cx="5007937" cy="532758"/>
      </dsp:txXfrm>
    </dsp:sp>
    <dsp:sp modelId="{910F3173-EB60-4FBE-8BDE-D3F703E1E9A2}">
      <dsp:nvSpPr>
        <dsp:cNvPr id="0" name=""/>
        <dsp:cNvSpPr/>
      </dsp:nvSpPr>
      <dsp:spPr>
        <a:xfrm>
          <a:off x="0" y="4397806"/>
          <a:ext cx="723654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53C60-8EC0-426A-A473-66FDC55E08A9}">
      <dsp:nvSpPr>
        <dsp:cNvPr id="0" name=""/>
        <dsp:cNvSpPr/>
      </dsp:nvSpPr>
      <dsp:spPr>
        <a:xfrm>
          <a:off x="361827" y="4102606"/>
          <a:ext cx="506557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67" tIns="0" rIns="1914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Личная свобода горожан</a:t>
          </a:r>
        </a:p>
      </dsp:txBody>
      <dsp:txXfrm>
        <a:off x="390648" y="4131427"/>
        <a:ext cx="5007937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941EB-D391-4F81-9FC8-04715256491B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DCBD1-2931-46E9-9245-3D809C92D770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59378-90F6-4176-93AB-A8A4294E4FDF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Широкое распространение получили городские рынки и ярмарки</a:t>
          </a:r>
          <a:endParaRPr lang="en-US" sz="2000" kern="1200"/>
        </a:p>
      </dsp:txBody>
      <dsp:txXfrm>
        <a:off x="1945450" y="719"/>
        <a:ext cx="4643240" cy="1684372"/>
      </dsp:txXfrm>
    </dsp:sp>
    <dsp:sp modelId="{10D79AC8-7CD0-4152-BFBF-D22CF62D5993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892E7-B838-4E32-A42D-81881B3271D2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5DE2C-6030-4D91-BC14-A183302DF805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Посредниками в торговых операциях выступали купцы. Для защиты своих интересов они начали объединяться в гильдии (Венеция, Генуя, Любек)</a:t>
          </a:r>
          <a:endParaRPr lang="en-US" sz="2000" kern="1200"/>
        </a:p>
      </dsp:txBody>
      <dsp:txXfrm>
        <a:off x="1945450" y="2106185"/>
        <a:ext cx="4643240" cy="1684372"/>
      </dsp:txXfrm>
    </dsp:sp>
    <dsp:sp modelId="{2CA9ECD4-E2C7-4E89-91CF-629FD0A3F1B8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38550-8854-4B40-9807-258300BD2C2B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F1431-0026-49DE-90E0-6DD58FAD7E69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Торговля велась как между странами Европы, так и с далекими странами Востока, откуда привозили ценные товары и ресурсы</a:t>
          </a:r>
          <a:endParaRPr lang="en-US" sz="2000" kern="1200"/>
        </a:p>
      </dsp:txBody>
      <dsp:txXfrm>
        <a:off x="1945450" y="4211650"/>
        <a:ext cx="4643240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E32FE-A8D4-8748-06FE-626DE53DD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065877-9CCD-CF0F-C420-107B45BA9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A87B76-C686-96FD-3C48-B402000C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73197-CABF-37C5-C9A4-38FAAACF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64FD18-528F-CF4E-90BD-D9D0A07B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6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E246D-F48A-5391-63D1-3255F875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42D5D-A09F-6568-483F-FBAFC5536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C32DA-6A0B-54D1-33AB-A5B9A1C9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91271C-D49D-E386-0A39-717A3317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494E7-6907-50D0-511D-5D588E74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0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0EFF64-8F9A-A83F-0D30-39D10EF0A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A20EC8-B5A6-C068-F52A-AF91F5718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51D6D6-B729-0180-D4FD-97760DE9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834A8-6B1C-2E1F-A16A-1E3E2C60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23A7A-908B-03C6-EAA9-E7E54279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9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FFA4A-C177-A7CD-0ECD-DE8DFD35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933C7-F681-FEAE-CC3B-DC1687F61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F5A17A-63A8-0859-FC2E-F8CDA765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D0B3BC-86F4-F017-8A2C-61221A86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95B00-953C-F909-DD3B-3B89AC43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3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34EF6-8522-55A6-EDB0-A7D9A6A0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B250B-94B3-E484-6E8C-1B28AC607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9C715-A90E-BD1E-B588-CC6EFDC0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0269E-7DF0-A48F-7346-609C9FCC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CE722-7C4C-3FB7-A8F1-923B4044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9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BD71D-305A-9E5F-0ACC-6A8431F3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9F417E-5138-7D01-867E-35D62275A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93DF5-22E0-7C18-4842-C421BFF37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19D37-76CE-8757-08FD-32072CD3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67F9D-A14E-C0C4-5D4E-CC963603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937713-8546-1C0F-A81E-2AC3AC1E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1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A8FE9-5FA8-724E-EEB7-6E0234BE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E833E1-4D27-787E-0973-10B49FD9E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0C81AF-8806-7BD4-C72C-BFB59C188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391920-770F-DA9D-7EE1-238FDFCF9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46EEBE-1D8E-0098-A473-A46EE1B36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3D831C-C9D0-B487-C2BB-73AFEED6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10550A-8969-636E-EF9E-C1E39E0B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B6B323-9A80-334A-1798-50025DA3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3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DE346-9723-3A87-8024-408AE764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2E8271-F442-4612-4AAD-7115FC4E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6CB754-C7D0-779B-B545-EE9E8F23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D18C4-C1B5-7CEC-9DA4-1C72382C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1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713167-CD75-4D1C-9FC8-E4F9A964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A764A5-36EA-EE0B-0AD4-A98677BB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868F14-C1D0-0484-98A8-34EFDB27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7D48C-9516-BDA4-652A-6B8EC4C6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0EDD4-9341-3F18-1EED-6FD3BB135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7C0095-95D6-A3AC-C308-243EB8726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89A77-9D75-99A9-1216-E63712ED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F76432-528A-F7B3-DC78-D7D22D16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415FA2-6383-3927-DF45-BDBCCF3A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6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47796-D4F1-AA71-561E-8310BA05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3E4958-4EE7-E2A3-A94C-723A1943F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CB5E0D-D7D3-E7FC-FD34-8BE9012E5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205B43-5406-9652-A915-025FFDE6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E2206-E0F3-B8AC-49B2-494B9D7E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A67C5A-DE88-81E7-47C7-E347118C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0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0FD2A-9A78-E379-EA0C-CF5AEEE2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FE9E18-2C10-6D80-5BED-52EA1BF63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30A9EA-0336-48D6-2FF2-FD722977C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63EB-F414-43E4-97FD-CE4A8AB42FDD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81116-E3D4-8D12-FD6F-3914250F5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790FF-0C6E-C891-142B-966129A30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A408-870D-4746-950A-8EB0358AF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3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5729D-CFDB-ACAF-6287-D8DF1972C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 9. Европа феодальная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4CE17E-9D80-2173-E572-4793E351A2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4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4EDF6-BF7A-4554-871D-C9A1B50D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Основные понятия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709DD41-0CF1-A19F-85B5-CA84B70EE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01" b="4462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EBB16C-B0F3-9FE7-4D12-5D8D8D55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2719" y="4883544"/>
            <a:ext cx="6586915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Феод</a:t>
            </a:r>
            <a:r>
              <a:rPr lang="en-US" sz="2400" dirty="0"/>
              <a:t> – </a:t>
            </a:r>
            <a:r>
              <a:rPr lang="en-US" sz="2400" dirty="0" err="1"/>
              <a:t>земля</a:t>
            </a:r>
            <a:r>
              <a:rPr lang="en-US" sz="2400" dirty="0"/>
              <a:t>, </a:t>
            </a:r>
            <a:r>
              <a:rPr lang="en-US" sz="2400" dirty="0" err="1"/>
              <a:t>как</a:t>
            </a:r>
            <a:r>
              <a:rPr lang="en-US" sz="2400" dirty="0"/>
              <a:t> </a:t>
            </a:r>
            <a:r>
              <a:rPr lang="en-US" sz="2400" dirty="0" err="1"/>
              <a:t>наследственное</a:t>
            </a:r>
            <a:r>
              <a:rPr lang="en-US" sz="2400" dirty="0"/>
              <a:t> </a:t>
            </a:r>
            <a:r>
              <a:rPr lang="en-US" sz="2400" dirty="0" err="1"/>
              <a:t>владение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Сеньор</a:t>
            </a:r>
            <a:r>
              <a:rPr lang="en-US" sz="2400" dirty="0"/>
              <a:t> – </a:t>
            </a:r>
            <a:r>
              <a:rPr lang="en-US" sz="2400" dirty="0" err="1"/>
              <a:t>непосредственный</a:t>
            </a:r>
            <a:r>
              <a:rPr lang="en-US" sz="2400" dirty="0"/>
              <a:t> </a:t>
            </a:r>
            <a:r>
              <a:rPr lang="en-US" sz="2400" dirty="0" err="1"/>
              <a:t>владелец</a:t>
            </a:r>
            <a:r>
              <a:rPr lang="en-US" sz="2400" dirty="0"/>
              <a:t> </a:t>
            </a:r>
            <a:r>
              <a:rPr lang="en-US" sz="2400" dirty="0" err="1"/>
              <a:t>земли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Вассал</a:t>
            </a:r>
            <a:r>
              <a:rPr lang="en-US" sz="2400" dirty="0"/>
              <a:t> – </a:t>
            </a:r>
            <a:r>
              <a:rPr lang="en-US" sz="2400" dirty="0" err="1"/>
              <a:t>получатель</a:t>
            </a:r>
            <a:r>
              <a:rPr lang="en-US" sz="2400" dirty="0"/>
              <a:t> </a:t>
            </a:r>
            <a:r>
              <a:rPr lang="en-US" sz="2400" dirty="0" err="1"/>
              <a:t>земли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сеньора</a:t>
            </a:r>
            <a:r>
              <a:rPr lang="en-US" sz="24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182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809B7-A26D-175F-6A21-24AB31CF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Феодальная иерархия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DB4060-73DE-F8A6-E4B6-83A4DC6E4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40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4A41A-6EA8-1FA0-A6BC-FF7EE22C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Оммаж</a:t>
            </a:r>
          </a:p>
        </p:txBody>
      </p:sp>
      <p:sp>
        <p:nvSpPr>
          <p:cNvPr id="1044" name="Rectangle 10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B3BFD-D273-EA0A-D539-AA72E1128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одна из церемоний символического характера: присяга, оформлявшая заключение вассального договора, заключавшаяся в том, что будущий вассал, безоружный, опустившись на одно колено (два колена преклоняли только рабы и крепостные) и с непокрытой головой, вкладывал соединённые ладони в руки сюзерена с просьбой принять его в вассалы.</a:t>
            </a:r>
          </a:p>
        </p:txBody>
      </p:sp>
      <p:pic>
        <p:nvPicPr>
          <p:cNvPr id="1026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9444C09-52DF-17E9-924C-F4B892946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" b="-3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6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09319-9BE4-DFF6-AA76-B83F5D87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Феодальная иерархия</a:t>
            </a: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1DAEAB-E8C5-EE12-D67B-8BEDC7BFF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534" y="858525"/>
            <a:ext cx="6407712" cy="5211906"/>
          </a:xfrm>
          <a:prstGeom prst="rect">
            <a:avLst/>
          </a:prstGeom>
        </p:spPr>
      </p:pic>
      <p:sp>
        <p:nvSpPr>
          <p:cNvPr id="39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4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текст, шатер&#10;&#10;Автоматически созданное описание">
            <a:extLst>
              <a:ext uri="{FF2B5EF4-FFF2-40B4-BE49-F238E27FC236}">
                <a16:creationId xmlns:a16="http://schemas.microsoft.com/office/drawing/2014/main" id="{4C622617-6F32-04F3-78B1-EAE9406ED8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6010" y="914400"/>
            <a:ext cx="7763779" cy="49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7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6CD6A-AE4A-E5DE-C306-29863DAE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Особенности феодальной иерархии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EF034723-D151-0329-F179-969DCE57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Вассал обязан был участвовать в военных походах на стороне сеньора, он также мог служить при дворе господина, занимаясь административной либо судебной деятельностью</a:t>
            </a:r>
          </a:p>
          <a:p>
            <a:r>
              <a:rPr lang="ru-RU" sz="2400"/>
              <a:t>Была сформирована устойчивая лестница последовательного господства-подчинения, основанная на поземельной (феод) и личной (оммаж) зависимости одного феодала от другого</a:t>
            </a:r>
          </a:p>
          <a:p>
            <a:r>
              <a:rPr lang="ru-RU" sz="2400"/>
              <a:t>Система сюзеренитета-вассалитета являлась основой политического строя феодальной монархии и обеспечивала единство господствующего класса землевладельцев в период феодальной раздробленности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8462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34466-E653-1106-8CDD-5AFF16FA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Сословия Средневекового общества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362BA4-AFEB-22C1-8EB8-399D7A7E6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0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29377-6BA0-D092-61E9-3615E6AB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ru-RU" sz="5200"/>
              <a:t>4 основных сословия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5D9E6AE-EF29-FB35-E41D-B64094AB2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16775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93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СТОРИЯ : Католическая церковь и еретики">
            <a:extLst>
              <a:ext uri="{FF2B5EF4-FFF2-40B4-BE49-F238E27FC236}">
                <a16:creationId xmlns:a16="http://schemas.microsoft.com/office/drawing/2014/main" id="{6E1C6BAB-CFC9-BC25-823E-C4345837BC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A2628-DAFB-5D7F-61E6-D809F6AB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Духовенство 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08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сторические сюжеты: Рыцарство без мифов">
            <a:extLst>
              <a:ext uri="{FF2B5EF4-FFF2-40B4-BE49-F238E27FC236}">
                <a16:creationId xmlns:a16="http://schemas.microsoft.com/office/drawing/2014/main" id="{3CBDDF5C-0F83-DB66-BEF3-32B74F66C5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C9805-E576-5E7D-2540-2AD5D497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Рыцарство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29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840B0-A56B-545B-A1F5-9405525E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7EC7C-2DFD-6D72-A79D-5474408AC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65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C42D-CCC6-A769-4221-70D3453E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400"/>
              <a:t>Сословия Средневекового общества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682D0C7-6683-F40E-828B-62B282976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71872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241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94317-5A22-E6D8-81A4-32F61E41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Горожане и крестьяне</a:t>
            </a:r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Чем питались британские крестьяне в Средневековье. Ридус">
            <a:extLst>
              <a:ext uri="{FF2B5EF4-FFF2-40B4-BE49-F238E27FC236}">
                <a16:creationId xmlns:a16="http://schemas.microsoft.com/office/drawing/2014/main" id="{F2F4728C-CF28-C4D1-891F-D94C56DBE7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21" y="2426818"/>
            <a:ext cx="496600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Средневековые горожане Дании и Германии питались свинцом">
            <a:extLst>
              <a:ext uri="{FF2B5EF4-FFF2-40B4-BE49-F238E27FC236}">
                <a16:creationId xmlns:a16="http://schemas.microsoft.com/office/drawing/2014/main" id="{A3DB96A9-B568-42C1-2FA9-9F3BE1EE0B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747942"/>
            <a:ext cx="5455917" cy="335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84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C9407-DB12-B656-F187-2C258ACE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200"/>
              <a:t>Изменение в позднее Средневековье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07A58-0D35-6D69-1138-B80C3AE89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Превращение короля в полноправного правителя</a:t>
            </a:r>
          </a:p>
          <a:p>
            <a:r>
              <a:rPr lang="ru-RU" sz="2400"/>
              <a:t>Образование единого сословия дворян</a:t>
            </a:r>
          </a:p>
          <a:p>
            <a:r>
              <a:rPr lang="ru-RU" sz="2400"/>
              <a:t>Дифференциация горожан по признаку богатства </a:t>
            </a:r>
          </a:p>
          <a:p>
            <a:r>
              <a:rPr lang="ru-RU" sz="2400"/>
              <a:t>Замена натуральных налогов на денежные</a:t>
            </a:r>
          </a:p>
        </p:txBody>
      </p:sp>
    </p:spTree>
    <p:extLst>
      <p:ext uri="{BB962C8B-B14F-4D97-AF65-F5344CB8AC3E}">
        <p14:creationId xmlns:p14="http://schemas.microsoft.com/office/powerpoint/2010/main" val="4030862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9A637-6BFB-7B08-CED8-029FE49C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Город, ремесло и торговля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28C051-C626-67CD-0244-359D0A353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74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28689-9CF8-1E9E-F5B9-C87792CA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000"/>
              <a:t>Особенности развития городов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199B6-F695-A9C7-2328-3B63ED4B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 конце раннего Средневековья начался процесс урбанизации</a:t>
            </a:r>
          </a:p>
          <a:p>
            <a:r>
              <a:rPr lang="ru-RU" sz="2400"/>
              <a:t>Зарождение рыночных отношений и банковской сферы в городской экономике</a:t>
            </a:r>
          </a:p>
          <a:p>
            <a:r>
              <a:rPr lang="ru-RU" sz="2400"/>
              <a:t>С IX в. многочисленные города возникали на юге Франции и в Италии, а затем в Германии по берегам рек Дунай и Рейн</a:t>
            </a:r>
          </a:p>
          <a:p>
            <a:r>
              <a:rPr lang="ru-RU" sz="2400"/>
              <a:t>Крупнейшими городами являлись Лондон и Париж </a:t>
            </a:r>
          </a:p>
          <a:p>
            <a:r>
              <a:rPr lang="ru-RU" sz="2400"/>
              <a:t>Города стали центрами торговли и ремесла</a:t>
            </a:r>
          </a:p>
        </p:txBody>
      </p:sp>
    </p:spTree>
    <p:extLst>
      <p:ext uri="{BB962C8B-B14F-4D97-AF65-F5344CB8AC3E}">
        <p14:creationId xmlns:p14="http://schemas.microsoft.com/office/powerpoint/2010/main" val="677041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E3F98-B9F3-7724-6474-2FEE6ABF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Карта городов Европы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8CDCA9E-070A-957D-95E6-73FF29ACF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164" y="858525"/>
            <a:ext cx="6434451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9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4F79D-F822-4363-DF73-15B5CF0B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Магдебургское право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5F82276-D05A-94E0-C684-702C9A113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206219"/>
              </p:ext>
            </p:extLst>
          </p:nvPr>
        </p:nvGraphicFramePr>
        <p:xfrm>
          <a:off x="4955458" y="0"/>
          <a:ext cx="7236542" cy="6282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739E2BF4-9CC8-36EB-A6E6-EFB1F999C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9212"/>
            <a:ext cx="3932237" cy="3811588"/>
          </a:xfrm>
        </p:spPr>
        <p:txBody>
          <a:bodyPr/>
          <a:lstStyle/>
          <a:p>
            <a:r>
              <a:rPr lang="ru-RU" dirty="0"/>
              <a:t>одна из наиболее известных систем городского права, сложившаяся в XIII веке в городе Магдебург, согласно которым экономическая деятельность, имущественные права, общественно-политическая жизнь и сословное состояние горожан регулировались собственной системой юридических норм</a:t>
            </a:r>
          </a:p>
        </p:txBody>
      </p:sp>
    </p:spTree>
    <p:extLst>
      <p:ext uri="{BB962C8B-B14F-4D97-AF65-F5344CB8AC3E}">
        <p14:creationId xmlns:p14="http://schemas.microsoft.com/office/powerpoint/2010/main" val="688734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615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3EF68-98D9-0600-B05D-7B9A2685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Средневековый город</a:t>
            </a:r>
          </a:p>
        </p:txBody>
      </p:sp>
      <p:sp>
        <p:nvSpPr>
          <p:cNvPr id="616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Французский средневековый город - Wikiwand">
            <a:extLst>
              <a:ext uri="{FF2B5EF4-FFF2-40B4-BE49-F238E27FC236}">
                <a16:creationId xmlns:a16="http://schemas.microsoft.com/office/drawing/2014/main" id="{EE9D68B3-88E7-9131-DC60-B5BDBFF4F6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1101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04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AD9F8-859F-EAD1-8D5C-E28D35A3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/>
              <a:t>Особенности развития ремесла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A96551-B4CC-34E3-4EA6-1242130F5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ru-RU" dirty="0"/>
              <a:t>Ремесленники были объединены в цеха </a:t>
            </a:r>
          </a:p>
          <a:p>
            <a:r>
              <a:rPr lang="ru-RU" dirty="0"/>
              <a:t>Ремесленная продукция производилась на основе определенных стандартов</a:t>
            </a:r>
          </a:p>
          <a:p>
            <a:r>
              <a:rPr lang="ru-RU" dirty="0"/>
              <a:t>Рост качества и количества производимой продукции</a:t>
            </a:r>
          </a:p>
          <a:p>
            <a:r>
              <a:rPr lang="ru-RU" dirty="0"/>
              <a:t>Рост товарно-денежных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509767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0185F-47DF-E683-4EB2-87DB7362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Средневековый цех</a:t>
            </a:r>
          </a:p>
        </p:txBody>
      </p:sp>
      <p:sp>
        <p:nvSpPr>
          <p:cNvPr id="717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Как был устроен средневековый цех | by Александр Станкевичюс | Medium">
            <a:extLst>
              <a:ext uri="{FF2B5EF4-FFF2-40B4-BE49-F238E27FC236}">
                <a16:creationId xmlns:a16="http://schemas.microsoft.com/office/drawing/2014/main" id="{47DB6C3A-7271-99AB-2E10-BF7BF50864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0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1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872AB-9F55-D1C4-0DF9-9157E6BE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ru-RU" sz="5000"/>
              <a:t>План урока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ADF9638-2A78-661C-767B-0ACCA576F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408789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78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903A1-C149-E1B2-72DB-4BEF7967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Особенности развития торговли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4D9B91F-9881-3DF9-A3D9-B2C30A33E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095087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347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76859-A576-7B8E-2F7E-EF6ED8A8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Европейская торговля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99AFD66-E017-E8A5-D91E-A3C4EE73C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770594"/>
            <a:ext cx="6553545" cy="53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2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A391E-97A1-3BEE-C15C-29652055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807BB-8342-921C-E681-79945DE91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05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FC048-2518-39CE-C960-1ADAE20B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9CE721-3B42-C377-041D-47A604937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29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8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4E7E4-411C-B715-B315-E6136FC0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Зарождение феодальных отношений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502567-CD05-0931-D110-7FCEE4B0E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9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72730-A434-28DA-A087-039DE544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Аллод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39C4C-2B1F-363A-B71A-619B443AC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индивидуально- семейная земельная собственность, передаваемая по наследству</a:t>
            </a:r>
          </a:p>
        </p:txBody>
      </p:sp>
      <p:sp>
        <p:nvSpPr>
          <p:cNvPr id="1041" name="Rectangle 103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Rectangle 103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Феод – что это такое в истории, определение из средневековой Европы">
            <a:extLst>
              <a:ext uri="{FF2B5EF4-FFF2-40B4-BE49-F238E27FC236}">
                <a16:creationId xmlns:a16="http://schemas.microsoft.com/office/drawing/2014/main" id="{C8E8D194-F5EA-9617-4FE0-4283A41A0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239049"/>
            <a:ext cx="7608304" cy="44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3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6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0D59C-C994-BC36-E798-090A069C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Особенности возникновения крестьянской зависимости</a:t>
            </a: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AAA6D-4081-9936-8576-9D5E791C0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Главе семейства приходилось делить землю между детьми, что постепенно приводило к значительному уменьшению участков </a:t>
            </a:r>
          </a:p>
          <a:p>
            <a:r>
              <a:rPr lang="ru-RU" sz="2400"/>
              <a:t>Наделы оказывались слишком малы, семья уже не могла ни прокормиться, ни обеспечить выплату налогов королю </a:t>
            </a:r>
          </a:p>
          <a:p>
            <a:r>
              <a:rPr lang="ru-RU" sz="2400"/>
              <a:t>Разорявшиеся крестьяне попадали сначала в поземельную, а затем и в личную зависимость от феодалов</a:t>
            </a:r>
          </a:p>
          <a:p>
            <a:r>
              <a:rPr lang="ru-RU" sz="2400"/>
              <a:t>крестьяне за пользование землей должны были работать на господина, выполняя феодальные повинности (отрабатывая барщину), или платить натуральный оброк</a:t>
            </a:r>
          </a:p>
        </p:txBody>
      </p:sp>
    </p:spTree>
    <p:extLst>
      <p:ext uri="{BB962C8B-B14F-4D97-AF65-F5344CB8AC3E}">
        <p14:creationId xmlns:p14="http://schemas.microsoft.com/office/powerpoint/2010/main" val="28214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1D50F-48AC-A8D9-BC7C-125B2963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Бенефиций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5CCBE0-424A-4821-FE16-D538DC9B2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это земельное владение, передаваемое в пожизненное пользование бенефициарию при условии несения службы (военной, административной, придворной)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В России на смену социализму пришел феодализм">
            <a:extLst>
              <a:ext uri="{FF2B5EF4-FFF2-40B4-BE49-F238E27FC236}">
                <a16:creationId xmlns:a16="http://schemas.microsoft.com/office/drawing/2014/main" id="{57B5444B-CAF0-D1CD-B92C-4A256590AB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6" r="929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3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2B727-7E16-1794-B27B-E0927D03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Вотчина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E1A381-FF52-2A22-F996-143ABA759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владение землей с организацией хозяйственных работ и правами на зависимых крестьян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рава, внешний, поле&#10;&#10;Автоматически созданное описание">
            <a:extLst>
              <a:ext uri="{FF2B5EF4-FFF2-40B4-BE49-F238E27FC236}">
                <a16:creationId xmlns:a16="http://schemas.microsoft.com/office/drawing/2014/main" id="{39E5F8AC-03ED-D5F5-4D92-A83ECBDF3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51" r="7779" b="-2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7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64738C-05FE-AF30-E03E-5D00A559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Феодализм</a:t>
            </a:r>
          </a:p>
        </p:txBody>
      </p:sp>
      <p:pic>
        <p:nvPicPr>
          <p:cNvPr id="3074" name="Picture 2" descr="Феодализм | Kingdom Come: Deliverance Wiki | Fandom">
            <a:extLst>
              <a:ext uri="{FF2B5EF4-FFF2-40B4-BE49-F238E27FC236}">
                <a16:creationId xmlns:a16="http://schemas.microsoft.com/office/drawing/2014/main" id="{340C3B81-B65F-CC73-91F9-3615E1382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604CDD9-B90E-B489-23B8-9C6BEF79A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Общественный строй, в основ которого лежит собственность феодалов на землю и другие средства производства, на крестьян-землевладельцев, находящихся в крепостной зависимости, а также право феодалов осуществлять власть на своей территории </a:t>
            </a:r>
          </a:p>
        </p:txBody>
      </p:sp>
    </p:spTree>
    <p:extLst>
      <p:ext uri="{BB962C8B-B14F-4D97-AF65-F5344CB8AC3E}">
        <p14:creationId xmlns:p14="http://schemas.microsoft.com/office/powerpoint/2010/main" val="4154710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592</Words>
  <Application>Microsoft Office PowerPoint</Application>
  <PresentationFormat>Широкоэкранный</PresentationFormat>
  <Paragraphs>83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§ 9. Европа феодальная</vt:lpstr>
      <vt:lpstr>Проверка д/з</vt:lpstr>
      <vt:lpstr>План урока</vt:lpstr>
      <vt:lpstr>1. Зарождение феодальных отношений</vt:lpstr>
      <vt:lpstr>Аллод</vt:lpstr>
      <vt:lpstr>Особенности возникновения крестьянской зависимости</vt:lpstr>
      <vt:lpstr>Бенефиций</vt:lpstr>
      <vt:lpstr>Вотчина</vt:lpstr>
      <vt:lpstr>Феодализм</vt:lpstr>
      <vt:lpstr>Основные понятия</vt:lpstr>
      <vt:lpstr>2. Феодальная иерархия</vt:lpstr>
      <vt:lpstr>Оммаж</vt:lpstr>
      <vt:lpstr>Феодальная иерархия</vt:lpstr>
      <vt:lpstr>Презентация PowerPoint</vt:lpstr>
      <vt:lpstr>Особенности феодальной иерархии</vt:lpstr>
      <vt:lpstr>3. Сословия Средневекового общества</vt:lpstr>
      <vt:lpstr>4 основных сословия </vt:lpstr>
      <vt:lpstr>Духовенство </vt:lpstr>
      <vt:lpstr>Рыцарство</vt:lpstr>
      <vt:lpstr>Сословия Средневекового общества</vt:lpstr>
      <vt:lpstr>Горожане и крестьяне</vt:lpstr>
      <vt:lpstr>Изменение в позднее Средневековье </vt:lpstr>
      <vt:lpstr>4. Город, ремесло и торговля</vt:lpstr>
      <vt:lpstr>Особенности развития городов</vt:lpstr>
      <vt:lpstr>Карта городов Европы</vt:lpstr>
      <vt:lpstr>Магдебургское право</vt:lpstr>
      <vt:lpstr>Средневековый город</vt:lpstr>
      <vt:lpstr>Особенности развития ремесла</vt:lpstr>
      <vt:lpstr>Средневековый цех</vt:lpstr>
      <vt:lpstr>Особенности развития торговли</vt:lpstr>
      <vt:lpstr>Европейская торговля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 9. Европа феодальная</dc:title>
  <dc:creator>Роман Жигалов</dc:creator>
  <cp:lastModifiedBy>Роман Жигалов</cp:lastModifiedBy>
  <cp:revision>1</cp:revision>
  <dcterms:created xsi:type="dcterms:W3CDTF">2022-07-23T19:14:26Z</dcterms:created>
  <dcterms:modified xsi:type="dcterms:W3CDTF">2022-07-24T13:41:11Z</dcterms:modified>
</cp:coreProperties>
</file>