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1D473F-CE29-4C16-BB01-44BC61697C90}" v="1768" dt="2022-01-29T18:25:44.444"/>
    <p1510:client id="{D8FD4109-FD01-4446-B197-D1E5278816B0}" v="1" dt="2022-01-29T16:09:21.5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D8FD4109-FD01-4446-B197-D1E5278816B0}"/>
    <pc:docChg chg="modSld">
      <pc:chgData name="Zhigalov Roman" userId="1f97e9fdf7779aa5" providerId="Windows Live" clId="Web-{D8FD4109-FD01-4446-B197-D1E5278816B0}" dt="2022-01-29T16:09:21.583" v="1" actId="20577"/>
      <pc:docMkLst>
        <pc:docMk/>
      </pc:docMkLst>
      <pc:sldChg chg="modSp">
        <pc:chgData name="Zhigalov Roman" userId="1f97e9fdf7779aa5" providerId="Windows Live" clId="Web-{D8FD4109-FD01-4446-B197-D1E5278816B0}" dt="2022-01-29T16:09:21.583" v="1" actId="20577"/>
        <pc:sldMkLst>
          <pc:docMk/>
          <pc:sldMk cId="1351651579" sldId="256"/>
        </pc:sldMkLst>
        <pc:spChg chg="mod">
          <ac:chgData name="Zhigalov Roman" userId="1f97e9fdf7779aa5" providerId="Windows Live" clId="Web-{D8FD4109-FD01-4446-B197-D1E5278816B0}" dt="2022-01-29T16:09:21.583" v="1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name="Zhigalov Roman" userId="1f97e9fdf7779aa5" providerId="Windows Live" clId="Web-{961D473F-CE29-4C16-BB01-44BC61697C90}"/>
    <pc:docChg chg="addSld delSld modSld sldOrd addMainMaster modMainMaster">
      <pc:chgData name="Zhigalov Roman" userId="1f97e9fdf7779aa5" providerId="Windows Live" clId="Web-{961D473F-CE29-4C16-BB01-44BC61697C90}" dt="2022-01-29T18:25:44.444" v="1765"/>
      <pc:docMkLst>
        <pc:docMk/>
      </pc:docMkLst>
      <pc:sldChg chg="modSp new">
        <pc:chgData name="Zhigalov Roman" userId="1f97e9fdf7779aa5" providerId="Windows Live" clId="Web-{961D473F-CE29-4C16-BB01-44BC61697C90}" dt="2022-01-29T17:39:30.191" v="12" actId="20577"/>
        <pc:sldMkLst>
          <pc:docMk/>
          <pc:sldMk cId="592521079" sldId="257"/>
        </pc:sldMkLst>
        <pc:spChg chg="mod">
          <ac:chgData name="Zhigalov Roman" userId="1f97e9fdf7779aa5" providerId="Windows Live" clId="Web-{961D473F-CE29-4C16-BB01-44BC61697C90}" dt="2022-01-29T17:39:30.191" v="12" actId="20577"/>
          <ac:spMkLst>
            <pc:docMk/>
            <pc:sldMk cId="592521079" sldId="257"/>
            <ac:spMk id="2" creationId="{7B6B755C-8050-4C9A-BB8B-EC4117CD12F7}"/>
          </ac:spMkLst>
        </pc:spChg>
      </pc:sldChg>
      <pc:sldChg chg="addSp delSp modSp new mod setBg">
        <pc:chgData name="Zhigalov Roman" userId="1f97e9fdf7779aa5" providerId="Windows Live" clId="Web-{961D473F-CE29-4C16-BB01-44BC61697C90}" dt="2022-01-29T17:40:15.132" v="89"/>
        <pc:sldMkLst>
          <pc:docMk/>
          <pc:sldMk cId="312017116" sldId="258"/>
        </pc:sldMkLst>
        <pc:spChg chg="mod">
          <ac:chgData name="Zhigalov Roman" userId="1f97e9fdf7779aa5" providerId="Windows Live" clId="Web-{961D473F-CE29-4C16-BB01-44BC61697C90}" dt="2022-01-29T17:40:15.132" v="89"/>
          <ac:spMkLst>
            <pc:docMk/>
            <pc:sldMk cId="312017116" sldId="258"/>
            <ac:spMk id="2" creationId="{9CB8D2DD-B4D4-436C-88C3-A7660BE42A45}"/>
          </ac:spMkLst>
        </pc:spChg>
        <pc:spChg chg="del mod">
          <ac:chgData name="Zhigalov Roman" userId="1f97e9fdf7779aa5" providerId="Windows Live" clId="Web-{961D473F-CE29-4C16-BB01-44BC61697C90}" dt="2022-01-29T17:40:15.132" v="89"/>
          <ac:spMkLst>
            <pc:docMk/>
            <pc:sldMk cId="312017116" sldId="258"/>
            <ac:spMk id="3" creationId="{B931628F-5663-4B7E-8338-118F0849CACA}"/>
          </ac:spMkLst>
        </pc:spChg>
        <pc:spChg chg="add">
          <ac:chgData name="Zhigalov Roman" userId="1f97e9fdf7779aa5" providerId="Windows Live" clId="Web-{961D473F-CE29-4C16-BB01-44BC61697C90}" dt="2022-01-29T17:40:15.132" v="89"/>
          <ac:spMkLst>
            <pc:docMk/>
            <pc:sldMk cId="312017116" sldId="258"/>
            <ac:spMk id="9" creationId="{D55CD764-972B-4CA5-A885-53E55C63E174}"/>
          </ac:spMkLst>
        </pc:spChg>
        <pc:spChg chg="add">
          <ac:chgData name="Zhigalov Roman" userId="1f97e9fdf7779aa5" providerId="Windows Live" clId="Web-{961D473F-CE29-4C16-BB01-44BC61697C90}" dt="2022-01-29T17:40:15.132" v="89"/>
          <ac:spMkLst>
            <pc:docMk/>
            <pc:sldMk cId="312017116" sldId="258"/>
            <ac:spMk id="11" creationId="{34165AB3-7006-4430-BCE3-25476BE13322}"/>
          </ac:spMkLst>
        </pc:spChg>
        <pc:spChg chg="add">
          <ac:chgData name="Zhigalov Roman" userId="1f97e9fdf7779aa5" providerId="Windows Live" clId="Web-{961D473F-CE29-4C16-BB01-44BC61697C90}" dt="2022-01-29T17:40:15.132" v="89"/>
          <ac:spMkLst>
            <pc:docMk/>
            <pc:sldMk cId="312017116" sldId="258"/>
            <ac:spMk id="35" creationId="{E3E51905-F374-4E1A-97CF-B741584B74D5}"/>
          </ac:spMkLst>
        </pc:spChg>
        <pc:grpChg chg="add">
          <ac:chgData name="Zhigalov Roman" userId="1f97e9fdf7779aa5" providerId="Windows Live" clId="Web-{961D473F-CE29-4C16-BB01-44BC61697C90}" dt="2022-01-29T17:40:15.132" v="89"/>
          <ac:grpSpMkLst>
            <pc:docMk/>
            <pc:sldMk cId="312017116" sldId="258"/>
            <ac:grpSpMk id="13" creationId="{11999B20-6058-4C55-882E-A1FB050B69DD}"/>
          </ac:grpSpMkLst>
        </pc:grpChg>
        <pc:graphicFrameChg chg="add">
          <ac:chgData name="Zhigalov Roman" userId="1f97e9fdf7779aa5" providerId="Windows Live" clId="Web-{961D473F-CE29-4C16-BB01-44BC61697C90}" dt="2022-01-29T17:40:15.132" v="89"/>
          <ac:graphicFrameMkLst>
            <pc:docMk/>
            <pc:sldMk cId="312017116" sldId="258"/>
            <ac:graphicFrameMk id="5" creationId="{CA399DA6-B6A1-4893-8D2D-0650D94641B9}"/>
          </ac:graphicFrameMkLst>
        </pc:graphicFrameChg>
      </pc:sldChg>
      <pc:sldChg chg="addSp modSp new mod setBg">
        <pc:chgData name="Zhigalov Roman" userId="1f97e9fdf7779aa5" providerId="Windows Live" clId="Web-{961D473F-CE29-4C16-BB01-44BC61697C90}" dt="2022-01-29T17:41:02.916" v="103"/>
        <pc:sldMkLst>
          <pc:docMk/>
          <pc:sldMk cId="531613379" sldId="259"/>
        </pc:sldMkLst>
        <pc:spChg chg="mod">
          <ac:chgData name="Zhigalov Roman" userId="1f97e9fdf7779aa5" providerId="Windows Live" clId="Web-{961D473F-CE29-4C16-BB01-44BC61697C90}" dt="2022-01-29T17:41:02.916" v="103"/>
          <ac:spMkLst>
            <pc:docMk/>
            <pc:sldMk cId="531613379" sldId="259"/>
            <ac:spMk id="2" creationId="{A373EAA5-EFCD-46C2-8AF9-FA5D7C58A524}"/>
          </ac:spMkLst>
        </pc:spChg>
        <pc:spChg chg="mod">
          <ac:chgData name="Zhigalov Roman" userId="1f97e9fdf7779aa5" providerId="Windows Live" clId="Web-{961D473F-CE29-4C16-BB01-44BC61697C90}" dt="2022-01-29T17:41:02.916" v="103"/>
          <ac:spMkLst>
            <pc:docMk/>
            <pc:sldMk cId="531613379" sldId="259"/>
            <ac:spMk id="3" creationId="{04EA455C-092C-42F6-90DC-E92CBB768BF7}"/>
          </ac:spMkLst>
        </pc:spChg>
        <pc:spChg chg="add">
          <ac:chgData name="Zhigalov Roman" userId="1f97e9fdf7779aa5" providerId="Windows Live" clId="Web-{961D473F-CE29-4C16-BB01-44BC61697C90}" dt="2022-01-29T17:41:02.916" v="103"/>
          <ac:spMkLst>
            <pc:docMk/>
            <pc:sldMk cId="531613379" sldId="259"/>
            <ac:spMk id="8" creationId="{4522B21E-B2B9-4C72-9A71-C87EFD137480}"/>
          </ac:spMkLst>
        </pc:spChg>
        <pc:spChg chg="add">
          <ac:chgData name="Zhigalov Roman" userId="1f97e9fdf7779aa5" providerId="Windows Live" clId="Web-{961D473F-CE29-4C16-BB01-44BC61697C90}" dt="2022-01-29T17:41:02.916" v="103"/>
          <ac:spMkLst>
            <pc:docMk/>
            <pc:sldMk cId="531613379" sldId="259"/>
            <ac:spMk id="10" creationId="{5EB7D2A2-F448-44D4-938C-DC84CBCB3B1E}"/>
          </ac:spMkLst>
        </pc:spChg>
        <pc:spChg chg="add">
          <ac:chgData name="Zhigalov Roman" userId="1f97e9fdf7779aa5" providerId="Windows Live" clId="Web-{961D473F-CE29-4C16-BB01-44BC61697C90}" dt="2022-01-29T17:41:02.916" v="103"/>
          <ac:spMkLst>
            <pc:docMk/>
            <pc:sldMk cId="531613379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961D473F-CE29-4C16-BB01-44BC61697C90}" dt="2022-01-29T17:41:02.916" v="103"/>
          <ac:cxnSpMkLst>
            <pc:docMk/>
            <pc:sldMk cId="531613379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61D473F-CE29-4C16-BB01-44BC61697C90}" dt="2022-01-29T17:43:18.737" v="312"/>
        <pc:sldMkLst>
          <pc:docMk/>
          <pc:sldMk cId="4009016623" sldId="260"/>
        </pc:sldMkLst>
        <pc:spChg chg="mod">
          <ac:chgData name="Zhigalov Roman" userId="1f97e9fdf7779aa5" providerId="Windows Live" clId="Web-{961D473F-CE29-4C16-BB01-44BC61697C90}" dt="2022-01-29T17:43:18.737" v="312"/>
          <ac:spMkLst>
            <pc:docMk/>
            <pc:sldMk cId="4009016623" sldId="260"/>
            <ac:spMk id="2" creationId="{70A7F6E9-2A81-4385-8E59-99C1632D3D92}"/>
          </ac:spMkLst>
        </pc:spChg>
        <pc:spChg chg="del mod">
          <ac:chgData name="Zhigalov Roman" userId="1f97e9fdf7779aa5" providerId="Windows Live" clId="Web-{961D473F-CE29-4C16-BB01-44BC61697C90}" dt="2022-01-29T17:43:18.737" v="312"/>
          <ac:spMkLst>
            <pc:docMk/>
            <pc:sldMk cId="4009016623" sldId="260"/>
            <ac:spMk id="3" creationId="{B3598C4B-A773-4BAA-8E9B-A883D7AABA21}"/>
          </ac:spMkLst>
        </pc:spChg>
        <pc:spChg chg="add">
          <ac:chgData name="Zhigalov Roman" userId="1f97e9fdf7779aa5" providerId="Windows Live" clId="Web-{961D473F-CE29-4C16-BB01-44BC61697C90}" dt="2022-01-29T17:43:18.737" v="312"/>
          <ac:spMkLst>
            <pc:docMk/>
            <pc:sldMk cId="4009016623" sldId="260"/>
            <ac:spMk id="9" creationId="{D55CD764-972B-4CA5-A885-53E55C63E174}"/>
          </ac:spMkLst>
        </pc:spChg>
        <pc:spChg chg="add">
          <ac:chgData name="Zhigalov Roman" userId="1f97e9fdf7779aa5" providerId="Windows Live" clId="Web-{961D473F-CE29-4C16-BB01-44BC61697C90}" dt="2022-01-29T17:43:18.737" v="312"/>
          <ac:spMkLst>
            <pc:docMk/>
            <pc:sldMk cId="4009016623" sldId="260"/>
            <ac:spMk id="11" creationId="{34165AB3-7006-4430-BCE3-25476BE13322}"/>
          </ac:spMkLst>
        </pc:spChg>
        <pc:spChg chg="add">
          <ac:chgData name="Zhigalov Roman" userId="1f97e9fdf7779aa5" providerId="Windows Live" clId="Web-{961D473F-CE29-4C16-BB01-44BC61697C90}" dt="2022-01-29T17:43:18.737" v="312"/>
          <ac:spMkLst>
            <pc:docMk/>
            <pc:sldMk cId="4009016623" sldId="260"/>
            <ac:spMk id="35" creationId="{E3E51905-F374-4E1A-97CF-B741584B74D5}"/>
          </ac:spMkLst>
        </pc:spChg>
        <pc:grpChg chg="add">
          <ac:chgData name="Zhigalov Roman" userId="1f97e9fdf7779aa5" providerId="Windows Live" clId="Web-{961D473F-CE29-4C16-BB01-44BC61697C90}" dt="2022-01-29T17:43:18.737" v="312"/>
          <ac:grpSpMkLst>
            <pc:docMk/>
            <pc:sldMk cId="4009016623" sldId="260"/>
            <ac:grpSpMk id="13" creationId="{11999B20-6058-4C55-882E-A1FB050B69DD}"/>
          </ac:grpSpMkLst>
        </pc:grpChg>
        <pc:graphicFrameChg chg="add">
          <ac:chgData name="Zhigalov Roman" userId="1f97e9fdf7779aa5" providerId="Windows Live" clId="Web-{961D473F-CE29-4C16-BB01-44BC61697C90}" dt="2022-01-29T17:43:18.737" v="312"/>
          <ac:graphicFrameMkLst>
            <pc:docMk/>
            <pc:sldMk cId="4009016623" sldId="260"/>
            <ac:graphicFrameMk id="5" creationId="{01CA2FCE-BD5F-48AA-9B6A-5631D77D3482}"/>
          </ac:graphicFrameMkLst>
        </pc:graphicFrameChg>
      </pc:sldChg>
      <pc:sldChg chg="addSp delSp modSp new mod setBg">
        <pc:chgData name="Zhigalov Roman" userId="1f97e9fdf7779aa5" providerId="Windows Live" clId="Web-{961D473F-CE29-4C16-BB01-44BC61697C90}" dt="2022-01-29T17:44:11.537" v="317"/>
        <pc:sldMkLst>
          <pc:docMk/>
          <pc:sldMk cId="4197438164" sldId="261"/>
        </pc:sldMkLst>
        <pc:spChg chg="add del">
          <ac:chgData name="Zhigalov Roman" userId="1f97e9fdf7779aa5" providerId="Windows Live" clId="Web-{961D473F-CE29-4C16-BB01-44BC61697C90}" dt="2022-01-29T17:44:11.537" v="317"/>
          <ac:spMkLst>
            <pc:docMk/>
            <pc:sldMk cId="4197438164" sldId="261"/>
            <ac:spMk id="2" creationId="{E9B39979-ABA7-46EB-B061-B54BFF70D389}"/>
          </ac:spMkLst>
        </pc:spChg>
        <pc:spChg chg="del">
          <ac:chgData name="Zhigalov Roman" userId="1f97e9fdf7779aa5" providerId="Windows Live" clId="Web-{961D473F-CE29-4C16-BB01-44BC61697C90}" dt="2022-01-29T17:44:06.771" v="314"/>
          <ac:spMkLst>
            <pc:docMk/>
            <pc:sldMk cId="4197438164" sldId="261"/>
            <ac:spMk id="3" creationId="{0F281CB7-3C01-4E87-B079-BC8B6E9E1BD9}"/>
          </ac:spMkLst>
        </pc:spChg>
        <pc:spChg chg="add del">
          <ac:chgData name="Zhigalov Roman" userId="1f97e9fdf7779aa5" providerId="Windows Live" clId="Web-{961D473F-CE29-4C16-BB01-44BC61697C90}" dt="2022-01-29T17:44:11.537" v="316"/>
          <ac:spMkLst>
            <pc:docMk/>
            <pc:sldMk cId="4197438164" sldId="261"/>
            <ac:spMk id="9" creationId="{3DAD86CA-8235-409B-982B-5E7A033E2392}"/>
          </ac:spMkLst>
        </pc:spChg>
        <pc:spChg chg="add del">
          <ac:chgData name="Zhigalov Roman" userId="1f97e9fdf7779aa5" providerId="Windows Live" clId="Web-{961D473F-CE29-4C16-BB01-44BC61697C90}" dt="2022-01-29T17:44:11.537" v="316"/>
          <ac:spMkLst>
            <pc:docMk/>
            <pc:sldMk cId="4197438164" sldId="261"/>
            <ac:spMk id="11" creationId="{9F234FBA-3501-47B4-AE0C-AA4AFBC8F603}"/>
          </ac:spMkLst>
        </pc:spChg>
        <pc:spChg chg="add del">
          <ac:chgData name="Zhigalov Roman" userId="1f97e9fdf7779aa5" providerId="Windows Live" clId="Web-{961D473F-CE29-4C16-BB01-44BC61697C90}" dt="2022-01-29T17:44:11.537" v="316"/>
          <ac:spMkLst>
            <pc:docMk/>
            <pc:sldMk cId="4197438164" sldId="261"/>
            <ac:spMk id="13" creationId="{B5EF893B-0491-416E-9D33-BADE9600792A}"/>
          </ac:spMkLst>
        </pc:spChg>
        <pc:spChg chg="add">
          <ac:chgData name="Zhigalov Roman" userId="1f97e9fdf7779aa5" providerId="Windows Live" clId="Web-{961D473F-CE29-4C16-BB01-44BC61697C90}" dt="2022-01-29T17:44:11.537" v="317"/>
          <ac:spMkLst>
            <pc:docMk/>
            <pc:sldMk cId="4197438164" sldId="261"/>
            <ac:spMk id="17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7:44:11.537" v="317"/>
          <ac:picMkLst>
            <pc:docMk/>
            <pc:sldMk cId="4197438164" sldId="261"/>
            <ac:picMk id="4" creationId="{56482D9D-0DAE-474D-A286-29FA08141BDD}"/>
          </ac:picMkLst>
        </pc:picChg>
        <pc:cxnChg chg="add del">
          <ac:chgData name="Zhigalov Roman" userId="1f97e9fdf7779aa5" providerId="Windows Live" clId="Web-{961D473F-CE29-4C16-BB01-44BC61697C90}" dt="2022-01-29T17:44:11.537" v="316"/>
          <ac:cxnSpMkLst>
            <pc:docMk/>
            <pc:sldMk cId="4197438164" sldId="261"/>
            <ac:cxnSpMk id="15" creationId="{469F4FF8-F8B0-4630-BA1B-0D8B324CD5FF}"/>
          </ac:cxnSpMkLst>
        </pc:cxnChg>
      </pc:sldChg>
      <pc:sldChg chg="addSp delSp modSp new mod setBg">
        <pc:chgData name="Zhigalov Roman" userId="1f97e9fdf7779aa5" providerId="Windows Live" clId="Web-{961D473F-CE29-4C16-BB01-44BC61697C90}" dt="2022-01-29T17:44:29.320" v="320"/>
        <pc:sldMkLst>
          <pc:docMk/>
          <pc:sldMk cId="4154931023" sldId="262"/>
        </pc:sldMkLst>
        <pc:spChg chg="del">
          <ac:chgData name="Zhigalov Roman" userId="1f97e9fdf7779aa5" providerId="Windows Live" clId="Web-{961D473F-CE29-4C16-BB01-44BC61697C90}" dt="2022-01-29T17:44:29.320" v="320"/>
          <ac:spMkLst>
            <pc:docMk/>
            <pc:sldMk cId="4154931023" sldId="262"/>
            <ac:spMk id="2" creationId="{B1C40C61-014F-4E93-929F-926EEB3467DD}"/>
          </ac:spMkLst>
        </pc:spChg>
        <pc:spChg chg="del">
          <ac:chgData name="Zhigalov Roman" userId="1f97e9fdf7779aa5" providerId="Windows Live" clId="Web-{961D473F-CE29-4C16-BB01-44BC61697C90}" dt="2022-01-29T17:44:26.726" v="319"/>
          <ac:spMkLst>
            <pc:docMk/>
            <pc:sldMk cId="4154931023" sldId="262"/>
            <ac:spMk id="3" creationId="{376D2DEF-BCDD-465B-95BF-883628546872}"/>
          </ac:spMkLst>
        </pc:spChg>
        <pc:spChg chg="add">
          <ac:chgData name="Zhigalov Roman" userId="1f97e9fdf7779aa5" providerId="Windows Live" clId="Web-{961D473F-CE29-4C16-BB01-44BC61697C90}" dt="2022-01-29T17:44:29.320" v="320"/>
          <ac:spMkLst>
            <pc:docMk/>
            <pc:sldMk cId="4154931023" sldId="262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7:44:29.320" v="320"/>
          <ac:picMkLst>
            <pc:docMk/>
            <pc:sldMk cId="4154931023" sldId="262"/>
            <ac:picMk id="4" creationId="{E232F92A-802E-4FE2-AACE-59D578B840B4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7:44:44.852" v="323"/>
        <pc:sldMkLst>
          <pc:docMk/>
          <pc:sldMk cId="3800170520" sldId="263"/>
        </pc:sldMkLst>
        <pc:spChg chg="del">
          <ac:chgData name="Zhigalov Roman" userId="1f97e9fdf7779aa5" providerId="Windows Live" clId="Web-{961D473F-CE29-4C16-BB01-44BC61697C90}" dt="2022-01-29T17:44:44.852" v="323"/>
          <ac:spMkLst>
            <pc:docMk/>
            <pc:sldMk cId="3800170520" sldId="263"/>
            <ac:spMk id="2" creationId="{444ABAB5-AAAF-4FC5-A921-46C7C782512B}"/>
          </ac:spMkLst>
        </pc:spChg>
        <pc:spChg chg="del">
          <ac:chgData name="Zhigalov Roman" userId="1f97e9fdf7779aa5" providerId="Windows Live" clId="Web-{961D473F-CE29-4C16-BB01-44BC61697C90}" dt="2022-01-29T17:44:40.867" v="322"/>
          <ac:spMkLst>
            <pc:docMk/>
            <pc:sldMk cId="3800170520" sldId="263"/>
            <ac:spMk id="3" creationId="{8E8B43E2-33DA-497D-A079-8C6DCFC97FCF}"/>
          </ac:spMkLst>
        </pc:spChg>
        <pc:spChg chg="add">
          <ac:chgData name="Zhigalov Roman" userId="1f97e9fdf7779aa5" providerId="Windows Live" clId="Web-{961D473F-CE29-4C16-BB01-44BC61697C90}" dt="2022-01-29T17:44:44.852" v="323"/>
          <ac:spMkLst>
            <pc:docMk/>
            <pc:sldMk cId="3800170520" sldId="263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7:44:44.852" v="323"/>
          <ac:picMkLst>
            <pc:docMk/>
            <pc:sldMk cId="3800170520" sldId="263"/>
            <ac:picMk id="4" creationId="{F38C282D-D2EE-449A-9EB9-5A1185956A56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7:46:01.544" v="469"/>
        <pc:sldMkLst>
          <pc:docMk/>
          <pc:sldMk cId="4208180770" sldId="264"/>
        </pc:sldMkLst>
        <pc:spChg chg="mod">
          <ac:chgData name="Zhigalov Roman" userId="1f97e9fdf7779aa5" providerId="Windows Live" clId="Web-{961D473F-CE29-4C16-BB01-44BC61697C90}" dt="2022-01-29T17:46:01.544" v="469"/>
          <ac:spMkLst>
            <pc:docMk/>
            <pc:sldMk cId="4208180770" sldId="264"/>
            <ac:spMk id="2" creationId="{78CE12E3-1288-44A7-B1FD-53A31DCB2419}"/>
          </ac:spMkLst>
        </pc:spChg>
        <pc:spChg chg="del mod">
          <ac:chgData name="Zhigalov Roman" userId="1f97e9fdf7779aa5" providerId="Windows Live" clId="Web-{961D473F-CE29-4C16-BB01-44BC61697C90}" dt="2022-01-29T17:46:01.544" v="469"/>
          <ac:spMkLst>
            <pc:docMk/>
            <pc:sldMk cId="4208180770" sldId="264"/>
            <ac:spMk id="3" creationId="{E4B299C7-C065-4305-A2C9-3F0BDEB60753}"/>
          </ac:spMkLst>
        </pc:spChg>
        <pc:spChg chg="add">
          <ac:chgData name="Zhigalov Roman" userId="1f97e9fdf7779aa5" providerId="Windows Live" clId="Web-{961D473F-CE29-4C16-BB01-44BC61697C90}" dt="2022-01-29T17:46:01.544" v="469"/>
          <ac:spMkLst>
            <pc:docMk/>
            <pc:sldMk cId="4208180770" sldId="264"/>
            <ac:spMk id="9" creationId="{2E442304-DDBD-4F7B-8017-36BCC863FB40}"/>
          </ac:spMkLst>
        </pc:spChg>
        <pc:spChg chg="add">
          <ac:chgData name="Zhigalov Roman" userId="1f97e9fdf7779aa5" providerId="Windows Live" clId="Web-{961D473F-CE29-4C16-BB01-44BC61697C90}" dt="2022-01-29T17:46:01.544" v="469"/>
          <ac:spMkLst>
            <pc:docMk/>
            <pc:sldMk cId="4208180770" sldId="264"/>
            <ac:spMk id="11" creationId="{5E107275-3853-46FD-A241-DE4355A42675}"/>
          </ac:spMkLst>
        </pc:spChg>
        <pc:graphicFrameChg chg="add">
          <ac:chgData name="Zhigalov Roman" userId="1f97e9fdf7779aa5" providerId="Windows Live" clId="Web-{961D473F-CE29-4C16-BB01-44BC61697C90}" dt="2022-01-29T17:46:01.544" v="469"/>
          <ac:graphicFrameMkLst>
            <pc:docMk/>
            <pc:sldMk cId="4208180770" sldId="264"/>
            <ac:graphicFrameMk id="5" creationId="{72C031AD-05EF-4859-9A87-7F5FC20CF5F4}"/>
          </ac:graphicFrameMkLst>
        </pc:graphicFrameChg>
      </pc:sldChg>
      <pc:sldChg chg="addSp delSp modSp new mod setBg">
        <pc:chgData name="Zhigalov Roman" userId="1f97e9fdf7779aa5" providerId="Windows Live" clId="Web-{961D473F-CE29-4C16-BB01-44BC61697C90}" dt="2022-01-29T17:46:33.077" v="474"/>
        <pc:sldMkLst>
          <pc:docMk/>
          <pc:sldMk cId="4192918988" sldId="265"/>
        </pc:sldMkLst>
        <pc:spChg chg="del">
          <ac:chgData name="Zhigalov Roman" userId="1f97e9fdf7779aa5" providerId="Windows Live" clId="Web-{961D473F-CE29-4C16-BB01-44BC61697C90}" dt="2022-01-29T17:46:33.077" v="474"/>
          <ac:spMkLst>
            <pc:docMk/>
            <pc:sldMk cId="4192918988" sldId="265"/>
            <ac:spMk id="2" creationId="{F6291900-074A-4EF2-9DAA-5B2579C85FFB}"/>
          </ac:spMkLst>
        </pc:spChg>
        <pc:spChg chg="add del">
          <ac:chgData name="Zhigalov Roman" userId="1f97e9fdf7779aa5" providerId="Windows Live" clId="Web-{961D473F-CE29-4C16-BB01-44BC61697C90}" dt="2022-01-29T17:46:31.624" v="473"/>
          <ac:spMkLst>
            <pc:docMk/>
            <pc:sldMk cId="4192918988" sldId="265"/>
            <ac:spMk id="3" creationId="{C042AF7A-63EE-4E24-BE2E-E84E1CD9A7CC}"/>
          </ac:spMkLst>
        </pc:spChg>
        <pc:spChg chg="add">
          <ac:chgData name="Zhigalov Roman" userId="1f97e9fdf7779aa5" providerId="Windows Live" clId="Web-{961D473F-CE29-4C16-BB01-44BC61697C90}" dt="2022-01-29T17:46:33.077" v="474"/>
          <ac:spMkLst>
            <pc:docMk/>
            <pc:sldMk cId="4192918988" sldId="265"/>
            <ac:spMk id="10" creationId="{42A4FC2C-047E-45A5-965D-8E1E3BF09BC6}"/>
          </ac:spMkLst>
        </pc:spChg>
        <pc:picChg chg="add del mod ord">
          <ac:chgData name="Zhigalov Roman" userId="1f97e9fdf7779aa5" providerId="Windows Live" clId="Web-{961D473F-CE29-4C16-BB01-44BC61697C90}" dt="2022-01-29T17:46:21.561" v="472"/>
          <ac:picMkLst>
            <pc:docMk/>
            <pc:sldMk cId="4192918988" sldId="265"/>
            <ac:picMk id="4" creationId="{BC86B630-0BD8-477E-A922-1EF531FC6A03}"/>
          </ac:picMkLst>
        </pc:picChg>
        <pc:picChg chg="add mod ord">
          <ac:chgData name="Zhigalov Roman" userId="1f97e9fdf7779aa5" providerId="Windows Live" clId="Web-{961D473F-CE29-4C16-BB01-44BC61697C90}" dt="2022-01-29T17:46:33.077" v="474"/>
          <ac:picMkLst>
            <pc:docMk/>
            <pc:sldMk cId="4192918988" sldId="265"/>
            <ac:picMk id="5" creationId="{12661D95-F673-47D4-AA4A-7B9567D31009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7:46:50.625" v="477"/>
        <pc:sldMkLst>
          <pc:docMk/>
          <pc:sldMk cId="3462434867" sldId="266"/>
        </pc:sldMkLst>
        <pc:spChg chg="del">
          <ac:chgData name="Zhigalov Roman" userId="1f97e9fdf7779aa5" providerId="Windows Live" clId="Web-{961D473F-CE29-4C16-BB01-44BC61697C90}" dt="2022-01-29T17:46:50.625" v="477"/>
          <ac:spMkLst>
            <pc:docMk/>
            <pc:sldMk cId="3462434867" sldId="266"/>
            <ac:spMk id="2" creationId="{29B6FCF7-71A1-4CA0-880D-0AE596226766}"/>
          </ac:spMkLst>
        </pc:spChg>
        <pc:spChg chg="del">
          <ac:chgData name="Zhigalov Roman" userId="1f97e9fdf7779aa5" providerId="Windows Live" clId="Web-{961D473F-CE29-4C16-BB01-44BC61697C90}" dt="2022-01-29T17:46:46.547" v="476"/>
          <ac:spMkLst>
            <pc:docMk/>
            <pc:sldMk cId="3462434867" sldId="266"/>
            <ac:spMk id="3" creationId="{BF64A49A-236A-4243-915A-3B694C0159DB}"/>
          </ac:spMkLst>
        </pc:spChg>
        <pc:spChg chg="add">
          <ac:chgData name="Zhigalov Roman" userId="1f97e9fdf7779aa5" providerId="Windows Live" clId="Web-{961D473F-CE29-4C16-BB01-44BC61697C90}" dt="2022-01-29T17:46:50.625" v="477"/>
          <ac:spMkLst>
            <pc:docMk/>
            <pc:sldMk cId="3462434867" sldId="266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7:46:50.625" v="477"/>
          <ac:picMkLst>
            <pc:docMk/>
            <pc:sldMk cId="3462434867" sldId="266"/>
            <ac:picMk id="4" creationId="{C5FBD457-BFDD-4E31-8F0B-2EA27E7706DB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7:47:06.970" v="480"/>
        <pc:sldMkLst>
          <pc:docMk/>
          <pc:sldMk cId="3876156799" sldId="267"/>
        </pc:sldMkLst>
        <pc:spChg chg="del">
          <ac:chgData name="Zhigalov Roman" userId="1f97e9fdf7779aa5" providerId="Windows Live" clId="Web-{961D473F-CE29-4C16-BB01-44BC61697C90}" dt="2022-01-29T17:47:06.970" v="480"/>
          <ac:spMkLst>
            <pc:docMk/>
            <pc:sldMk cId="3876156799" sldId="267"/>
            <ac:spMk id="2" creationId="{6E19C295-02F5-473B-A706-7B6BDBC2AD33}"/>
          </ac:spMkLst>
        </pc:spChg>
        <pc:spChg chg="del">
          <ac:chgData name="Zhigalov Roman" userId="1f97e9fdf7779aa5" providerId="Windows Live" clId="Web-{961D473F-CE29-4C16-BB01-44BC61697C90}" dt="2022-01-29T17:47:05.220" v="479"/>
          <ac:spMkLst>
            <pc:docMk/>
            <pc:sldMk cId="3876156799" sldId="267"/>
            <ac:spMk id="3" creationId="{B85D1E84-AED8-467E-92E7-F98AC278CB6B}"/>
          </ac:spMkLst>
        </pc:spChg>
        <pc:spChg chg="add">
          <ac:chgData name="Zhigalov Roman" userId="1f97e9fdf7779aa5" providerId="Windows Live" clId="Web-{961D473F-CE29-4C16-BB01-44BC61697C90}" dt="2022-01-29T17:47:06.970" v="480"/>
          <ac:spMkLst>
            <pc:docMk/>
            <pc:sldMk cId="3876156799" sldId="267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7:47:06.970" v="480"/>
          <ac:picMkLst>
            <pc:docMk/>
            <pc:sldMk cId="3876156799" sldId="267"/>
            <ac:picMk id="4" creationId="{79A1FFB2-C938-4AC8-8509-A18AEE268492}"/>
          </ac:picMkLst>
        </pc:picChg>
      </pc:sldChg>
      <pc:sldChg chg="addSp modSp new mod setBg">
        <pc:chgData name="Zhigalov Roman" userId="1f97e9fdf7779aa5" providerId="Windows Live" clId="Web-{961D473F-CE29-4C16-BB01-44BC61697C90}" dt="2022-01-29T17:48:33.601" v="575"/>
        <pc:sldMkLst>
          <pc:docMk/>
          <pc:sldMk cId="692359944" sldId="268"/>
        </pc:sldMkLst>
        <pc:spChg chg="mod">
          <ac:chgData name="Zhigalov Roman" userId="1f97e9fdf7779aa5" providerId="Windows Live" clId="Web-{961D473F-CE29-4C16-BB01-44BC61697C90}" dt="2022-01-29T17:48:33.601" v="575"/>
          <ac:spMkLst>
            <pc:docMk/>
            <pc:sldMk cId="692359944" sldId="268"/>
            <ac:spMk id="2" creationId="{DFA0254D-5FDB-4F7F-9E49-64CCAF2EBE47}"/>
          </ac:spMkLst>
        </pc:spChg>
        <pc:spChg chg="mod">
          <ac:chgData name="Zhigalov Roman" userId="1f97e9fdf7779aa5" providerId="Windows Live" clId="Web-{961D473F-CE29-4C16-BB01-44BC61697C90}" dt="2022-01-29T17:48:33.601" v="575"/>
          <ac:spMkLst>
            <pc:docMk/>
            <pc:sldMk cId="692359944" sldId="268"/>
            <ac:spMk id="3" creationId="{8C89BE60-5626-4593-96B6-BFE2E9AD5A7E}"/>
          </ac:spMkLst>
        </pc:spChg>
        <pc:spChg chg="add">
          <ac:chgData name="Zhigalov Roman" userId="1f97e9fdf7779aa5" providerId="Windows Live" clId="Web-{961D473F-CE29-4C16-BB01-44BC61697C90}" dt="2022-01-29T17:48:33.601" v="575"/>
          <ac:spMkLst>
            <pc:docMk/>
            <pc:sldMk cId="692359944" sldId="268"/>
            <ac:spMk id="8" creationId="{4522B21E-B2B9-4C72-9A71-C87EFD137480}"/>
          </ac:spMkLst>
        </pc:spChg>
        <pc:spChg chg="add">
          <ac:chgData name="Zhigalov Roman" userId="1f97e9fdf7779aa5" providerId="Windows Live" clId="Web-{961D473F-CE29-4C16-BB01-44BC61697C90}" dt="2022-01-29T17:48:33.601" v="575"/>
          <ac:spMkLst>
            <pc:docMk/>
            <pc:sldMk cId="692359944" sldId="268"/>
            <ac:spMk id="10" creationId="{5EB7D2A2-F448-44D4-938C-DC84CBCB3B1E}"/>
          </ac:spMkLst>
        </pc:spChg>
        <pc:spChg chg="add">
          <ac:chgData name="Zhigalov Roman" userId="1f97e9fdf7779aa5" providerId="Windows Live" clId="Web-{961D473F-CE29-4C16-BB01-44BC61697C90}" dt="2022-01-29T17:48:33.601" v="575"/>
          <ac:spMkLst>
            <pc:docMk/>
            <pc:sldMk cId="692359944" sldId="268"/>
            <ac:spMk id="12" creationId="{871AEA07-1E14-44B4-8E55-64EF049CD66F}"/>
          </ac:spMkLst>
        </pc:spChg>
        <pc:cxnChg chg="add">
          <ac:chgData name="Zhigalov Roman" userId="1f97e9fdf7779aa5" providerId="Windows Live" clId="Web-{961D473F-CE29-4C16-BB01-44BC61697C90}" dt="2022-01-29T17:48:33.601" v="575"/>
          <ac:cxnSpMkLst>
            <pc:docMk/>
            <pc:sldMk cId="692359944" sldId="268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961D473F-CE29-4C16-BB01-44BC61697C90}" dt="2022-01-29T17:48:15.959" v="557"/>
        <pc:sldMkLst>
          <pc:docMk/>
          <pc:sldMk cId="175534773" sldId="269"/>
        </pc:sldMkLst>
        <pc:spChg chg="mod">
          <ac:chgData name="Zhigalov Roman" userId="1f97e9fdf7779aa5" providerId="Windows Live" clId="Web-{961D473F-CE29-4C16-BB01-44BC61697C90}" dt="2022-01-29T17:48:15.959" v="557"/>
          <ac:spMkLst>
            <pc:docMk/>
            <pc:sldMk cId="175534773" sldId="269"/>
            <ac:spMk id="2" creationId="{CFB63DC1-C80D-4588-81FE-2901EC0FD79D}"/>
          </ac:spMkLst>
        </pc:spChg>
        <pc:spChg chg="del mod">
          <ac:chgData name="Zhigalov Roman" userId="1f97e9fdf7779aa5" providerId="Windows Live" clId="Web-{961D473F-CE29-4C16-BB01-44BC61697C90}" dt="2022-01-29T17:48:15.959" v="557"/>
          <ac:spMkLst>
            <pc:docMk/>
            <pc:sldMk cId="175534773" sldId="269"/>
            <ac:spMk id="3" creationId="{2D3A7B70-C264-42E0-93F0-1C38642E0856}"/>
          </ac:spMkLst>
        </pc:spChg>
        <pc:spChg chg="add">
          <ac:chgData name="Zhigalov Roman" userId="1f97e9fdf7779aa5" providerId="Windows Live" clId="Web-{961D473F-CE29-4C16-BB01-44BC61697C90}" dt="2022-01-29T17:48:15.959" v="557"/>
          <ac:spMkLst>
            <pc:docMk/>
            <pc:sldMk cId="175534773" sldId="269"/>
            <ac:spMk id="9" creationId="{2E442304-DDBD-4F7B-8017-36BCC863FB40}"/>
          </ac:spMkLst>
        </pc:spChg>
        <pc:spChg chg="add">
          <ac:chgData name="Zhigalov Roman" userId="1f97e9fdf7779aa5" providerId="Windows Live" clId="Web-{961D473F-CE29-4C16-BB01-44BC61697C90}" dt="2022-01-29T17:48:15.959" v="557"/>
          <ac:spMkLst>
            <pc:docMk/>
            <pc:sldMk cId="175534773" sldId="269"/>
            <ac:spMk id="11" creationId="{5E107275-3853-46FD-A241-DE4355A42675}"/>
          </ac:spMkLst>
        </pc:spChg>
        <pc:graphicFrameChg chg="add">
          <ac:chgData name="Zhigalov Roman" userId="1f97e9fdf7779aa5" providerId="Windows Live" clId="Web-{961D473F-CE29-4C16-BB01-44BC61697C90}" dt="2022-01-29T17:48:15.959" v="557"/>
          <ac:graphicFrameMkLst>
            <pc:docMk/>
            <pc:sldMk cId="175534773" sldId="269"/>
            <ac:graphicFrameMk id="5" creationId="{F5E78741-A49B-49C1-983C-ECBC3EF65F09}"/>
          </ac:graphicFrameMkLst>
        </pc:graphicFrameChg>
      </pc:sldChg>
      <pc:sldChg chg="addSp modSp new mod setBg">
        <pc:chgData name="Zhigalov Roman" userId="1f97e9fdf7779aa5" providerId="Windows Live" clId="Web-{961D473F-CE29-4C16-BB01-44BC61697C90}" dt="2022-01-29T17:51:13.595" v="784"/>
        <pc:sldMkLst>
          <pc:docMk/>
          <pc:sldMk cId="1558304905" sldId="270"/>
        </pc:sldMkLst>
        <pc:spChg chg="mod">
          <ac:chgData name="Zhigalov Roman" userId="1f97e9fdf7779aa5" providerId="Windows Live" clId="Web-{961D473F-CE29-4C16-BB01-44BC61697C90}" dt="2022-01-29T17:51:13.595" v="784"/>
          <ac:spMkLst>
            <pc:docMk/>
            <pc:sldMk cId="1558304905" sldId="270"/>
            <ac:spMk id="2" creationId="{796C310A-12D5-4522-B526-63E1B6568165}"/>
          </ac:spMkLst>
        </pc:spChg>
        <pc:spChg chg="mod">
          <ac:chgData name="Zhigalov Roman" userId="1f97e9fdf7779aa5" providerId="Windows Live" clId="Web-{961D473F-CE29-4C16-BB01-44BC61697C90}" dt="2022-01-29T17:51:13.595" v="784"/>
          <ac:spMkLst>
            <pc:docMk/>
            <pc:sldMk cId="1558304905" sldId="270"/>
            <ac:spMk id="3" creationId="{78D1C73F-4E7A-4451-9705-FBA7241D59CC}"/>
          </ac:spMkLst>
        </pc:spChg>
        <pc:spChg chg="add">
          <ac:chgData name="Zhigalov Roman" userId="1f97e9fdf7779aa5" providerId="Windows Live" clId="Web-{961D473F-CE29-4C16-BB01-44BC61697C90}" dt="2022-01-29T17:51:13.595" v="784"/>
          <ac:spMkLst>
            <pc:docMk/>
            <pc:sldMk cId="1558304905" sldId="270"/>
            <ac:spMk id="8" creationId="{DBF61EA3-B236-439E-9C0B-340980D56BEE}"/>
          </ac:spMkLst>
        </pc:spChg>
        <pc:spChg chg="add">
          <ac:chgData name="Zhigalov Roman" userId="1f97e9fdf7779aa5" providerId="Windows Live" clId="Web-{961D473F-CE29-4C16-BB01-44BC61697C90}" dt="2022-01-29T17:51:13.595" v="784"/>
          <ac:spMkLst>
            <pc:docMk/>
            <pc:sldMk cId="1558304905" sldId="270"/>
            <ac:spMk id="14" creationId="{E659831F-0D9A-4C63-9EBB-8435B85A440F}"/>
          </ac:spMkLst>
        </pc:spChg>
        <pc:grpChg chg="add">
          <ac:chgData name="Zhigalov Roman" userId="1f97e9fdf7779aa5" providerId="Windows Live" clId="Web-{961D473F-CE29-4C16-BB01-44BC61697C90}" dt="2022-01-29T17:51:13.595" v="784"/>
          <ac:grpSpMkLst>
            <pc:docMk/>
            <pc:sldMk cId="1558304905" sldId="270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961D473F-CE29-4C16-BB01-44BC61697C90}" dt="2022-01-29T17:52:16.240" v="818"/>
        <pc:sldMkLst>
          <pc:docMk/>
          <pc:sldMk cId="76987986" sldId="271"/>
        </pc:sldMkLst>
        <pc:spChg chg="mod">
          <ac:chgData name="Zhigalov Roman" userId="1f97e9fdf7779aa5" providerId="Windows Live" clId="Web-{961D473F-CE29-4C16-BB01-44BC61697C90}" dt="2022-01-29T17:52:16.240" v="818"/>
          <ac:spMkLst>
            <pc:docMk/>
            <pc:sldMk cId="76987986" sldId="271"/>
            <ac:spMk id="2" creationId="{42825BF0-F5CA-4EE6-9EBF-D1F210351EC9}"/>
          </ac:spMkLst>
        </pc:spChg>
        <pc:spChg chg="del">
          <ac:chgData name="Zhigalov Roman" userId="1f97e9fdf7779aa5" providerId="Windows Live" clId="Web-{961D473F-CE29-4C16-BB01-44BC61697C90}" dt="2022-01-29T17:52:06.755" v="813"/>
          <ac:spMkLst>
            <pc:docMk/>
            <pc:sldMk cId="76987986" sldId="271"/>
            <ac:spMk id="3" creationId="{F36D9FAA-D707-4745-BABC-7F72369D6634}"/>
          </ac:spMkLst>
        </pc:spChg>
        <pc:spChg chg="add del">
          <ac:chgData name="Zhigalov Roman" userId="1f97e9fdf7779aa5" providerId="Windows Live" clId="Web-{961D473F-CE29-4C16-BB01-44BC61697C90}" dt="2022-01-29T17:52:16.224" v="817"/>
          <ac:spMkLst>
            <pc:docMk/>
            <pc:sldMk cId="76987986" sldId="271"/>
            <ac:spMk id="9" creationId="{16C5FA50-8D52-4617-AF91-5C7B1C8352F1}"/>
          </ac:spMkLst>
        </pc:spChg>
        <pc:spChg chg="add del">
          <ac:chgData name="Zhigalov Roman" userId="1f97e9fdf7779aa5" providerId="Windows Live" clId="Web-{961D473F-CE29-4C16-BB01-44BC61697C90}" dt="2022-01-29T17:52:16.224" v="817"/>
          <ac:spMkLst>
            <pc:docMk/>
            <pc:sldMk cId="76987986" sldId="271"/>
            <ac:spMk id="11" creationId="{E223798C-12AD-4B0C-A50C-D676347D67CF}"/>
          </ac:spMkLst>
        </pc:spChg>
        <pc:spChg chg="add">
          <ac:chgData name="Zhigalov Roman" userId="1f97e9fdf7779aa5" providerId="Windows Live" clId="Web-{961D473F-CE29-4C16-BB01-44BC61697C90}" dt="2022-01-29T17:52:16.240" v="818"/>
          <ac:spMkLst>
            <pc:docMk/>
            <pc:sldMk cId="76987986" sldId="271"/>
            <ac:spMk id="13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7:52:16.240" v="818"/>
          <ac:spMkLst>
            <pc:docMk/>
            <pc:sldMk cId="76987986" sldId="271"/>
            <ac:spMk id="14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7:52:16.240" v="818"/>
          <ac:spMkLst>
            <pc:docMk/>
            <pc:sldMk cId="76987986" sldId="271"/>
            <ac:spMk id="15" creationId="{90F533E9-6690-41A8-A372-4C6C622D028D}"/>
          </ac:spMkLst>
        </pc:spChg>
        <pc:spChg chg="add">
          <ac:chgData name="Zhigalov Roman" userId="1f97e9fdf7779aa5" providerId="Windows Live" clId="Web-{961D473F-CE29-4C16-BB01-44BC61697C90}" dt="2022-01-29T17:52:16.240" v="818"/>
          <ac:spMkLst>
            <pc:docMk/>
            <pc:sldMk cId="76987986" sldId="271"/>
            <ac:spMk id="16" creationId="{99413ED5-9ED4-4772-BCE4-2BCAE6B12E35}"/>
          </ac:spMkLst>
        </pc:spChg>
        <pc:picChg chg="add mod ord">
          <ac:chgData name="Zhigalov Roman" userId="1f97e9fdf7779aa5" providerId="Windows Live" clId="Web-{961D473F-CE29-4C16-BB01-44BC61697C90}" dt="2022-01-29T17:52:16.240" v="818"/>
          <ac:picMkLst>
            <pc:docMk/>
            <pc:sldMk cId="76987986" sldId="271"/>
            <ac:picMk id="4" creationId="{5FE9A357-A075-4703-90A4-85C97DA5E898}"/>
          </ac:picMkLst>
        </pc:picChg>
      </pc:sldChg>
      <pc:sldChg chg="addSp delSp modSp new mod setBg modClrScheme delDesignElem chgLayout">
        <pc:chgData name="Zhigalov Roman" userId="1f97e9fdf7779aa5" providerId="Windows Live" clId="Web-{961D473F-CE29-4C16-BB01-44BC61697C90}" dt="2022-01-29T17:55:14.235" v="922" actId="20577"/>
        <pc:sldMkLst>
          <pc:docMk/>
          <pc:sldMk cId="1734181162" sldId="272"/>
        </pc:sldMkLst>
        <pc:spChg chg="mod ord">
          <ac:chgData name="Zhigalov Roman" userId="1f97e9fdf7779aa5" providerId="Windows Live" clId="Web-{961D473F-CE29-4C16-BB01-44BC61697C90}" dt="2022-01-29T17:55:14.235" v="922" actId="20577"/>
          <ac:spMkLst>
            <pc:docMk/>
            <pc:sldMk cId="1734181162" sldId="272"/>
            <ac:spMk id="2" creationId="{46A7BC2E-CCA9-4E74-8E1A-8A741203C2E9}"/>
          </ac:spMkLst>
        </pc:spChg>
        <pc:spChg chg="del">
          <ac:chgData name="Zhigalov Roman" userId="1f97e9fdf7779aa5" providerId="Windows Live" clId="Web-{961D473F-CE29-4C16-BB01-44BC61697C90}" dt="2022-01-29T17:52:41.382" v="820"/>
          <ac:spMkLst>
            <pc:docMk/>
            <pc:sldMk cId="1734181162" sldId="272"/>
            <ac:spMk id="3" creationId="{AB2DA3CD-695E-47F6-911F-057BD4DD9CDD}"/>
          </ac:spMkLst>
        </pc:spChg>
        <pc:spChg chg="add del mod ord">
          <ac:chgData name="Zhigalov Roman" userId="1f97e9fdf7779aa5" providerId="Windows Live" clId="Web-{961D473F-CE29-4C16-BB01-44BC61697C90}" dt="2022-01-29T17:53:22.869" v="835"/>
          <ac:spMkLst>
            <pc:docMk/>
            <pc:sldMk cId="1734181162" sldId="272"/>
            <ac:spMk id="5" creationId="{82940555-A9E5-4A50-969C-ED2667190759}"/>
          </ac:spMkLst>
        </pc:spChg>
        <pc:spChg chg="add">
          <ac:chgData name="Zhigalov Roman" userId="1f97e9fdf7779aa5" providerId="Windows Live" clId="Web-{961D473F-CE29-4C16-BB01-44BC61697C90}" dt="2022-01-29T17:53:28.947" v="837"/>
          <ac:spMkLst>
            <pc:docMk/>
            <pc:sldMk cId="1734181162" sldId="272"/>
            <ac:spMk id="8" creationId="{C4879EFC-8E62-4E00-973C-C45EE9EC676D}"/>
          </ac:spMkLst>
        </pc:spChg>
        <pc:spChg chg="add del">
          <ac:chgData name="Zhigalov Roman" userId="1f97e9fdf7779aa5" providerId="Windows Live" clId="Web-{961D473F-CE29-4C16-BB01-44BC61697C90}" dt="2022-01-29T17:52:52.867" v="833"/>
          <ac:spMkLst>
            <pc:docMk/>
            <pc:sldMk cId="1734181162" sldId="272"/>
            <ac:spMk id="9" creationId="{C6FC42E6-6C25-4922-95D2-B97B1E123559}"/>
          </ac:spMkLst>
        </pc:spChg>
        <pc:spChg chg="add del">
          <ac:chgData name="Zhigalov Roman" userId="1f97e9fdf7779aa5" providerId="Windows Live" clId="Web-{961D473F-CE29-4C16-BB01-44BC61697C90}" dt="2022-01-29T17:52:52.867" v="833"/>
          <ac:spMkLst>
            <pc:docMk/>
            <pc:sldMk cId="1734181162" sldId="272"/>
            <ac:spMk id="11" creationId="{0295F874-A8A5-4A14-8CFC-828968DE64C4}"/>
          </ac:spMkLst>
        </pc:spChg>
        <pc:spChg chg="add">
          <ac:chgData name="Zhigalov Roman" userId="1f97e9fdf7779aa5" providerId="Windows Live" clId="Web-{961D473F-CE29-4C16-BB01-44BC61697C90}" dt="2022-01-29T17:53:28.947" v="837"/>
          <ac:spMkLst>
            <pc:docMk/>
            <pc:sldMk cId="1734181162" sldId="272"/>
            <ac:spMk id="13" creationId="{D6A9C53F-5F90-40A5-8C85-5412D39C8C68}"/>
          </ac:spMkLst>
        </pc:spChg>
        <pc:picChg chg="add mod ord">
          <ac:chgData name="Zhigalov Roman" userId="1f97e9fdf7779aa5" providerId="Windows Live" clId="Web-{961D473F-CE29-4C16-BB01-44BC61697C90}" dt="2022-01-29T17:53:28.947" v="837"/>
          <ac:picMkLst>
            <pc:docMk/>
            <pc:sldMk cId="1734181162" sldId="272"/>
            <ac:picMk id="4" creationId="{B069AF8B-F674-477E-A548-0EE6B04D0D60}"/>
          </ac:picMkLst>
        </pc:picChg>
        <pc:picChg chg="add mod ord">
          <ac:chgData name="Zhigalov Roman" userId="1f97e9fdf7779aa5" providerId="Windows Live" clId="Web-{961D473F-CE29-4C16-BB01-44BC61697C90}" dt="2022-01-29T17:53:28.947" v="837"/>
          <ac:picMkLst>
            <pc:docMk/>
            <pc:sldMk cId="1734181162" sldId="272"/>
            <ac:picMk id="6" creationId="{A24A9A2B-2AEF-44CE-9087-5D4C68C8F8CC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7:54:38.155" v="872"/>
        <pc:sldMkLst>
          <pc:docMk/>
          <pc:sldMk cId="2482440800" sldId="273"/>
        </pc:sldMkLst>
        <pc:spChg chg="mod ord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2" creationId="{8BE377B8-8BE9-4F94-A601-A8EAB8868F12}"/>
          </ac:spMkLst>
        </pc:spChg>
        <pc:spChg chg="del">
          <ac:chgData name="Zhigalov Roman" userId="1f97e9fdf7779aa5" providerId="Windows Live" clId="Web-{961D473F-CE29-4C16-BB01-44BC61697C90}" dt="2022-01-29T17:54:24.467" v="868"/>
          <ac:spMkLst>
            <pc:docMk/>
            <pc:sldMk cId="2482440800" sldId="273"/>
            <ac:spMk id="3" creationId="{EC635085-654B-42F2-9B55-B66A3FC37A07}"/>
          </ac:spMkLst>
        </pc:spChg>
        <pc:spChg chg="add del">
          <ac:chgData name="Zhigalov Roman" userId="1f97e9fdf7779aa5" providerId="Windows Live" clId="Web-{961D473F-CE29-4C16-BB01-44BC61697C90}" dt="2022-01-29T17:54:33.889" v="870"/>
          <ac:spMkLst>
            <pc:docMk/>
            <pc:sldMk cId="2482440800" sldId="273"/>
            <ac:spMk id="9" creationId="{37C89E4B-3C9F-44B9-8B86-D9E3D112D8EC}"/>
          </ac:spMkLst>
        </pc:spChg>
        <pc:spChg chg="add del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15" creationId="{16C5FA50-8D52-4617-AF91-5C7B1C8352F1}"/>
          </ac:spMkLst>
        </pc:spChg>
        <pc:spChg chg="add del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16" creationId="{E223798C-12AD-4B0C-A50C-D676347D67CF}"/>
          </ac:spMkLst>
        </pc:spChg>
        <pc:spChg chg="add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21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23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25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7:54:38.155" v="872"/>
          <ac:spMkLst>
            <pc:docMk/>
            <pc:sldMk cId="2482440800" sldId="273"/>
            <ac:spMk id="27" creationId="{90F533E9-6690-41A8-A372-4C6C622D028D}"/>
          </ac:spMkLst>
        </pc:spChg>
        <pc:picChg chg="add mod ord">
          <ac:chgData name="Zhigalov Roman" userId="1f97e9fdf7779aa5" providerId="Windows Live" clId="Web-{961D473F-CE29-4C16-BB01-44BC61697C90}" dt="2022-01-29T17:54:38.155" v="872"/>
          <ac:picMkLst>
            <pc:docMk/>
            <pc:sldMk cId="2482440800" sldId="273"/>
            <ac:picMk id="4" creationId="{7134D2EB-C68A-443B-B369-1EC8A4076042}"/>
          </ac:picMkLst>
        </pc:picChg>
        <pc:cxnChg chg="add del">
          <ac:chgData name="Zhigalov Roman" userId="1f97e9fdf7779aa5" providerId="Windows Live" clId="Web-{961D473F-CE29-4C16-BB01-44BC61697C90}" dt="2022-01-29T17:54:33.889" v="870"/>
          <ac:cxnSpMkLst>
            <pc:docMk/>
            <pc:sldMk cId="2482440800" sldId="273"/>
            <ac:cxnSpMk id="11" creationId="{AA2EAA10-076F-46BD-8F0F-B9A2FB77A85C}"/>
          </ac:cxnSpMkLst>
        </pc:cxnChg>
        <pc:cxnChg chg="add del">
          <ac:chgData name="Zhigalov Roman" userId="1f97e9fdf7779aa5" providerId="Windows Live" clId="Web-{961D473F-CE29-4C16-BB01-44BC61697C90}" dt="2022-01-29T17:54:33.889" v="870"/>
          <ac:cxnSpMkLst>
            <pc:docMk/>
            <pc:sldMk cId="2482440800" sldId="273"/>
            <ac:cxnSpMk id="13" creationId="{D891E407-403B-4764-86C9-33A56D3BCAA3}"/>
          </ac:cxnSpMkLst>
        </pc:cxnChg>
      </pc:sldChg>
      <pc:sldChg chg="addSp delSp modSp new mod setBg modClrScheme modShow chgLayout">
        <pc:chgData name="Zhigalov Roman" userId="1f97e9fdf7779aa5" providerId="Windows Live" clId="Web-{961D473F-CE29-4C16-BB01-44BC61697C90}" dt="2022-01-29T17:55:49.863" v="924"/>
        <pc:sldMkLst>
          <pc:docMk/>
          <pc:sldMk cId="1231855777" sldId="274"/>
        </pc:sldMkLst>
        <pc:spChg chg="mod ord">
          <ac:chgData name="Zhigalov Roman" userId="1f97e9fdf7779aa5" providerId="Windows Live" clId="Web-{961D473F-CE29-4C16-BB01-44BC61697C90}" dt="2022-01-29T17:55:49.863" v="924"/>
          <ac:spMkLst>
            <pc:docMk/>
            <pc:sldMk cId="1231855777" sldId="274"/>
            <ac:spMk id="2" creationId="{B685EA3C-1242-42FD-92AB-773A943D90B9}"/>
          </ac:spMkLst>
        </pc:spChg>
        <pc:spChg chg="del mod ord">
          <ac:chgData name="Zhigalov Roman" userId="1f97e9fdf7779aa5" providerId="Windows Live" clId="Web-{961D473F-CE29-4C16-BB01-44BC61697C90}" dt="2022-01-29T17:54:58.156" v="876"/>
          <ac:spMkLst>
            <pc:docMk/>
            <pc:sldMk cId="1231855777" sldId="274"/>
            <ac:spMk id="3" creationId="{4F954861-A8EB-4044-8E28-C7BB7522B677}"/>
          </ac:spMkLst>
        </pc:spChg>
        <pc:spChg chg="add del mod ord">
          <ac:chgData name="Zhigalov Roman" userId="1f97e9fdf7779aa5" providerId="Windows Live" clId="Web-{961D473F-CE29-4C16-BB01-44BC61697C90}" dt="2022-01-29T17:55:46.034" v="923"/>
          <ac:spMkLst>
            <pc:docMk/>
            <pc:sldMk cId="1231855777" sldId="274"/>
            <ac:spMk id="4" creationId="{759C1BE1-3C4A-4D43-B566-AC7A5D9495B1}"/>
          </ac:spMkLst>
        </pc:spChg>
        <pc:spChg chg="add">
          <ac:chgData name="Zhigalov Roman" userId="1f97e9fdf7779aa5" providerId="Windows Live" clId="Web-{961D473F-CE29-4C16-BB01-44BC61697C90}" dt="2022-01-29T17:55:49.863" v="924"/>
          <ac:spMkLst>
            <pc:docMk/>
            <pc:sldMk cId="1231855777" sldId="274"/>
            <ac:spMk id="11" creationId="{C4879EFC-8E62-4E00-973C-C45EE9EC676D}"/>
          </ac:spMkLst>
        </pc:spChg>
        <pc:spChg chg="add">
          <ac:chgData name="Zhigalov Roman" userId="1f97e9fdf7779aa5" providerId="Windows Live" clId="Web-{961D473F-CE29-4C16-BB01-44BC61697C90}" dt="2022-01-29T17:55:49.863" v="924"/>
          <ac:spMkLst>
            <pc:docMk/>
            <pc:sldMk cId="1231855777" sldId="274"/>
            <ac:spMk id="13" creationId="{D6A9C53F-5F90-40A5-8C85-5412D39C8C68}"/>
          </ac:spMkLst>
        </pc:spChg>
        <pc:picChg chg="add mod ord">
          <ac:chgData name="Zhigalov Roman" userId="1f97e9fdf7779aa5" providerId="Windows Live" clId="Web-{961D473F-CE29-4C16-BB01-44BC61697C90}" dt="2022-01-29T17:55:49.863" v="924"/>
          <ac:picMkLst>
            <pc:docMk/>
            <pc:sldMk cId="1231855777" sldId="274"/>
            <ac:picMk id="5" creationId="{0044A84F-E5AC-4D32-BA5B-AE5558254094}"/>
          </ac:picMkLst>
        </pc:picChg>
        <pc:picChg chg="add mod ord">
          <ac:chgData name="Zhigalov Roman" userId="1f97e9fdf7779aa5" providerId="Windows Live" clId="Web-{961D473F-CE29-4C16-BB01-44BC61697C90}" dt="2022-01-29T17:55:49.863" v="924"/>
          <ac:picMkLst>
            <pc:docMk/>
            <pc:sldMk cId="1231855777" sldId="274"/>
            <ac:picMk id="6" creationId="{9C597DF9-1775-49DF-ADC6-08065F324931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7:58:07.699" v="980"/>
        <pc:sldMkLst>
          <pc:docMk/>
          <pc:sldMk cId="2563317759" sldId="275"/>
        </pc:sldMkLst>
        <pc:spChg chg="mod">
          <ac:chgData name="Zhigalov Roman" userId="1f97e9fdf7779aa5" providerId="Windows Live" clId="Web-{961D473F-CE29-4C16-BB01-44BC61697C90}" dt="2022-01-29T17:58:07.699" v="980"/>
          <ac:spMkLst>
            <pc:docMk/>
            <pc:sldMk cId="2563317759" sldId="275"/>
            <ac:spMk id="2" creationId="{9F90CFF6-CFDF-4883-B454-40CE2CDCEA64}"/>
          </ac:spMkLst>
        </pc:spChg>
        <pc:spChg chg="del">
          <ac:chgData name="Zhigalov Roman" userId="1f97e9fdf7779aa5" providerId="Windows Live" clId="Web-{961D473F-CE29-4C16-BB01-44BC61697C90}" dt="2022-01-29T17:58:01.308" v="979"/>
          <ac:spMkLst>
            <pc:docMk/>
            <pc:sldMk cId="2563317759" sldId="275"/>
            <ac:spMk id="3" creationId="{7F8C5B21-31D7-46FB-9F85-A0824B3D4955}"/>
          </ac:spMkLst>
        </pc:spChg>
        <pc:spChg chg="add">
          <ac:chgData name="Zhigalov Roman" userId="1f97e9fdf7779aa5" providerId="Windows Live" clId="Web-{961D473F-CE29-4C16-BB01-44BC61697C90}" dt="2022-01-29T17:58:07.699" v="980"/>
          <ac:spMkLst>
            <pc:docMk/>
            <pc:sldMk cId="2563317759" sldId="275"/>
            <ac:spMk id="9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7:58:07.699" v="980"/>
          <ac:spMkLst>
            <pc:docMk/>
            <pc:sldMk cId="2563317759" sldId="275"/>
            <ac:spMk id="11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7:58:07.699" v="980"/>
          <ac:spMkLst>
            <pc:docMk/>
            <pc:sldMk cId="2563317759" sldId="275"/>
            <ac:spMk id="13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7:58:07.699" v="980"/>
          <ac:spMkLst>
            <pc:docMk/>
            <pc:sldMk cId="2563317759" sldId="275"/>
            <ac:spMk id="15" creationId="{90F533E9-6690-41A8-A372-4C6C622D028D}"/>
          </ac:spMkLst>
        </pc:spChg>
        <pc:picChg chg="add mod ord">
          <ac:chgData name="Zhigalov Roman" userId="1f97e9fdf7779aa5" providerId="Windows Live" clId="Web-{961D473F-CE29-4C16-BB01-44BC61697C90}" dt="2022-01-29T17:58:07.699" v="980"/>
          <ac:picMkLst>
            <pc:docMk/>
            <pc:sldMk cId="2563317759" sldId="275"/>
            <ac:picMk id="4" creationId="{62CD11D8-1848-46D2-B71B-09BEB5E71B98}"/>
          </ac:picMkLst>
        </pc:picChg>
      </pc:sldChg>
      <pc:sldChg chg="addSp delSp modSp new mod setBg modClrScheme chgLayout">
        <pc:chgData name="Zhigalov Roman" userId="1f97e9fdf7779aa5" providerId="Windows Live" clId="Web-{961D473F-CE29-4C16-BB01-44BC61697C90}" dt="2022-01-29T17:58:49.405" v="999" actId="20577"/>
        <pc:sldMkLst>
          <pc:docMk/>
          <pc:sldMk cId="2145044293" sldId="276"/>
        </pc:sldMkLst>
        <pc:spChg chg="mod ord">
          <ac:chgData name="Zhigalov Roman" userId="1f97e9fdf7779aa5" providerId="Windows Live" clId="Web-{961D473F-CE29-4C16-BB01-44BC61697C90}" dt="2022-01-29T17:58:49.405" v="999" actId="20577"/>
          <ac:spMkLst>
            <pc:docMk/>
            <pc:sldMk cId="2145044293" sldId="276"/>
            <ac:spMk id="2" creationId="{A6F92683-7644-4553-AA97-4C80AD01B853}"/>
          </ac:spMkLst>
        </pc:spChg>
        <pc:spChg chg="del mod ord">
          <ac:chgData name="Zhigalov Roman" userId="1f97e9fdf7779aa5" providerId="Windows Live" clId="Web-{961D473F-CE29-4C16-BB01-44BC61697C90}" dt="2022-01-29T17:58:30.920" v="996"/>
          <ac:spMkLst>
            <pc:docMk/>
            <pc:sldMk cId="2145044293" sldId="276"/>
            <ac:spMk id="3" creationId="{9B43D1F2-1A33-4D87-8A5F-532433FFF330}"/>
          </ac:spMkLst>
        </pc:spChg>
        <pc:spChg chg="add del mod ord">
          <ac:chgData name="Zhigalov Roman" userId="1f97e9fdf7779aa5" providerId="Windows Live" clId="Web-{961D473F-CE29-4C16-BB01-44BC61697C90}" dt="2022-01-29T17:58:35.404" v="997"/>
          <ac:spMkLst>
            <pc:docMk/>
            <pc:sldMk cId="2145044293" sldId="276"/>
            <ac:spMk id="4" creationId="{048A9681-2073-4B25-BBF8-CDCAABDE4949}"/>
          </ac:spMkLst>
        </pc:spChg>
        <pc:spChg chg="add">
          <ac:chgData name="Zhigalov Roman" userId="1f97e9fdf7779aa5" providerId="Windows Live" clId="Web-{961D473F-CE29-4C16-BB01-44BC61697C90}" dt="2022-01-29T17:58:40.592" v="998"/>
          <ac:spMkLst>
            <pc:docMk/>
            <pc:sldMk cId="2145044293" sldId="276"/>
            <ac:spMk id="11" creationId="{022BDE4A-8A20-4A69-9C5A-581C82036A4D}"/>
          </ac:spMkLst>
        </pc:spChg>
        <pc:picChg chg="add mod ord">
          <ac:chgData name="Zhigalov Roman" userId="1f97e9fdf7779aa5" providerId="Windows Live" clId="Web-{961D473F-CE29-4C16-BB01-44BC61697C90}" dt="2022-01-29T17:58:40.592" v="998"/>
          <ac:picMkLst>
            <pc:docMk/>
            <pc:sldMk cId="2145044293" sldId="276"/>
            <ac:picMk id="5" creationId="{86A03D0B-AB09-4963-AA5B-2AEA52BD9541}"/>
          </ac:picMkLst>
        </pc:picChg>
        <pc:picChg chg="add mod ord">
          <ac:chgData name="Zhigalov Roman" userId="1f97e9fdf7779aa5" providerId="Windows Live" clId="Web-{961D473F-CE29-4C16-BB01-44BC61697C90}" dt="2022-01-29T17:58:40.592" v="998"/>
          <ac:picMkLst>
            <pc:docMk/>
            <pc:sldMk cId="2145044293" sldId="276"/>
            <ac:picMk id="6" creationId="{3D5BB3AD-88E2-4053-A36A-84C2F9491BFC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00:54.257" v="1026"/>
        <pc:sldMkLst>
          <pc:docMk/>
          <pc:sldMk cId="1017151010" sldId="277"/>
        </pc:sldMkLst>
        <pc:spChg chg="mod">
          <ac:chgData name="Zhigalov Roman" userId="1f97e9fdf7779aa5" providerId="Windows Live" clId="Web-{961D473F-CE29-4C16-BB01-44BC61697C90}" dt="2022-01-29T18:00:54.257" v="1026"/>
          <ac:spMkLst>
            <pc:docMk/>
            <pc:sldMk cId="1017151010" sldId="277"/>
            <ac:spMk id="2" creationId="{F939D299-B8F3-486C-A859-22C85F8FBC7D}"/>
          </ac:spMkLst>
        </pc:spChg>
        <pc:spChg chg="del">
          <ac:chgData name="Zhigalov Roman" userId="1f97e9fdf7779aa5" providerId="Windows Live" clId="Web-{961D473F-CE29-4C16-BB01-44BC61697C90}" dt="2022-01-29T18:00:39.756" v="1001"/>
          <ac:spMkLst>
            <pc:docMk/>
            <pc:sldMk cId="1017151010" sldId="277"/>
            <ac:spMk id="3" creationId="{BFBE8F9C-2DFB-4E53-94D8-D034744CDB02}"/>
          </ac:spMkLst>
        </pc:spChg>
        <pc:spChg chg="add">
          <ac:chgData name="Zhigalov Roman" userId="1f97e9fdf7779aa5" providerId="Windows Live" clId="Web-{961D473F-CE29-4C16-BB01-44BC61697C90}" dt="2022-01-29T18:00:54.257" v="1026"/>
          <ac:spMkLst>
            <pc:docMk/>
            <pc:sldMk cId="1017151010" sldId="277"/>
            <ac:spMk id="9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8:00:54.257" v="1026"/>
          <ac:spMkLst>
            <pc:docMk/>
            <pc:sldMk cId="1017151010" sldId="277"/>
            <ac:spMk id="11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8:00:54.257" v="1026"/>
          <ac:spMkLst>
            <pc:docMk/>
            <pc:sldMk cId="1017151010" sldId="277"/>
            <ac:spMk id="13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8:00:54.257" v="1026"/>
          <ac:spMkLst>
            <pc:docMk/>
            <pc:sldMk cId="1017151010" sldId="277"/>
            <ac:spMk id="15" creationId="{90F533E9-6690-41A8-A372-4C6C622D028D}"/>
          </ac:spMkLst>
        </pc:spChg>
        <pc:picChg chg="add mod ord">
          <ac:chgData name="Zhigalov Roman" userId="1f97e9fdf7779aa5" providerId="Windows Live" clId="Web-{961D473F-CE29-4C16-BB01-44BC61697C90}" dt="2022-01-29T18:00:54.257" v="1026"/>
          <ac:picMkLst>
            <pc:docMk/>
            <pc:sldMk cId="1017151010" sldId="277"/>
            <ac:picMk id="4" creationId="{0C8E684B-79F5-43C7-A2CC-708D2AF1A2E4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02:07.543" v="1069"/>
        <pc:sldMkLst>
          <pc:docMk/>
          <pc:sldMk cId="2962843883" sldId="278"/>
        </pc:sldMkLst>
        <pc:spChg chg="mod">
          <ac:chgData name="Zhigalov Roman" userId="1f97e9fdf7779aa5" providerId="Windows Live" clId="Web-{961D473F-CE29-4C16-BB01-44BC61697C90}" dt="2022-01-29T18:02:07.543" v="1069"/>
          <ac:spMkLst>
            <pc:docMk/>
            <pc:sldMk cId="2962843883" sldId="278"/>
            <ac:spMk id="2" creationId="{8A16EE6E-5BAF-49CD-BB62-38EF01B553EA}"/>
          </ac:spMkLst>
        </pc:spChg>
        <pc:spChg chg="del">
          <ac:chgData name="Zhigalov Roman" userId="1f97e9fdf7779aa5" providerId="Windows Live" clId="Web-{961D473F-CE29-4C16-BB01-44BC61697C90}" dt="2022-01-29T18:01:53.792" v="1028"/>
          <ac:spMkLst>
            <pc:docMk/>
            <pc:sldMk cId="2962843883" sldId="278"/>
            <ac:spMk id="3" creationId="{FA09F8E9-DB95-4293-8F9F-E7DB6EC55ADB}"/>
          </ac:spMkLst>
        </pc:spChg>
        <pc:spChg chg="add">
          <ac:chgData name="Zhigalov Roman" userId="1f97e9fdf7779aa5" providerId="Windows Live" clId="Web-{961D473F-CE29-4C16-BB01-44BC61697C90}" dt="2022-01-29T18:02:07.543" v="1069"/>
          <ac:spMkLst>
            <pc:docMk/>
            <pc:sldMk cId="2962843883" sldId="278"/>
            <ac:spMk id="9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8:02:07.543" v="1069"/>
          <ac:spMkLst>
            <pc:docMk/>
            <pc:sldMk cId="2962843883" sldId="278"/>
            <ac:spMk id="11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8:02:07.543" v="1069"/>
          <ac:spMkLst>
            <pc:docMk/>
            <pc:sldMk cId="2962843883" sldId="278"/>
            <ac:spMk id="13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8:02:07.543" v="1069"/>
          <ac:spMkLst>
            <pc:docMk/>
            <pc:sldMk cId="2962843883" sldId="278"/>
            <ac:spMk id="15" creationId="{90F533E9-6690-41A8-A372-4C6C622D028D}"/>
          </ac:spMkLst>
        </pc:spChg>
        <pc:picChg chg="add mod ord">
          <ac:chgData name="Zhigalov Roman" userId="1f97e9fdf7779aa5" providerId="Windows Live" clId="Web-{961D473F-CE29-4C16-BB01-44BC61697C90}" dt="2022-01-29T18:02:07.543" v="1069"/>
          <ac:picMkLst>
            <pc:docMk/>
            <pc:sldMk cId="2962843883" sldId="278"/>
            <ac:picMk id="4" creationId="{1EBAB707-2EE2-447E-84DA-DD5A871C6905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04:10.910" v="1095"/>
        <pc:sldMkLst>
          <pc:docMk/>
          <pc:sldMk cId="2590269202" sldId="279"/>
        </pc:sldMkLst>
        <pc:spChg chg="mod">
          <ac:chgData name="Zhigalov Roman" userId="1f97e9fdf7779aa5" providerId="Windows Live" clId="Web-{961D473F-CE29-4C16-BB01-44BC61697C90}" dt="2022-01-29T18:04:10.910" v="1095"/>
          <ac:spMkLst>
            <pc:docMk/>
            <pc:sldMk cId="2590269202" sldId="279"/>
            <ac:spMk id="2" creationId="{AD1BB5A6-6D16-4A14-99CF-A855CFA12F92}"/>
          </ac:spMkLst>
        </pc:spChg>
        <pc:spChg chg="del">
          <ac:chgData name="Zhigalov Roman" userId="1f97e9fdf7779aa5" providerId="Windows Live" clId="Web-{961D473F-CE29-4C16-BB01-44BC61697C90}" dt="2022-01-29T18:03:22.547" v="1071"/>
          <ac:spMkLst>
            <pc:docMk/>
            <pc:sldMk cId="2590269202" sldId="279"/>
            <ac:spMk id="3" creationId="{A0C35FF6-372D-4150-9995-426510266449}"/>
          </ac:spMkLst>
        </pc:spChg>
        <pc:spChg chg="add del mod">
          <ac:chgData name="Zhigalov Roman" userId="1f97e9fdf7779aa5" providerId="Windows Live" clId="Web-{961D473F-CE29-4C16-BB01-44BC61697C90}" dt="2022-01-29T18:04:00.362" v="1074"/>
          <ac:spMkLst>
            <pc:docMk/>
            <pc:sldMk cId="2590269202" sldId="279"/>
            <ac:spMk id="6" creationId="{DA2C0366-DC54-4A19-8279-62D23141A66A}"/>
          </ac:spMkLst>
        </pc:spChg>
        <pc:spChg chg="add">
          <ac:chgData name="Zhigalov Roman" userId="1f97e9fdf7779aa5" providerId="Windows Live" clId="Web-{961D473F-CE29-4C16-BB01-44BC61697C90}" dt="2022-01-29T18:04:10.910" v="1095"/>
          <ac:spMkLst>
            <pc:docMk/>
            <pc:sldMk cId="2590269202" sldId="279"/>
            <ac:spMk id="12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8:04:10.910" v="1095"/>
          <ac:spMkLst>
            <pc:docMk/>
            <pc:sldMk cId="2590269202" sldId="279"/>
            <ac:spMk id="14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8:04:10.910" v="1095"/>
          <ac:spMkLst>
            <pc:docMk/>
            <pc:sldMk cId="2590269202" sldId="279"/>
            <ac:spMk id="16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8:04:10.910" v="1095"/>
          <ac:spMkLst>
            <pc:docMk/>
            <pc:sldMk cId="2590269202" sldId="279"/>
            <ac:spMk id="18" creationId="{90F533E9-6690-41A8-A372-4C6C622D028D}"/>
          </ac:spMkLst>
        </pc:spChg>
        <pc:picChg chg="add del mod ord">
          <ac:chgData name="Zhigalov Roman" userId="1f97e9fdf7779aa5" providerId="Windows Live" clId="Web-{961D473F-CE29-4C16-BB01-44BC61697C90}" dt="2022-01-29T18:03:27.407" v="1073"/>
          <ac:picMkLst>
            <pc:docMk/>
            <pc:sldMk cId="2590269202" sldId="279"/>
            <ac:picMk id="4" creationId="{4E1CE1BA-F355-4DD9-9DEA-6951104A8324}"/>
          </ac:picMkLst>
        </pc:picChg>
        <pc:picChg chg="add mod ord">
          <ac:chgData name="Zhigalov Roman" userId="1f97e9fdf7779aa5" providerId="Windows Live" clId="Web-{961D473F-CE29-4C16-BB01-44BC61697C90}" dt="2022-01-29T18:04:10.910" v="1095"/>
          <ac:picMkLst>
            <pc:docMk/>
            <pc:sldMk cId="2590269202" sldId="279"/>
            <ac:picMk id="7" creationId="{2E528604-F36F-4F9F-BDE2-6EF11409C9D4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04:57.491" v="1119"/>
        <pc:sldMkLst>
          <pc:docMk/>
          <pc:sldMk cId="1241375675" sldId="280"/>
        </pc:sldMkLst>
        <pc:spChg chg="mod">
          <ac:chgData name="Zhigalov Roman" userId="1f97e9fdf7779aa5" providerId="Windows Live" clId="Web-{961D473F-CE29-4C16-BB01-44BC61697C90}" dt="2022-01-29T18:04:57.491" v="1119"/>
          <ac:spMkLst>
            <pc:docMk/>
            <pc:sldMk cId="1241375675" sldId="280"/>
            <ac:spMk id="2" creationId="{8CF5D60A-9C56-472C-BAE9-D03A4CE13442}"/>
          </ac:spMkLst>
        </pc:spChg>
        <pc:spChg chg="del">
          <ac:chgData name="Zhigalov Roman" userId="1f97e9fdf7779aa5" providerId="Windows Live" clId="Web-{961D473F-CE29-4C16-BB01-44BC61697C90}" dt="2022-01-29T18:04:46.553" v="1097"/>
          <ac:spMkLst>
            <pc:docMk/>
            <pc:sldMk cId="1241375675" sldId="280"/>
            <ac:spMk id="3" creationId="{B1C52A3F-D309-4E2A-99E4-90904CF59AD4}"/>
          </ac:spMkLst>
        </pc:spChg>
        <pc:spChg chg="add">
          <ac:chgData name="Zhigalov Roman" userId="1f97e9fdf7779aa5" providerId="Windows Live" clId="Web-{961D473F-CE29-4C16-BB01-44BC61697C90}" dt="2022-01-29T18:04:57.491" v="1119"/>
          <ac:spMkLst>
            <pc:docMk/>
            <pc:sldMk cId="1241375675" sldId="280"/>
            <ac:spMk id="9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8:04:57.491" v="1119"/>
          <ac:spMkLst>
            <pc:docMk/>
            <pc:sldMk cId="1241375675" sldId="280"/>
            <ac:spMk id="11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8:04:57.491" v="1119"/>
          <ac:spMkLst>
            <pc:docMk/>
            <pc:sldMk cId="1241375675" sldId="280"/>
            <ac:spMk id="13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8:04:57.491" v="1119"/>
          <ac:spMkLst>
            <pc:docMk/>
            <pc:sldMk cId="1241375675" sldId="280"/>
            <ac:spMk id="15" creationId="{90F533E9-6690-41A8-A372-4C6C622D028D}"/>
          </ac:spMkLst>
        </pc:spChg>
        <pc:picChg chg="add mod ord">
          <ac:chgData name="Zhigalov Roman" userId="1f97e9fdf7779aa5" providerId="Windows Live" clId="Web-{961D473F-CE29-4C16-BB01-44BC61697C90}" dt="2022-01-29T18:04:57.491" v="1119"/>
          <ac:picMkLst>
            <pc:docMk/>
            <pc:sldMk cId="1241375675" sldId="280"/>
            <ac:picMk id="4" creationId="{5DB920FB-26A0-4FA0-9720-D29B60D9655A}"/>
          </ac:picMkLst>
        </pc:picChg>
      </pc:sldChg>
      <pc:sldChg chg="addSp modSp new mod setBg">
        <pc:chgData name="Zhigalov Roman" userId="1f97e9fdf7779aa5" providerId="Windows Live" clId="Web-{961D473F-CE29-4C16-BB01-44BC61697C90}" dt="2022-01-29T18:07:25.344" v="1222"/>
        <pc:sldMkLst>
          <pc:docMk/>
          <pc:sldMk cId="1718749981" sldId="281"/>
        </pc:sldMkLst>
        <pc:spChg chg="mod">
          <ac:chgData name="Zhigalov Roman" userId="1f97e9fdf7779aa5" providerId="Windows Live" clId="Web-{961D473F-CE29-4C16-BB01-44BC61697C90}" dt="2022-01-29T18:07:25.344" v="1222"/>
          <ac:spMkLst>
            <pc:docMk/>
            <pc:sldMk cId="1718749981" sldId="281"/>
            <ac:spMk id="2" creationId="{6B04CF2D-8E39-4BF1-8EE9-907769746FCA}"/>
          </ac:spMkLst>
        </pc:spChg>
        <pc:spChg chg="mod">
          <ac:chgData name="Zhigalov Roman" userId="1f97e9fdf7779aa5" providerId="Windows Live" clId="Web-{961D473F-CE29-4C16-BB01-44BC61697C90}" dt="2022-01-29T18:07:25.344" v="1222"/>
          <ac:spMkLst>
            <pc:docMk/>
            <pc:sldMk cId="1718749981" sldId="281"/>
            <ac:spMk id="3" creationId="{B3E8C5D8-C73F-4113-91E4-A74FD95502CF}"/>
          </ac:spMkLst>
        </pc:spChg>
        <pc:spChg chg="add">
          <ac:chgData name="Zhigalov Roman" userId="1f97e9fdf7779aa5" providerId="Windows Live" clId="Web-{961D473F-CE29-4C16-BB01-44BC61697C90}" dt="2022-01-29T18:07:25.344" v="1222"/>
          <ac:spMkLst>
            <pc:docMk/>
            <pc:sldMk cId="1718749981" sldId="281"/>
            <ac:spMk id="8" creationId="{DBF61EA3-B236-439E-9C0B-340980D56BEE}"/>
          </ac:spMkLst>
        </pc:spChg>
        <pc:spChg chg="add">
          <ac:chgData name="Zhigalov Roman" userId="1f97e9fdf7779aa5" providerId="Windows Live" clId="Web-{961D473F-CE29-4C16-BB01-44BC61697C90}" dt="2022-01-29T18:07:25.344" v="1222"/>
          <ac:spMkLst>
            <pc:docMk/>
            <pc:sldMk cId="1718749981" sldId="281"/>
            <ac:spMk id="14" creationId="{E659831F-0D9A-4C63-9EBB-8435B85A440F}"/>
          </ac:spMkLst>
        </pc:spChg>
        <pc:grpChg chg="add">
          <ac:chgData name="Zhigalov Roman" userId="1f97e9fdf7779aa5" providerId="Windows Live" clId="Web-{961D473F-CE29-4C16-BB01-44BC61697C90}" dt="2022-01-29T18:07:25.344" v="1222"/>
          <ac:grpSpMkLst>
            <pc:docMk/>
            <pc:sldMk cId="1718749981" sldId="281"/>
            <ac:grpSpMk id="10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961D473F-CE29-4C16-BB01-44BC61697C90}" dt="2022-01-29T18:21:53.836" v="1708"/>
        <pc:sldMkLst>
          <pc:docMk/>
          <pc:sldMk cId="2532061876" sldId="282"/>
        </pc:sldMkLst>
        <pc:spChg chg="mod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2" creationId="{66D90B56-79B0-46FA-872C-C7D9DE86AD93}"/>
          </ac:spMkLst>
        </pc:spChg>
        <pc:spChg chg="mod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3" creationId="{FD5BB16F-BF9E-4FD0-A76E-FC03DEAA1B41}"/>
          </ac:spMkLst>
        </pc:spChg>
        <pc:spChg chg="add del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8" creationId="{4522B21E-B2B9-4C72-9A71-C87EFD137480}"/>
          </ac:spMkLst>
        </pc:spChg>
        <pc:spChg chg="add del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10" creationId="{5EB7D2A2-F448-44D4-938C-DC84CBCB3B1E}"/>
          </ac:spMkLst>
        </pc:spChg>
        <pc:spChg chg="add del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12" creationId="{871AEA07-1E14-44B4-8E55-64EF049CD66F}"/>
          </ac:spMkLst>
        </pc:spChg>
        <pc:spChg chg="add del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20" creationId="{9B7AD9F6-8CE7-4299-8FC6-328F4DCD3FF9}"/>
          </ac:spMkLst>
        </pc:spChg>
        <pc:spChg chg="add del">
          <ac:chgData name="Zhigalov Roman" userId="1f97e9fdf7779aa5" providerId="Windows Live" clId="Web-{961D473F-CE29-4C16-BB01-44BC61697C90}" dt="2022-01-29T18:21:53.836" v="1708"/>
          <ac:spMkLst>
            <pc:docMk/>
            <pc:sldMk cId="2532061876" sldId="282"/>
            <ac:spMk id="22" creationId="{F49775AF-8896-43EE-92C6-83497D6DC56F}"/>
          </ac:spMkLst>
        </pc:spChg>
        <pc:picChg chg="add del">
          <ac:chgData name="Zhigalov Roman" userId="1f97e9fdf7779aa5" providerId="Windows Live" clId="Web-{961D473F-CE29-4C16-BB01-44BC61697C90}" dt="2022-01-29T18:21:53.836" v="1708"/>
          <ac:picMkLst>
            <pc:docMk/>
            <pc:sldMk cId="2532061876" sldId="282"/>
            <ac:picMk id="16" creationId="{2060ED28-B76A-4DF4-8DD8-53AABEC38F89}"/>
          </ac:picMkLst>
        </pc:picChg>
        <pc:cxnChg chg="add del">
          <ac:chgData name="Zhigalov Roman" userId="1f97e9fdf7779aa5" providerId="Windows Live" clId="Web-{961D473F-CE29-4C16-BB01-44BC61697C90}" dt="2022-01-29T18:21:53.836" v="1708"/>
          <ac:cxnSpMkLst>
            <pc:docMk/>
            <pc:sldMk cId="2532061876" sldId="282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961D473F-CE29-4C16-BB01-44BC61697C90}" dt="2022-01-29T18:14:03.181" v="1485"/>
        <pc:sldMkLst>
          <pc:docMk/>
          <pc:sldMk cId="2985075814" sldId="283"/>
        </pc:sldMkLst>
        <pc:spChg chg="mod">
          <ac:chgData name="Zhigalov Roman" userId="1f97e9fdf7779aa5" providerId="Windows Live" clId="Web-{961D473F-CE29-4C16-BB01-44BC61697C90}" dt="2022-01-29T18:14:03.181" v="1485"/>
          <ac:spMkLst>
            <pc:docMk/>
            <pc:sldMk cId="2985075814" sldId="283"/>
            <ac:spMk id="2" creationId="{38A8BFDC-814F-4670-9CD2-BD79B590AD21}"/>
          </ac:spMkLst>
        </pc:spChg>
        <pc:spChg chg="mod">
          <ac:chgData name="Zhigalov Roman" userId="1f97e9fdf7779aa5" providerId="Windows Live" clId="Web-{961D473F-CE29-4C16-BB01-44BC61697C90}" dt="2022-01-29T18:14:03.181" v="1485"/>
          <ac:spMkLst>
            <pc:docMk/>
            <pc:sldMk cId="2985075814" sldId="283"/>
            <ac:spMk id="3" creationId="{B9033DF1-00CB-4EC8-BE47-FE3AA932FF99}"/>
          </ac:spMkLst>
        </pc:spChg>
        <pc:spChg chg="add">
          <ac:chgData name="Zhigalov Roman" userId="1f97e9fdf7779aa5" providerId="Windows Live" clId="Web-{961D473F-CE29-4C16-BB01-44BC61697C90}" dt="2022-01-29T18:14:03.181" v="1485"/>
          <ac:spMkLst>
            <pc:docMk/>
            <pc:sldMk cId="2985075814" sldId="283"/>
            <ac:spMk id="8" creationId="{777A147A-9ED8-46B4-8660-1B3C2AA880B5}"/>
          </ac:spMkLst>
        </pc:spChg>
        <pc:spChg chg="add">
          <ac:chgData name="Zhigalov Roman" userId="1f97e9fdf7779aa5" providerId="Windows Live" clId="Web-{961D473F-CE29-4C16-BB01-44BC61697C90}" dt="2022-01-29T18:14:03.181" v="1485"/>
          <ac:spMkLst>
            <pc:docMk/>
            <pc:sldMk cId="2985075814" sldId="283"/>
            <ac:spMk id="10" creationId="{5D6C15A0-C087-4593-8414-2B4EC1CDC3DE}"/>
          </ac:spMkLst>
        </pc:spChg>
      </pc:sldChg>
      <pc:sldChg chg="addSp delSp modSp new mod setBg">
        <pc:chgData name="Zhigalov Roman" userId="1f97e9fdf7779aa5" providerId="Windows Live" clId="Web-{961D473F-CE29-4C16-BB01-44BC61697C90}" dt="2022-01-29T18:15:18.436" v="1505"/>
        <pc:sldMkLst>
          <pc:docMk/>
          <pc:sldMk cId="3563112524" sldId="284"/>
        </pc:sldMkLst>
        <pc:spChg chg="mod">
          <ac:chgData name="Zhigalov Roman" userId="1f97e9fdf7779aa5" providerId="Windows Live" clId="Web-{961D473F-CE29-4C16-BB01-44BC61697C90}" dt="2022-01-29T18:15:18.436" v="1505"/>
          <ac:spMkLst>
            <pc:docMk/>
            <pc:sldMk cId="3563112524" sldId="284"/>
            <ac:spMk id="2" creationId="{0703A6C1-535A-41F4-B052-ADAAD788C1F0}"/>
          </ac:spMkLst>
        </pc:spChg>
        <pc:spChg chg="del">
          <ac:chgData name="Zhigalov Roman" userId="1f97e9fdf7779aa5" providerId="Windows Live" clId="Web-{961D473F-CE29-4C16-BB01-44BC61697C90}" dt="2022-01-29T18:15:14.811" v="1503"/>
          <ac:spMkLst>
            <pc:docMk/>
            <pc:sldMk cId="3563112524" sldId="284"/>
            <ac:spMk id="3" creationId="{C3B1399B-34C9-47F0-A9B0-F29D63A9D5D5}"/>
          </ac:spMkLst>
        </pc:spChg>
        <pc:spChg chg="add">
          <ac:chgData name="Zhigalov Roman" userId="1f97e9fdf7779aa5" providerId="Windows Live" clId="Web-{961D473F-CE29-4C16-BB01-44BC61697C90}" dt="2022-01-29T18:15:18.436" v="1505"/>
          <ac:spMkLst>
            <pc:docMk/>
            <pc:sldMk cId="3563112524" sldId="284"/>
            <ac:spMk id="9" creationId="{E45B1D5C-0827-4AF0-8186-11FC5A8B8B92}"/>
          </ac:spMkLst>
        </pc:spChg>
        <pc:spChg chg="add">
          <ac:chgData name="Zhigalov Roman" userId="1f97e9fdf7779aa5" providerId="Windows Live" clId="Web-{961D473F-CE29-4C16-BB01-44BC61697C90}" dt="2022-01-29T18:15:18.436" v="1505"/>
          <ac:spMkLst>
            <pc:docMk/>
            <pc:sldMk cId="3563112524" sldId="284"/>
            <ac:spMk id="11" creationId="{99413ED5-9ED4-4772-BCE4-2BCAE6B12E35}"/>
          </ac:spMkLst>
        </pc:spChg>
        <pc:spChg chg="add">
          <ac:chgData name="Zhigalov Roman" userId="1f97e9fdf7779aa5" providerId="Windows Live" clId="Web-{961D473F-CE29-4C16-BB01-44BC61697C90}" dt="2022-01-29T18:15:18.436" v="1505"/>
          <ac:spMkLst>
            <pc:docMk/>
            <pc:sldMk cId="3563112524" sldId="284"/>
            <ac:spMk id="13" creationId="{04357C93-F0CB-4A1C-8F77-4E9063789819}"/>
          </ac:spMkLst>
        </pc:spChg>
        <pc:spChg chg="add">
          <ac:chgData name="Zhigalov Roman" userId="1f97e9fdf7779aa5" providerId="Windows Live" clId="Web-{961D473F-CE29-4C16-BB01-44BC61697C90}" dt="2022-01-29T18:15:18.436" v="1505"/>
          <ac:spMkLst>
            <pc:docMk/>
            <pc:sldMk cId="3563112524" sldId="284"/>
            <ac:spMk id="15" creationId="{90F533E9-6690-41A8-A372-4C6C622D028D}"/>
          </ac:spMkLst>
        </pc:spChg>
        <pc:picChg chg="add mod ord">
          <ac:chgData name="Zhigalov Roman" userId="1f97e9fdf7779aa5" providerId="Windows Live" clId="Web-{961D473F-CE29-4C16-BB01-44BC61697C90}" dt="2022-01-29T18:15:18.436" v="1505"/>
          <ac:picMkLst>
            <pc:docMk/>
            <pc:sldMk cId="3563112524" sldId="284"/>
            <ac:picMk id="4" creationId="{3F07B0C5-235F-48E8-A19D-D4A324FCE9A8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15:48.923" v="1508"/>
        <pc:sldMkLst>
          <pc:docMk/>
          <pc:sldMk cId="990517365" sldId="285"/>
        </pc:sldMkLst>
        <pc:spChg chg="del">
          <ac:chgData name="Zhigalov Roman" userId="1f97e9fdf7779aa5" providerId="Windows Live" clId="Web-{961D473F-CE29-4C16-BB01-44BC61697C90}" dt="2022-01-29T18:15:48.923" v="1508"/>
          <ac:spMkLst>
            <pc:docMk/>
            <pc:sldMk cId="990517365" sldId="285"/>
            <ac:spMk id="2" creationId="{A3F731F9-9B3A-4867-80E5-76E551867157}"/>
          </ac:spMkLst>
        </pc:spChg>
        <pc:spChg chg="del">
          <ac:chgData name="Zhigalov Roman" userId="1f97e9fdf7779aa5" providerId="Windows Live" clId="Web-{961D473F-CE29-4C16-BB01-44BC61697C90}" dt="2022-01-29T18:15:44.750" v="1507"/>
          <ac:spMkLst>
            <pc:docMk/>
            <pc:sldMk cId="990517365" sldId="285"/>
            <ac:spMk id="3" creationId="{E4D77DE4-E727-43D7-976A-763E0BC55363}"/>
          </ac:spMkLst>
        </pc:spChg>
        <pc:spChg chg="add">
          <ac:chgData name="Zhigalov Roman" userId="1f97e9fdf7779aa5" providerId="Windows Live" clId="Web-{961D473F-CE29-4C16-BB01-44BC61697C90}" dt="2022-01-29T18:15:48.923" v="1508"/>
          <ac:spMkLst>
            <pc:docMk/>
            <pc:sldMk cId="990517365" sldId="285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8:15:48.923" v="1508"/>
          <ac:picMkLst>
            <pc:docMk/>
            <pc:sldMk cId="990517365" sldId="285"/>
            <ac:picMk id="4" creationId="{3F727D15-E5F9-40E3-82E2-95CF7066ABFD}"/>
          </ac:picMkLst>
        </pc:picChg>
      </pc:sldChg>
      <pc:sldChg chg="addSp delSp modSp new mod setBg modClrScheme chgLayout">
        <pc:chgData name="Zhigalov Roman" userId="1f97e9fdf7779aa5" providerId="Windows Live" clId="Web-{961D473F-CE29-4C16-BB01-44BC61697C90}" dt="2022-01-29T18:21:41.038" v="1706"/>
        <pc:sldMkLst>
          <pc:docMk/>
          <pc:sldMk cId="2021028560" sldId="286"/>
        </pc:sldMkLst>
        <pc:spChg chg="mod ord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2" creationId="{8A90B736-C1B7-4C76-A3EA-DF99E2ED4FA9}"/>
          </ac:spMkLst>
        </pc:spChg>
        <pc:spChg chg="mod ord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3" creationId="{BF0783EF-C284-4B11-A93F-F73A1EB92659}"/>
          </ac:spMkLst>
        </pc:spChg>
        <pc:spChg chg="add del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8" creationId="{4522B21E-B2B9-4C72-9A71-C87EFD137480}"/>
          </ac:spMkLst>
        </pc:spChg>
        <pc:spChg chg="add del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10" creationId="{5EB7D2A2-F448-44D4-938C-DC84CBCB3B1E}"/>
          </ac:spMkLst>
        </pc:spChg>
        <pc:spChg chg="add del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12" creationId="{871AEA07-1E14-44B4-8E55-64EF049CD66F}"/>
          </ac:spMkLst>
        </pc:spChg>
        <pc:spChg chg="add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20" creationId="{9B7AD9F6-8CE7-4299-8FC6-328F4DCD3FF9}"/>
          </ac:spMkLst>
        </pc:spChg>
        <pc:spChg chg="add">
          <ac:chgData name="Zhigalov Roman" userId="1f97e9fdf7779aa5" providerId="Windows Live" clId="Web-{961D473F-CE29-4C16-BB01-44BC61697C90}" dt="2022-01-29T18:21:41.038" v="1706"/>
          <ac:spMkLst>
            <pc:docMk/>
            <pc:sldMk cId="2021028560" sldId="286"/>
            <ac:spMk id="22" creationId="{F49775AF-8896-43EE-92C6-83497D6DC56F}"/>
          </ac:spMkLst>
        </pc:spChg>
        <pc:picChg chg="add">
          <ac:chgData name="Zhigalov Roman" userId="1f97e9fdf7779aa5" providerId="Windows Live" clId="Web-{961D473F-CE29-4C16-BB01-44BC61697C90}" dt="2022-01-29T18:21:41.038" v="1706"/>
          <ac:picMkLst>
            <pc:docMk/>
            <pc:sldMk cId="2021028560" sldId="286"/>
            <ac:picMk id="16" creationId="{591B1A40-7BA3-4C2C-BCDD-194B8B3CFDEB}"/>
          </ac:picMkLst>
        </pc:picChg>
        <pc:cxnChg chg="add del">
          <ac:chgData name="Zhigalov Roman" userId="1f97e9fdf7779aa5" providerId="Windows Live" clId="Web-{961D473F-CE29-4C16-BB01-44BC61697C90}" dt="2022-01-29T18:21:41.038" v="1706"/>
          <ac:cxnSpMkLst>
            <pc:docMk/>
            <pc:sldMk cId="2021028560" sldId="286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961D473F-CE29-4C16-BB01-44BC61697C90}" dt="2022-01-29T18:21:37.054" v="1705"/>
        <pc:sldMkLst>
          <pc:docMk/>
          <pc:sldMk cId="2336800473" sldId="287"/>
        </pc:sldMkLst>
        <pc:spChg chg="mod">
          <ac:chgData name="Zhigalov Roman" userId="1f97e9fdf7779aa5" providerId="Windows Live" clId="Web-{961D473F-CE29-4C16-BB01-44BC61697C90}" dt="2022-01-29T18:21:37.054" v="1705"/>
          <ac:spMkLst>
            <pc:docMk/>
            <pc:sldMk cId="2336800473" sldId="287"/>
            <ac:spMk id="2" creationId="{D4B293F4-B4DB-41EA-9D57-7A0FB212EAB5}"/>
          </ac:spMkLst>
        </pc:spChg>
        <pc:spChg chg="mod">
          <ac:chgData name="Zhigalov Roman" userId="1f97e9fdf7779aa5" providerId="Windows Live" clId="Web-{961D473F-CE29-4C16-BB01-44BC61697C90}" dt="2022-01-29T18:21:37.054" v="1705"/>
          <ac:spMkLst>
            <pc:docMk/>
            <pc:sldMk cId="2336800473" sldId="287"/>
            <ac:spMk id="3" creationId="{2B5BEBDD-5A11-4EBB-A98D-9C0194305D7B}"/>
          </ac:spMkLst>
        </pc:spChg>
        <pc:picChg chg="add">
          <ac:chgData name="Zhigalov Roman" userId="1f97e9fdf7779aa5" providerId="Windows Live" clId="Web-{961D473F-CE29-4C16-BB01-44BC61697C90}" dt="2022-01-29T18:21:37.054" v="1705"/>
          <ac:picMkLst>
            <pc:docMk/>
            <pc:sldMk cId="2336800473" sldId="287"/>
            <ac:picMk id="5" creationId="{591FD2D9-40CA-4AB8-A026-9E7A5C195A42}"/>
          </ac:picMkLst>
        </pc:picChg>
        <pc:cxnChg chg="add">
          <ac:chgData name="Zhigalov Roman" userId="1f97e9fdf7779aa5" providerId="Windows Live" clId="Web-{961D473F-CE29-4C16-BB01-44BC61697C90}" dt="2022-01-29T18:21:37.054" v="1705"/>
          <ac:cxnSpMkLst>
            <pc:docMk/>
            <pc:sldMk cId="2336800473" sldId="287"/>
            <ac:cxnSpMk id="9" creationId="{A7F400EE-A8A5-48AF-B4D6-291B52C6F0B0}"/>
          </ac:cxnSpMkLst>
        </pc:cxnChg>
      </pc:sldChg>
      <pc:sldChg chg="modSp new del mod modClrScheme chgLayout">
        <pc:chgData name="Zhigalov Roman" userId="1f97e9fdf7779aa5" providerId="Windows Live" clId="Web-{961D473F-CE29-4C16-BB01-44BC61697C90}" dt="2022-01-29T18:19:51.625" v="1531"/>
        <pc:sldMkLst>
          <pc:docMk/>
          <pc:sldMk cId="3589196334" sldId="287"/>
        </pc:sldMkLst>
        <pc:spChg chg="mod ord">
          <ac:chgData name="Zhigalov Roman" userId="1f97e9fdf7779aa5" providerId="Windows Live" clId="Web-{961D473F-CE29-4C16-BB01-44BC61697C90}" dt="2022-01-29T18:19:45.141" v="1530"/>
          <ac:spMkLst>
            <pc:docMk/>
            <pc:sldMk cId="3589196334" sldId="287"/>
            <ac:spMk id="2" creationId="{4EFD4559-37AF-446A-9D71-28E78E0F26EA}"/>
          </ac:spMkLst>
        </pc:spChg>
        <pc:spChg chg="mod ord">
          <ac:chgData name="Zhigalov Roman" userId="1f97e9fdf7779aa5" providerId="Windows Live" clId="Web-{961D473F-CE29-4C16-BB01-44BC61697C90}" dt="2022-01-29T18:19:45.141" v="1530"/>
          <ac:spMkLst>
            <pc:docMk/>
            <pc:sldMk cId="3589196334" sldId="287"/>
            <ac:spMk id="3" creationId="{9097C3B4-8358-4DB6-9107-CB547BB1F532}"/>
          </ac:spMkLst>
        </pc:spChg>
      </pc:sldChg>
      <pc:sldChg chg="addSp delSp modSp new mod setBg">
        <pc:chgData name="Zhigalov Roman" userId="1f97e9fdf7779aa5" providerId="Windows Live" clId="Web-{961D473F-CE29-4C16-BB01-44BC61697C90}" dt="2022-01-29T18:22:38.198" v="1719"/>
        <pc:sldMkLst>
          <pc:docMk/>
          <pc:sldMk cId="1064266659" sldId="288"/>
        </pc:sldMkLst>
        <pc:spChg chg="mod">
          <ac:chgData name="Zhigalov Roman" userId="1f97e9fdf7779aa5" providerId="Windows Live" clId="Web-{961D473F-CE29-4C16-BB01-44BC61697C90}" dt="2022-01-29T18:22:38.198" v="1719"/>
          <ac:spMkLst>
            <pc:docMk/>
            <pc:sldMk cId="1064266659" sldId="288"/>
            <ac:spMk id="2" creationId="{DBBE7B90-A641-486B-B05E-1C780255CA6B}"/>
          </ac:spMkLst>
        </pc:spChg>
        <pc:spChg chg="del">
          <ac:chgData name="Zhigalov Roman" userId="1f97e9fdf7779aa5" providerId="Windows Live" clId="Web-{961D473F-CE29-4C16-BB01-44BC61697C90}" dt="2022-01-29T18:22:28.026" v="1710"/>
          <ac:spMkLst>
            <pc:docMk/>
            <pc:sldMk cId="1064266659" sldId="288"/>
            <ac:spMk id="3" creationId="{3C876E09-12E1-4967-A8BD-FF3B5DE9312E}"/>
          </ac:spMkLst>
        </pc:spChg>
        <pc:spChg chg="add">
          <ac:chgData name="Zhigalov Roman" userId="1f97e9fdf7779aa5" providerId="Windows Live" clId="Web-{961D473F-CE29-4C16-BB01-44BC61697C90}" dt="2022-01-29T18:22:38.198" v="1719"/>
          <ac:spMkLst>
            <pc:docMk/>
            <pc:sldMk cId="1064266659" sldId="288"/>
            <ac:spMk id="9" creationId="{1825AC39-5F85-4CAA-8A81-A1287086B2B6}"/>
          </ac:spMkLst>
        </pc:spChg>
        <pc:spChg chg="add">
          <ac:chgData name="Zhigalov Roman" userId="1f97e9fdf7779aa5" providerId="Windows Live" clId="Web-{961D473F-CE29-4C16-BB01-44BC61697C90}" dt="2022-01-29T18:22:38.198" v="1719"/>
          <ac:spMkLst>
            <pc:docMk/>
            <pc:sldMk cId="1064266659" sldId="288"/>
            <ac:spMk id="11" creationId="{95DA4D23-37FC-4B90-8188-F0377C5FF44B}"/>
          </ac:spMkLst>
        </pc:spChg>
        <pc:spChg chg="add">
          <ac:chgData name="Zhigalov Roman" userId="1f97e9fdf7779aa5" providerId="Windows Live" clId="Web-{961D473F-CE29-4C16-BB01-44BC61697C90}" dt="2022-01-29T18:22:38.198" v="1719"/>
          <ac:spMkLst>
            <pc:docMk/>
            <pc:sldMk cId="1064266659" sldId="288"/>
            <ac:spMk id="13" creationId="{A7A4B465-FBCC-4CD4-89A1-82992A7B47FF}"/>
          </ac:spMkLst>
        </pc:spChg>
        <pc:spChg chg="add">
          <ac:chgData name="Zhigalov Roman" userId="1f97e9fdf7779aa5" providerId="Windows Live" clId="Web-{961D473F-CE29-4C16-BB01-44BC61697C90}" dt="2022-01-29T18:22:38.198" v="1719"/>
          <ac:spMkLst>
            <pc:docMk/>
            <pc:sldMk cId="1064266659" sldId="288"/>
            <ac:spMk id="15" creationId="{909E572F-9CDC-4214-9D42-FF0017649590}"/>
          </ac:spMkLst>
        </pc:spChg>
        <pc:picChg chg="add mod ord">
          <ac:chgData name="Zhigalov Roman" userId="1f97e9fdf7779aa5" providerId="Windows Live" clId="Web-{961D473F-CE29-4C16-BB01-44BC61697C90}" dt="2022-01-29T18:22:38.198" v="1719"/>
          <ac:picMkLst>
            <pc:docMk/>
            <pc:sldMk cId="1064266659" sldId="288"/>
            <ac:picMk id="4" creationId="{C3A68364-C2A9-4E2F-A1DD-ECDA8DE13AB5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3:03.825" v="1724"/>
        <pc:sldMkLst>
          <pc:docMk/>
          <pc:sldMk cId="3276165004" sldId="289"/>
        </pc:sldMkLst>
        <pc:spChg chg="add del">
          <ac:chgData name="Zhigalov Roman" userId="1f97e9fdf7779aa5" providerId="Windows Live" clId="Web-{961D473F-CE29-4C16-BB01-44BC61697C90}" dt="2022-01-29T18:23:03.825" v="1724"/>
          <ac:spMkLst>
            <pc:docMk/>
            <pc:sldMk cId="3276165004" sldId="289"/>
            <ac:spMk id="2" creationId="{E5D86F04-35F3-4DB5-9B53-92D3B9EDAB46}"/>
          </ac:spMkLst>
        </pc:spChg>
        <pc:spChg chg="del">
          <ac:chgData name="Zhigalov Roman" userId="1f97e9fdf7779aa5" providerId="Windows Live" clId="Web-{961D473F-CE29-4C16-BB01-44BC61697C90}" dt="2022-01-29T18:22:51.293" v="1721"/>
          <ac:spMkLst>
            <pc:docMk/>
            <pc:sldMk cId="3276165004" sldId="289"/>
            <ac:spMk id="3" creationId="{B36E6212-281B-499C-95F1-AD0887A963DA}"/>
          </ac:spMkLst>
        </pc:spChg>
        <pc:spChg chg="add">
          <ac:chgData name="Zhigalov Roman" userId="1f97e9fdf7779aa5" providerId="Windows Live" clId="Web-{961D473F-CE29-4C16-BB01-44BC61697C90}" dt="2022-01-29T18:23:03.825" v="1724"/>
          <ac:spMkLst>
            <pc:docMk/>
            <pc:sldMk cId="3276165004" sldId="289"/>
            <ac:spMk id="9" creationId="{32BC26D8-82FB-445E-AA49-62A77D7C1EE0}"/>
          </ac:spMkLst>
        </pc:spChg>
        <pc:spChg chg="add">
          <ac:chgData name="Zhigalov Roman" userId="1f97e9fdf7779aa5" providerId="Windows Live" clId="Web-{961D473F-CE29-4C16-BB01-44BC61697C90}" dt="2022-01-29T18:23:03.825" v="1724"/>
          <ac:spMkLst>
            <pc:docMk/>
            <pc:sldMk cId="3276165004" sldId="289"/>
            <ac:spMk id="11" creationId="{CB44330D-EA18-4254-AA95-EB49948539B8}"/>
          </ac:spMkLst>
        </pc:spChg>
        <pc:picChg chg="add mod ord">
          <ac:chgData name="Zhigalov Roman" userId="1f97e9fdf7779aa5" providerId="Windows Live" clId="Web-{961D473F-CE29-4C16-BB01-44BC61697C90}" dt="2022-01-29T18:23:03.825" v="1724"/>
          <ac:picMkLst>
            <pc:docMk/>
            <pc:sldMk cId="3276165004" sldId="289"/>
            <ac:picMk id="4" creationId="{EFACF714-BEFB-415C-B747-15370AE46E4A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3:19.170" v="1727"/>
        <pc:sldMkLst>
          <pc:docMk/>
          <pc:sldMk cId="2715210898" sldId="290"/>
        </pc:sldMkLst>
        <pc:spChg chg="del">
          <ac:chgData name="Zhigalov Roman" userId="1f97e9fdf7779aa5" providerId="Windows Live" clId="Web-{961D473F-CE29-4C16-BB01-44BC61697C90}" dt="2022-01-29T18:23:19.170" v="1727"/>
          <ac:spMkLst>
            <pc:docMk/>
            <pc:sldMk cId="2715210898" sldId="290"/>
            <ac:spMk id="2" creationId="{3BABC532-6CED-4942-8CA4-133C62978415}"/>
          </ac:spMkLst>
        </pc:spChg>
        <pc:spChg chg="del">
          <ac:chgData name="Zhigalov Roman" userId="1f97e9fdf7779aa5" providerId="Windows Live" clId="Web-{961D473F-CE29-4C16-BB01-44BC61697C90}" dt="2022-01-29T18:23:12.529" v="1726"/>
          <ac:spMkLst>
            <pc:docMk/>
            <pc:sldMk cId="2715210898" sldId="290"/>
            <ac:spMk id="3" creationId="{BCD3F477-6244-4017-B8F9-EED3D63003C0}"/>
          </ac:spMkLst>
        </pc:spChg>
        <pc:spChg chg="add">
          <ac:chgData name="Zhigalov Roman" userId="1f97e9fdf7779aa5" providerId="Windows Live" clId="Web-{961D473F-CE29-4C16-BB01-44BC61697C90}" dt="2022-01-29T18:23:19.170" v="1727"/>
          <ac:spMkLst>
            <pc:docMk/>
            <pc:sldMk cId="2715210898" sldId="290"/>
            <ac:spMk id="9" creationId="{B670DBD5-770C-4383-9F54-5B86E86BD5BB}"/>
          </ac:spMkLst>
        </pc:spChg>
        <pc:picChg chg="add mod ord">
          <ac:chgData name="Zhigalov Roman" userId="1f97e9fdf7779aa5" providerId="Windows Live" clId="Web-{961D473F-CE29-4C16-BB01-44BC61697C90}" dt="2022-01-29T18:23:19.170" v="1727"/>
          <ac:picMkLst>
            <pc:docMk/>
            <pc:sldMk cId="2715210898" sldId="290"/>
            <ac:picMk id="4" creationId="{862D4E36-8990-41F3-BEB6-A5BD38E2FF80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3:44.359" v="1730"/>
        <pc:sldMkLst>
          <pc:docMk/>
          <pc:sldMk cId="1115175848" sldId="291"/>
        </pc:sldMkLst>
        <pc:spChg chg="del">
          <ac:chgData name="Zhigalov Roman" userId="1f97e9fdf7779aa5" providerId="Windows Live" clId="Web-{961D473F-CE29-4C16-BB01-44BC61697C90}" dt="2022-01-29T18:23:44.359" v="1730"/>
          <ac:spMkLst>
            <pc:docMk/>
            <pc:sldMk cId="1115175848" sldId="291"/>
            <ac:spMk id="2" creationId="{2337C04C-402E-4C33-A388-D8227A145A9F}"/>
          </ac:spMkLst>
        </pc:spChg>
        <pc:spChg chg="del">
          <ac:chgData name="Zhigalov Roman" userId="1f97e9fdf7779aa5" providerId="Windows Live" clId="Web-{961D473F-CE29-4C16-BB01-44BC61697C90}" dt="2022-01-29T18:23:37.436" v="1729"/>
          <ac:spMkLst>
            <pc:docMk/>
            <pc:sldMk cId="1115175848" sldId="291"/>
            <ac:spMk id="3" creationId="{964F81B7-3C60-4341-AF67-E5CF29FEA72D}"/>
          </ac:spMkLst>
        </pc:spChg>
        <pc:spChg chg="add">
          <ac:chgData name="Zhigalov Roman" userId="1f97e9fdf7779aa5" providerId="Windows Live" clId="Web-{961D473F-CE29-4C16-BB01-44BC61697C90}" dt="2022-01-29T18:23:44.359" v="1730"/>
          <ac:spMkLst>
            <pc:docMk/>
            <pc:sldMk cId="1115175848" sldId="291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8:23:44.359" v="1730"/>
          <ac:picMkLst>
            <pc:docMk/>
            <pc:sldMk cId="1115175848" sldId="291"/>
            <ac:picMk id="4" creationId="{EEC8C0B2-058F-4A4A-996A-A0B0555F561A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3:54.734" v="1733"/>
        <pc:sldMkLst>
          <pc:docMk/>
          <pc:sldMk cId="1444612670" sldId="292"/>
        </pc:sldMkLst>
        <pc:spChg chg="del">
          <ac:chgData name="Zhigalov Roman" userId="1f97e9fdf7779aa5" providerId="Windows Live" clId="Web-{961D473F-CE29-4C16-BB01-44BC61697C90}" dt="2022-01-29T18:23:54.734" v="1733"/>
          <ac:spMkLst>
            <pc:docMk/>
            <pc:sldMk cId="1444612670" sldId="292"/>
            <ac:spMk id="2" creationId="{E27249F5-50C7-4158-9E06-54E33D0106E6}"/>
          </ac:spMkLst>
        </pc:spChg>
        <pc:spChg chg="del">
          <ac:chgData name="Zhigalov Roman" userId="1f97e9fdf7779aa5" providerId="Windows Live" clId="Web-{961D473F-CE29-4C16-BB01-44BC61697C90}" dt="2022-01-29T18:23:47.515" v="1732"/>
          <ac:spMkLst>
            <pc:docMk/>
            <pc:sldMk cId="1444612670" sldId="292"/>
            <ac:spMk id="3" creationId="{C02679FE-F7F3-4F9F-83DD-2F4B5E7F9D93}"/>
          </ac:spMkLst>
        </pc:spChg>
        <pc:spChg chg="add">
          <ac:chgData name="Zhigalov Roman" userId="1f97e9fdf7779aa5" providerId="Windows Live" clId="Web-{961D473F-CE29-4C16-BB01-44BC61697C90}" dt="2022-01-29T18:23:54.734" v="1733"/>
          <ac:spMkLst>
            <pc:docMk/>
            <pc:sldMk cId="1444612670" sldId="292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8:23:54.734" v="1733"/>
          <ac:picMkLst>
            <pc:docMk/>
            <pc:sldMk cId="1444612670" sldId="292"/>
            <ac:picMk id="4" creationId="{20ACDB74-825B-40E6-A664-9E96DBEA7A50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4:18.423" v="1736"/>
        <pc:sldMkLst>
          <pc:docMk/>
          <pc:sldMk cId="900089974" sldId="293"/>
        </pc:sldMkLst>
        <pc:spChg chg="del">
          <ac:chgData name="Zhigalov Roman" userId="1f97e9fdf7779aa5" providerId="Windows Live" clId="Web-{961D473F-CE29-4C16-BB01-44BC61697C90}" dt="2022-01-29T18:24:18.423" v="1736"/>
          <ac:spMkLst>
            <pc:docMk/>
            <pc:sldMk cId="900089974" sldId="293"/>
            <ac:spMk id="2" creationId="{B994C47F-419A-4B78-8BB6-749B25EE5CD7}"/>
          </ac:spMkLst>
        </pc:spChg>
        <pc:spChg chg="del">
          <ac:chgData name="Zhigalov Roman" userId="1f97e9fdf7779aa5" providerId="Windows Live" clId="Web-{961D473F-CE29-4C16-BB01-44BC61697C90}" dt="2022-01-29T18:23:58.344" v="1735"/>
          <ac:spMkLst>
            <pc:docMk/>
            <pc:sldMk cId="900089974" sldId="293"/>
            <ac:spMk id="3" creationId="{23636274-D45E-4417-B472-50141CF68B5D}"/>
          </ac:spMkLst>
        </pc:spChg>
        <pc:spChg chg="add">
          <ac:chgData name="Zhigalov Roman" userId="1f97e9fdf7779aa5" providerId="Windows Live" clId="Web-{961D473F-CE29-4C16-BB01-44BC61697C90}" dt="2022-01-29T18:24:18.423" v="1736"/>
          <ac:spMkLst>
            <pc:docMk/>
            <pc:sldMk cId="900089974" sldId="293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8:24:18.423" v="1736"/>
          <ac:picMkLst>
            <pc:docMk/>
            <pc:sldMk cId="900089974" sldId="293"/>
            <ac:picMk id="4" creationId="{090D069F-B728-4D2A-B687-7778A27ABD5D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4:26.283" v="1739"/>
        <pc:sldMkLst>
          <pc:docMk/>
          <pc:sldMk cId="1640665001" sldId="294"/>
        </pc:sldMkLst>
        <pc:spChg chg="del">
          <ac:chgData name="Zhigalov Roman" userId="1f97e9fdf7779aa5" providerId="Windows Live" clId="Web-{961D473F-CE29-4C16-BB01-44BC61697C90}" dt="2022-01-29T18:24:26.283" v="1739"/>
          <ac:spMkLst>
            <pc:docMk/>
            <pc:sldMk cId="1640665001" sldId="294"/>
            <ac:spMk id="2" creationId="{7BD2081C-DC9C-49A7-BDF5-F7378898CA16}"/>
          </ac:spMkLst>
        </pc:spChg>
        <pc:spChg chg="del">
          <ac:chgData name="Zhigalov Roman" userId="1f97e9fdf7779aa5" providerId="Windows Live" clId="Web-{961D473F-CE29-4C16-BB01-44BC61697C90}" dt="2022-01-29T18:24:21.658" v="1738"/>
          <ac:spMkLst>
            <pc:docMk/>
            <pc:sldMk cId="1640665001" sldId="294"/>
            <ac:spMk id="3" creationId="{232AA953-A5B7-44D2-809F-80F83EF7EEAB}"/>
          </ac:spMkLst>
        </pc:spChg>
        <pc:spChg chg="add">
          <ac:chgData name="Zhigalov Roman" userId="1f97e9fdf7779aa5" providerId="Windows Live" clId="Web-{961D473F-CE29-4C16-BB01-44BC61697C90}" dt="2022-01-29T18:24:26.283" v="1739"/>
          <ac:spMkLst>
            <pc:docMk/>
            <pc:sldMk cId="1640665001" sldId="294"/>
            <ac:spMk id="9" creationId="{42A4FC2C-047E-45A5-965D-8E1E3BF09BC6}"/>
          </ac:spMkLst>
        </pc:spChg>
        <pc:picChg chg="add mod ord">
          <ac:chgData name="Zhigalov Roman" userId="1f97e9fdf7779aa5" providerId="Windows Live" clId="Web-{961D473F-CE29-4C16-BB01-44BC61697C90}" dt="2022-01-29T18:24:26.283" v="1739"/>
          <ac:picMkLst>
            <pc:docMk/>
            <pc:sldMk cId="1640665001" sldId="294"/>
            <ac:picMk id="4" creationId="{9E31EB5A-E743-4EAD-8EE3-09086455C24C}"/>
          </ac:picMkLst>
        </pc:picChg>
      </pc:sldChg>
      <pc:sldChg chg="addSp delSp modSp new mod setBg">
        <pc:chgData name="Zhigalov Roman" userId="1f97e9fdf7779aa5" providerId="Windows Live" clId="Web-{961D473F-CE29-4C16-BB01-44BC61697C90}" dt="2022-01-29T18:24:54.066" v="1747"/>
        <pc:sldMkLst>
          <pc:docMk/>
          <pc:sldMk cId="2006548747" sldId="295"/>
        </pc:sldMkLst>
        <pc:spChg chg="del">
          <ac:chgData name="Zhigalov Roman" userId="1f97e9fdf7779aa5" providerId="Windows Live" clId="Web-{961D473F-CE29-4C16-BB01-44BC61697C90}" dt="2022-01-29T18:24:54.066" v="1747"/>
          <ac:spMkLst>
            <pc:docMk/>
            <pc:sldMk cId="2006548747" sldId="295"/>
            <ac:spMk id="2" creationId="{D6515F4D-CCBB-4DA6-A9CD-DEEB79C8E775}"/>
          </ac:spMkLst>
        </pc:spChg>
        <pc:spChg chg="add del">
          <ac:chgData name="Zhigalov Roman" userId="1f97e9fdf7779aa5" providerId="Windows Live" clId="Web-{961D473F-CE29-4C16-BB01-44BC61697C90}" dt="2022-01-29T18:24:38.768" v="1743"/>
          <ac:spMkLst>
            <pc:docMk/>
            <pc:sldMk cId="2006548747" sldId="295"/>
            <ac:spMk id="3" creationId="{EE14D787-E4CA-4950-8825-B75430FA46A3}"/>
          </ac:spMkLst>
        </pc:spChg>
        <pc:spChg chg="add del mod">
          <ac:chgData name="Zhigalov Roman" userId="1f97e9fdf7779aa5" providerId="Windows Live" clId="Web-{961D473F-CE29-4C16-BB01-44BC61697C90}" dt="2022-01-29T18:24:50.097" v="1746"/>
          <ac:spMkLst>
            <pc:docMk/>
            <pc:sldMk cId="2006548747" sldId="295"/>
            <ac:spMk id="7" creationId="{E5FC6A2C-4A57-4417-9D41-E5BD6EFD68ED}"/>
          </ac:spMkLst>
        </pc:spChg>
        <pc:spChg chg="add">
          <ac:chgData name="Zhigalov Roman" userId="1f97e9fdf7779aa5" providerId="Windows Live" clId="Web-{961D473F-CE29-4C16-BB01-44BC61697C90}" dt="2022-01-29T18:24:54.066" v="1747"/>
          <ac:spMkLst>
            <pc:docMk/>
            <pc:sldMk cId="2006548747" sldId="295"/>
            <ac:spMk id="13" creationId="{42A4FC2C-047E-45A5-965D-8E1E3BF09BC6}"/>
          </ac:spMkLst>
        </pc:spChg>
        <pc:picChg chg="add del mod ord">
          <ac:chgData name="Zhigalov Roman" userId="1f97e9fdf7779aa5" providerId="Windows Live" clId="Web-{961D473F-CE29-4C16-BB01-44BC61697C90}" dt="2022-01-29T18:24:30.784" v="1742"/>
          <ac:picMkLst>
            <pc:docMk/>
            <pc:sldMk cId="2006548747" sldId="295"/>
            <ac:picMk id="4" creationId="{F61CDDE9-01F1-4666-B5CD-8D42DFCAA029}"/>
          </ac:picMkLst>
        </pc:picChg>
        <pc:picChg chg="add del mod ord">
          <ac:chgData name="Zhigalov Roman" userId="1f97e9fdf7779aa5" providerId="Windows Live" clId="Web-{961D473F-CE29-4C16-BB01-44BC61697C90}" dt="2022-01-29T18:24:43.566" v="1745"/>
          <ac:picMkLst>
            <pc:docMk/>
            <pc:sldMk cId="2006548747" sldId="295"/>
            <ac:picMk id="5" creationId="{009E84BA-9D62-41E4-BF42-30F30EDE45F8}"/>
          </ac:picMkLst>
        </pc:picChg>
        <pc:picChg chg="add mod ord">
          <ac:chgData name="Zhigalov Roman" userId="1f97e9fdf7779aa5" providerId="Windows Live" clId="Web-{961D473F-CE29-4C16-BB01-44BC61697C90}" dt="2022-01-29T18:24:54.066" v="1747"/>
          <ac:picMkLst>
            <pc:docMk/>
            <pc:sldMk cId="2006548747" sldId="295"/>
            <ac:picMk id="8" creationId="{79189291-AE97-434C-9C23-E85EF6336983}"/>
          </ac:picMkLst>
        </pc:picChg>
      </pc:sldChg>
      <pc:sldChg chg="modSp new">
        <pc:chgData name="Zhigalov Roman" userId="1f97e9fdf7779aa5" providerId="Windows Live" clId="Web-{961D473F-CE29-4C16-BB01-44BC61697C90}" dt="2022-01-29T18:25:02.645" v="1757"/>
        <pc:sldMkLst>
          <pc:docMk/>
          <pc:sldMk cId="4067432030" sldId="296"/>
        </pc:sldMkLst>
        <pc:spChg chg="mod">
          <ac:chgData name="Zhigalov Roman" userId="1f97e9fdf7779aa5" providerId="Windows Live" clId="Web-{961D473F-CE29-4C16-BB01-44BC61697C90}" dt="2022-01-29T18:25:02.645" v="1757"/>
          <ac:spMkLst>
            <pc:docMk/>
            <pc:sldMk cId="4067432030" sldId="296"/>
            <ac:spMk id="2" creationId="{F9A074D1-AA31-4739-8F04-F09C5CBBBDCC}"/>
          </ac:spMkLst>
        </pc:spChg>
      </pc:sldChg>
      <pc:sldChg chg="modSp new mod modClrScheme chgLayout">
        <pc:chgData name="Zhigalov Roman" userId="1f97e9fdf7779aa5" providerId="Windows Live" clId="Web-{961D473F-CE29-4C16-BB01-44BC61697C90}" dt="2022-01-29T18:25:14.880" v="1763" actId="20577"/>
        <pc:sldMkLst>
          <pc:docMk/>
          <pc:sldMk cId="662388924" sldId="297"/>
        </pc:sldMkLst>
        <pc:spChg chg="mod ord">
          <ac:chgData name="Zhigalov Roman" userId="1f97e9fdf7779aa5" providerId="Windows Live" clId="Web-{961D473F-CE29-4C16-BB01-44BC61697C90}" dt="2022-01-29T18:25:14.880" v="1763" actId="20577"/>
          <ac:spMkLst>
            <pc:docMk/>
            <pc:sldMk cId="662388924" sldId="297"/>
            <ac:spMk id="2" creationId="{FB0DDD7D-B5B6-4123-A2BD-EBEDCCB2EDE6}"/>
          </ac:spMkLst>
        </pc:spChg>
        <pc:spChg chg="mod ord">
          <ac:chgData name="Zhigalov Roman" userId="1f97e9fdf7779aa5" providerId="Windows Live" clId="Web-{961D473F-CE29-4C16-BB01-44BC61697C90}" dt="2022-01-29T18:25:05.208" v="1759"/>
          <ac:spMkLst>
            <pc:docMk/>
            <pc:sldMk cId="662388924" sldId="297"/>
            <ac:spMk id="3" creationId="{09274A01-E0F8-4A81-B4F0-82202DB35C11}"/>
          </ac:spMkLst>
        </pc:spChg>
      </pc:sldChg>
      <pc:sldChg chg="add ord">
        <pc:chgData name="Zhigalov Roman" userId="1f97e9fdf7779aa5" providerId="Windows Live" clId="Web-{961D473F-CE29-4C16-BB01-44BC61697C90}" dt="2022-01-29T18:25:44.444" v="1765"/>
        <pc:sldMkLst>
          <pc:docMk/>
          <pc:sldMk cId="1961580816" sldId="298"/>
        </pc:sldMkLst>
      </pc:sldChg>
      <pc:sldMasterChg chg="add addSldLayout">
        <pc:chgData name="Zhigalov Roman" userId="1f97e9fdf7779aa5" providerId="Windows Live" clId="Web-{961D473F-CE29-4C16-BB01-44BC61697C90}" dt="2022-01-29T18:25:32.194" v="1764"/>
        <pc:sldMasterMkLst>
          <pc:docMk/>
          <pc:sldMasterMk cId="2799478774" sldId="2147483648"/>
        </pc:sldMasterMkLst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1702010893" sldId="2147483649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42815672" sldId="2147483650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2964193166" sldId="2147483651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2889787338" sldId="2147483652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452061517" sldId="2147483653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2839742909" sldId="2147483654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3411820867" sldId="2147483655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1114652720" sldId="2147483656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2884464099" sldId="2147483657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1150329209" sldId="2147483658"/>
          </pc:sldLayoutMkLst>
        </pc:sldLayoutChg>
        <pc:sldLayoutChg chg="add">
          <pc:chgData name="Zhigalov Roman" userId="1f97e9fdf7779aa5" providerId="Windows Live" clId="Web-{961D473F-CE29-4C16-BB01-44BC61697C90}" dt="2022-01-29T18:25:32.194" v="1764"/>
          <pc:sldLayoutMkLst>
            <pc:docMk/>
            <pc:sldMasterMk cId="2799478774" sldId="2147483648"/>
            <pc:sldLayoutMk cId="2620394655" sldId="2147483659"/>
          </pc:sldLayoutMkLst>
        </pc:sldLayoutChg>
      </pc:sldMasterChg>
      <pc:sldMasterChg chg="replId modSldLayout">
        <pc:chgData name="Zhigalov Roman" userId="1f97e9fdf7779aa5" providerId="Windows Live" clId="Web-{961D473F-CE29-4C16-BB01-44BC61697C90}" dt="2022-01-29T18:25:32.194" v="1764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961D473F-CE29-4C16-BB01-44BC61697C90}" dt="2022-01-29T18:25:32.194" v="1764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041E44-62B5-42E4-B83F-55F1CE110BB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76453824-4F2E-4AE7-AE75-BBAEF2EB0F67}">
      <dgm:prSet/>
      <dgm:spPr/>
      <dgm:t>
        <a:bodyPr/>
        <a:lstStyle/>
        <a:p>
          <a:r>
            <a:rPr lang="ru-RU"/>
            <a:t>Преодоление последствий войны</a:t>
          </a:r>
          <a:endParaRPr lang="en-US"/>
        </a:p>
      </dgm:t>
    </dgm:pt>
    <dgm:pt modelId="{0CAD05D4-01CB-402E-9CF4-8F1647B55B7C}" type="parTrans" cxnId="{49CB9AD6-7D78-4F20-B493-D04D0D00BCFA}">
      <dgm:prSet/>
      <dgm:spPr/>
      <dgm:t>
        <a:bodyPr/>
        <a:lstStyle/>
        <a:p>
          <a:endParaRPr lang="en-US"/>
        </a:p>
      </dgm:t>
    </dgm:pt>
    <dgm:pt modelId="{1158D4B2-AC58-45C3-95F3-D2F375184C7D}" type="sibTrans" cxnId="{49CB9AD6-7D78-4F20-B493-D04D0D00BCFA}">
      <dgm:prSet/>
      <dgm:spPr/>
      <dgm:t>
        <a:bodyPr/>
        <a:lstStyle/>
        <a:p>
          <a:endParaRPr lang="en-US"/>
        </a:p>
      </dgm:t>
    </dgm:pt>
    <dgm:pt modelId="{D6C3355D-971B-491D-A2B9-EB5E0FDBD475}">
      <dgm:prSet/>
      <dgm:spPr/>
      <dgm:t>
        <a:bodyPr/>
        <a:lstStyle/>
        <a:p>
          <a:r>
            <a:rPr lang="ru-RU"/>
            <a:t>Развитие промышленности</a:t>
          </a:r>
          <a:endParaRPr lang="en-US"/>
        </a:p>
      </dgm:t>
    </dgm:pt>
    <dgm:pt modelId="{5991B8DD-CFF8-4878-9343-F5F25272E26A}" type="parTrans" cxnId="{C9A9DE0F-C5F5-4E64-B53E-56A53A4AD648}">
      <dgm:prSet/>
      <dgm:spPr/>
      <dgm:t>
        <a:bodyPr/>
        <a:lstStyle/>
        <a:p>
          <a:endParaRPr lang="en-US"/>
        </a:p>
      </dgm:t>
    </dgm:pt>
    <dgm:pt modelId="{71397DA4-69CB-403F-B4F7-76F631A1C69F}" type="sibTrans" cxnId="{C9A9DE0F-C5F5-4E64-B53E-56A53A4AD648}">
      <dgm:prSet/>
      <dgm:spPr/>
      <dgm:t>
        <a:bodyPr/>
        <a:lstStyle/>
        <a:p>
          <a:endParaRPr lang="en-US"/>
        </a:p>
      </dgm:t>
    </dgm:pt>
    <dgm:pt modelId="{1B7058AE-7D2D-4470-AF88-5797050567A6}">
      <dgm:prSet/>
      <dgm:spPr/>
      <dgm:t>
        <a:bodyPr/>
        <a:lstStyle/>
        <a:p>
          <a:r>
            <a:rPr lang="ru-RU"/>
            <a:t>Развитие сельского хозяйства</a:t>
          </a:r>
          <a:endParaRPr lang="en-US"/>
        </a:p>
      </dgm:t>
    </dgm:pt>
    <dgm:pt modelId="{F67D0452-C150-4CC8-A570-1952703D73A1}" type="parTrans" cxnId="{A2906044-3148-452D-8F2D-A3B0ACB5E23A}">
      <dgm:prSet/>
      <dgm:spPr/>
      <dgm:t>
        <a:bodyPr/>
        <a:lstStyle/>
        <a:p>
          <a:endParaRPr lang="en-US"/>
        </a:p>
      </dgm:t>
    </dgm:pt>
    <dgm:pt modelId="{B50EE4BF-C5BE-4D52-B64F-74E4E4955559}" type="sibTrans" cxnId="{A2906044-3148-452D-8F2D-A3B0ACB5E23A}">
      <dgm:prSet/>
      <dgm:spPr/>
      <dgm:t>
        <a:bodyPr/>
        <a:lstStyle/>
        <a:p>
          <a:endParaRPr lang="en-US"/>
        </a:p>
      </dgm:t>
    </dgm:pt>
    <dgm:pt modelId="{B3B459B1-1059-492B-BAE0-7FDB0A53B5B8}">
      <dgm:prSet/>
      <dgm:spPr/>
      <dgm:t>
        <a:bodyPr/>
        <a:lstStyle/>
        <a:p>
          <a:r>
            <a:rPr lang="ru-RU"/>
            <a:t>Жизнь города и деревни</a:t>
          </a:r>
          <a:endParaRPr lang="en-US"/>
        </a:p>
      </dgm:t>
    </dgm:pt>
    <dgm:pt modelId="{71B98798-71C4-4965-9F12-60AE18BC94E3}" type="parTrans" cxnId="{F66FEB98-CE0F-4F35-8A3B-731766DD65D3}">
      <dgm:prSet/>
      <dgm:spPr/>
      <dgm:t>
        <a:bodyPr/>
        <a:lstStyle/>
        <a:p>
          <a:endParaRPr lang="en-US"/>
        </a:p>
      </dgm:t>
    </dgm:pt>
    <dgm:pt modelId="{73E87942-2A7F-418A-B81B-8B9FC93B939A}" type="sibTrans" cxnId="{F66FEB98-CE0F-4F35-8A3B-731766DD65D3}">
      <dgm:prSet/>
      <dgm:spPr/>
      <dgm:t>
        <a:bodyPr/>
        <a:lstStyle/>
        <a:p>
          <a:endParaRPr lang="en-US"/>
        </a:p>
      </dgm:t>
    </dgm:pt>
    <dgm:pt modelId="{245AA66E-9BE6-45C2-8879-70BA22A17ECC}" type="pres">
      <dgm:prSet presAssocID="{A0041E44-62B5-42E4-B83F-55F1CE110BB4}" presName="root" presStyleCnt="0">
        <dgm:presLayoutVars>
          <dgm:dir/>
          <dgm:resizeHandles val="exact"/>
        </dgm:presLayoutVars>
      </dgm:prSet>
      <dgm:spPr/>
    </dgm:pt>
    <dgm:pt modelId="{FD000BFE-5C16-4144-8436-E5D8B19D5D31}" type="pres">
      <dgm:prSet presAssocID="{76453824-4F2E-4AE7-AE75-BBAEF2EB0F67}" presName="compNode" presStyleCnt="0"/>
      <dgm:spPr/>
    </dgm:pt>
    <dgm:pt modelId="{B6B433B6-394E-4439-817D-7E18252264DD}" type="pres">
      <dgm:prSet presAssocID="{76453824-4F2E-4AE7-AE75-BBAEF2EB0F67}" presName="bgRect" presStyleLbl="bgShp" presStyleIdx="0" presStyleCnt="4"/>
      <dgm:spPr/>
    </dgm:pt>
    <dgm:pt modelId="{C8FD31FA-FB1A-45AC-9513-5A39D0F77869}" type="pres">
      <dgm:prSet presAssocID="{76453824-4F2E-4AE7-AE75-BBAEF2EB0F6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Огонь"/>
        </a:ext>
      </dgm:extLst>
    </dgm:pt>
    <dgm:pt modelId="{0CC0ECE5-74CF-45EA-A368-1A2037735EE1}" type="pres">
      <dgm:prSet presAssocID="{76453824-4F2E-4AE7-AE75-BBAEF2EB0F67}" presName="spaceRect" presStyleCnt="0"/>
      <dgm:spPr/>
    </dgm:pt>
    <dgm:pt modelId="{0A0F3287-B9C4-44F2-AD64-0318C8F490DC}" type="pres">
      <dgm:prSet presAssocID="{76453824-4F2E-4AE7-AE75-BBAEF2EB0F67}" presName="parTx" presStyleLbl="revTx" presStyleIdx="0" presStyleCnt="4">
        <dgm:presLayoutVars>
          <dgm:chMax val="0"/>
          <dgm:chPref val="0"/>
        </dgm:presLayoutVars>
      </dgm:prSet>
      <dgm:spPr/>
    </dgm:pt>
    <dgm:pt modelId="{AB7201EA-828B-49FE-AB50-95B27F60D885}" type="pres">
      <dgm:prSet presAssocID="{1158D4B2-AC58-45C3-95F3-D2F375184C7D}" presName="sibTrans" presStyleCnt="0"/>
      <dgm:spPr/>
    </dgm:pt>
    <dgm:pt modelId="{EDCD43B2-ACCA-4D23-9928-CD708AF53C0B}" type="pres">
      <dgm:prSet presAssocID="{D6C3355D-971B-491D-A2B9-EB5E0FDBD475}" presName="compNode" presStyleCnt="0"/>
      <dgm:spPr/>
    </dgm:pt>
    <dgm:pt modelId="{0C8C01D9-600D-483E-AD0C-625F1EB177F1}" type="pres">
      <dgm:prSet presAssocID="{D6C3355D-971B-491D-A2B9-EB5E0FDBD475}" presName="bgRect" presStyleLbl="bgShp" presStyleIdx="1" presStyleCnt="4"/>
      <dgm:spPr/>
    </dgm:pt>
    <dgm:pt modelId="{ECE0E357-6175-41BB-A412-9E5713FF836A}" type="pres">
      <dgm:prSet presAssocID="{D6C3355D-971B-491D-A2B9-EB5E0FDBD47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абрика"/>
        </a:ext>
      </dgm:extLst>
    </dgm:pt>
    <dgm:pt modelId="{63D32A60-4800-4E9D-8C3C-A91DDE8D57BB}" type="pres">
      <dgm:prSet presAssocID="{D6C3355D-971B-491D-A2B9-EB5E0FDBD475}" presName="spaceRect" presStyleCnt="0"/>
      <dgm:spPr/>
    </dgm:pt>
    <dgm:pt modelId="{0FB86767-9B07-4F0B-9C5F-97C5299F79CF}" type="pres">
      <dgm:prSet presAssocID="{D6C3355D-971B-491D-A2B9-EB5E0FDBD475}" presName="parTx" presStyleLbl="revTx" presStyleIdx="1" presStyleCnt="4">
        <dgm:presLayoutVars>
          <dgm:chMax val="0"/>
          <dgm:chPref val="0"/>
        </dgm:presLayoutVars>
      </dgm:prSet>
      <dgm:spPr/>
    </dgm:pt>
    <dgm:pt modelId="{105ED8B3-98FC-4D21-B750-52B24FFC693C}" type="pres">
      <dgm:prSet presAssocID="{71397DA4-69CB-403F-B4F7-76F631A1C69F}" presName="sibTrans" presStyleCnt="0"/>
      <dgm:spPr/>
    </dgm:pt>
    <dgm:pt modelId="{1EEA0577-18AF-459B-BBC0-7B4A40EC1387}" type="pres">
      <dgm:prSet presAssocID="{1B7058AE-7D2D-4470-AF88-5797050567A6}" presName="compNode" presStyleCnt="0"/>
      <dgm:spPr/>
    </dgm:pt>
    <dgm:pt modelId="{FB858560-F3B0-45C7-8D58-5C2319AB6C8E}" type="pres">
      <dgm:prSet presAssocID="{1B7058AE-7D2D-4470-AF88-5797050567A6}" presName="bgRect" presStyleLbl="bgShp" presStyleIdx="2" presStyleCnt="4"/>
      <dgm:spPr/>
    </dgm:pt>
    <dgm:pt modelId="{1E18DEFE-FE0E-45E1-8F2A-771A926B0D07}" type="pres">
      <dgm:prSet presAssocID="{1B7058AE-7D2D-4470-AF88-5797050567A6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046FF3E1-218F-4502-9CE0-40B265B3BA43}" type="pres">
      <dgm:prSet presAssocID="{1B7058AE-7D2D-4470-AF88-5797050567A6}" presName="spaceRect" presStyleCnt="0"/>
      <dgm:spPr/>
    </dgm:pt>
    <dgm:pt modelId="{54C6A3A5-A660-49D0-97AD-0DE4207B354F}" type="pres">
      <dgm:prSet presAssocID="{1B7058AE-7D2D-4470-AF88-5797050567A6}" presName="parTx" presStyleLbl="revTx" presStyleIdx="2" presStyleCnt="4">
        <dgm:presLayoutVars>
          <dgm:chMax val="0"/>
          <dgm:chPref val="0"/>
        </dgm:presLayoutVars>
      </dgm:prSet>
      <dgm:spPr/>
    </dgm:pt>
    <dgm:pt modelId="{E82B269F-00AE-413B-98C2-64170630DB84}" type="pres">
      <dgm:prSet presAssocID="{B50EE4BF-C5BE-4D52-B64F-74E4E4955559}" presName="sibTrans" presStyleCnt="0"/>
      <dgm:spPr/>
    </dgm:pt>
    <dgm:pt modelId="{D7113D18-EBCF-4072-99EB-B60F7531C62A}" type="pres">
      <dgm:prSet presAssocID="{B3B459B1-1059-492B-BAE0-7FDB0A53B5B8}" presName="compNode" presStyleCnt="0"/>
      <dgm:spPr/>
    </dgm:pt>
    <dgm:pt modelId="{BADD93DA-A3B4-4AF8-8DDB-F00B24573983}" type="pres">
      <dgm:prSet presAssocID="{B3B459B1-1059-492B-BAE0-7FDB0A53B5B8}" presName="bgRect" presStyleLbl="bgShp" presStyleIdx="3" presStyleCnt="4"/>
      <dgm:spPr/>
    </dgm:pt>
    <dgm:pt modelId="{942F2A96-9C19-4243-B9DF-54A2DBB5558B}" type="pres">
      <dgm:prSet presAssocID="{B3B459B1-1059-492B-BAE0-7FDB0A53B5B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Город"/>
        </a:ext>
      </dgm:extLst>
    </dgm:pt>
    <dgm:pt modelId="{973CD558-57D5-4995-A5CB-46B45578EFE1}" type="pres">
      <dgm:prSet presAssocID="{B3B459B1-1059-492B-BAE0-7FDB0A53B5B8}" presName="spaceRect" presStyleCnt="0"/>
      <dgm:spPr/>
    </dgm:pt>
    <dgm:pt modelId="{BD7042F7-C66E-4C6A-A12E-ACBD7E7D3C7D}" type="pres">
      <dgm:prSet presAssocID="{B3B459B1-1059-492B-BAE0-7FDB0A53B5B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9A9DE0F-C5F5-4E64-B53E-56A53A4AD648}" srcId="{A0041E44-62B5-42E4-B83F-55F1CE110BB4}" destId="{D6C3355D-971B-491D-A2B9-EB5E0FDBD475}" srcOrd="1" destOrd="0" parTransId="{5991B8DD-CFF8-4878-9343-F5F25272E26A}" sibTransId="{71397DA4-69CB-403F-B4F7-76F631A1C69F}"/>
    <dgm:cxn modelId="{2EA05A11-2B69-43CC-97C6-7CA4AC2A642F}" type="presOf" srcId="{1B7058AE-7D2D-4470-AF88-5797050567A6}" destId="{54C6A3A5-A660-49D0-97AD-0DE4207B354F}" srcOrd="0" destOrd="0" presId="urn:microsoft.com/office/officeart/2018/2/layout/IconVerticalSolidList"/>
    <dgm:cxn modelId="{A2906044-3148-452D-8F2D-A3B0ACB5E23A}" srcId="{A0041E44-62B5-42E4-B83F-55F1CE110BB4}" destId="{1B7058AE-7D2D-4470-AF88-5797050567A6}" srcOrd="2" destOrd="0" parTransId="{F67D0452-C150-4CC8-A570-1952703D73A1}" sibTransId="{B50EE4BF-C5BE-4D52-B64F-74E4E4955559}"/>
    <dgm:cxn modelId="{42019E91-CCAF-431D-9DCF-DF37D0160A00}" type="presOf" srcId="{A0041E44-62B5-42E4-B83F-55F1CE110BB4}" destId="{245AA66E-9BE6-45C2-8879-70BA22A17ECC}" srcOrd="0" destOrd="0" presId="urn:microsoft.com/office/officeart/2018/2/layout/IconVerticalSolidList"/>
    <dgm:cxn modelId="{F66FEB98-CE0F-4F35-8A3B-731766DD65D3}" srcId="{A0041E44-62B5-42E4-B83F-55F1CE110BB4}" destId="{B3B459B1-1059-492B-BAE0-7FDB0A53B5B8}" srcOrd="3" destOrd="0" parTransId="{71B98798-71C4-4965-9F12-60AE18BC94E3}" sibTransId="{73E87942-2A7F-418A-B81B-8B9FC93B939A}"/>
    <dgm:cxn modelId="{F7B641A4-D374-442B-893A-2566749B3A2B}" type="presOf" srcId="{76453824-4F2E-4AE7-AE75-BBAEF2EB0F67}" destId="{0A0F3287-B9C4-44F2-AD64-0318C8F490DC}" srcOrd="0" destOrd="0" presId="urn:microsoft.com/office/officeart/2018/2/layout/IconVerticalSolidList"/>
    <dgm:cxn modelId="{49CB9AD6-7D78-4F20-B493-D04D0D00BCFA}" srcId="{A0041E44-62B5-42E4-B83F-55F1CE110BB4}" destId="{76453824-4F2E-4AE7-AE75-BBAEF2EB0F67}" srcOrd="0" destOrd="0" parTransId="{0CAD05D4-01CB-402E-9CF4-8F1647B55B7C}" sibTransId="{1158D4B2-AC58-45C3-95F3-D2F375184C7D}"/>
    <dgm:cxn modelId="{4F2B54D8-2004-4DF4-A2A5-1CE74E3BC6CB}" type="presOf" srcId="{B3B459B1-1059-492B-BAE0-7FDB0A53B5B8}" destId="{BD7042F7-C66E-4C6A-A12E-ACBD7E7D3C7D}" srcOrd="0" destOrd="0" presId="urn:microsoft.com/office/officeart/2018/2/layout/IconVerticalSolidList"/>
    <dgm:cxn modelId="{F701EAE4-8E23-4A20-A35C-1363EB54205C}" type="presOf" srcId="{D6C3355D-971B-491D-A2B9-EB5E0FDBD475}" destId="{0FB86767-9B07-4F0B-9C5F-97C5299F79CF}" srcOrd="0" destOrd="0" presId="urn:microsoft.com/office/officeart/2018/2/layout/IconVerticalSolidList"/>
    <dgm:cxn modelId="{C9000B69-3A23-41D7-848F-E00BA21C18F3}" type="presParOf" srcId="{245AA66E-9BE6-45C2-8879-70BA22A17ECC}" destId="{FD000BFE-5C16-4144-8436-E5D8B19D5D31}" srcOrd="0" destOrd="0" presId="urn:microsoft.com/office/officeart/2018/2/layout/IconVerticalSolidList"/>
    <dgm:cxn modelId="{5A16CA7E-3BF5-4811-9780-FA60C2BB907F}" type="presParOf" srcId="{FD000BFE-5C16-4144-8436-E5D8B19D5D31}" destId="{B6B433B6-394E-4439-817D-7E18252264DD}" srcOrd="0" destOrd="0" presId="urn:microsoft.com/office/officeart/2018/2/layout/IconVerticalSolidList"/>
    <dgm:cxn modelId="{C07D68A0-492C-4E1F-83A5-ED30DC4AB8F6}" type="presParOf" srcId="{FD000BFE-5C16-4144-8436-E5D8B19D5D31}" destId="{C8FD31FA-FB1A-45AC-9513-5A39D0F77869}" srcOrd="1" destOrd="0" presId="urn:microsoft.com/office/officeart/2018/2/layout/IconVerticalSolidList"/>
    <dgm:cxn modelId="{5E755A97-74DB-4883-85ED-A1A4CB47B586}" type="presParOf" srcId="{FD000BFE-5C16-4144-8436-E5D8B19D5D31}" destId="{0CC0ECE5-74CF-45EA-A368-1A2037735EE1}" srcOrd="2" destOrd="0" presId="urn:microsoft.com/office/officeart/2018/2/layout/IconVerticalSolidList"/>
    <dgm:cxn modelId="{EA7821E9-4FF6-43F7-BA3C-7F937C31BDED}" type="presParOf" srcId="{FD000BFE-5C16-4144-8436-E5D8B19D5D31}" destId="{0A0F3287-B9C4-44F2-AD64-0318C8F490DC}" srcOrd="3" destOrd="0" presId="urn:microsoft.com/office/officeart/2018/2/layout/IconVerticalSolidList"/>
    <dgm:cxn modelId="{BF9EEB01-9FD0-4E1F-B647-03FB9C2D86C4}" type="presParOf" srcId="{245AA66E-9BE6-45C2-8879-70BA22A17ECC}" destId="{AB7201EA-828B-49FE-AB50-95B27F60D885}" srcOrd="1" destOrd="0" presId="urn:microsoft.com/office/officeart/2018/2/layout/IconVerticalSolidList"/>
    <dgm:cxn modelId="{4840378F-1259-4B92-907C-00D5039F3AB4}" type="presParOf" srcId="{245AA66E-9BE6-45C2-8879-70BA22A17ECC}" destId="{EDCD43B2-ACCA-4D23-9928-CD708AF53C0B}" srcOrd="2" destOrd="0" presId="urn:microsoft.com/office/officeart/2018/2/layout/IconVerticalSolidList"/>
    <dgm:cxn modelId="{DF869C65-DB65-4776-A981-C408792125BA}" type="presParOf" srcId="{EDCD43B2-ACCA-4D23-9928-CD708AF53C0B}" destId="{0C8C01D9-600D-483E-AD0C-625F1EB177F1}" srcOrd="0" destOrd="0" presId="urn:microsoft.com/office/officeart/2018/2/layout/IconVerticalSolidList"/>
    <dgm:cxn modelId="{2D0E5903-8EBA-41ED-9CF4-CE289297E392}" type="presParOf" srcId="{EDCD43B2-ACCA-4D23-9928-CD708AF53C0B}" destId="{ECE0E357-6175-41BB-A412-9E5713FF836A}" srcOrd="1" destOrd="0" presId="urn:microsoft.com/office/officeart/2018/2/layout/IconVerticalSolidList"/>
    <dgm:cxn modelId="{893B80B5-FF26-4CA5-BFFB-2EA5B4EDF215}" type="presParOf" srcId="{EDCD43B2-ACCA-4D23-9928-CD708AF53C0B}" destId="{63D32A60-4800-4E9D-8C3C-A91DDE8D57BB}" srcOrd="2" destOrd="0" presId="urn:microsoft.com/office/officeart/2018/2/layout/IconVerticalSolidList"/>
    <dgm:cxn modelId="{29D3EF2E-7D00-48CA-B9D5-B6A7549B1398}" type="presParOf" srcId="{EDCD43B2-ACCA-4D23-9928-CD708AF53C0B}" destId="{0FB86767-9B07-4F0B-9C5F-97C5299F79CF}" srcOrd="3" destOrd="0" presId="urn:microsoft.com/office/officeart/2018/2/layout/IconVerticalSolidList"/>
    <dgm:cxn modelId="{388E8DE7-F295-499F-8EED-E6581C465DE7}" type="presParOf" srcId="{245AA66E-9BE6-45C2-8879-70BA22A17ECC}" destId="{105ED8B3-98FC-4D21-B750-52B24FFC693C}" srcOrd="3" destOrd="0" presId="urn:microsoft.com/office/officeart/2018/2/layout/IconVerticalSolidList"/>
    <dgm:cxn modelId="{6CA20D92-E239-4FC5-9702-53AB4D5C97D5}" type="presParOf" srcId="{245AA66E-9BE6-45C2-8879-70BA22A17ECC}" destId="{1EEA0577-18AF-459B-BBC0-7B4A40EC1387}" srcOrd="4" destOrd="0" presId="urn:microsoft.com/office/officeart/2018/2/layout/IconVerticalSolidList"/>
    <dgm:cxn modelId="{89716A64-F03C-417F-A688-FA58CB760ACC}" type="presParOf" srcId="{1EEA0577-18AF-459B-BBC0-7B4A40EC1387}" destId="{FB858560-F3B0-45C7-8D58-5C2319AB6C8E}" srcOrd="0" destOrd="0" presId="urn:microsoft.com/office/officeart/2018/2/layout/IconVerticalSolidList"/>
    <dgm:cxn modelId="{74EABC0F-BC8A-4B60-9C0C-7E62A0760071}" type="presParOf" srcId="{1EEA0577-18AF-459B-BBC0-7B4A40EC1387}" destId="{1E18DEFE-FE0E-45E1-8F2A-771A926B0D07}" srcOrd="1" destOrd="0" presId="urn:microsoft.com/office/officeart/2018/2/layout/IconVerticalSolidList"/>
    <dgm:cxn modelId="{2B25DD4C-799B-4E34-AB7A-09D6BA9585C0}" type="presParOf" srcId="{1EEA0577-18AF-459B-BBC0-7B4A40EC1387}" destId="{046FF3E1-218F-4502-9CE0-40B265B3BA43}" srcOrd="2" destOrd="0" presId="urn:microsoft.com/office/officeart/2018/2/layout/IconVerticalSolidList"/>
    <dgm:cxn modelId="{5DB7E989-4E3B-4C1E-9F19-526192339A1B}" type="presParOf" srcId="{1EEA0577-18AF-459B-BBC0-7B4A40EC1387}" destId="{54C6A3A5-A660-49D0-97AD-0DE4207B354F}" srcOrd="3" destOrd="0" presId="urn:microsoft.com/office/officeart/2018/2/layout/IconVerticalSolidList"/>
    <dgm:cxn modelId="{54493355-C8AF-4407-9F46-D059A50DE747}" type="presParOf" srcId="{245AA66E-9BE6-45C2-8879-70BA22A17ECC}" destId="{E82B269F-00AE-413B-98C2-64170630DB84}" srcOrd="5" destOrd="0" presId="urn:microsoft.com/office/officeart/2018/2/layout/IconVerticalSolidList"/>
    <dgm:cxn modelId="{1B6F25E1-BA52-4A22-9A74-0F81D3E9A0D2}" type="presParOf" srcId="{245AA66E-9BE6-45C2-8879-70BA22A17ECC}" destId="{D7113D18-EBCF-4072-99EB-B60F7531C62A}" srcOrd="6" destOrd="0" presId="urn:microsoft.com/office/officeart/2018/2/layout/IconVerticalSolidList"/>
    <dgm:cxn modelId="{CFA127F7-BE53-4EC8-ADCC-49EE83163480}" type="presParOf" srcId="{D7113D18-EBCF-4072-99EB-B60F7531C62A}" destId="{BADD93DA-A3B4-4AF8-8DDB-F00B24573983}" srcOrd="0" destOrd="0" presId="urn:microsoft.com/office/officeart/2018/2/layout/IconVerticalSolidList"/>
    <dgm:cxn modelId="{3367EB3F-DE2B-49AD-9CF3-6190BE57F2D6}" type="presParOf" srcId="{D7113D18-EBCF-4072-99EB-B60F7531C62A}" destId="{942F2A96-9C19-4243-B9DF-54A2DBB5558B}" srcOrd="1" destOrd="0" presId="urn:microsoft.com/office/officeart/2018/2/layout/IconVerticalSolidList"/>
    <dgm:cxn modelId="{D789B4ED-1F3E-4094-9BF1-EDCCF7025668}" type="presParOf" srcId="{D7113D18-EBCF-4072-99EB-B60F7531C62A}" destId="{973CD558-57D5-4995-A5CB-46B45578EFE1}" srcOrd="2" destOrd="0" presId="urn:microsoft.com/office/officeart/2018/2/layout/IconVerticalSolidList"/>
    <dgm:cxn modelId="{96D1E555-3F2F-4773-849A-6C4E8EEA5ECC}" type="presParOf" srcId="{D7113D18-EBCF-4072-99EB-B60F7531C62A}" destId="{BD7042F7-C66E-4C6A-A12E-ACBD7E7D3C7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044F72-DDEA-4DE3-A608-CC5D24168186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2431FF5-4824-495B-8BF0-6F3893E8E01F}">
      <dgm:prSet/>
      <dgm:spPr/>
      <dgm:t>
        <a:bodyPr/>
        <a:lstStyle/>
        <a:p>
          <a:r>
            <a:rPr lang="ru-RU"/>
            <a:t>Потеряна половина национального богатства</a:t>
          </a:r>
          <a:endParaRPr lang="en-US"/>
        </a:p>
      </dgm:t>
    </dgm:pt>
    <dgm:pt modelId="{37609D59-0496-45C8-8CFB-4A10DBD1B595}" type="parTrans" cxnId="{4763979A-22DE-4B65-8AAA-058F1ADFFB9F}">
      <dgm:prSet/>
      <dgm:spPr/>
      <dgm:t>
        <a:bodyPr/>
        <a:lstStyle/>
        <a:p>
          <a:endParaRPr lang="en-US"/>
        </a:p>
      </dgm:t>
    </dgm:pt>
    <dgm:pt modelId="{AFE7E1AA-0091-41F3-A11E-CCE7D35111A4}" type="sibTrans" cxnId="{4763979A-22DE-4B65-8AAA-058F1ADFFB9F}">
      <dgm:prSet/>
      <dgm:spPr/>
      <dgm:t>
        <a:bodyPr/>
        <a:lstStyle/>
        <a:p>
          <a:endParaRPr lang="en-US"/>
        </a:p>
      </dgm:t>
    </dgm:pt>
    <dgm:pt modelId="{3DAFF746-89D0-4636-AF12-D794342C2FE1}">
      <dgm:prSet/>
      <dgm:spPr/>
      <dgm:t>
        <a:bodyPr/>
        <a:lstStyle/>
        <a:p>
          <a:r>
            <a:rPr lang="ru-RU"/>
            <a:t>Были частично или полностью разрушено более 200 городов и более 9000 деревней</a:t>
          </a:r>
          <a:endParaRPr lang="en-US"/>
        </a:p>
      </dgm:t>
    </dgm:pt>
    <dgm:pt modelId="{9306366E-9817-4494-9C8B-9BE449A704BF}" type="parTrans" cxnId="{2B4549BD-376C-40B8-A523-915E3E93EA40}">
      <dgm:prSet/>
      <dgm:spPr/>
      <dgm:t>
        <a:bodyPr/>
        <a:lstStyle/>
        <a:p>
          <a:endParaRPr lang="en-US"/>
        </a:p>
      </dgm:t>
    </dgm:pt>
    <dgm:pt modelId="{4BB127B6-2C09-41A3-A65C-4E6D9EA90296}" type="sibTrans" cxnId="{2B4549BD-376C-40B8-A523-915E3E93EA40}">
      <dgm:prSet/>
      <dgm:spPr/>
      <dgm:t>
        <a:bodyPr/>
        <a:lstStyle/>
        <a:p>
          <a:endParaRPr lang="en-US"/>
        </a:p>
      </dgm:t>
    </dgm:pt>
    <dgm:pt modelId="{014F45AD-10E1-4EF7-B69A-7D3F64A070BC}">
      <dgm:prSet/>
      <dgm:spPr/>
      <dgm:t>
        <a:bodyPr/>
        <a:lstStyle/>
        <a:p>
          <a:r>
            <a:rPr lang="ru-RU"/>
            <a:t>Уничтожена промышленность и железная дорога</a:t>
          </a:r>
          <a:endParaRPr lang="en-US"/>
        </a:p>
      </dgm:t>
    </dgm:pt>
    <dgm:pt modelId="{2BE34C41-189E-4117-9B46-A21DDD778D4F}" type="parTrans" cxnId="{415A7921-34D3-4C33-80A3-2282FCFA083A}">
      <dgm:prSet/>
      <dgm:spPr/>
      <dgm:t>
        <a:bodyPr/>
        <a:lstStyle/>
        <a:p>
          <a:endParaRPr lang="en-US"/>
        </a:p>
      </dgm:t>
    </dgm:pt>
    <dgm:pt modelId="{4E714AD1-619C-461C-B1A0-CF8D5D3E59E7}" type="sibTrans" cxnId="{415A7921-34D3-4C33-80A3-2282FCFA083A}">
      <dgm:prSet/>
      <dgm:spPr/>
      <dgm:t>
        <a:bodyPr/>
        <a:lstStyle/>
        <a:p>
          <a:endParaRPr lang="en-US"/>
        </a:p>
      </dgm:t>
    </dgm:pt>
    <dgm:pt modelId="{0276E46A-CA8F-4A95-9E4E-5570879EB32E}">
      <dgm:prSet/>
      <dgm:spPr/>
      <dgm:t>
        <a:bodyPr/>
        <a:lstStyle/>
        <a:p>
          <a:r>
            <a:rPr lang="ru-RU"/>
            <a:t>Был убит каждый 3-й житель БССР</a:t>
          </a:r>
          <a:endParaRPr lang="en-US"/>
        </a:p>
      </dgm:t>
    </dgm:pt>
    <dgm:pt modelId="{2AD81511-9BFF-4101-A273-305CECEFF7F0}" type="parTrans" cxnId="{326ED360-D03A-4C4F-8067-3868E3F89A4A}">
      <dgm:prSet/>
      <dgm:spPr/>
      <dgm:t>
        <a:bodyPr/>
        <a:lstStyle/>
        <a:p>
          <a:endParaRPr lang="en-US"/>
        </a:p>
      </dgm:t>
    </dgm:pt>
    <dgm:pt modelId="{AE5D33F1-5DD7-4C35-A83D-2A9320DC2AD6}" type="sibTrans" cxnId="{326ED360-D03A-4C4F-8067-3868E3F89A4A}">
      <dgm:prSet/>
      <dgm:spPr/>
      <dgm:t>
        <a:bodyPr/>
        <a:lstStyle/>
        <a:p>
          <a:endParaRPr lang="en-US"/>
        </a:p>
      </dgm:t>
    </dgm:pt>
    <dgm:pt modelId="{3CEF35D3-5035-465E-99A7-E28B16217A43}" type="pres">
      <dgm:prSet presAssocID="{2F044F72-DDEA-4DE3-A608-CC5D24168186}" presName="root" presStyleCnt="0">
        <dgm:presLayoutVars>
          <dgm:dir/>
          <dgm:resizeHandles val="exact"/>
        </dgm:presLayoutVars>
      </dgm:prSet>
      <dgm:spPr/>
    </dgm:pt>
    <dgm:pt modelId="{E323155C-C7C1-4F5B-AE76-22D6261D9B70}" type="pres">
      <dgm:prSet presAssocID="{E2431FF5-4824-495B-8BF0-6F3893E8E01F}" presName="compNode" presStyleCnt="0"/>
      <dgm:spPr/>
    </dgm:pt>
    <dgm:pt modelId="{1594D7FB-FC20-47D6-9FD3-58554E2F0FCB}" type="pres">
      <dgm:prSet presAssocID="{E2431FF5-4824-495B-8BF0-6F3893E8E01F}" presName="bgRect" presStyleLbl="bgShp" presStyleIdx="0" presStyleCnt="4"/>
      <dgm:spPr/>
    </dgm:pt>
    <dgm:pt modelId="{FA5AA5BE-9D3F-4BB5-8664-F0A18903A2BF}" type="pres">
      <dgm:prSet presAssocID="{E2431FF5-4824-495B-8BF0-6F3893E8E01F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Деньги"/>
        </a:ext>
      </dgm:extLst>
    </dgm:pt>
    <dgm:pt modelId="{D888F8D2-57D3-4589-A018-6453419D5CDE}" type="pres">
      <dgm:prSet presAssocID="{E2431FF5-4824-495B-8BF0-6F3893E8E01F}" presName="spaceRect" presStyleCnt="0"/>
      <dgm:spPr/>
    </dgm:pt>
    <dgm:pt modelId="{501B44D3-8493-4F3A-9B99-80A6B5FD8D3C}" type="pres">
      <dgm:prSet presAssocID="{E2431FF5-4824-495B-8BF0-6F3893E8E01F}" presName="parTx" presStyleLbl="revTx" presStyleIdx="0" presStyleCnt="4">
        <dgm:presLayoutVars>
          <dgm:chMax val="0"/>
          <dgm:chPref val="0"/>
        </dgm:presLayoutVars>
      </dgm:prSet>
      <dgm:spPr/>
    </dgm:pt>
    <dgm:pt modelId="{5FA7168D-EE19-47C4-B356-FBBDA6690D85}" type="pres">
      <dgm:prSet presAssocID="{AFE7E1AA-0091-41F3-A11E-CCE7D35111A4}" presName="sibTrans" presStyleCnt="0"/>
      <dgm:spPr/>
    </dgm:pt>
    <dgm:pt modelId="{6D0C1B88-8BCD-4F18-AAD1-4F2EA0ECFCF6}" type="pres">
      <dgm:prSet presAssocID="{3DAFF746-89D0-4636-AF12-D794342C2FE1}" presName="compNode" presStyleCnt="0"/>
      <dgm:spPr/>
    </dgm:pt>
    <dgm:pt modelId="{F0346509-12C4-4F2E-89BF-7D79EC132F0B}" type="pres">
      <dgm:prSet presAssocID="{3DAFF746-89D0-4636-AF12-D794342C2FE1}" presName="bgRect" presStyleLbl="bgShp" presStyleIdx="1" presStyleCnt="4"/>
      <dgm:spPr/>
    </dgm:pt>
    <dgm:pt modelId="{16B9D4D9-C0D3-4624-93B9-F7A225A18ABC}" type="pres">
      <dgm:prSet presAssocID="{3DAFF746-89D0-4636-AF12-D794342C2FE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Маркер"/>
        </a:ext>
      </dgm:extLst>
    </dgm:pt>
    <dgm:pt modelId="{A7DBACED-ED07-4814-858E-93C67FBA0B1F}" type="pres">
      <dgm:prSet presAssocID="{3DAFF746-89D0-4636-AF12-D794342C2FE1}" presName="spaceRect" presStyleCnt="0"/>
      <dgm:spPr/>
    </dgm:pt>
    <dgm:pt modelId="{62C6D4EA-EFB6-4D48-84B6-E74CFFCEF7D2}" type="pres">
      <dgm:prSet presAssocID="{3DAFF746-89D0-4636-AF12-D794342C2FE1}" presName="parTx" presStyleLbl="revTx" presStyleIdx="1" presStyleCnt="4">
        <dgm:presLayoutVars>
          <dgm:chMax val="0"/>
          <dgm:chPref val="0"/>
        </dgm:presLayoutVars>
      </dgm:prSet>
      <dgm:spPr/>
    </dgm:pt>
    <dgm:pt modelId="{D6166803-5732-4D5E-84D1-425429235111}" type="pres">
      <dgm:prSet presAssocID="{4BB127B6-2C09-41A3-A65C-4E6D9EA90296}" presName="sibTrans" presStyleCnt="0"/>
      <dgm:spPr/>
    </dgm:pt>
    <dgm:pt modelId="{D9E795D8-842C-4CD0-B2F4-F0BD19014DFE}" type="pres">
      <dgm:prSet presAssocID="{014F45AD-10E1-4EF7-B69A-7D3F64A070BC}" presName="compNode" presStyleCnt="0"/>
      <dgm:spPr/>
    </dgm:pt>
    <dgm:pt modelId="{9F313013-B178-47C4-BD1E-6D39788B0BF4}" type="pres">
      <dgm:prSet presAssocID="{014F45AD-10E1-4EF7-B69A-7D3F64A070BC}" presName="bgRect" presStyleLbl="bgShp" presStyleIdx="2" presStyleCnt="4"/>
      <dgm:spPr/>
    </dgm:pt>
    <dgm:pt modelId="{6B9621C9-B38A-4D4A-A8CC-B194BBD7F259}" type="pres">
      <dgm:prSet presAssocID="{014F45AD-10E1-4EF7-B69A-7D3F64A070B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Автомобиль"/>
        </a:ext>
      </dgm:extLst>
    </dgm:pt>
    <dgm:pt modelId="{2931D4C2-32B2-49EF-B3EA-62A1114EE625}" type="pres">
      <dgm:prSet presAssocID="{014F45AD-10E1-4EF7-B69A-7D3F64A070BC}" presName="spaceRect" presStyleCnt="0"/>
      <dgm:spPr/>
    </dgm:pt>
    <dgm:pt modelId="{7D3AE830-40A3-4133-B85C-11FD02523D6D}" type="pres">
      <dgm:prSet presAssocID="{014F45AD-10E1-4EF7-B69A-7D3F64A070BC}" presName="parTx" presStyleLbl="revTx" presStyleIdx="2" presStyleCnt="4">
        <dgm:presLayoutVars>
          <dgm:chMax val="0"/>
          <dgm:chPref val="0"/>
        </dgm:presLayoutVars>
      </dgm:prSet>
      <dgm:spPr/>
    </dgm:pt>
    <dgm:pt modelId="{D74A0C9A-F577-4B2A-BCB4-2750146CBE14}" type="pres">
      <dgm:prSet presAssocID="{4E714AD1-619C-461C-B1A0-CF8D5D3E59E7}" presName="sibTrans" presStyleCnt="0"/>
      <dgm:spPr/>
    </dgm:pt>
    <dgm:pt modelId="{71F17476-4C8F-4A7D-A63A-0BB5E5AADBE5}" type="pres">
      <dgm:prSet presAssocID="{0276E46A-CA8F-4A95-9E4E-5570879EB32E}" presName="compNode" presStyleCnt="0"/>
      <dgm:spPr/>
    </dgm:pt>
    <dgm:pt modelId="{AB67033B-6279-4638-B2B3-C35AC94F5F22}" type="pres">
      <dgm:prSet presAssocID="{0276E46A-CA8F-4A95-9E4E-5570879EB32E}" presName="bgRect" presStyleLbl="bgShp" presStyleIdx="3" presStyleCnt="4"/>
      <dgm:spPr/>
    </dgm:pt>
    <dgm:pt modelId="{290A30C2-B295-4EA1-8CC3-931B6D2C54E0}" type="pres">
      <dgm:prSet presAssocID="{0276E46A-CA8F-4A95-9E4E-5570879EB32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Череп"/>
        </a:ext>
      </dgm:extLst>
    </dgm:pt>
    <dgm:pt modelId="{26B08A4F-6860-40BE-A7C0-B3256A2079A1}" type="pres">
      <dgm:prSet presAssocID="{0276E46A-CA8F-4A95-9E4E-5570879EB32E}" presName="spaceRect" presStyleCnt="0"/>
      <dgm:spPr/>
    </dgm:pt>
    <dgm:pt modelId="{A172753B-5F14-4779-A10C-328947DF7254}" type="pres">
      <dgm:prSet presAssocID="{0276E46A-CA8F-4A95-9E4E-5570879EB32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15FBB816-4725-4E05-B6B6-08916F32E2CA}" type="presOf" srcId="{E2431FF5-4824-495B-8BF0-6F3893E8E01F}" destId="{501B44D3-8493-4F3A-9B99-80A6B5FD8D3C}" srcOrd="0" destOrd="0" presId="urn:microsoft.com/office/officeart/2018/2/layout/IconVerticalSolidList"/>
    <dgm:cxn modelId="{415A7921-34D3-4C33-80A3-2282FCFA083A}" srcId="{2F044F72-DDEA-4DE3-A608-CC5D24168186}" destId="{014F45AD-10E1-4EF7-B69A-7D3F64A070BC}" srcOrd="2" destOrd="0" parTransId="{2BE34C41-189E-4117-9B46-A21DDD778D4F}" sibTransId="{4E714AD1-619C-461C-B1A0-CF8D5D3E59E7}"/>
    <dgm:cxn modelId="{326ED360-D03A-4C4F-8067-3868E3F89A4A}" srcId="{2F044F72-DDEA-4DE3-A608-CC5D24168186}" destId="{0276E46A-CA8F-4A95-9E4E-5570879EB32E}" srcOrd="3" destOrd="0" parTransId="{2AD81511-9BFF-4101-A273-305CECEFF7F0}" sibTransId="{AE5D33F1-5DD7-4C35-A83D-2A9320DC2AD6}"/>
    <dgm:cxn modelId="{2541B96B-8FE0-4970-BA73-EDF29D0CDF51}" type="presOf" srcId="{3DAFF746-89D0-4636-AF12-D794342C2FE1}" destId="{62C6D4EA-EFB6-4D48-84B6-E74CFFCEF7D2}" srcOrd="0" destOrd="0" presId="urn:microsoft.com/office/officeart/2018/2/layout/IconVerticalSolidList"/>
    <dgm:cxn modelId="{4763979A-22DE-4B65-8AAA-058F1ADFFB9F}" srcId="{2F044F72-DDEA-4DE3-A608-CC5D24168186}" destId="{E2431FF5-4824-495B-8BF0-6F3893E8E01F}" srcOrd="0" destOrd="0" parTransId="{37609D59-0496-45C8-8CFB-4A10DBD1B595}" sibTransId="{AFE7E1AA-0091-41F3-A11E-CCE7D35111A4}"/>
    <dgm:cxn modelId="{2B4549BD-376C-40B8-A523-915E3E93EA40}" srcId="{2F044F72-DDEA-4DE3-A608-CC5D24168186}" destId="{3DAFF746-89D0-4636-AF12-D794342C2FE1}" srcOrd="1" destOrd="0" parTransId="{9306366E-9817-4494-9C8B-9BE449A704BF}" sibTransId="{4BB127B6-2C09-41A3-A65C-4E6D9EA90296}"/>
    <dgm:cxn modelId="{97E850C9-548C-431B-B9C4-981BC2F36028}" type="presOf" srcId="{0276E46A-CA8F-4A95-9E4E-5570879EB32E}" destId="{A172753B-5F14-4779-A10C-328947DF7254}" srcOrd="0" destOrd="0" presId="urn:microsoft.com/office/officeart/2018/2/layout/IconVerticalSolidList"/>
    <dgm:cxn modelId="{BF9988D2-B306-47E9-AC6E-30ADA9BEB332}" type="presOf" srcId="{014F45AD-10E1-4EF7-B69A-7D3F64A070BC}" destId="{7D3AE830-40A3-4133-B85C-11FD02523D6D}" srcOrd="0" destOrd="0" presId="urn:microsoft.com/office/officeart/2018/2/layout/IconVerticalSolidList"/>
    <dgm:cxn modelId="{94EFAFFD-10DC-45F8-AAB5-A85AA10AC941}" type="presOf" srcId="{2F044F72-DDEA-4DE3-A608-CC5D24168186}" destId="{3CEF35D3-5035-465E-99A7-E28B16217A43}" srcOrd="0" destOrd="0" presId="urn:microsoft.com/office/officeart/2018/2/layout/IconVerticalSolidList"/>
    <dgm:cxn modelId="{87D4E7CF-45DA-4BB1-A4B6-5F33421D9D84}" type="presParOf" srcId="{3CEF35D3-5035-465E-99A7-E28B16217A43}" destId="{E323155C-C7C1-4F5B-AE76-22D6261D9B70}" srcOrd="0" destOrd="0" presId="urn:microsoft.com/office/officeart/2018/2/layout/IconVerticalSolidList"/>
    <dgm:cxn modelId="{51311E60-7E8D-42A6-9405-75E2CF7583FD}" type="presParOf" srcId="{E323155C-C7C1-4F5B-AE76-22D6261D9B70}" destId="{1594D7FB-FC20-47D6-9FD3-58554E2F0FCB}" srcOrd="0" destOrd="0" presId="urn:microsoft.com/office/officeart/2018/2/layout/IconVerticalSolidList"/>
    <dgm:cxn modelId="{D2B23D59-8E3E-4E36-8919-19B26D69C4CA}" type="presParOf" srcId="{E323155C-C7C1-4F5B-AE76-22D6261D9B70}" destId="{FA5AA5BE-9D3F-4BB5-8664-F0A18903A2BF}" srcOrd="1" destOrd="0" presId="urn:microsoft.com/office/officeart/2018/2/layout/IconVerticalSolidList"/>
    <dgm:cxn modelId="{3603ADCB-D221-4E84-B9EB-602DF2B3F2AB}" type="presParOf" srcId="{E323155C-C7C1-4F5B-AE76-22D6261D9B70}" destId="{D888F8D2-57D3-4589-A018-6453419D5CDE}" srcOrd="2" destOrd="0" presId="urn:microsoft.com/office/officeart/2018/2/layout/IconVerticalSolidList"/>
    <dgm:cxn modelId="{5607C3AF-02AF-46BA-A8A9-A2169D3184AC}" type="presParOf" srcId="{E323155C-C7C1-4F5B-AE76-22D6261D9B70}" destId="{501B44D3-8493-4F3A-9B99-80A6B5FD8D3C}" srcOrd="3" destOrd="0" presId="urn:microsoft.com/office/officeart/2018/2/layout/IconVerticalSolidList"/>
    <dgm:cxn modelId="{32813CB3-6792-4711-8F01-C89816307523}" type="presParOf" srcId="{3CEF35D3-5035-465E-99A7-E28B16217A43}" destId="{5FA7168D-EE19-47C4-B356-FBBDA6690D85}" srcOrd="1" destOrd="0" presId="urn:microsoft.com/office/officeart/2018/2/layout/IconVerticalSolidList"/>
    <dgm:cxn modelId="{8F2968A9-4D3B-4B82-808D-83D2D6AE9B89}" type="presParOf" srcId="{3CEF35D3-5035-465E-99A7-E28B16217A43}" destId="{6D0C1B88-8BCD-4F18-AAD1-4F2EA0ECFCF6}" srcOrd="2" destOrd="0" presId="urn:microsoft.com/office/officeart/2018/2/layout/IconVerticalSolidList"/>
    <dgm:cxn modelId="{A3EFA679-00CD-4C27-9FC1-91A53BCBA1BB}" type="presParOf" srcId="{6D0C1B88-8BCD-4F18-AAD1-4F2EA0ECFCF6}" destId="{F0346509-12C4-4F2E-89BF-7D79EC132F0B}" srcOrd="0" destOrd="0" presId="urn:microsoft.com/office/officeart/2018/2/layout/IconVerticalSolidList"/>
    <dgm:cxn modelId="{FF7C6608-E33C-40D3-861F-8E755535A5B3}" type="presParOf" srcId="{6D0C1B88-8BCD-4F18-AAD1-4F2EA0ECFCF6}" destId="{16B9D4D9-C0D3-4624-93B9-F7A225A18ABC}" srcOrd="1" destOrd="0" presId="urn:microsoft.com/office/officeart/2018/2/layout/IconVerticalSolidList"/>
    <dgm:cxn modelId="{D1637D29-4F3A-41DE-933D-A57958BCB40E}" type="presParOf" srcId="{6D0C1B88-8BCD-4F18-AAD1-4F2EA0ECFCF6}" destId="{A7DBACED-ED07-4814-858E-93C67FBA0B1F}" srcOrd="2" destOrd="0" presId="urn:microsoft.com/office/officeart/2018/2/layout/IconVerticalSolidList"/>
    <dgm:cxn modelId="{CE9BD7F1-CD2B-4C8E-8C17-8448E180A5E2}" type="presParOf" srcId="{6D0C1B88-8BCD-4F18-AAD1-4F2EA0ECFCF6}" destId="{62C6D4EA-EFB6-4D48-84B6-E74CFFCEF7D2}" srcOrd="3" destOrd="0" presId="urn:microsoft.com/office/officeart/2018/2/layout/IconVerticalSolidList"/>
    <dgm:cxn modelId="{68FE9A20-26A2-4A6A-A44D-82985EF9BE35}" type="presParOf" srcId="{3CEF35D3-5035-465E-99A7-E28B16217A43}" destId="{D6166803-5732-4D5E-84D1-425429235111}" srcOrd="3" destOrd="0" presId="urn:microsoft.com/office/officeart/2018/2/layout/IconVerticalSolidList"/>
    <dgm:cxn modelId="{6D70FFE6-F94E-44F8-89A9-86F797369616}" type="presParOf" srcId="{3CEF35D3-5035-465E-99A7-E28B16217A43}" destId="{D9E795D8-842C-4CD0-B2F4-F0BD19014DFE}" srcOrd="4" destOrd="0" presId="urn:microsoft.com/office/officeart/2018/2/layout/IconVerticalSolidList"/>
    <dgm:cxn modelId="{470FBB5E-E948-48D2-8899-3078268FAB08}" type="presParOf" srcId="{D9E795D8-842C-4CD0-B2F4-F0BD19014DFE}" destId="{9F313013-B178-47C4-BD1E-6D39788B0BF4}" srcOrd="0" destOrd="0" presId="urn:microsoft.com/office/officeart/2018/2/layout/IconVerticalSolidList"/>
    <dgm:cxn modelId="{E7D4C889-285C-4040-AC6D-21DE8A0E9066}" type="presParOf" srcId="{D9E795D8-842C-4CD0-B2F4-F0BD19014DFE}" destId="{6B9621C9-B38A-4D4A-A8CC-B194BBD7F259}" srcOrd="1" destOrd="0" presId="urn:microsoft.com/office/officeart/2018/2/layout/IconVerticalSolidList"/>
    <dgm:cxn modelId="{3A587EA1-B9DC-4B17-95A0-99FC1D1CBC60}" type="presParOf" srcId="{D9E795D8-842C-4CD0-B2F4-F0BD19014DFE}" destId="{2931D4C2-32B2-49EF-B3EA-62A1114EE625}" srcOrd="2" destOrd="0" presId="urn:microsoft.com/office/officeart/2018/2/layout/IconVerticalSolidList"/>
    <dgm:cxn modelId="{DE21C185-53B7-4D7D-AF3D-AB5924A5E656}" type="presParOf" srcId="{D9E795D8-842C-4CD0-B2F4-F0BD19014DFE}" destId="{7D3AE830-40A3-4133-B85C-11FD02523D6D}" srcOrd="3" destOrd="0" presId="urn:microsoft.com/office/officeart/2018/2/layout/IconVerticalSolidList"/>
    <dgm:cxn modelId="{96BB37C2-97B2-4019-BC3E-C598B17F5CDE}" type="presParOf" srcId="{3CEF35D3-5035-465E-99A7-E28B16217A43}" destId="{D74A0C9A-F577-4B2A-BCB4-2750146CBE14}" srcOrd="5" destOrd="0" presId="urn:microsoft.com/office/officeart/2018/2/layout/IconVerticalSolidList"/>
    <dgm:cxn modelId="{DA8C4CB7-8274-47F3-8DCC-252A4561EB83}" type="presParOf" srcId="{3CEF35D3-5035-465E-99A7-E28B16217A43}" destId="{71F17476-4C8F-4A7D-A63A-0BB5E5AADBE5}" srcOrd="6" destOrd="0" presId="urn:microsoft.com/office/officeart/2018/2/layout/IconVerticalSolidList"/>
    <dgm:cxn modelId="{AF8D3EFE-1869-4FCF-A6DE-84FDF5B738AB}" type="presParOf" srcId="{71F17476-4C8F-4A7D-A63A-0BB5E5AADBE5}" destId="{AB67033B-6279-4638-B2B3-C35AC94F5F22}" srcOrd="0" destOrd="0" presId="urn:microsoft.com/office/officeart/2018/2/layout/IconVerticalSolidList"/>
    <dgm:cxn modelId="{1E4BAB88-B69B-4714-8B01-54E1D009C86E}" type="presParOf" srcId="{71F17476-4C8F-4A7D-A63A-0BB5E5AADBE5}" destId="{290A30C2-B295-4EA1-8CC3-931B6D2C54E0}" srcOrd="1" destOrd="0" presId="urn:microsoft.com/office/officeart/2018/2/layout/IconVerticalSolidList"/>
    <dgm:cxn modelId="{89A5A84B-59BA-4730-8189-F2C1341F942D}" type="presParOf" srcId="{71F17476-4C8F-4A7D-A63A-0BB5E5AADBE5}" destId="{26B08A4F-6860-40BE-A7C0-B3256A2079A1}" srcOrd="2" destOrd="0" presId="urn:microsoft.com/office/officeart/2018/2/layout/IconVerticalSolidList"/>
    <dgm:cxn modelId="{16FC1100-7BA2-46E8-AB66-B9D7463809BA}" type="presParOf" srcId="{71F17476-4C8F-4A7D-A63A-0BB5E5AADBE5}" destId="{A172753B-5F14-4779-A10C-328947DF725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E402AA-386F-44A1-B99E-BD72AB44A490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A3F7D58-D824-446E-91C7-EA09BA2ECE6B}">
      <dgm:prSet/>
      <dgm:spPr/>
      <dgm:t>
        <a:bodyPr/>
        <a:lstStyle/>
        <a:p>
          <a:r>
            <a:rPr lang="ru-RU"/>
            <a:t>Принятие пятилетнего плана по восстановлению страны</a:t>
          </a:r>
          <a:endParaRPr lang="en-US"/>
        </a:p>
      </dgm:t>
    </dgm:pt>
    <dgm:pt modelId="{0A76195B-0CC7-42ED-850B-E31B006229D8}" type="parTrans" cxnId="{E54CB723-0D8B-4F7D-B60B-61EC7E44413C}">
      <dgm:prSet/>
      <dgm:spPr/>
      <dgm:t>
        <a:bodyPr/>
        <a:lstStyle/>
        <a:p>
          <a:endParaRPr lang="en-US"/>
        </a:p>
      </dgm:t>
    </dgm:pt>
    <dgm:pt modelId="{09569861-1553-450C-A05A-33B2D08CEABA}" type="sibTrans" cxnId="{E54CB723-0D8B-4F7D-B60B-61EC7E44413C}">
      <dgm:prSet/>
      <dgm:spPr/>
      <dgm:t>
        <a:bodyPr/>
        <a:lstStyle/>
        <a:p>
          <a:endParaRPr lang="en-US"/>
        </a:p>
      </dgm:t>
    </dgm:pt>
    <dgm:pt modelId="{CF2E2482-5988-4B1E-80CE-24089A9A7861}">
      <dgm:prSet/>
      <dgm:spPr/>
      <dgm:t>
        <a:bodyPr/>
        <a:lstStyle/>
        <a:p>
          <a:r>
            <a:rPr lang="ru-RU"/>
            <a:t>Выделение значительных финансовых средств на восстановление страны и экономики</a:t>
          </a:r>
          <a:endParaRPr lang="en-US"/>
        </a:p>
      </dgm:t>
    </dgm:pt>
    <dgm:pt modelId="{FD115FF9-B595-495A-AF32-8ECE08420F0B}" type="parTrans" cxnId="{C6B11A27-A60F-4BBB-8B3D-1E4851EF9268}">
      <dgm:prSet/>
      <dgm:spPr/>
      <dgm:t>
        <a:bodyPr/>
        <a:lstStyle/>
        <a:p>
          <a:endParaRPr lang="en-US"/>
        </a:p>
      </dgm:t>
    </dgm:pt>
    <dgm:pt modelId="{D52AC9DE-E4C4-42EB-9BEB-ADF4D76C884B}" type="sibTrans" cxnId="{C6B11A27-A60F-4BBB-8B3D-1E4851EF9268}">
      <dgm:prSet/>
      <dgm:spPr/>
      <dgm:t>
        <a:bodyPr/>
        <a:lstStyle/>
        <a:p>
          <a:endParaRPr lang="en-US"/>
        </a:p>
      </dgm:t>
    </dgm:pt>
    <dgm:pt modelId="{1A5F634C-7C22-4CB9-B4F3-F255D6E74ACF}">
      <dgm:prSet/>
      <dgm:spPr/>
      <dgm:t>
        <a:bodyPr/>
        <a:lstStyle/>
        <a:p>
          <a:r>
            <a:rPr lang="ru-RU"/>
            <a:t>Курс на опережающий рост промышленности</a:t>
          </a:r>
          <a:endParaRPr lang="en-US"/>
        </a:p>
      </dgm:t>
    </dgm:pt>
    <dgm:pt modelId="{48B5A286-E6E1-4A0B-9549-E853F27B6239}" type="parTrans" cxnId="{FDB37BFC-8634-4719-8C4D-E01650B70324}">
      <dgm:prSet/>
      <dgm:spPr/>
      <dgm:t>
        <a:bodyPr/>
        <a:lstStyle/>
        <a:p>
          <a:endParaRPr lang="en-US"/>
        </a:p>
      </dgm:t>
    </dgm:pt>
    <dgm:pt modelId="{5E863D3E-2250-41A0-8D7F-BCC83AAD6519}" type="sibTrans" cxnId="{FDB37BFC-8634-4719-8C4D-E01650B70324}">
      <dgm:prSet/>
      <dgm:spPr/>
      <dgm:t>
        <a:bodyPr/>
        <a:lstStyle/>
        <a:p>
          <a:endParaRPr lang="en-US"/>
        </a:p>
      </dgm:t>
    </dgm:pt>
    <dgm:pt modelId="{FA994915-1991-4478-B7E2-7B679CDDB655}">
      <dgm:prSet/>
      <dgm:spPr/>
      <dgm:t>
        <a:bodyPr/>
        <a:lstStyle/>
        <a:p>
          <a:r>
            <a:rPr lang="ru-RU"/>
            <a:t>Помощь со стороны других советских республик</a:t>
          </a:r>
          <a:endParaRPr lang="en-US"/>
        </a:p>
      </dgm:t>
    </dgm:pt>
    <dgm:pt modelId="{96B86434-47D5-42B2-9546-AC43C44CD0C1}" type="parTrans" cxnId="{800C4433-37B4-4576-AE38-CACC2B23010E}">
      <dgm:prSet/>
      <dgm:spPr/>
      <dgm:t>
        <a:bodyPr/>
        <a:lstStyle/>
        <a:p>
          <a:endParaRPr lang="en-US"/>
        </a:p>
      </dgm:t>
    </dgm:pt>
    <dgm:pt modelId="{682BE291-1923-4103-B837-6A57DD21516E}" type="sibTrans" cxnId="{800C4433-37B4-4576-AE38-CACC2B23010E}">
      <dgm:prSet/>
      <dgm:spPr/>
      <dgm:t>
        <a:bodyPr/>
        <a:lstStyle/>
        <a:p>
          <a:endParaRPr lang="en-US"/>
        </a:p>
      </dgm:t>
    </dgm:pt>
    <dgm:pt modelId="{65E50A97-E988-4DFD-BDDC-E84C7DB7BE6D}" type="pres">
      <dgm:prSet presAssocID="{F1E402AA-386F-44A1-B99E-BD72AB44A490}" presName="vert0" presStyleCnt="0">
        <dgm:presLayoutVars>
          <dgm:dir/>
          <dgm:animOne val="branch"/>
          <dgm:animLvl val="lvl"/>
        </dgm:presLayoutVars>
      </dgm:prSet>
      <dgm:spPr/>
    </dgm:pt>
    <dgm:pt modelId="{6D4F44E1-E8B0-4947-9949-29A6949D9155}" type="pres">
      <dgm:prSet presAssocID="{4A3F7D58-D824-446E-91C7-EA09BA2ECE6B}" presName="thickLine" presStyleLbl="alignNode1" presStyleIdx="0" presStyleCnt="4"/>
      <dgm:spPr/>
    </dgm:pt>
    <dgm:pt modelId="{07F7F4D0-FB5F-4ED2-8D4C-079CE1512577}" type="pres">
      <dgm:prSet presAssocID="{4A3F7D58-D824-446E-91C7-EA09BA2ECE6B}" presName="horz1" presStyleCnt="0"/>
      <dgm:spPr/>
    </dgm:pt>
    <dgm:pt modelId="{B008197D-4888-4741-A3B1-2FDFEB690307}" type="pres">
      <dgm:prSet presAssocID="{4A3F7D58-D824-446E-91C7-EA09BA2ECE6B}" presName="tx1" presStyleLbl="revTx" presStyleIdx="0" presStyleCnt="4"/>
      <dgm:spPr/>
    </dgm:pt>
    <dgm:pt modelId="{BA49F6F4-38B3-4E71-9E44-FE29534EFC10}" type="pres">
      <dgm:prSet presAssocID="{4A3F7D58-D824-446E-91C7-EA09BA2ECE6B}" presName="vert1" presStyleCnt="0"/>
      <dgm:spPr/>
    </dgm:pt>
    <dgm:pt modelId="{3DC76B27-FB20-4DF7-9292-35AF867FFDB0}" type="pres">
      <dgm:prSet presAssocID="{CF2E2482-5988-4B1E-80CE-24089A9A7861}" presName="thickLine" presStyleLbl="alignNode1" presStyleIdx="1" presStyleCnt="4"/>
      <dgm:spPr/>
    </dgm:pt>
    <dgm:pt modelId="{2C746A4E-B1BE-4EA4-9EFE-64BC1A063F3C}" type="pres">
      <dgm:prSet presAssocID="{CF2E2482-5988-4B1E-80CE-24089A9A7861}" presName="horz1" presStyleCnt="0"/>
      <dgm:spPr/>
    </dgm:pt>
    <dgm:pt modelId="{6EDD89DB-53FC-4577-9208-8A0533B7F53F}" type="pres">
      <dgm:prSet presAssocID="{CF2E2482-5988-4B1E-80CE-24089A9A7861}" presName="tx1" presStyleLbl="revTx" presStyleIdx="1" presStyleCnt="4"/>
      <dgm:spPr/>
    </dgm:pt>
    <dgm:pt modelId="{8760891F-BB71-41D3-A6CB-70E61CAABBE1}" type="pres">
      <dgm:prSet presAssocID="{CF2E2482-5988-4B1E-80CE-24089A9A7861}" presName="vert1" presStyleCnt="0"/>
      <dgm:spPr/>
    </dgm:pt>
    <dgm:pt modelId="{FE5EB15B-8FC7-4F29-B44D-48A54638E8E0}" type="pres">
      <dgm:prSet presAssocID="{1A5F634C-7C22-4CB9-B4F3-F255D6E74ACF}" presName="thickLine" presStyleLbl="alignNode1" presStyleIdx="2" presStyleCnt="4"/>
      <dgm:spPr/>
    </dgm:pt>
    <dgm:pt modelId="{AB366650-A400-4E5E-AEAD-BD7B99B881C7}" type="pres">
      <dgm:prSet presAssocID="{1A5F634C-7C22-4CB9-B4F3-F255D6E74ACF}" presName="horz1" presStyleCnt="0"/>
      <dgm:spPr/>
    </dgm:pt>
    <dgm:pt modelId="{F62D0661-4A8F-4B12-A3F5-22102AE1D941}" type="pres">
      <dgm:prSet presAssocID="{1A5F634C-7C22-4CB9-B4F3-F255D6E74ACF}" presName="tx1" presStyleLbl="revTx" presStyleIdx="2" presStyleCnt="4"/>
      <dgm:spPr/>
    </dgm:pt>
    <dgm:pt modelId="{F7FFE461-6100-48EF-BA6C-2E6F29968AF5}" type="pres">
      <dgm:prSet presAssocID="{1A5F634C-7C22-4CB9-B4F3-F255D6E74ACF}" presName="vert1" presStyleCnt="0"/>
      <dgm:spPr/>
    </dgm:pt>
    <dgm:pt modelId="{99C5CAD9-55AD-4C1A-809D-F96FACA662A0}" type="pres">
      <dgm:prSet presAssocID="{FA994915-1991-4478-B7E2-7B679CDDB655}" presName="thickLine" presStyleLbl="alignNode1" presStyleIdx="3" presStyleCnt="4"/>
      <dgm:spPr/>
    </dgm:pt>
    <dgm:pt modelId="{AE7DAA55-0F08-4F0C-AC04-8812581E0215}" type="pres">
      <dgm:prSet presAssocID="{FA994915-1991-4478-B7E2-7B679CDDB655}" presName="horz1" presStyleCnt="0"/>
      <dgm:spPr/>
    </dgm:pt>
    <dgm:pt modelId="{AA85F50C-252E-4FB8-A399-F992B87EE236}" type="pres">
      <dgm:prSet presAssocID="{FA994915-1991-4478-B7E2-7B679CDDB655}" presName="tx1" presStyleLbl="revTx" presStyleIdx="3" presStyleCnt="4"/>
      <dgm:spPr/>
    </dgm:pt>
    <dgm:pt modelId="{6BCDDB74-F366-4A6A-8697-B081F189162F}" type="pres">
      <dgm:prSet presAssocID="{FA994915-1991-4478-B7E2-7B679CDDB655}" presName="vert1" presStyleCnt="0"/>
      <dgm:spPr/>
    </dgm:pt>
  </dgm:ptLst>
  <dgm:cxnLst>
    <dgm:cxn modelId="{E54CB723-0D8B-4F7D-B60B-61EC7E44413C}" srcId="{F1E402AA-386F-44A1-B99E-BD72AB44A490}" destId="{4A3F7D58-D824-446E-91C7-EA09BA2ECE6B}" srcOrd="0" destOrd="0" parTransId="{0A76195B-0CC7-42ED-850B-E31B006229D8}" sibTransId="{09569861-1553-450C-A05A-33B2D08CEABA}"/>
    <dgm:cxn modelId="{C6B11A27-A60F-4BBB-8B3D-1E4851EF9268}" srcId="{F1E402AA-386F-44A1-B99E-BD72AB44A490}" destId="{CF2E2482-5988-4B1E-80CE-24089A9A7861}" srcOrd="1" destOrd="0" parTransId="{FD115FF9-B595-495A-AF32-8ECE08420F0B}" sibTransId="{D52AC9DE-E4C4-42EB-9BEB-ADF4D76C884B}"/>
    <dgm:cxn modelId="{800C4433-37B4-4576-AE38-CACC2B23010E}" srcId="{F1E402AA-386F-44A1-B99E-BD72AB44A490}" destId="{FA994915-1991-4478-B7E2-7B679CDDB655}" srcOrd="3" destOrd="0" parTransId="{96B86434-47D5-42B2-9546-AC43C44CD0C1}" sibTransId="{682BE291-1923-4103-B837-6A57DD21516E}"/>
    <dgm:cxn modelId="{8C9AF262-8774-4270-A666-AE9495496398}" type="presOf" srcId="{1A5F634C-7C22-4CB9-B4F3-F255D6E74ACF}" destId="{F62D0661-4A8F-4B12-A3F5-22102AE1D941}" srcOrd="0" destOrd="0" presId="urn:microsoft.com/office/officeart/2008/layout/LinedList"/>
    <dgm:cxn modelId="{BF00784A-BF52-44A4-9A0C-C8E057975364}" type="presOf" srcId="{CF2E2482-5988-4B1E-80CE-24089A9A7861}" destId="{6EDD89DB-53FC-4577-9208-8A0533B7F53F}" srcOrd="0" destOrd="0" presId="urn:microsoft.com/office/officeart/2008/layout/LinedList"/>
    <dgm:cxn modelId="{1286BE4E-AF19-4BEF-BD00-68E8DBBDE930}" type="presOf" srcId="{4A3F7D58-D824-446E-91C7-EA09BA2ECE6B}" destId="{B008197D-4888-4741-A3B1-2FDFEB690307}" srcOrd="0" destOrd="0" presId="urn:microsoft.com/office/officeart/2008/layout/LinedList"/>
    <dgm:cxn modelId="{25648550-C956-4C8A-9340-237E9E3F6FB0}" type="presOf" srcId="{F1E402AA-386F-44A1-B99E-BD72AB44A490}" destId="{65E50A97-E988-4DFD-BDDC-E84C7DB7BE6D}" srcOrd="0" destOrd="0" presId="urn:microsoft.com/office/officeart/2008/layout/LinedList"/>
    <dgm:cxn modelId="{0348C7BA-B9C6-4D64-87A1-B34A603C82BF}" type="presOf" srcId="{FA994915-1991-4478-B7E2-7B679CDDB655}" destId="{AA85F50C-252E-4FB8-A399-F992B87EE236}" srcOrd="0" destOrd="0" presId="urn:microsoft.com/office/officeart/2008/layout/LinedList"/>
    <dgm:cxn modelId="{FDB37BFC-8634-4719-8C4D-E01650B70324}" srcId="{F1E402AA-386F-44A1-B99E-BD72AB44A490}" destId="{1A5F634C-7C22-4CB9-B4F3-F255D6E74ACF}" srcOrd="2" destOrd="0" parTransId="{48B5A286-E6E1-4A0B-9549-E853F27B6239}" sibTransId="{5E863D3E-2250-41A0-8D7F-BCC83AAD6519}"/>
    <dgm:cxn modelId="{D778FBD3-F5E0-43D0-89C4-33344B6DE191}" type="presParOf" srcId="{65E50A97-E988-4DFD-BDDC-E84C7DB7BE6D}" destId="{6D4F44E1-E8B0-4947-9949-29A6949D9155}" srcOrd="0" destOrd="0" presId="urn:microsoft.com/office/officeart/2008/layout/LinedList"/>
    <dgm:cxn modelId="{88C1C8DF-FD9C-40F7-B497-D2E980C61F17}" type="presParOf" srcId="{65E50A97-E988-4DFD-BDDC-E84C7DB7BE6D}" destId="{07F7F4D0-FB5F-4ED2-8D4C-079CE1512577}" srcOrd="1" destOrd="0" presId="urn:microsoft.com/office/officeart/2008/layout/LinedList"/>
    <dgm:cxn modelId="{133B61FB-FC49-4158-8EA7-4646BC88879F}" type="presParOf" srcId="{07F7F4D0-FB5F-4ED2-8D4C-079CE1512577}" destId="{B008197D-4888-4741-A3B1-2FDFEB690307}" srcOrd="0" destOrd="0" presId="urn:microsoft.com/office/officeart/2008/layout/LinedList"/>
    <dgm:cxn modelId="{D32553FC-FBAB-41C0-8333-D7D2021770CD}" type="presParOf" srcId="{07F7F4D0-FB5F-4ED2-8D4C-079CE1512577}" destId="{BA49F6F4-38B3-4E71-9E44-FE29534EFC10}" srcOrd="1" destOrd="0" presId="urn:microsoft.com/office/officeart/2008/layout/LinedList"/>
    <dgm:cxn modelId="{9B0B6FF0-BFDB-4EAC-AC4A-CD87BAC1C7D3}" type="presParOf" srcId="{65E50A97-E988-4DFD-BDDC-E84C7DB7BE6D}" destId="{3DC76B27-FB20-4DF7-9292-35AF867FFDB0}" srcOrd="2" destOrd="0" presId="urn:microsoft.com/office/officeart/2008/layout/LinedList"/>
    <dgm:cxn modelId="{8A61D693-D691-4093-B014-E9AC75350A61}" type="presParOf" srcId="{65E50A97-E988-4DFD-BDDC-E84C7DB7BE6D}" destId="{2C746A4E-B1BE-4EA4-9EFE-64BC1A063F3C}" srcOrd="3" destOrd="0" presId="urn:microsoft.com/office/officeart/2008/layout/LinedList"/>
    <dgm:cxn modelId="{59474C48-F963-4DE1-8293-84E5F5175E0F}" type="presParOf" srcId="{2C746A4E-B1BE-4EA4-9EFE-64BC1A063F3C}" destId="{6EDD89DB-53FC-4577-9208-8A0533B7F53F}" srcOrd="0" destOrd="0" presId="urn:microsoft.com/office/officeart/2008/layout/LinedList"/>
    <dgm:cxn modelId="{ABCD9DEC-9A8D-43FD-AD6E-5A6D4AABC8E9}" type="presParOf" srcId="{2C746A4E-B1BE-4EA4-9EFE-64BC1A063F3C}" destId="{8760891F-BB71-41D3-A6CB-70E61CAABBE1}" srcOrd="1" destOrd="0" presId="urn:microsoft.com/office/officeart/2008/layout/LinedList"/>
    <dgm:cxn modelId="{06341A7E-0070-4443-8A83-2F0DF7632DD4}" type="presParOf" srcId="{65E50A97-E988-4DFD-BDDC-E84C7DB7BE6D}" destId="{FE5EB15B-8FC7-4F29-B44D-48A54638E8E0}" srcOrd="4" destOrd="0" presId="urn:microsoft.com/office/officeart/2008/layout/LinedList"/>
    <dgm:cxn modelId="{0659D703-926F-43E3-B83C-3F658B2BA48F}" type="presParOf" srcId="{65E50A97-E988-4DFD-BDDC-E84C7DB7BE6D}" destId="{AB366650-A400-4E5E-AEAD-BD7B99B881C7}" srcOrd="5" destOrd="0" presId="urn:microsoft.com/office/officeart/2008/layout/LinedList"/>
    <dgm:cxn modelId="{CBBE1FDA-91D8-4F26-8F4F-C4BF2A94F3C5}" type="presParOf" srcId="{AB366650-A400-4E5E-AEAD-BD7B99B881C7}" destId="{F62D0661-4A8F-4B12-A3F5-22102AE1D941}" srcOrd="0" destOrd="0" presId="urn:microsoft.com/office/officeart/2008/layout/LinedList"/>
    <dgm:cxn modelId="{6D207402-1E15-4493-A411-EED7AE4E4CD5}" type="presParOf" srcId="{AB366650-A400-4E5E-AEAD-BD7B99B881C7}" destId="{F7FFE461-6100-48EF-BA6C-2E6F29968AF5}" srcOrd="1" destOrd="0" presId="urn:microsoft.com/office/officeart/2008/layout/LinedList"/>
    <dgm:cxn modelId="{B102A204-E1CD-450A-A63B-242C46326413}" type="presParOf" srcId="{65E50A97-E988-4DFD-BDDC-E84C7DB7BE6D}" destId="{99C5CAD9-55AD-4C1A-809D-F96FACA662A0}" srcOrd="6" destOrd="0" presId="urn:microsoft.com/office/officeart/2008/layout/LinedList"/>
    <dgm:cxn modelId="{798835A4-8F15-469B-99B2-7DB2D05EA5B1}" type="presParOf" srcId="{65E50A97-E988-4DFD-BDDC-E84C7DB7BE6D}" destId="{AE7DAA55-0F08-4F0C-AC04-8812581E0215}" srcOrd="7" destOrd="0" presId="urn:microsoft.com/office/officeart/2008/layout/LinedList"/>
    <dgm:cxn modelId="{A6E8BAD8-30F1-4D44-BF36-D2C90582FDD7}" type="presParOf" srcId="{AE7DAA55-0F08-4F0C-AC04-8812581E0215}" destId="{AA85F50C-252E-4FB8-A399-F992B87EE236}" srcOrd="0" destOrd="0" presId="urn:microsoft.com/office/officeart/2008/layout/LinedList"/>
    <dgm:cxn modelId="{98C8EAC4-E8C2-4098-A535-02D86E8F21A0}" type="presParOf" srcId="{AE7DAA55-0F08-4F0C-AC04-8812581E0215}" destId="{6BCDDB74-F366-4A6A-8697-B081F189162F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3073B02-F6C0-4776-911A-D6249B4E131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32AB737-1800-4768-B0FF-350BFCFEE494}">
      <dgm:prSet/>
      <dgm:spPr/>
      <dgm:t>
        <a:bodyPr/>
        <a:lstStyle/>
        <a:p>
          <a:r>
            <a:rPr lang="ru-RU"/>
            <a:t>К 1950 г. промышленность страны вышла на довоенный уровень</a:t>
          </a:r>
          <a:endParaRPr lang="en-US"/>
        </a:p>
      </dgm:t>
    </dgm:pt>
    <dgm:pt modelId="{74635128-2BE8-4954-B619-8DD9BCD165A8}" type="parTrans" cxnId="{B97F6787-7F5B-4A38-AAC8-629AAD75AD7E}">
      <dgm:prSet/>
      <dgm:spPr/>
      <dgm:t>
        <a:bodyPr/>
        <a:lstStyle/>
        <a:p>
          <a:endParaRPr lang="en-US"/>
        </a:p>
      </dgm:t>
    </dgm:pt>
    <dgm:pt modelId="{7F636BBD-434C-40C6-A26E-C993EF895BB5}" type="sibTrans" cxnId="{B97F6787-7F5B-4A38-AAC8-629AAD75AD7E}">
      <dgm:prSet/>
      <dgm:spPr/>
      <dgm:t>
        <a:bodyPr/>
        <a:lstStyle/>
        <a:p>
          <a:endParaRPr lang="en-US"/>
        </a:p>
      </dgm:t>
    </dgm:pt>
    <dgm:pt modelId="{55E7AF0F-A89D-4CE1-A9C0-0242716B9BB1}">
      <dgm:prSet/>
      <dgm:spPr/>
      <dgm:t>
        <a:bodyPr/>
        <a:lstStyle/>
        <a:p>
          <a:r>
            <a:rPr lang="ru-RU"/>
            <a:t>Восстановление городов</a:t>
          </a:r>
          <a:endParaRPr lang="en-US"/>
        </a:p>
      </dgm:t>
    </dgm:pt>
    <dgm:pt modelId="{4EFB5224-BB3E-4CB5-8E4B-60B70C91183C}" type="parTrans" cxnId="{ECD53D71-7620-4E75-99B4-45C9F56E5AEF}">
      <dgm:prSet/>
      <dgm:spPr/>
      <dgm:t>
        <a:bodyPr/>
        <a:lstStyle/>
        <a:p>
          <a:endParaRPr lang="en-US"/>
        </a:p>
      </dgm:t>
    </dgm:pt>
    <dgm:pt modelId="{A195F333-F4AD-4E76-B0E1-5823960E3DB3}" type="sibTrans" cxnId="{ECD53D71-7620-4E75-99B4-45C9F56E5AEF}">
      <dgm:prSet/>
      <dgm:spPr/>
      <dgm:t>
        <a:bodyPr/>
        <a:lstStyle/>
        <a:p>
          <a:endParaRPr lang="en-US"/>
        </a:p>
      </dgm:t>
    </dgm:pt>
    <dgm:pt modelId="{7CE689C9-C658-422B-8509-5DDFF165A1C8}">
      <dgm:prSet/>
      <dgm:spPr/>
      <dgm:t>
        <a:bodyPr/>
        <a:lstStyle/>
        <a:p>
          <a:r>
            <a:rPr lang="ru-RU"/>
            <a:t>Массовое строительство заводов и фабрик</a:t>
          </a:r>
          <a:endParaRPr lang="en-US"/>
        </a:p>
      </dgm:t>
    </dgm:pt>
    <dgm:pt modelId="{CE652924-D701-4D4E-B752-005B2F40F9CD}" type="parTrans" cxnId="{E1DD2F6E-10F9-4534-9B1B-FA9BC7D66CDD}">
      <dgm:prSet/>
      <dgm:spPr/>
      <dgm:t>
        <a:bodyPr/>
        <a:lstStyle/>
        <a:p>
          <a:endParaRPr lang="en-US"/>
        </a:p>
      </dgm:t>
    </dgm:pt>
    <dgm:pt modelId="{ECEFD3B3-6959-41B6-B2AE-3E14507A6E71}" type="sibTrans" cxnId="{E1DD2F6E-10F9-4534-9B1B-FA9BC7D66CDD}">
      <dgm:prSet/>
      <dgm:spPr/>
      <dgm:t>
        <a:bodyPr/>
        <a:lstStyle/>
        <a:p>
          <a:endParaRPr lang="en-US"/>
        </a:p>
      </dgm:t>
    </dgm:pt>
    <dgm:pt modelId="{7DBF6AD2-3315-42EA-AA14-B8D7E4BF2320}">
      <dgm:prSet/>
      <dgm:spPr/>
      <dgm:t>
        <a:bodyPr/>
        <a:lstStyle/>
        <a:p>
          <a:r>
            <a:rPr lang="ru-RU"/>
            <a:t>Возвращение к мирной жизни</a:t>
          </a:r>
          <a:endParaRPr lang="en-US"/>
        </a:p>
      </dgm:t>
    </dgm:pt>
    <dgm:pt modelId="{DC759329-B718-43F1-A24A-4E401DE35DCD}" type="parTrans" cxnId="{87A21438-7903-4B15-AA88-C9F4C46AB4D3}">
      <dgm:prSet/>
      <dgm:spPr/>
      <dgm:t>
        <a:bodyPr/>
        <a:lstStyle/>
        <a:p>
          <a:endParaRPr lang="en-US"/>
        </a:p>
      </dgm:t>
    </dgm:pt>
    <dgm:pt modelId="{DA7AB9D6-5258-4645-AA6B-34A12C97A628}" type="sibTrans" cxnId="{87A21438-7903-4B15-AA88-C9F4C46AB4D3}">
      <dgm:prSet/>
      <dgm:spPr/>
      <dgm:t>
        <a:bodyPr/>
        <a:lstStyle/>
        <a:p>
          <a:endParaRPr lang="en-US"/>
        </a:p>
      </dgm:t>
    </dgm:pt>
    <dgm:pt modelId="{42FFAF7C-DF79-4BB6-9D80-A54E53F9AA32}" type="pres">
      <dgm:prSet presAssocID="{B3073B02-F6C0-4776-911A-D6249B4E1314}" presName="vert0" presStyleCnt="0">
        <dgm:presLayoutVars>
          <dgm:dir/>
          <dgm:animOne val="branch"/>
          <dgm:animLvl val="lvl"/>
        </dgm:presLayoutVars>
      </dgm:prSet>
      <dgm:spPr/>
    </dgm:pt>
    <dgm:pt modelId="{6EAFDCFE-9EAF-44D9-81E9-5F455E395767}" type="pres">
      <dgm:prSet presAssocID="{932AB737-1800-4768-B0FF-350BFCFEE494}" presName="thickLine" presStyleLbl="alignNode1" presStyleIdx="0" presStyleCnt="4"/>
      <dgm:spPr/>
    </dgm:pt>
    <dgm:pt modelId="{F3B8A457-32F3-422B-8770-1C984656715A}" type="pres">
      <dgm:prSet presAssocID="{932AB737-1800-4768-B0FF-350BFCFEE494}" presName="horz1" presStyleCnt="0"/>
      <dgm:spPr/>
    </dgm:pt>
    <dgm:pt modelId="{4ADA6806-4951-4D28-BF5A-E040EA2387AB}" type="pres">
      <dgm:prSet presAssocID="{932AB737-1800-4768-B0FF-350BFCFEE494}" presName="tx1" presStyleLbl="revTx" presStyleIdx="0" presStyleCnt="4"/>
      <dgm:spPr/>
    </dgm:pt>
    <dgm:pt modelId="{DE278C5A-45F1-4676-9A2D-C4B076C2532D}" type="pres">
      <dgm:prSet presAssocID="{932AB737-1800-4768-B0FF-350BFCFEE494}" presName="vert1" presStyleCnt="0"/>
      <dgm:spPr/>
    </dgm:pt>
    <dgm:pt modelId="{235AE278-59DB-4B13-85C6-69F6A93B3EA4}" type="pres">
      <dgm:prSet presAssocID="{55E7AF0F-A89D-4CE1-A9C0-0242716B9BB1}" presName="thickLine" presStyleLbl="alignNode1" presStyleIdx="1" presStyleCnt="4"/>
      <dgm:spPr/>
    </dgm:pt>
    <dgm:pt modelId="{8F3D5736-849D-401E-8CD3-42D93D6A5F9C}" type="pres">
      <dgm:prSet presAssocID="{55E7AF0F-A89D-4CE1-A9C0-0242716B9BB1}" presName="horz1" presStyleCnt="0"/>
      <dgm:spPr/>
    </dgm:pt>
    <dgm:pt modelId="{DE528298-7523-4601-BCFB-D6F9514D19B5}" type="pres">
      <dgm:prSet presAssocID="{55E7AF0F-A89D-4CE1-A9C0-0242716B9BB1}" presName="tx1" presStyleLbl="revTx" presStyleIdx="1" presStyleCnt="4"/>
      <dgm:spPr/>
    </dgm:pt>
    <dgm:pt modelId="{0302404E-EDAD-458E-8CDA-BDAC20A3DE65}" type="pres">
      <dgm:prSet presAssocID="{55E7AF0F-A89D-4CE1-A9C0-0242716B9BB1}" presName="vert1" presStyleCnt="0"/>
      <dgm:spPr/>
    </dgm:pt>
    <dgm:pt modelId="{F6B9643C-1062-48F4-9F20-72CAC97730F7}" type="pres">
      <dgm:prSet presAssocID="{7CE689C9-C658-422B-8509-5DDFF165A1C8}" presName="thickLine" presStyleLbl="alignNode1" presStyleIdx="2" presStyleCnt="4"/>
      <dgm:spPr/>
    </dgm:pt>
    <dgm:pt modelId="{CECB4B17-0A74-4778-9A80-D76680CD23C1}" type="pres">
      <dgm:prSet presAssocID="{7CE689C9-C658-422B-8509-5DDFF165A1C8}" presName="horz1" presStyleCnt="0"/>
      <dgm:spPr/>
    </dgm:pt>
    <dgm:pt modelId="{D0E117FE-6E35-4462-BDD8-F2C9919A5D2F}" type="pres">
      <dgm:prSet presAssocID="{7CE689C9-C658-422B-8509-5DDFF165A1C8}" presName="tx1" presStyleLbl="revTx" presStyleIdx="2" presStyleCnt="4"/>
      <dgm:spPr/>
    </dgm:pt>
    <dgm:pt modelId="{B7A7CB30-A074-4DA3-AFBC-67209F30DA85}" type="pres">
      <dgm:prSet presAssocID="{7CE689C9-C658-422B-8509-5DDFF165A1C8}" presName="vert1" presStyleCnt="0"/>
      <dgm:spPr/>
    </dgm:pt>
    <dgm:pt modelId="{FFC5DBAB-632E-4D9A-9814-A40EEF78A3CA}" type="pres">
      <dgm:prSet presAssocID="{7DBF6AD2-3315-42EA-AA14-B8D7E4BF2320}" presName="thickLine" presStyleLbl="alignNode1" presStyleIdx="3" presStyleCnt="4"/>
      <dgm:spPr/>
    </dgm:pt>
    <dgm:pt modelId="{91CE675A-3CE3-4461-A8D2-F24850BF2662}" type="pres">
      <dgm:prSet presAssocID="{7DBF6AD2-3315-42EA-AA14-B8D7E4BF2320}" presName="horz1" presStyleCnt="0"/>
      <dgm:spPr/>
    </dgm:pt>
    <dgm:pt modelId="{57249CEF-D3FF-453B-8A47-E32FA3923CB5}" type="pres">
      <dgm:prSet presAssocID="{7DBF6AD2-3315-42EA-AA14-B8D7E4BF2320}" presName="tx1" presStyleLbl="revTx" presStyleIdx="3" presStyleCnt="4"/>
      <dgm:spPr/>
    </dgm:pt>
    <dgm:pt modelId="{C68515CA-091A-46AD-ADF6-48BF89C44B53}" type="pres">
      <dgm:prSet presAssocID="{7DBF6AD2-3315-42EA-AA14-B8D7E4BF2320}" presName="vert1" presStyleCnt="0"/>
      <dgm:spPr/>
    </dgm:pt>
  </dgm:ptLst>
  <dgm:cxnLst>
    <dgm:cxn modelId="{A9F41C0D-153C-4C9C-90F2-749EF3772A9C}" type="presOf" srcId="{B3073B02-F6C0-4776-911A-D6249B4E1314}" destId="{42FFAF7C-DF79-4BB6-9D80-A54E53F9AA32}" srcOrd="0" destOrd="0" presId="urn:microsoft.com/office/officeart/2008/layout/LinedList"/>
    <dgm:cxn modelId="{87A21438-7903-4B15-AA88-C9F4C46AB4D3}" srcId="{B3073B02-F6C0-4776-911A-D6249B4E1314}" destId="{7DBF6AD2-3315-42EA-AA14-B8D7E4BF2320}" srcOrd="3" destOrd="0" parTransId="{DC759329-B718-43F1-A24A-4E401DE35DCD}" sibTransId="{DA7AB9D6-5258-4645-AA6B-34A12C97A628}"/>
    <dgm:cxn modelId="{E1DD2F6E-10F9-4534-9B1B-FA9BC7D66CDD}" srcId="{B3073B02-F6C0-4776-911A-D6249B4E1314}" destId="{7CE689C9-C658-422B-8509-5DDFF165A1C8}" srcOrd="2" destOrd="0" parTransId="{CE652924-D701-4D4E-B752-005B2F40F9CD}" sibTransId="{ECEFD3B3-6959-41B6-B2AE-3E14507A6E71}"/>
    <dgm:cxn modelId="{ECD53D71-7620-4E75-99B4-45C9F56E5AEF}" srcId="{B3073B02-F6C0-4776-911A-D6249B4E1314}" destId="{55E7AF0F-A89D-4CE1-A9C0-0242716B9BB1}" srcOrd="1" destOrd="0" parTransId="{4EFB5224-BB3E-4CB5-8E4B-60B70C91183C}" sibTransId="{A195F333-F4AD-4E76-B0E1-5823960E3DB3}"/>
    <dgm:cxn modelId="{B97F6787-7F5B-4A38-AAC8-629AAD75AD7E}" srcId="{B3073B02-F6C0-4776-911A-D6249B4E1314}" destId="{932AB737-1800-4768-B0FF-350BFCFEE494}" srcOrd="0" destOrd="0" parTransId="{74635128-2BE8-4954-B619-8DD9BCD165A8}" sibTransId="{7F636BBD-434C-40C6-A26E-C993EF895BB5}"/>
    <dgm:cxn modelId="{78521B94-80F8-4DE7-8016-DD65D091F1DD}" type="presOf" srcId="{55E7AF0F-A89D-4CE1-A9C0-0242716B9BB1}" destId="{DE528298-7523-4601-BCFB-D6F9514D19B5}" srcOrd="0" destOrd="0" presId="urn:microsoft.com/office/officeart/2008/layout/LinedList"/>
    <dgm:cxn modelId="{599CADC7-C1FA-486F-BBC5-0314A14D1827}" type="presOf" srcId="{932AB737-1800-4768-B0FF-350BFCFEE494}" destId="{4ADA6806-4951-4D28-BF5A-E040EA2387AB}" srcOrd="0" destOrd="0" presId="urn:microsoft.com/office/officeart/2008/layout/LinedList"/>
    <dgm:cxn modelId="{602658DB-FBAD-4622-8070-273C7F22863B}" type="presOf" srcId="{7CE689C9-C658-422B-8509-5DDFF165A1C8}" destId="{D0E117FE-6E35-4462-BDD8-F2C9919A5D2F}" srcOrd="0" destOrd="0" presId="urn:microsoft.com/office/officeart/2008/layout/LinedList"/>
    <dgm:cxn modelId="{D09186E1-F412-4F39-A3B0-45167EA4A679}" type="presOf" srcId="{7DBF6AD2-3315-42EA-AA14-B8D7E4BF2320}" destId="{57249CEF-D3FF-453B-8A47-E32FA3923CB5}" srcOrd="0" destOrd="0" presId="urn:microsoft.com/office/officeart/2008/layout/LinedList"/>
    <dgm:cxn modelId="{15234077-6FCD-4763-80DE-029755ED189C}" type="presParOf" srcId="{42FFAF7C-DF79-4BB6-9D80-A54E53F9AA32}" destId="{6EAFDCFE-9EAF-44D9-81E9-5F455E395767}" srcOrd="0" destOrd="0" presId="urn:microsoft.com/office/officeart/2008/layout/LinedList"/>
    <dgm:cxn modelId="{E7565C56-B584-46B8-A07D-0A5C22700A69}" type="presParOf" srcId="{42FFAF7C-DF79-4BB6-9D80-A54E53F9AA32}" destId="{F3B8A457-32F3-422B-8770-1C984656715A}" srcOrd="1" destOrd="0" presId="urn:microsoft.com/office/officeart/2008/layout/LinedList"/>
    <dgm:cxn modelId="{E602637B-C473-4A27-ADD0-67EC44D78A4B}" type="presParOf" srcId="{F3B8A457-32F3-422B-8770-1C984656715A}" destId="{4ADA6806-4951-4D28-BF5A-E040EA2387AB}" srcOrd="0" destOrd="0" presId="urn:microsoft.com/office/officeart/2008/layout/LinedList"/>
    <dgm:cxn modelId="{DE0AAE36-EB0C-4147-94C8-6ED7B0E437EF}" type="presParOf" srcId="{F3B8A457-32F3-422B-8770-1C984656715A}" destId="{DE278C5A-45F1-4676-9A2D-C4B076C2532D}" srcOrd="1" destOrd="0" presId="urn:microsoft.com/office/officeart/2008/layout/LinedList"/>
    <dgm:cxn modelId="{56587E9A-DEE2-40BF-99A0-467CB91E5534}" type="presParOf" srcId="{42FFAF7C-DF79-4BB6-9D80-A54E53F9AA32}" destId="{235AE278-59DB-4B13-85C6-69F6A93B3EA4}" srcOrd="2" destOrd="0" presId="urn:microsoft.com/office/officeart/2008/layout/LinedList"/>
    <dgm:cxn modelId="{CE8651F6-6485-4206-82BE-C7C4CCCF522F}" type="presParOf" srcId="{42FFAF7C-DF79-4BB6-9D80-A54E53F9AA32}" destId="{8F3D5736-849D-401E-8CD3-42D93D6A5F9C}" srcOrd="3" destOrd="0" presId="urn:microsoft.com/office/officeart/2008/layout/LinedList"/>
    <dgm:cxn modelId="{A757356A-9E4A-428A-94DE-F8705314D587}" type="presParOf" srcId="{8F3D5736-849D-401E-8CD3-42D93D6A5F9C}" destId="{DE528298-7523-4601-BCFB-D6F9514D19B5}" srcOrd="0" destOrd="0" presId="urn:microsoft.com/office/officeart/2008/layout/LinedList"/>
    <dgm:cxn modelId="{3698C3F8-0F9B-46C3-9857-0AC5A399B4BD}" type="presParOf" srcId="{8F3D5736-849D-401E-8CD3-42D93D6A5F9C}" destId="{0302404E-EDAD-458E-8CDA-BDAC20A3DE65}" srcOrd="1" destOrd="0" presId="urn:microsoft.com/office/officeart/2008/layout/LinedList"/>
    <dgm:cxn modelId="{2C71310E-82CB-4E86-A003-E9267C1DAF57}" type="presParOf" srcId="{42FFAF7C-DF79-4BB6-9D80-A54E53F9AA32}" destId="{F6B9643C-1062-48F4-9F20-72CAC97730F7}" srcOrd="4" destOrd="0" presId="urn:microsoft.com/office/officeart/2008/layout/LinedList"/>
    <dgm:cxn modelId="{8B10ECCC-F956-409F-B073-F696F71C371F}" type="presParOf" srcId="{42FFAF7C-DF79-4BB6-9D80-A54E53F9AA32}" destId="{CECB4B17-0A74-4778-9A80-D76680CD23C1}" srcOrd="5" destOrd="0" presId="urn:microsoft.com/office/officeart/2008/layout/LinedList"/>
    <dgm:cxn modelId="{8BE387B6-56B0-4C07-8468-F2736C80CB6D}" type="presParOf" srcId="{CECB4B17-0A74-4778-9A80-D76680CD23C1}" destId="{D0E117FE-6E35-4462-BDD8-F2C9919A5D2F}" srcOrd="0" destOrd="0" presId="urn:microsoft.com/office/officeart/2008/layout/LinedList"/>
    <dgm:cxn modelId="{6C38B0D6-2A48-4CCA-A4E4-BB1EB7B76C86}" type="presParOf" srcId="{CECB4B17-0A74-4778-9A80-D76680CD23C1}" destId="{B7A7CB30-A074-4DA3-AFBC-67209F30DA85}" srcOrd="1" destOrd="0" presId="urn:microsoft.com/office/officeart/2008/layout/LinedList"/>
    <dgm:cxn modelId="{316C57D6-8227-47AD-AD6E-EC91B851EC32}" type="presParOf" srcId="{42FFAF7C-DF79-4BB6-9D80-A54E53F9AA32}" destId="{FFC5DBAB-632E-4D9A-9814-A40EEF78A3CA}" srcOrd="6" destOrd="0" presId="urn:microsoft.com/office/officeart/2008/layout/LinedList"/>
    <dgm:cxn modelId="{CB52CFAC-4BB8-429D-8E31-90ED308BC9D5}" type="presParOf" srcId="{42FFAF7C-DF79-4BB6-9D80-A54E53F9AA32}" destId="{91CE675A-3CE3-4461-A8D2-F24850BF2662}" srcOrd="7" destOrd="0" presId="urn:microsoft.com/office/officeart/2008/layout/LinedList"/>
    <dgm:cxn modelId="{2C3C269B-8081-408C-B8C9-E1BDB4354C25}" type="presParOf" srcId="{91CE675A-3CE3-4461-A8D2-F24850BF2662}" destId="{57249CEF-D3FF-453B-8A47-E32FA3923CB5}" srcOrd="0" destOrd="0" presId="urn:microsoft.com/office/officeart/2008/layout/LinedList"/>
    <dgm:cxn modelId="{02349361-C000-4D10-887D-8EBEC878EA57}" type="presParOf" srcId="{91CE675A-3CE3-4461-A8D2-F24850BF2662}" destId="{C68515CA-091A-46AD-ADF6-48BF89C44B5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B433B6-394E-4439-817D-7E18252264DD}">
      <dsp:nvSpPr>
        <dsp:cNvPr id="0" name=""/>
        <dsp:cNvSpPr/>
      </dsp:nvSpPr>
      <dsp:spPr>
        <a:xfrm>
          <a:off x="0" y="2364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FD31FA-FB1A-45AC-9513-5A39D0F77869}">
      <dsp:nvSpPr>
        <dsp:cNvPr id="0" name=""/>
        <dsp:cNvSpPr/>
      </dsp:nvSpPr>
      <dsp:spPr>
        <a:xfrm>
          <a:off x="362489" y="271984"/>
          <a:ext cx="659071" cy="6590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F3287-B9C4-44F2-AD64-0318C8F490DC}">
      <dsp:nvSpPr>
        <dsp:cNvPr id="0" name=""/>
        <dsp:cNvSpPr/>
      </dsp:nvSpPr>
      <dsp:spPr>
        <a:xfrm>
          <a:off x="1384050" y="236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Преодоление последствий войны</a:t>
          </a:r>
          <a:endParaRPr lang="en-US" sz="2200" kern="1200"/>
        </a:p>
      </dsp:txBody>
      <dsp:txXfrm>
        <a:off x="1384050" y="2364"/>
        <a:ext cx="4733285" cy="1198312"/>
      </dsp:txXfrm>
    </dsp:sp>
    <dsp:sp modelId="{0C8C01D9-600D-483E-AD0C-625F1EB177F1}">
      <dsp:nvSpPr>
        <dsp:cNvPr id="0" name=""/>
        <dsp:cNvSpPr/>
      </dsp:nvSpPr>
      <dsp:spPr>
        <a:xfrm>
          <a:off x="0" y="1500254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E0E357-6175-41BB-A412-9E5713FF836A}">
      <dsp:nvSpPr>
        <dsp:cNvPr id="0" name=""/>
        <dsp:cNvSpPr/>
      </dsp:nvSpPr>
      <dsp:spPr>
        <a:xfrm>
          <a:off x="362489" y="1769874"/>
          <a:ext cx="659071" cy="6590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B86767-9B07-4F0B-9C5F-97C5299F79CF}">
      <dsp:nvSpPr>
        <dsp:cNvPr id="0" name=""/>
        <dsp:cNvSpPr/>
      </dsp:nvSpPr>
      <dsp:spPr>
        <a:xfrm>
          <a:off x="1384050" y="150025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Развитие промышленности</a:t>
          </a:r>
          <a:endParaRPr lang="en-US" sz="2200" kern="1200"/>
        </a:p>
      </dsp:txBody>
      <dsp:txXfrm>
        <a:off x="1384050" y="1500254"/>
        <a:ext cx="4733285" cy="1198312"/>
      </dsp:txXfrm>
    </dsp:sp>
    <dsp:sp modelId="{FB858560-F3B0-45C7-8D58-5C2319AB6C8E}">
      <dsp:nvSpPr>
        <dsp:cNvPr id="0" name=""/>
        <dsp:cNvSpPr/>
      </dsp:nvSpPr>
      <dsp:spPr>
        <a:xfrm>
          <a:off x="0" y="2998145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8DEFE-FE0E-45E1-8F2A-771A926B0D07}">
      <dsp:nvSpPr>
        <dsp:cNvPr id="0" name=""/>
        <dsp:cNvSpPr/>
      </dsp:nvSpPr>
      <dsp:spPr>
        <a:xfrm>
          <a:off x="362489" y="3267765"/>
          <a:ext cx="659071" cy="6590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C6A3A5-A660-49D0-97AD-0DE4207B354F}">
      <dsp:nvSpPr>
        <dsp:cNvPr id="0" name=""/>
        <dsp:cNvSpPr/>
      </dsp:nvSpPr>
      <dsp:spPr>
        <a:xfrm>
          <a:off x="1384050" y="299814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Развитие сельского хозяйства</a:t>
          </a:r>
          <a:endParaRPr lang="en-US" sz="2200" kern="1200"/>
        </a:p>
      </dsp:txBody>
      <dsp:txXfrm>
        <a:off x="1384050" y="2998145"/>
        <a:ext cx="4733285" cy="1198312"/>
      </dsp:txXfrm>
    </dsp:sp>
    <dsp:sp modelId="{BADD93DA-A3B4-4AF8-8DDB-F00B24573983}">
      <dsp:nvSpPr>
        <dsp:cNvPr id="0" name=""/>
        <dsp:cNvSpPr/>
      </dsp:nvSpPr>
      <dsp:spPr>
        <a:xfrm>
          <a:off x="0" y="4496035"/>
          <a:ext cx="6117335" cy="119831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F2A96-9C19-4243-B9DF-54A2DBB5558B}">
      <dsp:nvSpPr>
        <dsp:cNvPr id="0" name=""/>
        <dsp:cNvSpPr/>
      </dsp:nvSpPr>
      <dsp:spPr>
        <a:xfrm>
          <a:off x="362489" y="4765655"/>
          <a:ext cx="659071" cy="6590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7042F7-C66E-4C6A-A12E-ACBD7E7D3C7D}">
      <dsp:nvSpPr>
        <dsp:cNvPr id="0" name=""/>
        <dsp:cNvSpPr/>
      </dsp:nvSpPr>
      <dsp:spPr>
        <a:xfrm>
          <a:off x="1384050" y="449603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Жизнь города и деревни</a:t>
          </a:r>
          <a:endParaRPr lang="en-US" sz="2200" kern="1200"/>
        </a:p>
      </dsp:txBody>
      <dsp:txXfrm>
        <a:off x="1384050" y="4496035"/>
        <a:ext cx="4733285" cy="1198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94D7FB-FC20-47D6-9FD3-58554E2F0FCB}">
      <dsp:nvSpPr>
        <dsp:cNvPr id="0" name=""/>
        <dsp:cNvSpPr/>
      </dsp:nvSpPr>
      <dsp:spPr>
        <a:xfrm>
          <a:off x="0" y="2364"/>
          <a:ext cx="6117335" cy="11983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5AA5BE-9D3F-4BB5-8664-F0A18903A2BF}">
      <dsp:nvSpPr>
        <dsp:cNvPr id="0" name=""/>
        <dsp:cNvSpPr/>
      </dsp:nvSpPr>
      <dsp:spPr>
        <a:xfrm>
          <a:off x="362489" y="271984"/>
          <a:ext cx="659071" cy="6590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B44D3-8493-4F3A-9B99-80A6B5FD8D3C}">
      <dsp:nvSpPr>
        <dsp:cNvPr id="0" name=""/>
        <dsp:cNvSpPr/>
      </dsp:nvSpPr>
      <dsp:spPr>
        <a:xfrm>
          <a:off x="1384050" y="236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Потеряна половина национального богатства</a:t>
          </a:r>
          <a:endParaRPr lang="en-US" sz="2200" kern="1200"/>
        </a:p>
      </dsp:txBody>
      <dsp:txXfrm>
        <a:off x="1384050" y="2364"/>
        <a:ext cx="4733285" cy="1198312"/>
      </dsp:txXfrm>
    </dsp:sp>
    <dsp:sp modelId="{F0346509-12C4-4F2E-89BF-7D79EC132F0B}">
      <dsp:nvSpPr>
        <dsp:cNvPr id="0" name=""/>
        <dsp:cNvSpPr/>
      </dsp:nvSpPr>
      <dsp:spPr>
        <a:xfrm>
          <a:off x="0" y="1500254"/>
          <a:ext cx="6117335" cy="11983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B9D4D9-C0D3-4624-93B9-F7A225A18ABC}">
      <dsp:nvSpPr>
        <dsp:cNvPr id="0" name=""/>
        <dsp:cNvSpPr/>
      </dsp:nvSpPr>
      <dsp:spPr>
        <a:xfrm>
          <a:off x="362489" y="1769874"/>
          <a:ext cx="659071" cy="6590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C6D4EA-EFB6-4D48-84B6-E74CFFCEF7D2}">
      <dsp:nvSpPr>
        <dsp:cNvPr id="0" name=""/>
        <dsp:cNvSpPr/>
      </dsp:nvSpPr>
      <dsp:spPr>
        <a:xfrm>
          <a:off x="1384050" y="1500254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Были частично или полностью разрушено более 200 городов и более 9000 деревней</a:t>
          </a:r>
          <a:endParaRPr lang="en-US" sz="2200" kern="1200"/>
        </a:p>
      </dsp:txBody>
      <dsp:txXfrm>
        <a:off x="1384050" y="1500254"/>
        <a:ext cx="4733285" cy="1198312"/>
      </dsp:txXfrm>
    </dsp:sp>
    <dsp:sp modelId="{9F313013-B178-47C4-BD1E-6D39788B0BF4}">
      <dsp:nvSpPr>
        <dsp:cNvPr id="0" name=""/>
        <dsp:cNvSpPr/>
      </dsp:nvSpPr>
      <dsp:spPr>
        <a:xfrm>
          <a:off x="0" y="2998145"/>
          <a:ext cx="6117335" cy="11983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9621C9-B38A-4D4A-A8CC-B194BBD7F259}">
      <dsp:nvSpPr>
        <dsp:cNvPr id="0" name=""/>
        <dsp:cNvSpPr/>
      </dsp:nvSpPr>
      <dsp:spPr>
        <a:xfrm>
          <a:off x="362489" y="3267765"/>
          <a:ext cx="659071" cy="6590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3AE830-40A3-4133-B85C-11FD02523D6D}">
      <dsp:nvSpPr>
        <dsp:cNvPr id="0" name=""/>
        <dsp:cNvSpPr/>
      </dsp:nvSpPr>
      <dsp:spPr>
        <a:xfrm>
          <a:off x="1384050" y="299814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Уничтожена промышленность и железная дорога</a:t>
          </a:r>
          <a:endParaRPr lang="en-US" sz="2200" kern="1200"/>
        </a:p>
      </dsp:txBody>
      <dsp:txXfrm>
        <a:off x="1384050" y="2998145"/>
        <a:ext cx="4733285" cy="1198312"/>
      </dsp:txXfrm>
    </dsp:sp>
    <dsp:sp modelId="{AB67033B-6279-4638-B2B3-C35AC94F5F22}">
      <dsp:nvSpPr>
        <dsp:cNvPr id="0" name=""/>
        <dsp:cNvSpPr/>
      </dsp:nvSpPr>
      <dsp:spPr>
        <a:xfrm>
          <a:off x="0" y="4496035"/>
          <a:ext cx="6117335" cy="119831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0A30C2-B295-4EA1-8CC3-931B6D2C54E0}">
      <dsp:nvSpPr>
        <dsp:cNvPr id="0" name=""/>
        <dsp:cNvSpPr/>
      </dsp:nvSpPr>
      <dsp:spPr>
        <a:xfrm>
          <a:off x="362489" y="4765655"/>
          <a:ext cx="659071" cy="6590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72753B-5F14-4779-A10C-328947DF7254}">
      <dsp:nvSpPr>
        <dsp:cNvPr id="0" name=""/>
        <dsp:cNvSpPr/>
      </dsp:nvSpPr>
      <dsp:spPr>
        <a:xfrm>
          <a:off x="1384050" y="4496035"/>
          <a:ext cx="4733285" cy="1198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821" tIns="126821" rIns="126821" bIns="126821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Был убит каждый 3-й житель БССР</a:t>
          </a:r>
          <a:endParaRPr lang="en-US" sz="2200" kern="1200"/>
        </a:p>
      </dsp:txBody>
      <dsp:txXfrm>
        <a:off x="1384050" y="4496035"/>
        <a:ext cx="4733285" cy="11983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4F44E1-E8B0-4947-9949-29A6949D9155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08197D-4888-4741-A3B1-2FDFEB690307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Принятие пятилетнего плана по восстановлению страны</a:t>
          </a:r>
          <a:endParaRPr lang="en-US" sz="2700" kern="1200"/>
        </a:p>
      </dsp:txBody>
      <dsp:txXfrm>
        <a:off x="0" y="0"/>
        <a:ext cx="6900512" cy="1384035"/>
      </dsp:txXfrm>
    </dsp:sp>
    <dsp:sp modelId="{3DC76B27-FB20-4DF7-9292-35AF867FFDB0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DD89DB-53FC-4577-9208-8A0533B7F53F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Выделение значительных финансовых средств на восстановление страны и экономики</a:t>
          </a:r>
          <a:endParaRPr lang="en-US" sz="2700" kern="1200"/>
        </a:p>
      </dsp:txBody>
      <dsp:txXfrm>
        <a:off x="0" y="1384035"/>
        <a:ext cx="6900512" cy="1384035"/>
      </dsp:txXfrm>
    </dsp:sp>
    <dsp:sp modelId="{FE5EB15B-8FC7-4F29-B44D-48A54638E8E0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2D0661-4A8F-4B12-A3F5-22102AE1D941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Курс на опережающий рост промышленности</a:t>
          </a:r>
          <a:endParaRPr lang="en-US" sz="2700" kern="1200"/>
        </a:p>
      </dsp:txBody>
      <dsp:txXfrm>
        <a:off x="0" y="2768070"/>
        <a:ext cx="6900512" cy="1384035"/>
      </dsp:txXfrm>
    </dsp:sp>
    <dsp:sp modelId="{99C5CAD9-55AD-4C1A-809D-F96FACA662A0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85F50C-252E-4FB8-A399-F992B87EE236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Помощь со стороны других советских республик</a:t>
          </a:r>
          <a:endParaRPr lang="en-US" sz="2700" kern="1200"/>
        </a:p>
      </dsp:txBody>
      <dsp:txXfrm>
        <a:off x="0" y="4152105"/>
        <a:ext cx="6900512" cy="13840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AFDCFE-9EAF-44D9-81E9-5F455E395767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DA6806-4951-4D28-BF5A-E040EA2387AB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/>
            <a:t>К 1950 г. промышленность страны вышла на довоенный уровень</a:t>
          </a:r>
          <a:endParaRPr lang="en-US" sz="3500" kern="1200"/>
        </a:p>
      </dsp:txBody>
      <dsp:txXfrm>
        <a:off x="0" y="0"/>
        <a:ext cx="6900512" cy="1384035"/>
      </dsp:txXfrm>
    </dsp:sp>
    <dsp:sp modelId="{235AE278-59DB-4B13-85C6-69F6A93B3EA4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28298-7523-4601-BCFB-D6F9514D19B5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/>
            <a:t>Восстановление городов</a:t>
          </a:r>
          <a:endParaRPr lang="en-US" sz="3500" kern="1200"/>
        </a:p>
      </dsp:txBody>
      <dsp:txXfrm>
        <a:off x="0" y="1384035"/>
        <a:ext cx="6900512" cy="1384035"/>
      </dsp:txXfrm>
    </dsp:sp>
    <dsp:sp modelId="{F6B9643C-1062-48F4-9F20-72CAC97730F7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E117FE-6E35-4462-BDD8-F2C9919A5D2F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/>
            <a:t>Массовое строительство заводов и фабрик</a:t>
          </a:r>
          <a:endParaRPr lang="en-US" sz="3500" kern="1200"/>
        </a:p>
      </dsp:txBody>
      <dsp:txXfrm>
        <a:off x="0" y="2768070"/>
        <a:ext cx="6900512" cy="1384035"/>
      </dsp:txXfrm>
    </dsp:sp>
    <dsp:sp modelId="{FFC5DBAB-632E-4D9A-9814-A40EEF78A3CA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249CEF-D3FF-453B-8A47-E32FA3923CB5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/>
            <a:t>Возвращение к мирной жизни</a:t>
          </a:r>
          <a:endParaRPr lang="en-US" sz="3500" kern="1200"/>
        </a:p>
      </dsp:txBody>
      <dsp:txXfrm>
        <a:off x="0" y="4152105"/>
        <a:ext cx="6900512" cy="13840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553C8-9227-4913-858C-ED1DCB44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926C9F-6EA9-42D4-BC03-A70DDFBD4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41105-27D9-45AA-9DC6-50B953D0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9F423A-B7F9-425E-9039-97A818FC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27AE6F-3194-435B-89EA-13ACA51F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01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BE23D-8C2A-416D-A5AB-B5EAC971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823A2-3BC4-41CB-A87D-725E76294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F97EB8-5F74-4243-9529-A06FE6D0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FA2AC-7EAA-43D5-B4D5-0F97370A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A9948F-92A1-4C6B-A88B-BA7520CF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AFEEC-1057-4445-B420-86697A4F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6BF9A-CAB1-4F25-8E66-859F79214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BB027-207F-4F20-B226-EE2308D9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8A29-95C4-4F0D-846F-FFE763FA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F9189-6E30-4435-9EBD-787A42BD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9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4404-2611-416D-8D03-1D87CA35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6F33E6-01C0-4297-8753-7642DD32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A093B6-B810-45CB-899D-520F64405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A89A3C-494C-4A9A-9851-5C67597E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DFDA3A-07C2-4882-93E6-C2E956D0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5D5C86-C447-471B-9BEE-EF73E36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8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D8614-BBF0-4254-A6A9-1E2F40DD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45EF7E-134B-47C0-8E12-F7D3CE6C5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7376FD-CF03-4899-88BB-60844DC36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9D2B3D-B76C-4EE3-AAFA-A4C72D6FE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E69279-DD11-4A15-87A3-CA3059B0F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135082-D84C-4CB3-BDA0-E666B944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2D430F-3C1B-4932-82F7-5CAAD4F3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64CDC6-0B59-4E25-92A2-378989BD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06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E30B4-DDF0-4151-A487-D1FECE7F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47A076-DE33-4660-9B34-C5E3A8AB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738D4E-CEBE-4D5E-AD17-7DF73799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019797-784E-4CB7-ADE9-74F4D7B3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F3C675-BD45-4D6C-A1CF-BC6CB2D2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46CFB7-C227-4F2C-8719-96580210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5531BA-DCCF-4120-9722-970E9DBA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2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B7ABB-C15D-4D75-9F54-5C327A06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BBC90-9267-482C-B442-38E88FD5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1FA73B-8019-473A-ADD8-21D05986A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45F95B-E241-4D41-8BFE-2009C6E9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3FE7DE-7AA6-42A9-B5B0-E84F5B60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A06607-BA2B-472F-98DE-2C3EB22C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5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E6043-1C4F-4061-81C3-46403B2F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420A87-C65D-4360-9327-A9642694F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52CD48-9732-4F9D-9E09-9D15AD86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E45F1F-0E8F-40B4-81CC-2B60FFAA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E60B1B-6884-473C-976C-13B26429B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5125C7-BDAB-49D6-9426-B4B88DBC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6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5C469-3FB9-4917-963E-225DEDE3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82BD69-D19E-4AC2-8E01-6167D8C1A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FA27B4-80C4-452A-8819-95B95D5D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67887-4401-4894-89BC-556B5A31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5373EE-1312-4BA0-9033-8089EBEC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2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3B21B4-BBBF-4BBD-8220-AD6ABDEEA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DFD9C2-2558-422D-ACD4-8C3C640B2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A80A74-DF06-47DF-8A88-FA2A8478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AE1D1-9F29-458C-8E02-EC16D653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38064-C4BA-4763-82A0-548C0BAB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9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EBC4D-1EBF-4D2D-AE06-E10CB2BD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16A6A-6D69-4EDD-93CE-EEEBCBB9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D9580-DBB1-494F-AD0B-D9B177A92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14C2-149E-4225-B227-D0D2E4FC4533}" type="datetimeFigureOut">
              <a:rPr lang="ru-RU" smtClean="0"/>
              <a:t>29.01.2022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561B15-015F-454D-8D33-D63D78F26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D0D5AC-A4A4-44A8-A810-12832AD3B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>
                <a:ea typeface="+mj-lt"/>
                <a:cs typeface="+mj-lt"/>
              </a:rPr>
              <a:t>§ 20. Социально-экономическое развитие во второй половине 1940-х — первой половине 1960-х гг. 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внешний, стар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12661D95-F673-47D4-AA4A-7B9567D310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0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18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старый, черный&#10;&#10;Автоматически созданное описание">
            <a:extLst>
              <a:ext uri="{FF2B5EF4-FFF2-40B4-BE49-F238E27FC236}">
                <a16:creationId xmlns:a16="http://schemas.microsoft.com/office/drawing/2014/main" id="{C5FBD457-BFDD-4E31-8F0B-2EA27E770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34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, фабрика, боевая машина&#10;&#10;Автоматически созданное описание">
            <a:extLst>
              <a:ext uri="{FF2B5EF4-FFF2-40B4-BE49-F238E27FC236}">
                <a16:creationId xmlns:a16="http://schemas.microsoft.com/office/drawing/2014/main" id="{79A1FFB2-C938-4AC8-8509-A18AEE2684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62" b="194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56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B63DC1-C80D-4588-81FE-2901EC0F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3400">
                <a:cs typeface="Calibri Light"/>
              </a:rPr>
              <a:t>Итоги мероприятий по восстановлению</a:t>
            </a:r>
            <a:endParaRPr lang="ru-RU" sz="3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F5E78741-A49B-49C1-983C-ECBC3EF65F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7627337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55347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0254D-5FDB-4F7F-9E49-64CCAF2EB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Развитие промышленности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89BE60-5626-4593-96B6-BFE2E9AD5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3599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6C310A-12D5-4522-B526-63E1B656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D1C73F-4E7A-4451-9705-FBA7241D5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Экономика работал на выполнение плана по превосходству капиталистических стран в уровне производства</a:t>
            </a:r>
          </a:p>
          <a:p>
            <a:r>
              <a:rPr lang="ru-RU" sz="2400">
                <a:cs typeface="Calibri"/>
              </a:rPr>
              <a:t>Основной упор делался на тяжелую промышленность (машиностроение, металлургия, химическая промышленность)</a:t>
            </a:r>
          </a:p>
          <a:p>
            <a:r>
              <a:rPr lang="ru-RU" sz="2400">
                <a:cs typeface="Calibri"/>
              </a:rPr>
              <a:t>Массовое строительство новых заводов и фабрик </a:t>
            </a:r>
          </a:p>
          <a:p>
            <a:r>
              <a:rPr lang="ru-RU" sz="2400" dirty="0">
                <a:cs typeface="Calibri"/>
              </a:rPr>
              <a:t>Выстраивание логических торгово-экономических цепочек по всему СССР</a:t>
            </a:r>
          </a:p>
        </p:txBody>
      </p:sp>
    </p:spTree>
    <p:extLst>
      <p:ext uri="{BB962C8B-B14F-4D97-AF65-F5344CB8AC3E}">
        <p14:creationId xmlns:p14="http://schemas.microsoft.com/office/powerpoint/2010/main" val="1558304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825BF0-F5CA-4EE6-9EBF-D1F21035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/>
              <a:t>Минский автомобильный завод  - запущен в 1944 г.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внешний, грузовик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5FE9A357-A075-4703-90A4-85C97DA5E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8664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87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A7BC2E-CCA9-4E74-8E1A-8A741203C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/>
              <a:t>МАЗ - </a:t>
            </a:r>
            <a:r>
              <a:rPr lang="en-US" sz="6600" dirty="0" err="1"/>
              <a:t>настоящее</a:t>
            </a:r>
            <a:endParaRPr lang="en-US" sz="6600" dirty="0" err="1">
              <a:cs typeface="Calibri Light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грузовик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B069AF8B-F674-477E-A548-0EE6B04D0D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286" y="2642616"/>
            <a:ext cx="5401923" cy="3605784"/>
          </a:xfrm>
          <a:prstGeom prst="rect">
            <a:avLst/>
          </a:prstGeom>
        </p:spPr>
      </p:pic>
      <p:pic>
        <p:nvPicPr>
          <p:cNvPr id="6" name="Рисунок 6" descr="Изображение выглядит как текст, небо, автобус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A24A9A2B-2AEF-44CE-9087-5D4C68C8F8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0742" y="2642616"/>
            <a:ext cx="5401923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81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377B8-8BE9-4F94-A601-A8EAB8868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Минский тракторный завод - основан в 1946 г.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грузовик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7134D2EB-C68A-443B-B369-1EC8A40760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4" r="-2" b="-2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40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5EA3C-1242-42FD-92AB-773A943D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МТЗ  - настоящее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ешний, небо, трава, грязь&#10;&#10;Автоматически созданное описание">
            <a:extLst>
              <a:ext uri="{FF2B5EF4-FFF2-40B4-BE49-F238E27FC236}">
                <a16:creationId xmlns:a16="http://schemas.microsoft.com/office/drawing/2014/main" id="{0044A84F-E5AC-4D32-BA5B-AE555825409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4361" y="2642616"/>
            <a:ext cx="5225774" cy="3605784"/>
          </a:xfrm>
          <a:prstGeom prst="rect">
            <a:avLst/>
          </a:prstGeom>
        </p:spPr>
      </p:pic>
      <p:pic>
        <p:nvPicPr>
          <p:cNvPr id="6" name="Рисунок 6" descr="Изображение выглядит как дерево, внешний, грузовик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9C597DF9-1775-49DF-ADC6-08065F3249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60742" y="2642616"/>
            <a:ext cx="5401923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55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6B755C-8050-4C9A-BB8B-EC4117CD1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4194F5-1BF5-4D6D-A2A5-1655B3442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5210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90CFF6-CFDF-4883-B454-40CE2CDCE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БЕЛАЗ  - основан в 1948 г. (самосвалы с 1958 г.)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грузовик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2CD11D8-1848-46D2-B71B-09BEB5E71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32" r="1" b="532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317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F92683-7644-4553-AA97-4C80AD01B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 dirty="0">
                <a:latin typeface="+mj-lt"/>
                <a:ea typeface="+mj-ea"/>
                <a:cs typeface="+mj-cs"/>
              </a:rPr>
              <a:t>БЕЛАЗ  - настоящее</a:t>
            </a:r>
            <a:endParaRPr lang="en-US" sz="5200" kern="1200" dirty="0">
              <a:latin typeface="+mj-lt"/>
              <a:cs typeface="Calibri Light"/>
            </a:endParaRPr>
          </a:p>
        </p:txBody>
      </p:sp>
      <p:pic>
        <p:nvPicPr>
          <p:cNvPr id="6" name="Рисунок 6" descr="Изображение выглядит как небо, внешний, гор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3D5BB3AD-88E2-4053-A36A-84C2F9491B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430" b="3"/>
          <a:stretch/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Рисунок 5" descr="Изображение выглядит как небо, внешний, транспорт, прицеп&#10;&#10;Автоматически созданное описание">
            <a:extLst>
              <a:ext uri="{FF2B5EF4-FFF2-40B4-BE49-F238E27FC236}">
                <a16:creationId xmlns:a16="http://schemas.microsoft.com/office/drawing/2014/main" id="{86A03D0B-AB09-4963-AA5B-2AEA52BD95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40" r="8764" b="-1"/>
          <a:stretch/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442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39D299-B8F3-486C-A859-22C85F8FB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/>
              <a:t>1960 г.  - первый белорусский компютер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0C8E684B-79F5-43C7-A2CC-708D2AF1A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927" r="1" b="3670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51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16EE6E-5BAF-49CD-BB62-38EF01B55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/>
              <a:t>1962 г. - начало выпуска холодильников в Минске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1EBAB707-2EE2-447E-84DA-DD5A871C69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2303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438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BB5A6-6D16-4A14-99CF-A855CFA12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1960-е - начало добычи соли в Солигорске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E528604-F36F-4F9F-BDE2-6EF11409C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39" r="1" b="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692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5D60A-9C56-472C-BAE9-D03A4CE13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1960-е - начала добычи нефти под Речицей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внешний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5DB920FB-26A0-4FA0-9720-D29B60D96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8250" b="-2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756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04CF2D-8E39-4BF1-8EE9-907769746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И многое другое...</a:t>
            </a:r>
            <a:endParaRPr lang="ru-RU" sz="5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E8C5D8-C73F-4113-91E4-A74FD9550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Гомельский химический завод</a:t>
            </a:r>
          </a:p>
          <a:p>
            <a:r>
              <a:rPr lang="ru-RU" sz="2400">
                <a:cs typeface="Calibri"/>
              </a:rPr>
              <a:t>Новополоцкий нефтеперерабатывающий завод</a:t>
            </a:r>
          </a:p>
          <a:p>
            <a:r>
              <a:rPr lang="ru-RU" sz="2400">
                <a:cs typeface="Calibri"/>
              </a:rPr>
              <a:t>Светлогорский завод искусственных волокон</a:t>
            </a:r>
          </a:p>
          <a:p>
            <a:r>
              <a:rPr lang="ru-RU" sz="2400">
                <a:cs typeface="Calibri"/>
              </a:rPr>
              <a:t>Гродненский химический завод</a:t>
            </a:r>
          </a:p>
          <a:p>
            <a:endParaRPr lang="ru-RU" sz="2400">
              <a:cs typeface="Calibri"/>
            </a:endParaRPr>
          </a:p>
          <a:p>
            <a:endParaRPr lang="ru-RU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8749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D90B56-79B0-46FA-872C-C7D9DE86A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Развитие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сельского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хозяйства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5BB16F-BF9E-4FD0-A76E-FC03DEAA1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061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A8BFDC-814F-4670-9CD2-BD79B590A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5400">
                <a:cs typeface="Calibri Light"/>
              </a:rPr>
              <a:t>Основные положения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033DF1-00CB-4EC8-BE47-FE3AA932F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200">
                <a:cs typeface="Calibri"/>
              </a:rPr>
              <a:t>После войны отсутствовала сельскохозяйственная техника, нахватало скота, у крестьян отсутствовали экономические стимулы</a:t>
            </a:r>
          </a:p>
          <a:p>
            <a:r>
              <a:rPr lang="ru-RU" sz="2200">
                <a:cs typeface="Calibri"/>
              </a:rPr>
              <a:t>После войны были приняты планы по восстановлению сельского хозяйства, направлялись дополнительные ресурсы и средства на восстановление</a:t>
            </a:r>
          </a:p>
          <a:p>
            <a:r>
              <a:rPr lang="ru-RU" sz="2200">
                <a:cs typeface="Calibri"/>
              </a:rPr>
              <a:t>В западных районах БССР проводилась коллективизация</a:t>
            </a:r>
          </a:p>
          <a:p>
            <a:r>
              <a:rPr lang="ru-RU" sz="2200">
                <a:cs typeface="Calibri"/>
              </a:rPr>
              <a:t>К середине 50-х гг. сельское хозяйство полностью восстановилось</a:t>
            </a:r>
          </a:p>
        </p:txBody>
      </p:sp>
    </p:spTree>
    <p:extLst>
      <p:ext uri="{BB962C8B-B14F-4D97-AF65-F5344CB8AC3E}">
        <p14:creationId xmlns:p14="http://schemas.microsoft.com/office/powerpoint/2010/main" val="29850758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3A6C1-535A-41F4-B052-ADAAD788C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/>
              <a:t>Конец 50-х гг. - начало мелеорации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3F07B0C5-235F-48E8-A19D-D4A324FCE9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573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112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8D2DD-B4D4-436C-88C3-A7660BE42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План урока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A399DA6-B6A1-4893-8D2D-0650D94641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0372223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20171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F727D15-E5F9-40E3-82E2-95CF7066AB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81" b="88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173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90B736-C1B7-4C76-A3EA-DF99E2ED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4. Жизнь города и деревни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0783EF-C284-4B11-A93F-F73A1EB92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91B1A40-7BA3-4C2C-BCDD-194B8B3CF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" r="7" b="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1028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293F4-B4DB-41EA-9D57-7A0FB212E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ru-RU" sz="4100">
                <a:cs typeface="Calibri Light"/>
              </a:rPr>
              <a:t>Особенности жизни города</a:t>
            </a:r>
            <a:endParaRPr lang="ru-RU" sz="41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5BEBDD-5A11-4EBB-A98D-9C0194305D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cs typeface="Calibri"/>
              </a:rPr>
              <a:t>Массовое строительства жилья для нуждающихся (хрущевок) </a:t>
            </a:r>
          </a:p>
          <a:p>
            <a:r>
              <a:rPr lang="ru-RU" sz="2000">
                <a:cs typeface="Calibri"/>
              </a:rPr>
              <a:t>Появление новых городов (Новополоцк, Светлогорск, Солигорск)</a:t>
            </a:r>
          </a:p>
          <a:p>
            <a:r>
              <a:rPr lang="ru-RU" sz="2000">
                <a:cs typeface="Calibri"/>
              </a:rPr>
              <a:t>Активный рост городского населения (урбанизация)</a:t>
            </a:r>
          </a:p>
          <a:p>
            <a:r>
              <a:rPr lang="ru-RU" sz="2000">
                <a:cs typeface="Calibri"/>
              </a:rPr>
              <a:t>Развитие здравоохранения и образования</a:t>
            </a:r>
          </a:p>
          <a:p>
            <a:r>
              <a:rPr lang="ru-RU" sz="2000" dirty="0">
                <a:cs typeface="Calibri"/>
              </a:rPr>
              <a:t>Улучшение жизни горожан </a:t>
            </a:r>
          </a:p>
          <a:p>
            <a:endParaRPr lang="ru-RU" sz="2000">
              <a:cs typeface="Calibri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1FD2D9-40CA-4AB8-A026-9E7A5C195A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16" r="19117" b="1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46D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8004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E7B90-A641-486B-B05E-1C780255C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Минск 1950-е гг.</a:t>
            </a:r>
          </a:p>
        </p:txBody>
      </p:sp>
      <p:pic>
        <p:nvPicPr>
          <p:cNvPr id="4" name="Рисунок 4" descr="Изображение выглядит как небо, внешний, здание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C3A68364-C2A9-4E2F-A1DD-ECDA8DE13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9409" y="643469"/>
            <a:ext cx="5585024" cy="557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666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7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дерево, внешний, люди, парк&#10;&#10;Автоматически созданное описание">
            <a:extLst>
              <a:ext uri="{FF2B5EF4-FFF2-40B4-BE49-F238E27FC236}">
                <a16:creationId xmlns:a16="http://schemas.microsoft.com/office/drawing/2014/main" id="{EFACF714-BEFB-415C-B747-15370AE46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4512" y="643467"/>
            <a:ext cx="8222975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1650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небо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862D4E36-8990-41F3-BEB6-A5BD38E2FF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4959" b="697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15210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внешний, многоквартирный дом, высокий&#10;&#10;Автоматически созданное описание">
            <a:extLst>
              <a:ext uri="{FF2B5EF4-FFF2-40B4-BE49-F238E27FC236}">
                <a16:creationId xmlns:a16="http://schemas.microsoft.com/office/drawing/2014/main" id="{EEC8C0B2-058F-4A4A-996A-A0B0555F5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37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1758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дорога, автобус, улица&#10;&#10;Автоматически созданное описание">
            <a:extLst>
              <a:ext uri="{FF2B5EF4-FFF2-40B4-BE49-F238E27FC236}">
                <a16:creationId xmlns:a16="http://schemas.microsoft.com/office/drawing/2014/main" id="{20ACDB74-825B-40E6-A664-9E96DBEA7A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3318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12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дорога, внешни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090D069F-B728-4D2A-B687-7778A27AB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0899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небо, здание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9E31EB5A-E743-4EAD-8EE3-09086455C2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27" r="13680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650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3EAA5-EFCD-46C2-8AF9-FA5D7C58A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Преодоление последствий войны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4EA455C-092C-42F6-90DC-E92CBB768B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16133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текст, внешний, стары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79189291-AE97-434C-9C23-E85EF6336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48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074D1-AA31-4739-8F04-F09C5CBBB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BF57C4-3456-4FD5-9474-E119C316EA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4320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0DDD7D-B5B6-4123-A2BD-EBEDCCB2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274A01-E0F8-4A81-B4F0-82202DB35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388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580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55CD764-972B-4CA5-A885-53E55C63E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65AB3-7006-4430-BCE3-25476BE13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20887" cy="649160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A7F6E9-2A81-4385-8E59-99C1632D3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1209086"/>
            <a:ext cx="3876848" cy="4064925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Последствия войны</a:t>
            </a:r>
            <a:endParaRPr lang="ru-RU" sz="50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1999B20-6058-4C55-882E-A1FB050B69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167" y="2569464"/>
            <a:ext cx="242107" cy="1340860"/>
            <a:chOff x="56167" y="2761488"/>
            <a:chExt cx="242107" cy="1340860"/>
          </a:xfrm>
        </p:grpSpPr>
        <p:sp>
          <p:nvSpPr>
            <p:cNvPr id="14" name="Rectangle 2">
              <a:extLst>
                <a:ext uri="{FF2B5EF4-FFF2-40B4-BE49-F238E27FC236}">
                  <a16:creationId xmlns:a16="http://schemas.microsoft.com/office/drawing/2014/main" id="{168AC90C-344A-4A64-BC4B-AEE98034B0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7AEB9AE-7E63-42CA-A3E5-F8EF7D8CA0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33124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">
              <a:extLst>
                <a:ext uri="{FF2B5EF4-FFF2-40B4-BE49-F238E27FC236}">
                  <a16:creationId xmlns:a16="http://schemas.microsoft.com/office/drawing/2014/main" id="{076031FA-B93F-4A7D-AE66-85ADC613E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59">
              <a:extLst>
                <a:ext uri="{FF2B5EF4-FFF2-40B4-BE49-F238E27FC236}">
                  <a16:creationId xmlns:a16="http://schemas.microsoft.com/office/drawing/2014/main" id="{0C1FC8D1-E08A-4B12-A48F-BF225E5B0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18913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F62D5F69-2C82-4007-8EF0-EBC9C23501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59">
              <a:extLst>
                <a:ext uri="{FF2B5EF4-FFF2-40B4-BE49-F238E27FC236}">
                  <a16:creationId xmlns:a16="http://schemas.microsoft.com/office/drawing/2014/main" id="{677FAED6-5057-4B80-B1CF-196DC022B7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04701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CE77C39F-572F-4435-85B4-9E9A35CFE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59">
              <a:extLst>
                <a:ext uri="{FF2B5EF4-FFF2-40B4-BE49-F238E27FC236}">
                  <a16:creationId xmlns:a16="http://schemas.microsoft.com/office/drawing/2014/main" id="{B3283BD4-0BC4-41D1-B09B-CBDC4292C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90490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BA3E687B-951E-45B2-BEFE-4CBEB325FE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59">
              <a:extLst>
                <a:ext uri="{FF2B5EF4-FFF2-40B4-BE49-F238E27FC236}">
                  <a16:creationId xmlns:a16="http://schemas.microsoft.com/office/drawing/2014/main" id="{A49870CA-6E02-4787-82A6-28C0CB6B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276279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5639C028-DD6E-4E69-AE6E-1CC158EDC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59">
              <a:extLst>
                <a:ext uri="{FF2B5EF4-FFF2-40B4-BE49-F238E27FC236}">
                  <a16:creationId xmlns:a16="http://schemas.microsoft.com/office/drawing/2014/main" id="{B1CD1FE8-3027-45AA-AD53-5B131FB03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4041817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1FD2B706-0BB9-4A30-9206-252E09AE03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59">
              <a:extLst>
                <a:ext uri="{FF2B5EF4-FFF2-40B4-BE49-F238E27FC236}">
                  <a16:creationId xmlns:a16="http://schemas.microsoft.com/office/drawing/2014/main" id="{D5783E13-BA0A-4F1E-A4F0-BFC9FF103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899703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0847D6C-8036-43A9-BA3E-D1E8928882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59">
              <a:extLst>
                <a:ext uri="{FF2B5EF4-FFF2-40B4-BE49-F238E27FC236}">
                  <a16:creationId xmlns:a16="http://schemas.microsoft.com/office/drawing/2014/main" id="{1D610CBF-7C35-498A-9BDD-A2954A7CAB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757589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">
              <a:extLst>
                <a:ext uri="{FF2B5EF4-FFF2-40B4-BE49-F238E27FC236}">
                  <a16:creationId xmlns:a16="http://schemas.microsoft.com/office/drawing/2014/main" id="{BCB60915-0422-4144-87E9-2289DBC045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59">
              <a:extLst>
                <a:ext uri="{FF2B5EF4-FFF2-40B4-BE49-F238E27FC236}">
                  <a16:creationId xmlns:a16="http://schemas.microsoft.com/office/drawing/2014/main" id="{9D64F486-DA93-45CE-9075-4110C67F1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615475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2">
              <a:extLst>
                <a:ext uri="{FF2B5EF4-FFF2-40B4-BE49-F238E27FC236}">
                  <a16:creationId xmlns:a16="http://schemas.microsoft.com/office/drawing/2014/main" id="{DA8356F6-E822-44E0-8A11-33E5A5432E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3774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59">
              <a:extLst>
                <a:ext uri="{FF2B5EF4-FFF2-40B4-BE49-F238E27FC236}">
                  <a16:creationId xmlns:a16="http://schemas.microsoft.com/office/drawing/2014/main" id="{C825C106-0BD3-41C1-8520-50F54BD675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54864" y="3473361"/>
              <a:ext cx="61834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3E51905-F374-4E1A-97CF-B741584B7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1CA2FCE-BD5F-48AA-9B6A-5631D77D34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8276076"/>
              </p:ext>
            </p:extLst>
          </p:nvPr>
        </p:nvGraphicFramePr>
        <p:xfrm>
          <a:off x="5614416" y="457200"/>
          <a:ext cx="6117336" cy="56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9016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белы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6482D9D-0DAE-474D-A286-29FA08141B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7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438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небо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E232F92A-802E-4FE2-AACE-59D578B84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50" b="8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931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старый, белый, черный, винтажный&#10;&#10;Автоматически созданное описание">
            <a:extLst>
              <a:ext uri="{FF2B5EF4-FFF2-40B4-BE49-F238E27FC236}">
                <a16:creationId xmlns:a16="http://schemas.microsoft.com/office/drawing/2014/main" id="{F38C282D-D2EE-449A-9EB9-5A1185956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70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CE12E3-1288-44A7-B1FD-53A31DCB2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3400">
                <a:cs typeface="Calibri Light"/>
              </a:rPr>
              <a:t>Мероприятия по восстановлению страны</a:t>
            </a:r>
            <a:endParaRPr lang="ru-RU" sz="34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72C031AD-05EF-4859-9A87-7F5FC20CF5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812727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81807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43</Slides>
  <Notes>0</Notes>
  <HiddenSlides>1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45" baseType="lpstr">
      <vt:lpstr>Тема Office</vt:lpstr>
      <vt:lpstr>Тема Office</vt:lpstr>
      <vt:lpstr>§ 20. Социально-экономическое развитие во второй половине 1940-х — первой половине 1960-х гг. </vt:lpstr>
      <vt:lpstr>Контроль знаний</vt:lpstr>
      <vt:lpstr>План урока</vt:lpstr>
      <vt:lpstr>1. Преодоление последствий войны</vt:lpstr>
      <vt:lpstr>Последствия войны</vt:lpstr>
      <vt:lpstr>Презентация PowerPoint</vt:lpstr>
      <vt:lpstr>Презентация PowerPoint</vt:lpstr>
      <vt:lpstr>Презентация PowerPoint</vt:lpstr>
      <vt:lpstr>Мероприятия по восстановлению страны</vt:lpstr>
      <vt:lpstr>Презентация PowerPoint</vt:lpstr>
      <vt:lpstr>Презентация PowerPoint</vt:lpstr>
      <vt:lpstr>Презентация PowerPoint</vt:lpstr>
      <vt:lpstr>Итоги мероприятий по восстановлению</vt:lpstr>
      <vt:lpstr>2. Развитие промышленности</vt:lpstr>
      <vt:lpstr>Основные положения</vt:lpstr>
      <vt:lpstr>Минский автомобильный завод  - запущен в 1944 г.</vt:lpstr>
      <vt:lpstr>МАЗ - настоящее</vt:lpstr>
      <vt:lpstr>Минский тракторный завод - основан в 1946 г.</vt:lpstr>
      <vt:lpstr>МТЗ  - настоящее</vt:lpstr>
      <vt:lpstr>БЕЛАЗ  - основан в 1948 г. (самосвалы с 1958 г.)</vt:lpstr>
      <vt:lpstr>БЕЛАЗ  - настоящее</vt:lpstr>
      <vt:lpstr>1960 г.  - первый белорусский компютер </vt:lpstr>
      <vt:lpstr>1962 г. - начало выпуска холодильников в Минске</vt:lpstr>
      <vt:lpstr>1960-е - начало добычи соли в Солигорске</vt:lpstr>
      <vt:lpstr>1960-е - начала добычи нефти под Речицей </vt:lpstr>
      <vt:lpstr>И многое другое...</vt:lpstr>
      <vt:lpstr>3. Развитие сельского хозяйства</vt:lpstr>
      <vt:lpstr>Основные положения</vt:lpstr>
      <vt:lpstr>Конец 50-х гг. - начало мелеорации</vt:lpstr>
      <vt:lpstr>Презентация PowerPoint</vt:lpstr>
      <vt:lpstr>4. Жизнь города и деревни</vt:lpstr>
      <vt:lpstr>Особенности жизни города</vt:lpstr>
      <vt:lpstr>Минск 1950-е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знаний</vt:lpstr>
      <vt:lpstr>Домашнее задание</vt:lpstr>
      <vt:lpstr>Тест, д/з, отметки и материалы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20. Социально-экономическое развитие во второй половине 1940-х — первой половине 1960-х гг. </dc:title>
  <dc:creator/>
  <cp:lastModifiedBy/>
  <cp:revision>222</cp:revision>
  <dcterms:created xsi:type="dcterms:W3CDTF">2022-01-29T16:08:51Z</dcterms:created>
  <dcterms:modified xsi:type="dcterms:W3CDTF">2022-01-29T18:25:53Z</dcterms:modified>
</cp:coreProperties>
</file>