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DDB1E-ED84-47C0-BDAF-5548285CDF6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796C5E8-A959-4C1E-AFAD-77E27C7E8449}">
      <dgm:prSet custT="1"/>
      <dgm:spPr/>
      <dgm:t>
        <a:bodyPr/>
        <a:lstStyle/>
        <a:p>
          <a:r>
            <a:rPr lang="ru-RU" sz="2800"/>
            <a:t>Влияние технического прогресса на общество</a:t>
          </a:r>
          <a:endParaRPr lang="en-US" sz="2800"/>
        </a:p>
      </dgm:t>
    </dgm:pt>
    <dgm:pt modelId="{37094532-05F3-4B85-960A-03C7CDC244C4}" type="parTrans" cxnId="{0083D0A8-0ADE-4982-A4A3-96E1D2C06250}">
      <dgm:prSet/>
      <dgm:spPr/>
      <dgm:t>
        <a:bodyPr/>
        <a:lstStyle/>
        <a:p>
          <a:endParaRPr lang="en-US"/>
        </a:p>
      </dgm:t>
    </dgm:pt>
    <dgm:pt modelId="{35BD754F-284C-457E-9F08-E667F69A867A}" type="sibTrans" cxnId="{0083D0A8-0ADE-4982-A4A3-96E1D2C06250}">
      <dgm:prSet/>
      <dgm:spPr/>
      <dgm:t>
        <a:bodyPr/>
        <a:lstStyle/>
        <a:p>
          <a:endParaRPr lang="en-US"/>
        </a:p>
      </dgm:t>
    </dgm:pt>
    <dgm:pt modelId="{75B8ACFC-BF6D-4B33-9189-7BFD5184223B}">
      <dgm:prSet custT="1"/>
      <dgm:spPr/>
      <dgm:t>
        <a:bodyPr/>
        <a:lstStyle/>
        <a:p>
          <a:r>
            <a:rPr lang="ru-RU" sz="2800"/>
            <a:t>Развитие науки</a:t>
          </a:r>
          <a:endParaRPr lang="en-US" sz="2800"/>
        </a:p>
      </dgm:t>
    </dgm:pt>
    <dgm:pt modelId="{395A0CE1-3199-4651-A224-02D8A9C131B0}" type="parTrans" cxnId="{798B9CF3-CC05-4256-B3BF-AF5D8D0ED1A6}">
      <dgm:prSet/>
      <dgm:spPr/>
      <dgm:t>
        <a:bodyPr/>
        <a:lstStyle/>
        <a:p>
          <a:endParaRPr lang="en-US"/>
        </a:p>
      </dgm:t>
    </dgm:pt>
    <dgm:pt modelId="{34A23335-108C-492A-8686-6AA829BDED45}" type="sibTrans" cxnId="{798B9CF3-CC05-4256-B3BF-AF5D8D0ED1A6}">
      <dgm:prSet/>
      <dgm:spPr/>
      <dgm:t>
        <a:bodyPr/>
        <a:lstStyle/>
        <a:p>
          <a:endParaRPr lang="en-US"/>
        </a:p>
      </dgm:t>
    </dgm:pt>
    <dgm:pt modelId="{2B8DB32F-BD83-4CD1-B736-2D5BDA06B4C5}">
      <dgm:prSet custT="1"/>
      <dgm:spPr/>
      <dgm:t>
        <a:bodyPr/>
        <a:lstStyle/>
        <a:p>
          <a:r>
            <a:rPr lang="ru-RU" sz="2800"/>
            <a:t>Развитие культуры</a:t>
          </a:r>
          <a:endParaRPr lang="en-US" sz="2800"/>
        </a:p>
      </dgm:t>
    </dgm:pt>
    <dgm:pt modelId="{BE87C370-B29E-4DA5-A2C9-628A76972E0E}" type="parTrans" cxnId="{4A000D7F-F266-4D5C-B766-8F93CC61D00F}">
      <dgm:prSet/>
      <dgm:spPr/>
      <dgm:t>
        <a:bodyPr/>
        <a:lstStyle/>
        <a:p>
          <a:endParaRPr lang="en-US"/>
        </a:p>
      </dgm:t>
    </dgm:pt>
    <dgm:pt modelId="{0093AB05-4AFC-41D7-8AB6-6C57C3A99880}" type="sibTrans" cxnId="{4A000D7F-F266-4D5C-B766-8F93CC61D00F}">
      <dgm:prSet/>
      <dgm:spPr/>
      <dgm:t>
        <a:bodyPr/>
        <a:lstStyle/>
        <a:p>
          <a:endParaRPr lang="en-US"/>
        </a:p>
      </dgm:t>
    </dgm:pt>
    <dgm:pt modelId="{14029883-16B3-49EA-A601-B7A48F0C2E3D}">
      <dgm:prSet custT="1"/>
      <dgm:spPr/>
      <dgm:t>
        <a:bodyPr/>
        <a:lstStyle/>
        <a:p>
          <a:r>
            <a:rPr lang="ru-RU" sz="2800"/>
            <a:t>«Эпоха конца века»</a:t>
          </a:r>
          <a:endParaRPr lang="en-US" sz="2800"/>
        </a:p>
      </dgm:t>
    </dgm:pt>
    <dgm:pt modelId="{0C8DD701-1855-415F-90B6-96B174E212A9}" type="parTrans" cxnId="{FDB76114-2787-4AC4-8F1B-694819CCEBC1}">
      <dgm:prSet/>
      <dgm:spPr/>
      <dgm:t>
        <a:bodyPr/>
        <a:lstStyle/>
        <a:p>
          <a:endParaRPr lang="en-US"/>
        </a:p>
      </dgm:t>
    </dgm:pt>
    <dgm:pt modelId="{F9221F67-949A-414D-B457-588CB8EBB602}" type="sibTrans" cxnId="{FDB76114-2787-4AC4-8F1B-694819CCEBC1}">
      <dgm:prSet/>
      <dgm:spPr/>
      <dgm:t>
        <a:bodyPr/>
        <a:lstStyle/>
        <a:p>
          <a:endParaRPr lang="en-US"/>
        </a:p>
      </dgm:t>
    </dgm:pt>
    <dgm:pt modelId="{66AAE8B6-0751-4F68-923B-3AEC4917914F}" type="pres">
      <dgm:prSet presAssocID="{FEFDDB1E-ED84-47C0-BDAF-5548285CDF66}" presName="linear" presStyleCnt="0">
        <dgm:presLayoutVars>
          <dgm:animLvl val="lvl"/>
          <dgm:resizeHandles val="exact"/>
        </dgm:presLayoutVars>
      </dgm:prSet>
      <dgm:spPr/>
    </dgm:pt>
    <dgm:pt modelId="{C365AF1F-278B-4153-B929-333BCF388DA7}" type="pres">
      <dgm:prSet presAssocID="{6796C5E8-A959-4C1E-AFAD-77E27C7E84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BC965C-8D69-43DA-AB72-4F049170A71B}" type="pres">
      <dgm:prSet presAssocID="{35BD754F-284C-457E-9F08-E667F69A867A}" presName="spacer" presStyleCnt="0"/>
      <dgm:spPr/>
    </dgm:pt>
    <dgm:pt modelId="{EE8502DF-662C-4FD1-B088-39C377137A87}" type="pres">
      <dgm:prSet presAssocID="{75B8ACFC-BF6D-4B33-9189-7BFD518422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AF953DC-5103-426B-ACFE-EDD4DD2D869C}" type="pres">
      <dgm:prSet presAssocID="{34A23335-108C-492A-8686-6AA829BDED45}" presName="spacer" presStyleCnt="0"/>
      <dgm:spPr/>
    </dgm:pt>
    <dgm:pt modelId="{29A614F2-FF1B-4F0B-8220-77E7EC352294}" type="pres">
      <dgm:prSet presAssocID="{2B8DB32F-BD83-4CD1-B736-2D5BDA06B4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DAB61C-0BC1-4F0F-BAA9-489AE1DAF599}" type="pres">
      <dgm:prSet presAssocID="{0093AB05-4AFC-41D7-8AB6-6C57C3A99880}" presName="spacer" presStyleCnt="0"/>
      <dgm:spPr/>
    </dgm:pt>
    <dgm:pt modelId="{935E9495-9A15-4E43-93C1-80E0B5F5BE7A}" type="pres">
      <dgm:prSet presAssocID="{14029883-16B3-49EA-A601-B7A48F0C2E3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DB76114-2787-4AC4-8F1B-694819CCEBC1}" srcId="{FEFDDB1E-ED84-47C0-BDAF-5548285CDF66}" destId="{14029883-16B3-49EA-A601-B7A48F0C2E3D}" srcOrd="3" destOrd="0" parTransId="{0C8DD701-1855-415F-90B6-96B174E212A9}" sibTransId="{F9221F67-949A-414D-B457-588CB8EBB602}"/>
    <dgm:cxn modelId="{2059A965-2037-4A07-A76E-54E3A122BA5A}" type="presOf" srcId="{FEFDDB1E-ED84-47C0-BDAF-5548285CDF66}" destId="{66AAE8B6-0751-4F68-923B-3AEC4917914F}" srcOrd="0" destOrd="0" presId="urn:microsoft.com/office/officeart/2005/8/layout/vList2"/>
    <dgm:cxn modelId="{B7A54C7E-CD39-43CB-875D-7316FD6D1C84}" type="presOf" srcId="{75B8ACFC-BF6D-4B33-9189-7BFD5184223B}" destId="{EE8502DF-662C-4FD1-B088-39C377137A87}" srcOrd="0" destOrd="0" presId="urn:microsoft.com/office/officeart/2005/8/layout/vList2"/>
    <dgm:cxn modelId="{4A000D7F-F266-4D5C-B766-8F93CC61D00F}" srcId="{FEFDDB1E-ED84-47C0-BDAF-5548285CDF66}" destId="{2B8DB32F-BD83-4CD1-B736-2D5BDA06B4C5}" srcOrd="2" destOrd="0" parTransId="{BE87C370-B29E-4DA5-A2C9-628A76972E0E}" sibTransId="{0093AB05-4AFC-41D7-8AB6-6C57C3A99880}"/>
    <dgm:cxn modelId="{068B9C97-FCD5-4D1E-92C6-C732793B52F6}" type="presOf" srcId="{14029883-16B3-49EA-A601-B7A48F0C2E3D}" destId="{935E9495-9A15-4E43-93C1-80E0B5F5BE7A}" srcOrd="0" destOrd="0" presId="urn:microsoft.com/office/officeart/2005/8/layout/vList2"/>
    <dgm:cxn modelId="{0083D0A8-0ADE-4982-A4A3-96E1D2C06250}" srcId="{FEFDDB1E-ED84-47C0-BDAF-5548285CDF66}" destId="{6796C5E8-A959-4C1E-AFAD-77E27C7E8449}" srcOrd="0" destOrd="0" parTransId="{37094532-05F3-4B85-960A-03C7CDC244C4}" sibTransId="{35BD754F-284C-457E-9F08-E667F69A867A}"/>
    <dgm:cxn modelId="{D20C6ADE-1F6C-45FD-8EA3-C0CDA7DFB8AA}" type="presOf" srcId="{6796C5E8-A959-4C1E-AFAD-77E27C7E8449}" destId="{C365AF1F-278B-4153-B929-333BCF388DA7}" srcOrd="0" destOrd="0" presId="urn:microsoft.com/office/officeart/2005/8/layout/vList2"/>
    <dgm:cxn modelId="{C5C51AEC-9AF4-409F-B83A-C181AEEA808B}" type="presOf" srcId="{2B8DB32F-BD83-4CD1-B736-2D5BDA06B4C5}" destId="{29A614F2-FF1B-4F0B-8220-77E7EC352294}" srcOrd="0" destOrd="0" presId="urn:microsoft.com/office/officeart/2005/8/layout/vList2"/>
    <dgm:cxn modelId="{798B9CF3-CC05-4256-B3BF-AF5D8D0ED1A6}" srcId="{FEFDDB1E-ED84-47C0-BDAF-5548285CDF66}" destId="{75B8ACFC-BF6D-4B33-9189-7BFD5184223B}" srcOrd="1" destOrd="0" parTransId="{395A0CE1-3199-4651-A224-02D8A9C131B0}" sibTransId="{34A23335-108C-492A-8686-6AA829BDED45}"/>
    <dgm:cxn modelId="{D6215C7A-B847-4576-B387-EEE99E4C2B7D}" type="presParOf" srcId="{66AAE8B6-0751-4F68-923B-3AEC4917914F}" destId="{C365AF1F-278B-4153-B929-333BCF388DA7}" srcOrd="0" destOrd="0" presId="urn:microsoft.com/office/officeart/2005/8/layout/vList2"/>
    <dgm:cxn modelId="{BDFF2382-06ED-4C18-970F-E36C962B1463}" type="presParOf" srcId="{66AAE8B6-0751-4F68-923B-3AEC4917914F}" destId="{FCBC965C-8D69-43DA-AB72-4F049170A71B}" srcOrd="1" destOrd="0" presId="urn:microsoft.com/office/officeart/2005/8/layout/vList2"/>
    <dgm:cxn modelId="{4071D8B3-03E6-4AD8-99E5-068157918674}" type="presParOf" srcId="{66AAE8B6-0751-4F68-923B-3AEC4917914F}" destId="{EE8502DF-662C-4FD1-B088-39C377137A87}" srcOrd="2" destOrd="0" presId="urn:microsoft.com/office/officeart/2005/8/layout/vList2"/>
    <dgm:cxn modelId="{9972C189-4458-46F6-AE5F-96E31B3581FA}" type="presParOf" srcId="{66AAE8B6-0751-4F68-923B-3AEC4917914F}" destId="{4AF953DC-5103-426B-ACFE-EDD4DD2D869C}" srcOrd="3" destOrd="0" presId="urn:microsoft.com/office/officeart/2005/8/layout/vList2"/>
    <dgm:cxn modelId="{50F564FF-B513-4592-BBAD-F2E52E8E8C1E}" type="presParOf" srcId="{66AAE8B6-0751-4F68-923B-3AEC4917914F}" destId="{29A614F2-FF1B-4F0B-8220-77E7EC352294}" srcOrd="4" destOrd="0" presId="urn:microsoft.com/office/officeart/2005/8/layout/vList2"/>
    <dgm:cxn modelId="{E316066A-5303-4873-8096-79B5FAADE135}" type="presParOf" srcId="{66AAE8B6-0751-4F68-923B-3AEC4917914F}" destId="{5DDAB61C-0BC1-4F0F-BAA9-489AE1DAF599}" srcOrd="5" destOrd="0" presId="urn:microsoft.com/office/officeart/2005/8/layout/vList2"/>
    <dgm:cxn modelId="{DEDD2157-C54B-4272-A746-FA8D0734798F}" type="presParOf" srcId="{66AAE8B6-0751-4F68-923B-3AEC4917914F}" destId="{935E9495-9A15-4E43-93C1-80E0B5F5BE7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8E850-553D-402A-B078-74C6EB00B1D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F90D7D-0643-41C5-B933-4E96ECB75C6C}">
      <dgm:prSet custT="1"/>
      <dgm:spPr/>
      <dgm:t>
        <a:bodyPr/>
        <a:lstStyle/>
        <a:p>
          <a:r>
            <a:rPr lang="ru-RU" sz="2800"/>
            <a:t>Какие художественные направления возникли в </a:t>
          </a:r>
          <a:r>
            <a:rPr lang="en-US" sz="2800"/>
            <a:t>XIX </a:t>
          </a:r>
          <a:r>
            <a:rPr lang="ru-RU" sz="2800"/>
            <a:t>веке?</a:t>
          </a:r>
          <a:endParaRPr lang="en-US" sz="2800"/>
        </a:p>
      </dgm:t>
    </dgm:pt>
    <dgm:pt modelId="{27891704-1859-46FB-9512-747D905492D1}" type="parTrans" cxnId="{D4B4579B-B135-4953-A728-F3AD9E97C436}">
      <dgm:prSet/>
      <dgm:spPr/>
      <dgm:t>
        <a:bodyPr/>
        <a:lstStyle/>
        <a:p>
          <a:endParaRPr lang="en-US"/>
        </a:p>
      </dgm:t>
    </dgm:pt>
    <dgm:pt modelId="{15B88C52-443C-4229-94E2-A49B3CA0D2FB}" type="sibTrans" cxnId="{D4B4579B-B135-4953-A728-F3AD9E97C436}">
      <dgm:prSet/>
      <dgm:spPr/>
      <dgm:t>
        <a:bodyPr/>
        <a:lstStyle/>
        <a:p>
          <a:endParaRPr lang="en-US"/>
        </a:p>
      </dgm:t>
    </dgm:pt>
    <dgm:pt modelId="{E9A24397-147C-47AC-9708-20F51FFBD11A}">
      <dgm:prSet custT="1"/>
      <dgm:spPr/>
      <dgm:t>
        <a:bodyPr/>
        <a:lstStyle/>
        <a:p>
          <a:r>
            <a:rPr lang="ru-RU" sz="2800"/>
            <a:t>В чём заключается их главные идеи и отличия?</a:t>
          </a:r>
          <a:endParaRPr lang="en-US" sz="2800"/>
        </a:p>
      </dgm:t>
    </dgm:pt>
    <dgm:pt modelId="{29BA7529-8BEA-4DBD-93E8-2E6889D4E3CD}" type="parTrans" cxnId="{759793B0-18E6-4EDF-9AA0-0DA6D4D32556}">
      <dgm:prSet/>
      <dgm:spPr/>
      <dgm:t>
        <a:bodyPr/>
        <a:lstStyle/>
        <a:p>
          <a:endParaRPr lang="en-US"/>
        </a:p>
      </dgm:t>
    </dgm:pt>
    <dgm:pt modelId="{2AC4E04B-A5F0-48D5-BC8E-F292917F1C9A}" type="sibTrans" cxnId="{759793B0-18E6-4EDF-9AA0-0DA6D4D32556}">
      <dgm:prSet/>
      <dgm:spPr/>
      <dgm:t>
        <a:bodyPr/>
        <a:lstStyle/>
        <a:p>
          <a:endParaRPr lang="en-US"/>
        </a:p>
      </dgm:t>
    </dgm:pt>
    <dgm:pt modelId="{9517818E-D6F4-48D3-9E55-973318180ADA}">
      <dgm:prSet custT="1"/>
      <dgm:spPr/>
      <dgm:t>
        <a:bodyPr/>
        <a:lstStyle/>
        <a:p>
          <a:r>
            <a:rPr lang="ru-RU" sz="2800"/>
            <a:t>Чем обусловлено развитие этих направлений в искусстве?</a:t>
          </a:r>
          <a:endParaRPr lang="en-US" sz="2800"/>
        </a:p>
      </dgm:t>
    </dgm:pt>
    <dgm:pt modelId="{E671A1B7-14CD-420A-B83D-C7BE0C574D05}" type="parTrans" cxnId="{93C5265C-B961-4FAB-8986-92656AC0F2FA}">
      <dgm:prSet/>
      <dgm:spPr/>
      <dgm:t>
        <a:bodyPr/>
        <a:lstStyle/>
        <a:p>
          <a:endParaRPr lang="en-US"/>
        </a:p>
      </dgm:t>
    </dgm:pt>
    <dgm:pt modelId="{DC97C17C-B913-4EB6-B0DC-64BF0458B75C}" type="sibTrans" cxnId="{93C5265C-B961-4FAB-8986-92656AC0F2FA}">
      <dgm:prSet/>
      <dgm:spPr/>
      <dgm:t>
        <a:bodyPr/>
        <a:lstStyle/>
        <a:p>
          <a:endParaRPr lang="en-US"/>
        </a:p>
      </dgm:t>
    </dgm:pt>
    <dgm:pt modelId="{E9AA12EB-4C3E-4291-A45A-F10D598F86B6}">
      <dgm:prSet custT="1"/>
      <dgm:spPr/>
      <dgm:t>
        <a:bodyPr/>
        <a:lstStyle/>
        <a:p>
          <a:r>
            <a:rPr lang="ru-RU" sz="2800"/>
            <a:t>Назовите представителей каждого из течений</a:t>
          </a:r>
          <a:endParaRPr lang="en-US" sz="2800"/>
        </a:p>
      </dgm:t>
    </dgm:pt>
    <dgm:pt modelId="{5D810DA1-AEB8-4C06-B12B-C56DAF104323}" type="parTrans" cxnId="{20404C17-5B76-4998-B0EA-0F3635C36E06}">
      <dgm:prSet/>
      <dgm:spPr/>
      <dgm:t>
        <a:bodyPr/>
        <a:lstStyle/>
        <a:p>
          <a:endParaRPr lang="en-US"/>
        </a:p>
      </dgm:t>
    </dgm:pt>
    <dgm:pt modelId="{D1A811EB-B87F-45D7-98A8-4D2D58DDA7FA}" type="sibTrans" cxnId="{20404C17-5B76-4998-B0EA-0F3635C36E06}">
      <dgm:prSet/>
      <dgm:spPr/>
      <dgm:t>
        <a:bodyPr/>
        <a:lstStyle/>
        <a:p>
          <a:endParaRPr lang="en-US"/>
        </a:p>
      </dgm:t>
    </dgm:pt>
    <dgm:pt modelId="{565D4BA0-AFC5-431C-9BF4-512D260FC528}" type="pres">
      <dgm:prSet presAssocID="{1628E850-553D-402A-B078-74C6EB00B1D2}" presName="linear" presStyleCnt="0">
        <dgm:presLayoutVars>
          <dgm:animLvl val="lvl"/>
          <dgm:resizeHandles val="exact"/>
        </dgm:presLayoutVars>
      </dgm:prSet>
      <dgm:spPr/>
    </dgm:pt>
    <dgm:pt modelId="{5BC87797-BB01-4ED2-BC7E-CC21DCC18A5C}" type="pres">
      <dgm:prSet presAssocID="{1CF90D7D-0643-41C5-B933-4E96ECB75C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52A131-9179-47A2-8B34-AB958429D458}" type="pres">
      <dgm:prSet presAssocID="{15B88C52-443C-4229-94E2-A49B3CA0D2FB}" presName="spacer" presStyleCnt="0"/>
      <dgm:spPr/>
    </dgm:pt>
    <dgm:pt modelId="{036A4F65-F472-4B79-9ADC-B6DA2CA6C915}" type="pres">
      <dgm:prSet presAssocID="{E9A24397-147C-47AC-9708-20F51FFBD1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9F1D80-7391-47A4-BDFE-34D61A336B9C}" type="pres">
      <dgm:prSet presAssocID="{2AC4E04B-A5F0-48D5-BC8E-F292917F1C9A}" presName="spacer" presStyleCnt="0"/>
      <dgm:spPr/>
    </dgm:pt>
    <dgm:pt modelId="{A827D15A-9CCD-4FF0-ACF1-BD1C5CFAF16E}" type="pres">
      <dgm:prSet presAssocID="{9517818E-D6F4-48D3-9E55-973318180AD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BF610F-FF79-40B8-AE54-30A6C4E53A6A}" type="pres">
      <dgm:prSet presAssocID="{DC97C17C-B913-4EB6-B0DC-64BF0458B75C}" presName="spacer" presStyleCnt="0"/>
      <dgm:spPr/>
    </dgm:pt>
    <dgm:pt modelId="{080B1968-7965-4F11-AC78-407591AF58A9}" type="pres">
      <dgm:prSet presAssocID="{E9AA12EB-4C3E-4291-A45A-F10D598F86B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0404C17-5B76-4998-B0EA-0F3635C36E06}" srcId="{1628E850-553D-402A-B078-74C6EB00B1D2}" destId="{E9AA12EB-4C3E-4291-A45A-F10D598F86B6}" srcOrd="3" destOrd="0" parTransId="{5D810DA1-AEB8-4C06-B12B-C56DAF104323}" sibTransId="{D1A811EB-B87F-45D7-98A8-4D2D58DDA7FA}"/>
    <dgm:cxn modelId="{C99EC417-E9B0-4474-833A-500965F82CA7}" type="presOf" srcId="{E9A24397-147C-47AC-9708-20F51FFBD11A}" destId="{036A4F65-F472-4B79-9ADC-B6DA2CA6C915}" srcOrd="0" destOrd="0" presId="urn:microsoft.com/office/officeart/2005/8/layout/vList2"/>
    <dgm:cxn modelId="{FE6A4938-BAAB-4946-8FA2-06BE035DDD4A}" type="presOf" srcId="{E9AA12EB-4C3E-4291-A45A-F10D598F86B6}" destId="{080B1968-7965-4F11-AC78-407591AF58A9}" srcOrd="0" destOrd="0" presId="urn:microsoft.com/office/officeart/2005/8/layout/vList2"/>
    <dgm:cxn modelId="{2CEFB738-4C33-420D-926C-80EFDA21DCCA}" type="presOf" srcId="{1628E850-553D-402A-B078-74C6EB00B1D2}" destId="{565D4BA0-AFC5-431C-9BF4-512D260FC528}" srcOrd="0" destOrd="0" presId="urn:microsoft.com/office/officeart/2005/8/layout/vList2"/>
    <dgm:cxn modelId="{93C5265C-B961-4FAB-8986-92656AC0F2FA}" srcId="{1628E850-553D-402A-B078-74C6EB00B1D2}" destId="{9517818E-D6F4-48D3-9E55-973318180ADA}" srcOrd="2" destOrd="0" parTransId="{E671A1B7-14CD-420A-B83D-C7BE0C574D05}" sibTransId="{DC97C17C-B913-4EB6-B0DC-64BF0458B75C}"/>
    <dgm:cxn modelId="{D4B4579B-B135-4953-A728-F3AD9E97C436}" srcId="{1628E850-553D-402A-B078-74C6EB00B1D2}" destId="{1CF90D7D-0643-41C5-B933-4E96ECB75C6C}" srcOrd="0" destOrd="0" parTransId="{27891704-1859-46FB-9512-747D905492D1}" sibTransId="{15B88C52-443C-4229-94E2-A49B3CA0D2FB}"/>
    <dgm:cxn modelId="{2AEDC89D-7F04-42BD-95AC-4C90FCD956CC}" type="presOf" srcId="{1CF90D7D-0643-41C5-B933-4E96ECB75C6C}" destId="{5BC87797-BB01-4ED2-BC7E-CC21DCC18A5C}" srcOrd="0" destOrd="0" presId="urn:microsoft.com/office/officeart/2005/8/layout/vList2"/>
    <dgm:cxn modelId="{142260AB-215D-44C8-A87D-DD58B037F9AF}" type="presOf" srcId="{9517818E-D6F4-48D3-9E55-973318180ADA}" destId="{A827D15A-9CCD-4FF0-ACF1-BD1C5CFAF16E}" srcOrd="0" destOrd="0" presId="urn:microsoft.com/office/officeart/2005/8/layout/vList2"/>
    <dgm:cxn modelId="{759793B0-18E6-4EDF-9AA0-0DA6D4D32556}" srcId="{1628E850-553D-402A-B078-74C6EB00B1D2}" destId="{E9A24397-147C-47AC-9708-20F51FFBD11A}" srcOrd="1" destOrd="0" parTransId="{29BA7529-8BEA-4DBD-93E8-2E6889D4E3CD}" sibTransId="{2AC4E04B-A5F0-48D5-BC8E-F292917F1C9A}"/>
    <dgm:cxn modelId="{3054705F-DDA2-4357-A390-90FA793CB047}" type="presParOf" srcId="{565D4BA0-AFC5-431C-9BF4-512D260FC528}" destId="{5BC87797-BB01-4ED2-BC7E-CC21DCC18A5C}" srcOrd="0" destOrd="0" presId="urn:microsoft.com/office/officeart/2005/8/layout/vList2"/>
    <dgm:cxn modelId="{02FCD314-CE51-45B3-9100-DE13C7EA67F7}" type="presParOf" srcId="{565D4BA0-AFC5-431C-9BF4-512D260FC528}" destId="{AB52A131-9179-47A2-8B34-AB958429D458}" srcOrd="1" destOrd="0" presId="urn:microsoft.com/office/officeart/2005/8/layout/vList2"/>
    <dgm:cxn modelId="{21D5158B-9FBF-47FE-B677-ED754DA771E3}" type="presParOf" srcId="{565D4BA0-AFC5-431C-9BF4-512D260FC528}" destId="{036A4F65-F472-4B79-9ADC-B6DA2CA6C915}" srcOrd="2" destOrd="0" presId="urn:microsoft.com/office/officeart/2005/8/layout/vList2"/>
    <dgm:cxn modelId="{D0D7A855-B69E-4D1B-BD5A-E4F79E904B70}" type="presParOf" srcId="{565D4BA0-AFC5-431C-9BF4-512D260FC528}" destId="{CC9F1D80-7391-47A4-BDFE-34D61A336B9C}" srcOrd="3" destOrd="0" presId="urn:microsoft.com/office/officeart/2005/8/layout/vList2"/>
    <dgm:cxn modelId="{A9AA450D-CBBC-4E01-A4E2-EB6BFF92BA89}" type="presParOf" srcId="{565D4BA0-AFC5-431C-9BF4-512D260FC528}" destId="{A827D15A-9CCD-4FF0-ACF1-BD1C5CFAF16E}" srcOrd="4" destOrd="0" presId="urn:microsoft.com/office/officeart/2005/8/layout/vList2"/>
    <dgm:cxn modelId="{5835B27D-3DCA-46BB-A802-043E11E20361}" type="presParOf" srcId="{565D4BA0-AFC5-431C-9BF4-512D260FC528}" destId="{DCBF610F-FF79-40B8-AE54-30A6C4E53A6A}" srcOrd="5" destOrd="0" presId="urn:microsoft.com/office/officeart/2005/8/layout/vList2"/>
    <dgm:cxn modelId="{C5C40612-909D-4E4A-AB3F-0447E18F7B6C}" type="presParOf" srcId="{565D4BA0-AFC5-431C-9BF4-512D260FC528}" destId="{080B1968-7965-4F11-AC78-407591AF58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88215-3695-4053-BFBA-3F48AE4A1EF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463D077-1672-45D4-9C8F-FF35ACE79D8E}">
      <dgm:prSet custT="1"/>
      <dgm:spPr/>
      <dgm:t>
        <a:bodyPr/>
        <a:lstStyle/>
        <a:p>
          <a:r>
            <a:rPr lang="ru-RU" sz="2400"/>
            <a:t>Кризис, надлом традиционных ценностей</a:t>
          </a:r>
          <a:endParaRPr lang="en-US" sz="2400"/>
        </a:p>
      </dgm:t>
    </dgm:pt>
    <dgm:pt modelId="{2D48E366-D9AB-46E7-9379-DBFA6913EAD7}" type="parTrans" cxnId="{BBE7DD8A-0A46-4280-A05B-D319D52594FE}">
      <dgm:prSet/>
      <dgm:spPr/>
      <dgm:t>
        <a:bodyPr/>
        <a:lstStyle/>
        <a:p>
          <a:endParaRPr lang="en-US"/>
        </a:p>
      </dgm:t>
    </dgm:pt>
    <dgm:pt modelId="{C7C519A5-3333-467F-AD8E-46DC75D4D7A6}" type="sibTrans" cxnId="{BBE7DD8A-0A46-4280-A05B-D319D52594FE}">
      <dgm:prSet/>
      <dgm:spPr/>
      <dgm:t>
        <a:bodyPr/>
        <a:lstStyle/>
        <a:p>
          <a:endParaRPr lang="en-US"/>
        </a:p>
      </dgm:t>
    </dgm:pt>
    <dgm:pt modelId="{850093DD-FCED-4F96-9AAA-6F7D5FF96307}">
      <dgm:prSet custT="1"/>
      <dgm:spPr/>
      <dgm:t>
        <a:bodyPr/>
        <a:lstStyle/>
        <a:p>
          <a:r>
            <a:rPr lang="ru-RU" sz="2400"/>
            <a:t>Новые явления и проблемы</a:t>
          </a:r>
          <a:endParaRPr lang="en-US" sz="2400"/>
        </a:p>
      </dgm:t>
    </dgm:pt>
    <dgm:pt modelId="{CFCFAD65-1FE5-47FD-BC08-650B16871634}" type="parTrans" cxnId="{FB61371B-E835-4E80-8D23-B36466E8F583}">
      <dgm:prSet/>
      <dgm:spPr/>
      <dgm:t>
        <a:bodyPr/>
        <a:lstStyle/>
        <a:p>
          <a:endParaRPr lang="en-US"/>
        </a:p>
      </dgm:t>
    </dgm:pt>
    <dgm:pt modelId="{B0DDDEFE-7F4A-452A-990E-F6F67C193E72}" type="sibTrans" cxnId="{FB61371B-E835-4E80-8D23-B36466E8F583}">
      <dgm:prSet/>
      <dgm:spPr/>
      <dgm:t>
        <a:bodyPr/>
        <a:lstStyle/>
        <a:p>
          <a:endParaRPr lang="en-US"/>
        </a:p>
      </dgm:t>
    </dgm:pt>
    <dgm:pt modelId="{CD7513BC-5ACE-4858-ABDE-9A5271BA3C65}">
      <dgm:prSet custT="1"/>
      <dgm:spPr/>
      <dgm:t>
        <a:bodyPr/>
        <a:lstStyle/>
        <a:p>
          <a:r>
            <a:rPr lang="ru-RU" sz="2400"/>
            <a:t>Ускорение ритма жизни</a:t>
          </a:r>
          <a:endParaRPr lang="en-US" sz="2400"/>
        </a:p>
      </dgm:t>
    </dgm:pt>
    <dgm:pt modelId="{D7991036-6956-47DF-9887-2DF46B1C07CF}" type="parTrans" cxnId="{F5F446B7-9C92-4414-8F0F-DEECE127FC7C}">
      <dgm:prSet/>
      <dgm:spPr/>
      <dgm:t>
        <a:bodyPr/>
        <a:lstStyle/>
        <a:p>
          <a:endParaRPr lang="en-US"/>
        </a:p>
      </dgm:t>
    </dgm:pt>
    <dgm:pt modelId="{2DC51228-AE7B-4FF7-B264-6598E448BCBA}" type="sibTrans" cxnId="{F5F446B7-9C92-4414-8F0F-DEECE127FC7C}">
      <dgm:prSet/>
      <dgm:spPr/>
      <dgm:t>
        <a:bodyPr/>
        <a:lstStyle/>
        <a:p>
          <a:endParaRPr lang="en-US"/>
        </a:p>
      </dgm:t>
    </dgm:pt>
    <dgm:pt modelId="{5C274A31-8BCD-4719-9557-3EB7BB8F878A}">
      <dgm:prSet custT="1"/>
      <dgm:spPr/>
      <dgm:t>
        <a:bodyPr/>
        <a:lstStyle/>
        <a:p>
          <a:r>
            <a:rPr lang="ru-RU" sz="2400"/>
            <a:t>Всё ли могут решить деньги, вещи, наука и техника?</a:t>
          </a:r>
          <a:endParaRPr lang="en-US" sz="2400"/>
        </a:p>
      </dgm:t>
    </dgm:pt>
    <dgm:pt modelId="{A25D5FED-3FDC-46CB-9EC1-56AB69772EC7}" type="parTrans" cxnId="{B57ADDB5-FAF2-4627-AC4F-C2008CF2F9FE}">
      <dgm:prSet/>
      <dgm:spPr/>
      <dgm:t>
        <a:bodyPr/>
        <a:lstStyle/>
        <a:p>
          <a:endParaRPr lang="en-US"/>
        </a:p>
      </dgm:t>
    </dgm:pt>
    <dgm:pt modelId="{01590D47-8F73-4C87-9BFB-911E928BA81D}" type="sibTrans" cxnId="{B57ADDB5-FAF2-4627-AC4F-C2008CF2F9FE}">
      <dgm:prSet/>
      <dgm:spPr/>
      <dgm:t>
        <a:bodyPr/>
        <a:lstStyle/>
        <a:p>
          <a:endParaRPr lang="en-US"/>
        </a:p>
      </dgm:t>
    </dgm:pt>
    <dgm:pt modelId="{A1E6BD12-9ADE-483C-992F-5F82AB9CC92E}">
      <dgm:prSet custT="1"/>
      <dgm:spPr/>
      <dgm:t>
        <a:bodyPr/>
        <a:lstStyle/>
        <a:p>
          <a:r>
            <a:rPr lang="ru-RU" sz="2400"/>
            <a:t>Традиции и ценности уходили в прошлое</a:t>
          </a:r>
          <a:endParaRPr lang="en-US" sz="2400"/>
        </a:p>
      </dgm:t>
    </dgm:pt>
    <dgm:pt modelId="{FC2AE16A-7F03-409A-9FFE-468BB0956D7F}" type="parTrans" cxnId="{37FC6B2D-F984-4415-9874-14C0A5DCC999}">
      <dgm:prSet/>
      <dgm:spPr/>
      <dgm:t>
        <a:bodyPr/>
        <a:lstStyle/>
        <a:p>
          <a:endParaRPr lang="en-US"/>
        </a:p>
      </dgm:t>
    </dgm:pt>
    <dgm:pt modelId="{CF7615DF-944A-4EF1-89EB-5A3CE476C4AE}" type="sibTrans" cxnId="{37FC6B2D-F984-4415-9874-14C0A5DCC999}">
      <dgm:prSet/>
      <dgm:spPr/>
      <dgm:t>
        <a:bodyPr/>
        <a:lstStyle/>
        <a:p>
          <a:endParaRPr lang="en-US"/>
        </a:p>
      </dgm:t>
    </dgm:pt>
    <dgm:pt modelId="{95055350-87F3-4B89-B03E-0A2D83129F3E}">
      <dgm:prSet custT="1"/>
      <dgm:spPr/>
      <dgm:t>
        <a:bodyPr/>
        <a:lstStyle/>
        <a:p>
          <a:r>
            <a:rPr lang="ru-RU" sz="2400"/>
            <a:t>Не осталось место человеческой душе, внутреннему миру</a:t>
          </a:r>
          <a:endParaRPr lang="en-US" sz="2400"/>
        </a:p>
      </dgm:t>
    </dgm:pt>
    <dgm:pt modelId="{AE569676-A80E-43B3-8607-082EBA9FB15B}" type="parTrans" cxnId="{5ADBF55A-539D-4D6C-9B20-7DC4683FEE7C}">
      <dgm:prSet/>
      <dgm:spPr/>
      <dgm:t>
        <a:bodyPr/>
        <a:lstStyle/>
        <a:p>
          <a:endParaRPr lang="en-US"/>
        </a:p>
      </dgm:t>
    </dgm:pt>
    <dgm:pt modelId="{AD7EC1D1-34EC-4F53-80D1-0174ACD9C470}" type="sibTrans" cxnId="{5ADBF55A-539D-4D6C-9B20-7DC4683FEE7C}">
      <dgm:prSet/>
      <dgm:spPr/>
      <dgm:t>
        <a:bodyPr/>
        <a:lstStyle/>
        <a:p>
          <a:endParaRPr lang="en-US"/>
        </a:p>
      </dgm:t>
    </dgm:pt>
    <dgm:pt modelId="{4AAD507E-C1CE-46CE-90D0-9DAF0CCF306D}" type="pres">
      <dgm:prSet presAssocID="{22D88215-3695-4053-BFBA-3F48AE4A1EFA}" presName="root" presStyleCnt="0">
        <dgm:presLayoutVars>
          <dgm:dir/>
          <dgm:resizeHandles val="exact"/>
        </dgm:presLayoutVars>
      </dgm:prSet>
      <dgm:spPr/>
    </dgm:pt>
    <dgm:pt modelId="{F0CD7944-857C-4032-8F0D-899FAF798BFA}" type="pres">
      <dgm:prSet presAssocID="{5463D077-1672-45D4-9C8F-FF35ACE79D8E}" presName="compNode" presStyleCnt="0"/>
      <dgm:spPr/>
    </dgm:pt>
    <dgm:pt modelId="{DA252D4C-49A0-4065-A68C-0F74B6AFC220}" type="pres">
      <dgm:prSet presAssocID="{5463D077-1672-45D4-9C8F-FF35ACE79D8E}" presName="bgRect" presStyleLbl="bgShp" presStyleIdx="0" presStyleCnt="6"/>
      <dgm:spPr/>
    </dgm:pt>
    <dgm:pt modelId="{BD3116EA-67CA-4BD8-AFB6-AE294B7B6F1C}" type="pres">
      <dgm:prSet presAssocID="{5463D077-1672-45D4-9C8F-FF35ACE79D8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FCFEE2A2-1E39-45D5-AF41-DFB25102E5E5}" type="pres">
      <dgm:prSet presAssocID="{5463D077-1672-45D4-9C8F-FF35ACE79D8E}" presName="spaceRect" presStyleCnt="0"/>
      <dgm:spPr/>
    </dgm:pt>
    <dgm:pt modelId="{62DAD155-C160-4C61-85AD-D1A0B9474A6E}" type="pres">
      <dgm:prSet presAssocID="{5463D077-1672-45D4-9C8F-FF35ACE79D8E}" presName="parTx" presStyleLbl="revTx" presStyleIdx="0" presStyleCnt="6">
        <dgm:presLayoutVars>
          <dgm:chMax val="0"/>
          <dgm:chPref val="0"/>
        </dgm:presLayoutVars>
      </dgm:prSet>
      <dgm:spPr/>
    </dgm:pt>
    <dgm:pt modelId="{9B8312B7-BA19-4AD5-BEAE-83639FA03994}" type="pres">
      <dgm:prSet presAssocID="{C7C519A5-3333-467F-AD8E-46DC75D4D7A6}" presName="sibTrans" presStyleCnt="0"/>
      <dgm:spPr/>
    </dgm:pt>
    <dgm:pt modelId="{6128DB76-CE4D-4691-974D-38ED90B03A80}" type="pres">
      <dgm:prSet presAssocID="{850093DD-FCED-4F96-9AAA-6F7D5FF96307}" presName="compNode" presStyleCnt="0"/>
      <dgm:spPr/>
    </dgm:pt>
    <dgm:pt modelId="{3D78A410-E3AE-417F-B38E-9CC0F569B9DA}" type="pres">
      <dgm:prSet presAssocID="{850093DD-FCED-4F96-9AAA-6F7D5FF96307}" presName="bgRect" presStyleLbl="bgShp" presStyleIdx="1" presStyleCnt="6"/>
      <dgm:spPr/>
    </dgm:pt>
    <dgm:pt modelId="{6175A551-C779-4F13-AD3C-7DEBD4ED9B8E}" type="pres">
      <dgm:prSet presAssocID="{850093DD-FCED-4F96-9AAA-6F7D5FF9630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редупреждение"/>
        </a:ext>
      </dgm:extLst>
    </dgm:pt>
    <dgm:pt modelId="{AE3277EC-712B-423C-910D-28DAAC0A1173}" type="pres">
      <dgm:prSet presAssocID="{850093DD-FCED-4F96-9AAA-6F7D5FF96307}" presName="spaceRect" presStyleCnt="0"/>
      <dgm:spPr/>
    </dgm:pt>
    <dgm:pt modelId="{776310D8-B36F-4343-BD8C-8263EE427BB9}" type="pres">
      <dgm:prSet presAssocID="{850093DD-FCED-4F96-9AAA-6F7D5FF96307}" presName="parTx" presStyleLbl="revTx" presStyleIdx="1" presStyleCnt="6">
        <dgm:presLayoutVars>
          <dgm:chMax val="0"/>
          <dgm:chPref val="0"/>
        </dgm:presLayoutVars>
      </dgm:prSet>
      <dgm:spPr/>
    </dgm:pt>
    <dgm:pt modelId="{A57994F2-C430-42C6-A626-E85EF932A9C5}" type="pres">
      <dgm:prSet presAssocID="{B0DDDEFE-7F4A-452A-990E-F6F67C193E72}" presName="sibTrans" presStyleCnt="0"/>
      <dgm:spPr/>
    </dgm:pt>
    <dgm:pt modelId="{EC64AA50-E454-46F6-8201-39C49A53A3F5}" type="pres">
      <dgm:prSet presAssocID="{CD7513BC-5ACE-4858-ABDE-9A5271BA3C65}" presName="compNode" presStyleCnt="0"/>
      <dgm:spPr/>
    </dgm:pt>
    <dgm:pt modelId="{F5B5339E-2027-4595-BB89-43DA4C25E734}" type="pres">
      <dgm:prSet presAssocID="{CD7513BC-5ACE-4858-ABDE-9A5271BA3C65}" presName="bgRect" presStyleLbl="bgShp" presStyleIdx="2" presStyleCnt="6"/>
      <dgm:spPr/>
    </dgm:pt>
    <dgm:pt modelId="{3A912B28-26E4-4EBC-B7FC-F1CC4DEB5422}" type="pres">
      <dgm:prSet presAssocID="{CD7513BC-5ACE-4858-ABDE-9A5271BA3C6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ыполнить"/>
        </a:ext>
      </dgm:extLst>
    </dgm:pt>
    <dgm:pt modelId="{77D49963-E923-4A5D-9E10-02303D5F338F}" type="pres">
      <dgm:prSet presAssocID="{CD7513BC-5ACE-4858-ABDE-9A5271BA3C65}" presName="spaceRect" presStyleCnt="0"/>
      <dgm:spPr/>
    </dgm:pt>
    <dgm:pt modelId="{A3338939-FAD5-4D07-A575-ED2BE22BAB1C}" type="pres">
      <dgm:prSet presAssocID="{CD7513BC-5ACE-4858-ABDE-9A5271BA3C65}" presName="parTx" presStyleLbl="revTx" presStyleIdx="2" presStyleCnt="6">
        <dgm:presLayoutVars>
          <dgm:chMax val="0"/>
          <dgm:chPref val="0"/>
        </dgm:presLayoutVars>
      </dgm:prSet>
      <dgm:spPr/>
    </dgm:pt>
    <dgm:pt modelId="{CEBBCC4B-E2F9-425C-B23D-CFB1D5C26037}" type="pres">
      <dgm:prSet presAssocID="{2DC51228-AE7B-4FF7-B264-6598E448BCBA}" presName="sibTrans" presStyleCnt="0"/>
      <dgm:spPr/>
    </dgm:pt>
    <dgm:pt modelId="{9C79464C-48E8-4100-8A67-766272D3C97B}" type="pres">
      <dgm:prSet presAssocID="{5C274A31-8BCD-4719-9557-3EB7BB8F878A}" presName="compNode" presStyleCnt="0"/>
      <dgm:spPr/>
    </dgm:pt>
    <dgm:pt modelId="{E0943F07-BC4C-40BC-B2BC-92C80AD429AA}" type="pres">
      <dgm:prSet presAssocID="{5C274A31-8BCD-4719-9557-3EB7BB8F878A}" presName="bgRect" presStyleLbl="bgShp" presStyleIdx="3" presStyleCnt="6"/>
      <dgm:spPr/>
    </dgm:pt>
    <dgm:pt modelId="{D47EF8D4-FD2F-4EBA-BF6D-43C19DBADD01}" type="pres">
      <dgm:prSet presAssocID="{5C274A31-8BCD-4719-9557-3EB7BB8F878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еньги"/>
        </a:ext>
      </dgm:extLst>
    </dgm:pt>
    <dgm:pt modelId="{0DD116F6-6DBF-41ED-B6C2-98C49B7BF8EC}" type="pres">
      <dgm:prSet presAssocID="{5C274A31-8BCD-4719-9557-3EB7BB8F878A}" presName="spaceRect" presStyleCnt="0"/>
      <dgm:spPr/>
    </dgm:pt>
    <dgm:pt modelId="{B432D5B1-4E35-47D4-B540-FD1ADB165AE1}" type="pres">
      <dgm:prSet presAssocID="{5C274A31-8BCD-4719-9557-3EB7BB8F878A}" presName="parTx" presStyleLbl="revTx" presStyleIdx="3" presStyleCnt="6">
        <dgm:presLayoutVars>
          <dgm:chMax val="0"/>
          <dgm:chPref val="0"/>
        </dgm:presLayoutVars>
      </dgm:prSet>
      <dgm:spPr/>
    </dgm:pt>
    <dgm:pt modelId="{D97817C7-8A43-4F83-833D-D949CE8C523E}" type="pres">
      <dgm:prSet presAssocID="{01590D47-8F73-4C87-9BFB-911E928BA81D}" presName="sibTrans" presStyleCnt="0"/>
      <dgm:spPr/>
    </dgm:pt>
    <dgm:pt modelId="{B6A416F2-F14A-4972-8E5F-1664EF7BD31B}" type="pres">
      <dgm:prSet presAssocID="{A1E6BD12-9ADE-483C-992F-5F82AB9CC92E}" presName="compNode" presStyleCnt="0"/>
      <dgm:spPr/>
    </dgm:pt>
    <dgm:pt modelId="{CEFF737F-616D-4AC7-91E4-0F058BB82630}" type="pres">
      <dgm:prSet presAssocID="{A1E6BD12-9ADE-483C-992F-5F82AB9CC92E}" presName="bgRect" presStyleLbl="bgShp" presStyleIdx="4" presStyleCnt="6"/>
      <dgm:spPr/>
    </dgm:pt>
    <dgm:pt modelId="{795BFEDF-A369-4AC8-81D5-8518A94C495B}" type="pres">
      <dgm:prSet presAssocID="{A1E6BD12-9ADE-483C-992F-5F82AB9CC92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6FF42D9C-D8B7-4139-9771-FB94459259E5}" type="pres">
      <dgm:prSet presAssocID="{A1E6BD12-9ADE-483C-992F-5F82AB9CC92E}" presName="spaceRect" presStyleCnt="0"/>
      <dgm:spPr/>
    </dgm:pt>
    <dgm:pt modelId="{D16CB4DD-4651-45C7-BD62-7B9B2B2EF554}" type="pres">
      <dgm:prSet presAssocID="{A1E6BD12-9ADE-483C-992F-5F82AB9CC92E}" presName="parTx" presStyleLbl="revTx" presStyleIdx="4" presStyleCnt="6">
        <dgm:presLayoutVars>
          <dgm:chMax val="0"/>
          <dgm:chPref val="0"/>
        </dgm:presLayoutVars>
      </dgm:prSet>
      <dgm:spPr/>
    </dgm:pt>
    <dgm:pt modelId="{9C822C8A-715E-43DC-A18A-D59E2545AA9F}" type="pres">
      <dgm:prSet presAssocID="{CF7615DF-944A-4EF1-89EB-5A3CE476C4AE}" presName="sibTrans" presStyleCnt="0"/>
      <dgm:spPr/>
    </dgm:pt>
    <dgm:pt modelId="{D9764EA0-91E8-44FA-9AF8-A35B48D1D64B}" type="pres">
      <dgm:prSet presAssocID="{95055350-87F3-4B89-B03E-0A2D83129F3E}" presName="compNode" presStyleCnt="0"/>
      <dgm:spPr/>
    </dgm:pt>
    <dgm:pt modelId="{174EB7EE-CE16-4E65-80D3-DD87C6A51A65}" type="pres">
      <dgm:prSet presAssocID="{95055350-87F3-4B89-B03E-0A2D83129F3E}" presName="bgRect" presStyleLbl="bgShp" presStyleIdx="5" presStyleCnt="6"/>
      <dgm:spPr/>
    </dgm:pt>
    <dgm:pt modelId="{61EC5F73-CF36-4114-A895-0C1F5275E5EB}" type="pres">
      <dgm:prSet presAssocID="{95055350-87F3-4B89-B03E-0A2D83129F3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уш"/>
        </a:ext>
      </dgm:extLst>
    </dgm:pt>
    <dgm:pt modelId="{42D8D7BE-28F6-4CFC-9BB2-3B8D047F565C}" type="pres">
      <dgm:prSet presAssocID="{95055350-87F3-4B89-B03E-0A2D83129F3E}" presName="spaceRect" presStyleCnt="0"/>
      <dgm:spPr/>
    </dgm:pt>
    <dgm:pt modelId="{BE81A455-C088-4E0B-8A6F-B17CA422298E}" type="pres">
      <dgm:prSet presAssocID="{95055350-87F3-4B89-B03E-0A2D83129F3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D6FAF00-2A63-46FE-8833-529DB724B91E}" type="presOf" srcId="{5C274A31-8BCD-4719-9557-3EB7BB8F878A}" destId="{B432D5B1-4E35-47D4-B540-FD1ADB165AE1}" srcOrd="0" destOrd="0" presId="urn:microsoft.com/office/officeart/2018/2/layout/IconVerticalSolidList"/>
    <dgm:cxn modelId="{FB61371B-E835-4E80-8D23-B36466E8F583}" srcId="{22D88215-3695-4053-BFBA-3F48AE4A1EFA}" destId="{850093DD-FCED-4F96-9AAA-6F7D5FF96307}" srcOrd="1" destOrd="0" parTransId="{CFCFAD65-1FE5-47FD-BC08-650B16871634}" sibTransId="{B0DDDEFE-7F4A-452A-990E-F6F67C193E72}"/>
    <dgm:cxn modelId="{37FC6B2D-F984-4415-9874-14C0A5DCC999}" srcId="{22D88215-3695-4053-BFBA-3F48AE4A1EFA}" destId="{A1E6BD12-9ADE-483C-992F-5F82AB9CC92E}" srcOrd="4" destOrd="0" parTransId="{FC2AE16A-7F03-409A-9FFE-468BB0956D7F}" sibTransId="{CF7615DF-944A-4EF1-89EB-5A3CE476C4AE}"/>
    <dgm:cxn modelId="{71E5AC5E-8E7D-43DE-A0B1-268766D76F16}" type="presOf" srcId="{95055350-87F3-4B89-B03E-0A2D83129F3E}" destId="{BE81A455-C088-4E0B-8A6F-B17CA422298E}" srcOrd="0" destOrd="0" presId="urn:microsoft.com/office/officeart/2018/2/layout/IconVerticalSolidList"/>
    <dgm:cxn modelId="{CABA6941-43C3-4CE9-96E4-15EE26770DCC}" type="presOf" srcId="{5463D077-1672-45D4-9C8F-FF35ACE79D8E}" destId="{62DAD155-C160-4C61-85AD-D1A0B9474A6E}" srcOrd="0" destOrd="0" presId="urn:microsoft.com/office/officeart/2018/2/layout/IconVerticalSolidList"/>
    <dgm:cxn modelId="{999F4D61-0146-48A4-BBD0-ADCF3CF0E997}" type="presOf" srcId="{CD7513BC-5ACE-4858-ABDE-9A5271BA3C65}" destId="{A3338939-FAD5-4D07-A575-ED2BE22BAB1C}" srcOrd="0" destOrd="0" presId="urn:microsoft.com/office/officeart/2018/2/layout/IconVerticalSolidList"/>
    <dgm:cxn modelId="{5ADBF55A-539D-4D6C-9B20-7DC4683FEE7C}" srcId="{22D88215-3695-4053-BFBA-3F48AE4A1EFA}" destId="{95055350-87F3-4B89-B03E-0A2D83129F3E}" srcOrd="5" destOrd="0" parTransId="{AE569676-A80E-43B3-8607-082EBA9FB15B}" sibTransId="{AD7EC1D1-34EC-4F53-80D1-0174ACD9C470}"/>
    <dgm:cxn modelId="{A24B3F82-61EA-4F5D-AAB1-6C5EB2F763E1}" type="presOf" srcId="{850093DD-FCED-4F96-9AAA-6F7D5FF96307}" destId="{776310D8-B36F-4343-BD8C-8263EE427BB9}" srcOrd="0" destOrd="0" presId="urn:microsoft.com/office/officeart/2018/2/layout/IconVerticalSolidList"/>
    <dgm:cxn modelId="{BBE7DD8A-0A46-4280-A05B-D319D52594FE}" srcId="{22D88215-3695-4053-BFBA-3F48AE4A1EFA}" destId="{5463D077-1672-45D4-9C8F-FF35ACE79D8E}" srcOrd="0" destOrd="0" parTransId="{2D48E366-D9AB-46E7-9379-DBFA6913EAD7}" sibTransId="{C7C519A5-3333-467F-AD8E-46DC75D4D7A6}"/>
    <dgm:cxn modelId="{B57ADDB5-FAF2-4627-AC4F-C2008CF2F9FE}" srcId="{22D88215-3695-4053-BFBA-3F48AE4A1EFA}" destId="{5C274A31-8BCD-4719-9557-3EB7BB8F878A}" srcOrd="3" destOrd="0" parTransId="{A25D5FED-3FDC-46CB-9EC1-56AB69772EC7}" sibTransId="{01590D47-8F73-4C87-9BFB-911E928BA81D}"/>
    <dgm:cxn modelId="{F5F446B7-9C92-4414-8F0F-DEECE127FC7C}" srcId="{22D88215-3695-4053-BFBA-3F48AE4A1EFA}" destId="{CD7513BC-5ACE-4858-ABDE-9A5271BA3C65}" srcOrd="2" destOrd="0" parTransId="{D7991036-6956-47DF-9887-2DF46B1C07CF}" sibTransId="{2DC51228-AE7B-4FF7-B264-6598E448BCBA}"/>
    <dgm:cxn modelId="{EF5423C2-9016-4847-AEA5-0941E9DFB620}" type="presOf" srcId="{A1E6BD12-9ADE-483C-992F-5F82AB9CC92E}" destId="{D16CB4DD-4651-45C7-BD62-7B9B2B2EF554}" srcOrd="0" destOrd="0" presId="urn:microsoft.com/office/officeart/2018/2/layout/IconVerticalSolidList"/>
    <dgm:cxn modelId="{54E8A7E2-DA73-4384-B33F-FBDB06EDF26E}" type="presOf" srcId="{22D88215-3695-4053-BFBA-3F48AE4A1EFA}" destId="{4AAD507E-C1CE-46CE-90D0-9DAF0CCF306D}" srcOrd="0" destOrd="0" presId="urn:microsoft.com/office/officeart/2018/2/layout/IconVerticalSolidList"/>
    <dgm:cxn modelId="{71DE02B4-07BA-42BD-B35B-257B8341D679}" type="presParOf" srcId="{4AAD507E-C1CE-46CE-90D0-9DAF0CCF306D}" destId="{F0CD7944-857C-4032-8F0D-899FAF798BFA}" srcOrd="0" destOrd="0" presId="urn:microsoft.com/office/officeart/2018/2/layout/IconVerticalSolidList"/>
    <dgm:cxn modelId="{CA5DC89D-2BE9-4BC9-B62C-591FD8C3937B}" type="presParOf" srcId="{F0CD7944-857C-4032-8F0D-899FAF798BFA}" destId="{DA252D4C-49A0-4065-A68C-0F74B6AFC220}" srcOrd="0" destOrd="0" presId="urn:microsoft.com/office/officeart/2018/2/layout/IconVerticalSolidList"/>
    <dgm:cxn modelId="{74D2148A-1F89-495D-B757-0E0C18F0C537}" type="presParOf" srcId="{F0CD7944-857C-4032-8F0D-899FAF798BFA}" destId="{BD3116EA-67CA-4BD8-AFB6-AE294B7B6F1C}" srcOrd="1" destOrd="0" presId="urn:microsoft.com/office/officeart/2018/2/layout/IconVerticalSolidList"/>
    <dgm:cxn modelId="{8B19549F-D610-4CE1-A701-0DBE8F0D3B68}" type="presParOf" srcId="{F0CD7944-857C-4032-8F0D-899FAF798BFA}" destId="{FCFEE2A2-1E39-45D5-AF41-DFB25102E5E5}" srcOrd="2" destOrd="0" presId="urn:microsoft.com/office/officeart/2018/2/layout/IconVerticalSolidList"/>
    <dgm:cxn modelId="{C21B174F-273B-4C75-B21D-9185D24B6C36}" type="presParOf" srcId="{F0CD7944-857C-4032-8F0D-899FAF798BFA}" destId="{62DAD155-C160-4C61-85AD-D1A0B9474A6E}" srcOrd="3" destOrd="0" presId="urn:microsoft.com/office/officeart/2018/2/layout/IconVerticalSolidList"/>
    <dgm:cxn modelId="{EC5695D8-0D05-4FD0-94EC-EDD271363568}" type="presParOf" srcId="{4AAD507E-C1CE-46CE-90D0-9DAF0CCF306D}" destId="{9B8312B7-BA19-4AD5-BEAE-83639FA03994}" srcOrd="1" destOrd="0" presId="urn:microsoft.com/office/officeart/2018/2/layout/IconVerticalSolidList"/>
    <dgm:cxn modelId="{4E73A3E3-841C-4A71-848B-1E08A2F96458}" type="presParOf" srcId="{4AAD507E-C1CE-46CE-90D0-9DAF0CCF306D}" destId="{6128DB76-CE4D-4691-974D-38ED90B03A80}" srcOrd="2" destOrd="0" presId="urn:microsoft.com/office/officeart/2018/2/layout/IconVerticalSolidList"/>
    <dgm:cxn modelId="{3BEBE9A2-9B07-457E-8D04-FED3C4EF1DA6}" type="presParOf" srcId="{6128DB76-CE4D-4691-974D-38ED90B03A80}" destId="{3D78A410-E3AE-417F-B38E-9CC0F569B9DA}" srcOrd="0" destOrd="0" presId="urn:microsoft.com/office/officeart/2018/2/layout/IconVerticalSolidList"/>
    <dgm:cxn modelId="{9167BA1C-17E6-41B0-8C89-16ED1BFECECB}" type="presParOf" srcId="{6128DB76-CE4D-4691-974D-38ED90B03A80}" destId="{6175A551-C779-4F13-AD3C-7DEBD4ED9B8E}" srcOrd="1" destOrd="0" presId="urn:microsoft.com/office/officeart/2018/2/layout/IconVerticalSolidList"/>
    <dgm:cxn modelId="{81C718ED-98C3-4583-9F47-89BBF0B3D4CE}" type="presParOf" srcId="{6128DB76-CE4D-4691-974D-38ED90B03A80}" destId="{AE3277EC-712B-423C-910D-28DAAC0A1173}" srcOrd="2" destOrd="0" presId="urn:microsoft.com/office/officeart/2018/2/layout/IconVerticalSolidList"/>
    <dgm:cxn modelId="{61EE98A0-2836-4B02-91B6-478392EBE556}" type="presParOf" srcId="{6128DB76-CE4D-4691-974D-38ED90B03A80}" destId="{776310D8-B36F-4343-BD8C-8263EE427BB9}" srcOrd="3" destOrd="0" presId="urn:microsoft.com/office/officeart/2018/2/layout/IconVerticalSolidList"/>
    <dgm:cxn modelId="{CC7BC330-5735-48E0-9E79-DF21747B8203}" type="presParOf" srcId="{4AAD507E-C1CE-46CE-90D0-9DAF0CCF306D}" destId="{A57994F2-C430-42C6-A626-E85EF932A9C5}" srcOrd="3" destOrd="0" presId="urn:microsoft.com/office/officeart/2018/2/layout/IconVerticalSolidList"/>
    <dgm:cxn modelId="{4DE83184-0325-45E7-B454-E7DDBE705347}" type="presParOf" srcId="{4AAD507E-C1CE-46CE-90D0-9DAF0CCF306D}" destId="{EC64AA50-E454-46F6-8201-39C49A53A3F5}" srcOrd="4" destOrd="0" presId="urn:microsoft.com/office/officeart/2018/2/layout/IconVerticalSolidList"/>
    <dgm:cxn modelId="{FBFDBE0A-FB9C-43C4-AC51-436F679270A1}" type="presParOf" srcId="{EC64AA50-E454-46F6-8201-39C49A53A3F5}" destId="{F5B5339E-2027-4595-BB89-43DA4C25E734}" srcOrd="0" destOrd="0" presId="urn:microsoft.com/office/officeart/2018/2/layout/IconVerticalSolidList"/>
    <dgm:cxn modelId="{8EF584E2-D62A-478D-8884-048014629847}" type="presParOf" srcId="{EC64AA50-E454-46F6-8201-39C49A53A3F5}" destId="{3A912B28-26E4-4EBC-B7FC-F1CC4DEB5422}" srcOrd="1" destOrd="0" presId="urn:microsoft.com/office/officeart/2018/2/layout/IconVerticalSolidList"/>
    <dgm:cxn modelId="{8266FAD2-7D0C-4FF2-94D5-819F07612C1A}" type="presParOf" srcId="{EC64AA50-E454-46F6-8201-39C49A53A3F5}" destId="{77D49963-E923-4A5D-9E10-02303D5F338F}" srcOrd="2" destOrd="0" presId="urn:microsoft.com/office/officeart/2018/2/layout/IconVerticalSolidList"/>
    <dgm:cxn modelId="{980598CC-426A-4549-927F-9DE28961BE94}" type="presParOf" srcId="{EC64AA50-E454-46F6-8201-39C49A53A3F5}" destId="{A3338939-FAD5-4D07-A575-ED2BE22BAB1C}" srcOrd="3" destOrd="0" presId="urn:microsoft.com/office/officeart/2018/2/layout/IconVerticalSolidList"/>
    <dgm:cxn modelId="{EC037082-B438-4603-A67C-9D6E2C76A98B}" type="presParOf" srcId="{4AAD507E-C1CE-46CE-90D0-9DAF0CCF306D}" destId="{CEBBCC4B-E2F9-425C-B23D-CFB1D5C26037}" srcOrd="5" destOrd="0" presId="urn:microsoft.com/office/officeart/2018/2/layout/IconVerticalSolidList"/>
    <dgm:cxn modelId="{1880280B-4D1B-47DF-B00D-FC8AB654E5EF}" type="presParOf" srcId="{4AAD507E-C1CE-46CE-90D0-9DAF0CCF306D}" destId="{9C79464C-48E8-4100-8A67-766272D3C97B}" srcOrd="6" destOrd="0" presId="urn:microsoft.com/office/officeart/2018/2/layout/IconVerticalSolidList"/>
    <dgm:cxn modelId="{9409C9F7-F301-4BB0-8FDE-30A8704EE18B}" type="presParOf" srcId="{9C79464C-48E8-4100-8A67-766272D3C97B}" destId="{E0943F07-BC4C-40BC-B2BC-92C80AD429AA}" srcOrd="0" destOrd="0" presId="urn:microsoft.com/office/officeart/2018/2/layout/IconVerticalSolidList"/>
    <dgm:cxn modelId="{AD2F6BC7-AC9C-4760-AD5B-417BF043FDA4}" type="presParOf" srcId="{9C79464C-48E8-4100-8A67-766272D3C97B}" destId="{D47EF8D4-FD2F-4EBA-BF6D-43C19DBADD01}" srcOrd="1" destOrd="0" presId="urn:microsoft.com/office/officeart/2018/2/layout/IconVerticalSolidList"/>
    <dgm:cxn modelId="{B5864304-3E34-4EEE-8A8A-874882EE3EE7}" type="presParOf" srcId="{9C79464C-48E8-4100-8A67-766272D3C97B}" destId="{0DD116F6-6DBF-41ED-B6C2-98C49B7BF8EC}" srcOrd="2" destOrd="0" presId="urn:microsoft.com/office/officeart/2018/2/layout/IconVerticalSolidList"/>
    <dgm:cxn modelId="{EB335321-5907-4072-B4D5-30412428C504}" type="presParOf" srcId="{9C79464C-48E8-4100-8A67-766272D3C97B}" destId="{B432D5B1-4E35-47D4-B540-FD1ADB165AE1}" srcOrd="3" destOrd="0" presId="urn:microsoft.com/office/officeart/2018/2/layout/IconVerticalSolidList"/>
    <dgm:cxn modelId="{C71CB3AA-F0CF-451B-9E08-7CA242209136}" type="presParOf" srcId="{4AAD507E-C1CE-46CE-90D0-9DAF0CCF306D}" destId="{D97817C7-8A43-4F83-833D-D949CE8C523E}" srcOrd="7" destOrd="0" presId="urn:microsoft.com/office/officeart/2018/2/layout/IconVerticalSolidList"/>
    <dgm:cxn modelId="{29242CFF-8B5E-4C5C-A4BF-DF4A181DEB9B}" type="presParOf" srcId="{4AAD507E-C1CE-46CE-90D0-9DAF0CCF306D}" destId="{B6A416F2-F14A-4972-8E5F-1664EF7BD31B}" srcOrd="8" destOrd="0" presId="urn:microsoft.com/office/officeart/2018/2/layout/IconVerticalSolidList"/>
    <dgm:cxn modelId="{8ABCC450-A368-4EE9-B22F-5407ACF2C839}" type="presParOf" srcId="{B6A416F2-F14A-4972-8E5F-1664EF7BD31B}" destId="{CEFF737F-616D-4AC7-91E4-0F058BB82630}" srcOrd="0" destOrd="0" presId="urn:microsoft.com/office/officeart/2018/2/layout/IconVerticalSolidList"/>
    <dgm:cxn modelId="{099D7E5C-3003-49EB-8296-D2F6837A1E65}" type="presParOf" srcId="{B6A416F2-F14A-4972-8E5F-1664EF7BD31B}" destId="{795BFEDF-A369-4AC8-81D5-8518A94C495B}" srcOrd="1" destOrd="0" presId="urn:microsoft.com/office/officeart/2018/2/layout/IconVerticalSolidList"/>
    <dgm:cxn modelId="{98FA94AE-4186-4DF8-AED9-34275741B0CB}" type="presParOf" srcId="{B6A416F2-F14A-4972-8E5F-1664EF7BD31B}" destId="{6FF42D9C-D8B7-4139-9771-FB94459259E5}" srcOrd="2" destOrd="0" presId="urn:microsoft.com/office/officeart/2018/2/layout/IconVerticalSolidList"/>
    <dgm:cxn modelId="{A9587A76-C114-4C37-BDBA-4F7B21C42555}" type="presParOf" srcId="{B6A416F2-F14A-4972-8E5F-1664EF7BD31B}" destId="{D16CB4DD-4651-45C7-BD62-7B9B2B2EF554}" srcOrd="3" destOrd="0" presId="urn:microsoft.com/office/officeart/2018/2/layout/IconVerticalSolidList"/>
    <dgm:cxn modelId="{907D8A5A-03A3-4BB6-9E58-3EC925E53871}" type="presParOf" srcId="{4AAD507E-C1CE-46CE-90D0-9DAF0CCF306D}" destId="{9C822C8A-715E-43DC-A18A-D59E2545AA9F}" srcOrd="9" destOrd="0" presId="urn:microsoft.com/office/officeart/2018/2/layout/IconVerticalSolidList"/>
    <dgm:cxn modelId="{CE376E6A-4848-4C05-9A7C-881050EE73A1}" type="presParOf" srcId="{4AAD507E-C1CE-46CE-90D0-9DAF0CCF306D}" destId="{D9764EA0-91E8-44FA-9AF8-A35B48D1D64B}" srcOrd="10" destOrd="0" presId="urn:microsoft.com/office/officeart/2018/2/layout/IconVerticalSolidList"/>
    <dgm:cxn modelId="{7E6E4D4B-4CF8-4DAA-9B67-34F48B944A6B}" type="presParOf" srcId="{D9764EA0-91E8-44FA-9AF8-A35B48D1D64B}" destId="{174EB7EE-CE16-4E65-80D3-DD87C6A51A65}" srcOrd="0" destOrd="0" presId="urn:microsoft.com/office/officeart/2018/2/layout/IconVerticalSolidList"/>
    <dgm:cxn modelId="{ECBF1304-F506-4C30-84DD-082EE8846218}" type="presParOf" srcId="{D9764EA0-91E8-44FA-9AF8-A35B48D1D64B}" destId="{61EC5F73-CF36-4114-A895-0C1F5275E5EB}" srcOrd="1" destOrd="0" presId="urn:microsoft.com/office/officeart/2018/2/layout/IconVerticalSolidList"/>
    <dgm:cxn modelId="{C3CDBDF7-7436-4350-98E8-AA1170F3371D}" type="presParOf" srcId="{D9764EA0-91E8-44FA-9AF8-A35B48D1D64B}" destId="{42D8D7BE-28F6-4CFC-9BB2-3B8D047F565C}" srcOrd="2" destOrd="0" presId="urn:microsoft.com/office/officeart/2018/2/layout/IconVerticalSolidList"/>
    <dgm:cxn modelId="{E57007C6-84EF-4B22-92B7-2A4B0C5BCEB1}" type="presParOf" srcId="{D9764EA0-91E8-44FA-9AF8-A35B48D1D64B}" destId="{BE81A455-C088-4E0B-8A6F-B17CA42229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5AF1F-278B-4153-B929-333BCF388DA7}">
      <dsp:nvSpPr>
        <dsp:cNvPr id="0" name=""/>
        <dsp:cNvSpPr/>
      </dsp:nvSpPr>
      <dsp:spPr>
        <a:xfrm>
          <a:off x="0" y="1381"/>
          <a:ext cx="6451943" cy="11056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Влияние технического прогресса на общество</a:t>
          </a:r>
          <a:endParaRPr lang="en-US" sz="2800" kern="1200"/>
        </a:p>
      </dsp:txBody>
      <dsp:txXfrm>
        <a:off x="53973" y="55354"/>
        <a:ext cx="6343997" cy="997703"/>
      </dsp:txXfrm>
    </dsp:sp>
    <dsp:sp modelId="{EE8502DF-662C-4FD1-B088-39C377137A87}">
      <dsp:nvSpPr>
        <dsp:cNvPr id="0" name=""/>
        <dsp:cNvSpPr/>
      </dsp:nvSpPr>
      <dsp:spPr>
        <a:xfrm>
          <a:off x="0" y="1121206"/>
          <a:ext cx="6451943" cy="1105649"/>
        </a:xfrm>
        <a:prstGeom prst="roundRect">
          <a:avLst/>
        </a:prstGeom>
        <a:solidFill>
          <a:schemeClr val="accent2">
            <a:hueOff val="459506"/>
            <a:satOff val="8602"/>
            <a:lumOff val="-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Развитие науки</a:t>
          </a:r>
          <a:endParaRPr lang="en-US" sz="2800" kern="1200"/>
        </a:p>
      </dsp:txBody>
      <dsp:txXfrm>
        <a:off x="53973" y="1175179"/>
        <a:ext cx="6343997" cy="997703"/>
      </dsp:txXfrm>
    </dsp:sp>
    <dsp:sp modelId="{29A614F2-FF1B-4F0B-8220-77E7EC352294}">
      <dsp:nvSpPr>
        <dsp:cNvPr id="0" name=""/>
        <dsp:cNvSpPr/>
      </dsp:nvSpPr>
      <dsp:spPr>
        <a:xfrm>
          <a:off x="0" y="2241031"/>
          <a:ext cx="6451943" cy="1105649"/>
        </a:xfrm>
        <a:prstGeom prst="roundRect">
          <a:avLst/>
        </a:prstGeom>
        <a:solidFill>
          <a:schemeClr val="accent2">
            <a:hueOff val="919011"/>
            <a:satOff val="17205"/>
            <a:lumOff val="-10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Развитие культуры</a:t>
          </a:r>
          <a:endParaRPr lang="en-US" sz="2800" kern="1200"/>
        </a:p>
      </dsp:txBody>
      <dsp:txXfrm>
        <a:off x="53973" y="2295004"/>
        <a:ext cx="6343997" cy="997703"/>
      </dsp:txXfrm>
    </dsp:sp>
    <dsp:sp modelId="{935E9495-9A15-4E43-93C1-80E0B5F5BE7A}">
      <dsp:nvSpPr>
        <dsp:cNvPr id="0" name=""/>
        <dsp:cNvSpPr/>
      </dsp:nvSpPr>
      <dsp:spPr>
        <a:xfrm>
          <a:off x="0" y="3360855"/>
          <a:ext cx="6451943" cy="1105649"/>
        </a:xfrm>
        <a:prstGeom prst="round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«Эпоха конца века»</a:t>
          </a:r>
          <a:endParaRPr lang="en-US" sz="2800" kern="1200"/>
        </a:p>
      </dsp:txBody>
      <dsp:txXfrm>
        <a:off x="53973" y="3414828"/>
        <a:ext cx="6343997" cy="997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87797-BB01-4ED2-BC7E-CC21DCC18A5C}">
      <dsp:nvSpPr>
        <dsp:cNvPr id="0" name=""/>
        <dsp:cNvSpPr/>
      </dsp:nvSpPr>
      <dsp:spPr>
        <a:xfrm>
          <a:off x="0" y="1381"/>
          <a:ext cx="6451943" cy="11056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Какие художественные направления возникли в </a:t>
          </a:r>
          <a:r>
            <a:rPr lang="en-US" sz="2800" kern="1200"/>
            <a:t>XIX </a:t>
          </a:r>
          <a:r>
            <a:rPr lang="ru-RU" sz="2800" kern="1200"/>
            <a:t>веке?</a:t>
          </a:r>
          <a:endParaRPr lang="en-US" sz="2800" kern="1200"/>
        </a:p>
      </dsp:txBody>
      <dsp:txXfrm>
        <a:off x="53973" y="55354"/>
        <a:ext cx="6343997" cy="997703"/>
      </dsp:txXfrm>
    </dsp:sp>
    <dsp:sp modelId="{036A4F65-F472-4B79-9ADC-B6DA2CA6C915}">
      <dsp:nvSpPr>
        <dsp:cNvPr id="0" name=""/>
        <dsp:cNvSpPr/>
      </dsp:nvSpPr>
      <dsp:spPr>
        <a:xfrm>
          <a:off x="0" y="1121206"/>
          <a:ext cx="6451943" cy="1105649"/>
        </a:xfrm>
        <a:prstGeom prst="roundRect">
          <a:avLst/>
        </a:prstGeom>
        <a:solidFill>
          <a:schemeClr val="accent2">
            <a:hueOff val="459506"/>
            <a:satOff val="8602"/>
            <a:lumOff val="-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 чём заключается их главные идеи и отличия?</a:t>
          </a:r>
          <a:endParaRPr lang="en-US" sz="2800" kern="1200"/>
        </a:p>
      </dsp:txBody>
      <dsp:txXfrm>
        <a:off x="53973" y="1175179"/>
        <a:ext cx="6343997" cy="997703"/>
      </dsp:txXfrm>
    </dsp:sp>
    <dsp:sp modelId="{A827D15A-9CCD-4FF0-ACF1-BD1C5CFAF16E}">
      <dsp:nvSpPr>
        <dsp:cNvPr id="0" name=""/>
        <dsp:cNvSpPr/>
      </dsp:nvSpPr>
      <dsp:spPr>
        <a:xfrm>
          <a:off x="0" y="2241031"/>
          <a:ext cx="6451943" cy="1105649"/>
        </a:xfrm>
        <a:prstGeom prst="roundRect">
          <a:avLst/>
        </a:prstGeom>
        <a:solidFill>
          <a:schemeClr val="accent2">
            <a:hueOff val="919011"/>
            <a:satOff val="17205"/>
            <a:lumOff val="-10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Чем обусловлено развитие этих направлений в искусстве?</a:t>
          </a:r>
          <a:endParaRPr lang="en-US" sz="2800" kern="1200"/>
        </a:p>
      </dsp:txBody>
      <dsp:txXfrm>
        <a:off x="53973" y="2295004"/>
        <a:ext cx="6343997" cy="997703"/>
      </dsp:txXfrm>
    </dsp:sp>
    <dsp:sp modelId="{080B1968-7965-4F11-AC78-407591AF58A9}">
      <dsp:nvSpPr>
        <dsp:cNvPr id="0" name=""/>
        <dsp:cNvSpPr/>
      </dsp:nvSpPr>
      <dsp:spPr>
        <a:xfrm>
          <a:off x="0" y="3360855"/>
          <a:ext cx="6451943" cy="1105649"/>
        </a:xfrm>
        <a:prstGeom prst="round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Назовите представителей каждого из течений</a:t>
          </a:r>
          <a:endParaRPr lang="en-US" sz="2800" kern="1200"/>
        </a:p>
      </dsp:txBody>
      <dsp:txXfrm>
        <a:off x="53973" y="3414828"/>
        <a:ext cx="6343997" cy="997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52D4C-49A0-4065-A68C-0F74B6AFC220}">
      <dsp:nvSpPr>
        <dsp:cNvPr id="0" name=""/>
        <dsp:cNvSpPr/>
      </dsp:nvSpPr>
      <dsp:spPr>
        <a:xfrm>
          <a:off x="0" y="1228"/>
          <a:ext cx="9872663" cy="5234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116EA-67CA-4BD8-AFB6-AE294B7B6F1C}">
      <dsp:nvSpPr>
        <dsp:cNvPr id="0" name=""/>
        <dsp:cNvSpPr/>
      </dsp:nvSpPr>
      <dsp:spPr>
        <a:xfrm>
          <a:off x="158343" y="119004"/>
          <a:ext cx="287897" cy="2878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AD155-C160-4C61-85AD-D1A0B9474A6E}">
      <dsp:nvSpPr>
        <dsp:cNvPr id="0" name=""/>
        <dsp:cNvSpPr/>
      </dsp:nvSpPr>
      <dsp:spPr>
        <a:xfrm>
          <a:off x="604584" y="1228"/>
          <a:ext cx="9268078" cy="52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98" tIns="55398" rIns="55398" bIns="5539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Кризис, надлом традиционных ценностей</a:t>
          </a:r>
          <a:endParaRPr lang="en-US" sz="2400" kern="1200"/>
        </a:p>
      </dsp:txBody>
      <dsp:txXfrm>
        <a:off x="604584" y="1228"/>
        <a:ext cx="9268078" cy="523450"/>
      </dsp:txXfrm>
    </dsp:sp>
    <dsp:sp modelId="{3D78A410-E3AE-417F-B38E-9CC0F569B9DA}">
      <dsp:nvSpPr>
        <dsp:cNvPr id="0" name=""/>
        <dsp:cNvSpPr/>
      </dsp:nvSpPr>
      <dsp:spPr>
        <a:xfrm>
          <a:off x="0" y="655541"/>
          <a:ext cx="9872663" cy="5234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5A551-C779-4F13-AD3C-7DEBD4ED9B8E}">
      <dsp:nvSpPr>
        <dsp:cNvPr id="0" name=""/>
        <dsp:cNvSpPr/>
      </dsp:nvSpPr>
      <dsp:spPr>
        <a:xfrm>
          <a:off x="158343" y="773317"/>
          <a:ext cx="287897" cy="2878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310D8-B36F-4343-BD8C-8263EE427BB9}">
      <dsp:nvSpPr>
        <dsp:cNvPr id="0" name=""/>
        <dsp:cNvSpPr/>
      </dsp:nvSpPr>
      <dsp:spPr>
        <a:xfrm>
          <a:off x="604584" y="655541"/>
          <a:ext cx="9268078" cy="52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98" tIns="55398" rIns="55398" bIns="5539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Новые явления и проблемы</a:t>
          </a:r>
          <a:endParaRPr lang="en-US" sz="2400" kern="1200"/>
        </a:p>
      </dsp:txBody>
      <dsp:txXfrm>
        <a:off x="604584" y="655541"/>
        <a:ext cx="9268078" cy="523450"/>
      </dsp:txXfrm>
    </dsp:sp>
    <dsp:sp modelId="{F5B5339E-2027-4595-BB89-43DA4C25E734}">
      <dsp:nvSpPr>
        <dsp:cNvPr id="0" name=""/>
        <dsp:cNvSpPr/>
      </dsp:nvSpPr>
      <dsp:spPr>
        <a:xfrm>
          <a:off x="0" y="1309853"/>
          <a:ext cx="9872663" cy="5234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12B28-26E4-4EBC-B7FC-F1CC4DEB5422}">
      <dsp:nvSpPr>
        <dsp:cNvPr id="0" name=""/>
        <dsp:cNvSpPr/>
      </dsp:nvSpPr>
      <dsp:spPr>
        <a:xfrm>
          <a:off x="158343" y="1427629"/>
          <a:ext cx="287897" cy="2878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38939-FAD5-4D07-A575-ED2BE22BAB1C}">
      <dsp:nvSpPr>
        <dsp:cNvPr id="0" name=""/>
        <dsp:cNvSpPr/>
      </dsp:nvSpPr>
      <dsp:spPr>
        <a:xfrm>
          <a:off x="604584" y="1309853"/>
          <a:ext cx="9268078" cy="52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98" tIns="55398" rIns="55398" bIns="5539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Ускорение ритма жизни</a:t>
          </a:r>
          <a:endParaRPr lang="en-US" sz="2400" kern="1200"/>
        </a:p>
      </dsp:txBody>
      <dsp:txXfrm>
        <a:off x="604584" y="1309853"/>
        <a:ext cx="9268078" cy="523450"/>
      </dsp:txXfrm>
    </dsp:sp>
    <dsp:sp modelId="{E0943F07-BC4C-40BC-B2BC-92C80AD429AA}">
      <dsp:nvSpPr>
        <dsp:cNvPr id="0" name=""/>
        <dsp:cNvSpPr/>
      </dsp:nvSpPr>
      <dsp:spPr>
        <a:xfrm>
          <a:off x="0" y="1964166"/>
          <a:ext cx="9872663" cy="5234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EF8D4-FD2F-4EBA-BF6D-43C19DBADD01}">
      <dsp:nvSpPr>
        <dsp:cNvPr id="0" name=""/>
        <dsp:cNvSpPr/>
      </dsp:nvSpPr>
      <dsp:spPr>
        <a:xfrm>
          <a:off x="158343" y="2081942"/>
          <a:ext cx="287897" cy="2878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2D5B1-4E35-47D4-B540-FD1ADB165AE1}">
      <dsp:nvSpPr>
        <dsp:cNvPr id="0" name=""/>
        <dsp:cNvSpPr/>
      </dsp:nvSpPr>
      <dsp:spPr>
        <a:xfrm>
          <a:off x="604584" y="1964166"/>
          <a:ext cx="9268078" cy="52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98" tIns="55398" rIns="55398" bIns="5539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Всё ли могут решить деньги, вещи, наука и техника?</a:t>
          </a:r>
          <a:endParaRPr lang="en-US" sz="2400" kern="1200"/>
        </a:p>
      </dsp:txBody>
      <dsp:txXfrm>
        <a:off x="604584" y="1964166"/>
        <a:ext cx="9268078" cy="523450"/>
      </dsp:txXfrm>
    </dsp:sp>
    <dsp:sp modelId="{CEFF737F-616D-4AC7-91E4-0F058BB82630}">
      <dsp:nvSpPr>
        <dsp:cNvPr id="0" name=""/>
        <dsp:cNvSpPr/>
      </dsp:nvSpPr>
      <dsp:spPr>
        <a:xfrm>
          <a:off x="0" y="2618478"/>
          <a:ext cx="9872663" cy="5234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BFEDF-A369-4AC8-81D5-8518A94C495B}">
      <dsp:nvSpPr>
        <dsp:cNvPr id="0" name=""/>
        <dsp:cNvSpPr/>
      </dsp:nvSpPr>
      <dsp:spPr>
        <a:xfrm>
          <a:off x="158343" y="2736255"/>
          <a:ext cx="287897" cy="2878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CB4DD-4651-45C7-BD62-7B9B2B2EF554}">
      <dsp:nvSpPr>
        <dsp:cNvPr id="0" name=""/>
        <dsp:cNvSpPr/>
      </dsp:nvSpPr>
      <dsp:spPr>
        <a:xfrm>
          <a:off x="604584" y="2618478"/>
          <a:ext cx="9268078" cy="52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98" tIns="55398" rIns="55398" bIns="5539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Традиции и ценности уходили в прошлое</a:t>
          </a:r>
          <a:endParaRPr lang="en-US" sz="2400" kern="1200"/>
        </a:p>
      </dsp:txBody>
      <dsp:txXfrm>
        <a:off x="604584" y="2618478"/>
        <a:ext cx="9268078" cy="523450"/>
      </dsp:txXfrm>
    </dsp:sp>
    <dsp:sp modelId="{174EB7EE-CE16-4E65-80D3-DD87C6A51A65}">
      <dsp:nvSpPr>
        <dsp:cNvPr id="0" name=""/>
        <dsp:cNvSpPr/>
      </dsp:nvSpPr>
      <dsp:spPr>
        <a:xfrm>
          <a:off x="0" y="3272791"/>
          <a:ext cx="9872663" cy="5234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C5F73-CF36-4114-A895-0C1F5275E5EB}">
      <dsp:nvSpPr>
        <dsp:cNvPr id="0" name=""/>
        <dsp:cNvSpPr/>
      </dsp:nvSpPr>
      <dsp:spPr>
        <a:xfrm>
          <a:off x="158343" y="3390567"/>
          <a:ext cx="287897" cy="28789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1A455-C088-4E0B-8A6F-B17CA422298E}">
      <dsp:nvSpPr>
        <dsp:cNvPr id="0" name=""/>
        <dsp:cNvSpPr/>
      </dsp:nvSpPr>
      <dsp:spPr>
        <a:xfrm>
          <a:off x="604584" y="3272791"/>
          <a:ext cx="9268078" cy="52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98" tIns="55398" rIns="55398" bIns="5539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Не осталось место человеческой душе, внутреннему миру</a:t>
          </a:r>
          <a:endParaRPr lang="en-US" sz="2400" kern="1200"/>
        </a:p>
      </dsp:txBody>
      <dsp:txXfrm>
        <a:off x="604584" y="3272791"/>
        <a:ext cx="9268078" cy="52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5B77C5-4C63-4DCB-ADF3-7672E66FA74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274E71-A8B7-4AE9-8174-E2AFA438A7A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55049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77C5-4C63-4DCB-ADF3-7672E66FA74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E71-A8B7-4AE9-8174-E2AFA438A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64445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77C5-4C63-4DCB-ADF3-7672E66FA74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E71-A8B7-4AE9-8174-E2AFA438A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4410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77C5-4C63-4DCB-ADF3-7672E66FA74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E71-A8B7-4AE9-8174-E2AFA438A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86479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77C5-4C63-4DCB-ADF3-7672E66FA74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E71-A8B7-4AE9-8174-E2AFA438A7A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231629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77C5-4C63-4DCB-ADF3-7672E66FA74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E71-A8B7-4AE9-8174-E2AFA438A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5276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77C5-4C63-4DCB-ADF3-7672E66FA74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E71-A8B7-4AE9-8174-E2AFA438A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41991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77C5-4C63-4DCB-ADF3-7672E66FA74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E71-A8B7-4AE9-8174-E2AFA438A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05325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77C5-4C63-4DCB-ADF3-7672E66FA74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E71-A8B7-4AE9-8174-E2AFA438A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0171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77C5-4C63-4DCB-ADF3-7672E66FA74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E71-A8B7-4AE9-8174-E2AFA438A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43932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77C5-4C63-4DCB-ADF3-7672E66FA74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E71-A8B7-4AE9-8174-E2AFA438A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19282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C5B77C5-4C63-4DCB-ADF3-7672E66FA74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8274E71-A8B7-4AE9-8174-E2AFA438A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5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5A6E25-1F63-4FF0-941D-0EB5882D7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0D0A-5E68-4F4A-BD52-C6F730FC9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9873" y="794658"/>
            <a:ext cx="4062128" cy="4011852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ru-RU" sz="4800" dirty="0">
                <a:solidFill>
                  <a:srgbClr val="FFFFFF"/>
                </a:solidFill>
              </a:rPr>
              <a:t>Наука, литература и искусство в XIX в.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666E24-BF4E-465F-AC60-038634B5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5" b="18823"/>
          <a:stretch/>
        </p:blipFill>
        <p:spPr>
          <a:xfrm>
            <a:off x="20" y="10"/>
            <a:ext cx="812985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F36684-FD25-4B5E-8B12-B5C34119E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7670768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F84DD-CB92-494A-8C49-F2199102C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3991" y="5044695"/>
            <a:ext cx="536895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679676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7781E-A0D0-4F3C-BE55-9EBBA3AC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ru-RU" sz="2400" b="1"/>
              <a:t>Романтизм</a:t>
            </a:r>
            <a:r>
              <a:rPr lang="ru-RU" sz="2400"/>
              <a:t> – это направление в искусстве конца XVIII — первой половины XIX века, для которого характерны идеализация прошлого, ностальгия, внимание к внутреннему миру человека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62B07-4C54-4386-AE28-A21E01D1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r>
              <a:rPr lang="ru-RU"/>
              <a:t>«Искусство не есть изображение реальной действительности, а искание идеальной правды» (Ж. Санд)</a:t>
            </a:r>
          </a:p>
          <a:p>
            <a:r>
              <a:rPr lang="ru-RU"/>
              <a:t>Э. Т. А. Гофман и Г. Гейне</a:t>
            </a:r>
          </a:p>
          <a:p>
            <a:r>
              <a:rPr lang="ru-RU"/>
              <a:t>(Германия); Дж. Байрон и В. Скотт (Англия); В. Гюго и Ж. Санд (Франция); А. Мицкевич (Польша); А. С. Пушкин и М. Ю. Лермонтов (Россия). В музыке представителями романтизма были Ф. Шуберт (Австрия), Р. Шуман (Германия), Г. Берлиоз (Франция), Ф. Шопен (Польша); в живописи — Т. Жерико, Э. Делакруа (Франция)</a:t>
            </a:r>
            <a:endParaRPr lang="ru-RU" dirty="0"/>
          </a:p>
        </p:txBody>
      </p:sp>
      <p:pic>
        <p:nvPicPr>
          <p:cNvPr id="5" name="Рисунок 4" descr="Изображение выглядит как текст, рама картины&#10;&#10;Автоматически созданное описание">
            <a:extLst>
              <a:ext uri="{FF2B5EF4-FFF2-40B4-BE49-F238E27FC236}">
                <a16:creationId xmlns:a16="http://schemas.microsoft.com/office/drawing/2014/main" id="{143CEBAE-575C-4091-AB3E-098282EB3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520"/>
          <a:stretch/>
        </p:blipFill>
        <p:spPr>
          <a:xfrm>
            <a:off x="8080881" y="2093789"/>
            <a:ext cx="2896569" cy="35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94438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0F1F3-58A7-429F-9E93-2875F6BD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67747"/>
            <a:ext cx="6414796" cy="1645857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Реализм</a:t>
            </a:r>
            <a:r>
              <a:rPr lang="ru-RU" sz="2400" dirty="0"/>
              <a:t> — это направление в европейском и русском искусстве XIX века, для которого характерно изображение реальной действительности без прикрас и преувеличений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E5B5B-DD75-42E3-9AF2-A984769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О. де Бальзак (Франция) и Ч. Диккенс (Англия), в живописи — французские художники О. Домье, Г. Курбе и др. Во второй половине ХIХ в. появился новый лидер реалистической литературы Г. Флобер. А в России в это время сложилась всемирно известная школа русского романа, выдающимися представителями которой были Л. Н. Толстой и Ф. М. Достоевский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BB54D56-2D18-461B-A2EA-BE6D198BE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773" b="-1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10360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F1FEC-4DE1-445F-AC63-4BAC9ECA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ru-RU" sz="5400" dirty="0"/>
              <a:t>Повторим изученное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CA911D9-0FCE-4535-93A7-FD27A6AC8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579310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099837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BEC41-F7F9-4E3F-96B2-0619C9AA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«Эпоха конца века» – 1870-1871-1914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2FD5DFC-BD1F-450B-9D19-35D9F15BD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891876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941357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B9B77-BA86-45CA-9E60-8AA68A1E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Искусство к. </a:t>
            </a:r>
            <a:r>
              <a:rPr lang="en-US" b="1" dirty="0"/>
              <a:t>XIX-</a:t>
            </a:r>
            <a:r>
              <a:rPr lang="ru-RU" b="1" dirty="0"/>
              <a:t>нач. </a:t>
            </a:r>
            <a:r>
              <a:rPr lang="en-US" b="1" dirty="0"/>
              <a:t>XX </a:t>
            </a:r>
            <a:r>
              <a:rPr lang="ru-RU" b="1" dirty="0"/>
              <a:t>вв.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D9640-96D6-472E-822A-DD14102F4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010" y="2127564"/>
            <a:ext cx="3103075" cy="869133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ru-RU" sz="3600" dirty="0"/>
              <a:t>Направление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E3CC278-C197-4D69-A9C6-B463BA77FC87}"/>
              </a:ext>
            </a:extLst>
          </p:cNvPr>
          <p:cNvSpPr txBox="1">
            <a:spLocks/>
          </p:cNvSpPr>
          <p:nvPr/>
        </p:nvSpPr>
        <p:spPr>
          <a:xfrm>
            <a:off x="1708010" y="5012602"/>
            <a:ext cx="3392787" cy="869133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3600" dirty="0"/>
              <a:t>Представители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115A531-CA9A-426C-8EFD-074554487B9B}"/>
              </a:ext>
            </a:extLst>
          </p:cNvPr>
          <p:cNvSpPr txBox="1">
            <a:spLocks/>
          </p:cNvSpPr>
          <p:nvPr/>
        </p:nvSpPr>
        <p:spPr>
          <a:xfrm>
            <a:off x="1708010" y="3570083"/>
            <a:ext cx="3845460" cy="869133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3600" dirty="0"/>
              <a:t>Характерные черты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9D4C168-D109-4EB5-AA1A-E6C97CAEF10F}"/>
              </a:ext>
            </a:extLst>
          </p:cNvPr>
          <p:cNvSpPr txBox="1">
            <a:spLocks/>
          </p:cNvSpPr>
          <p:nvPr/>
        </p:nvSpPr>
        <p:spPr>
          <a:xfrm>
            <a:off x="7915445" y="2149366"/>
            <a:ext cx="3103075" cy="869133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3600"/>
              <a:t>Направление</a:t>
            </a:r>
            <a:endParaRPr lang="ru-RU" sz="36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5231316-6AA4-4C6C-BF3D-6D3267BCF97B}"/>
              </a:ext>
            </a:extLst>
          </p:cNvPr>
          <p:cNvSpPr txBox="1">
            <a:spLocks/>
          </p:cNvSpPr>
          <p:nvPr/>
        </p:nvSpPr>
        <p:spPr>
          <a:xfrm>
            <a:off x="7933629" y="5011094"/>
            <a:ext cx="3392787" cy="869133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3600" dirty="0"/>
              <a:t>Представители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A72851C6-0424-4F8F-9AFD-5C025070E1E5}"/>
              </a:ext>
            </a:extLst>
          </p:cNvPr>
          <p:cNvSpPr txBox="1">
            <a:spLocks/>
          </p:cNvSpPr>
          <p:nvPr/>
        </p:nvSpPr>
        <p:spPr>
          <a:xfrm>
            <a:off x="7897338" y="3530700"/>
            <a:ext cx="3845460" cy="869133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3600" dirty="0"/>
              <a:t>Характерные черты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BBE2749-E280-4F9A-B01D-9043AC14050E}"/>
              </a:ext>
            </a:extLst>
          </p:cNvPr>
          <p:cNvSpPr txBox="1">
            <a:spLocks/>
          </p:cNvSpPr>
          <p:nvPr/>
        </p:nvSpPr>
        <p:spPr>
          <a:xfrm rot="16200000">
            <a:off x="-934129" y="3615727"/>
            <a:ext cx="3845460" cy="869133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3600" dirty="0" err="1"/>
              <a:t>Поднаправления</a:t>
            </a:r>
            <a:endParaRPr lang="ru-RU" sz="36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A54E3B5-BA90-4A78-BD4E-8DE66ED752CC}"/>
              </a:ext>
            </a:extLst>
          </p:cNvPr>
          <p:cNvSpPr txBox="1">
            <a:spLocks/>
          </p:cNvSpPr>
          <p:nvPr/>
        </p:nvSpPr>
        <p:spPr>
          <a:xfrm rot="16200000">
            <a:off x="5150369" y="3615727"/>
            <a:ext cx="3845460" cy="869133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3600" dirty="0" err="1"/>
              <a:t>Поднаправления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15822487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EBDB4-5D97-47F2-8DB7-DBB2967C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Подведём итоги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B5278DD-B50F-42EA-AC1E-276CDF87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r>
              <a:rPr lang="ru-RU" sz="2000"/>
              <a:t>С 1800 по 1900 г. численность европейцев выросла со 186,6 млн до 398,8 млн человек, то есть в 2,1 раза. С чем это было связано?</a:t>
            </a:r>
          </a:p>
          <a:p>
            <a:r>
              <a:rPr lang="ru-RU" sz="2000"/>
              <a:t>Какие факторы содействовали тому, что в XIX в. в европейских странах стали складываться национальные системы образования, приниматься законы об обязательном начальном образовании?</a:t>
            </a:r>
          </a:p>
          <a:p>
            <a:r>
              <a:rPr lang="ru-RU" sz="2000"/>
              <a:t>Составьте топ‑10 научных открытий и технических изобретений, которые оказали влияние на развитие современного мира.</a:t>
            </a:r>
          </a:p>
          <a:p>
            <a:r>
              <a:rPr lang="ru-RU" sz="2000"/>
              <a:t>Сравните романтизм, реализм, символизм по следующему плану: а) период возникновения; б) типичный герой; в) основные сюжеты.</a:t>
            </a:r>
          </a:p>
          <a:p>
            <a:r>
              <a:rPr lang="ru-RU" sz="2000"/>
              <a:t>Объясните связь между революционными преобразованиями в мире и появлением авангардного искусства. Против чего протестовали авангардисты?</a:t>
            </a:r>
          </a:p>
        </p:txBody>
      </p:sp>
    </p:spTree>
    <p:extLst>
      <p:ext uri="{BB962C8B-B14F-4D97-AF65-F5344CB8AC3E}">
        <p14:creationId xmlns:p14="http://schemas.microsoft.com/office/powerpoint/2010/main" val="1273630541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992F3A-302F-47CA-BADD-CDE438085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6864FA-1731-4EE6-AC97-3A689D688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62E6B9D-7061-462E-8947-2825B75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BCBE66D-4E28-4F31-90A0-960C40C59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993A9-6720-462F-9C52-AE072919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6" y="532263"/>
            <a:ext cx="9892751" cy="4338501"/>
          </a:xfrm>
          <a:noFill/>
          <a:ln w="12700" cmpd="sng"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kern="1200" cap="all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Домашнее</a:t>
            </a:r>
            <a:r>
              <a:rPr lang="en-US" sz="72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b="1" kern="1200" cap="all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задание</a:t>
            </a:r>
            <a:r>
              <a:rPr lang="en-US" sz="72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7200" b="1" kern="1200" cap="all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параграф</a:t>
            </a:r>
            <a:r>
              <a:rPr lang="en-US" sz="72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11, в. 5 (п.), с. 87 (</a:t>
            </a:r>
            <a:r>
              <a:rPr lang="en-US" sz="7200" b="1" kern="1200" cap="all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доп</a:t>
            </a:r>
            <a:r>
              <a:rPr lang="en-US" sz="72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в.)</a:t>
            </a:r>
          </a:p>
        </p:txBody>
      </p:sp>
    </p:spTree>
    <p:extLst>
      <p:ext uri="{BB962C8B-B14F-4D97-AF65-F5344CB8AC3E}">
        <p14:creationId xmlns:p14="http://schemas.microsoft.com/office/powerpoint/2010/main" val="9306832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46008-7D81-4DD9-8EE7-7BD92AA4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ru-RU" sz="7200" b="1" dirty="0"/>
              <a:t>План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4F09603-6D89-41BA-B3EC-36F75C3A5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025610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176617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Изображение выглядит как вагон, тянет&#10;&#10;Автоматически созданное описание">
            <a:extLst>
              <a:ext uri="{FF2B5EF4-FFF2-40B4-BE49-F238E27FC236}">
                <a16:creationId xmlns:a16="http://schemas.microsoft.com/office/drawing/2014/main" id="{7D1783E1-9B33-45E1-A112-D9F41D128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31" y="565573"/>
            <a:ext cx="8890657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81301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Изображение выглядит как велосипед, внешний, прибор, припаркован&#10;&#10;Автоматически созданное описание">
            <a:extLst>
              <a:ext uri="{FF2B5EF4-FFF2-40B4-BE49-F238E27FC236}">
                <a16:creationId xmlns:a16="http://schemas.microsoft.com/office/drawing/2014/main" id="{DABCD05F-8FA4-48CB-A974-6C7431F80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13" y="565573"/>
            <a:ext cx="7168092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1520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Изображение выглядит как текст, лошадиные, вагон, нарисованный&#10;&#10;Автоматически созданное описание">
            <a:extLst>
              <a:ext uri="{FF2B5EF4-FFF2-40B4-BE49-F238E27FC236}">
                <a16:creationId xmlns:a16="http://schemas.microsoft.com/office/drawing/2014/main" id="{BE905EE0-6CD0-4833-991D-C0F220ED0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7" y="565573"/>
            <a:ext cx="11027824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64877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3015786B-EDF9-4D06-86F8-138A81A37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DAF4C44-C3B3-4BE9-B858-3F83253B5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B914FCD7-4475-4DE4-BCF9-F3032ECA5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0D530-3AC5-4C34-B6BA-9C612AD5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1821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800" b="1" cap="all" dirty="0" err="1"/>
              <a:t>Развитие</a:t>
            </a:r>
            <a:r>
              <a:rPr lang="en-US" sz="3800" b="1" cap="all" dirty="0"/>
              <a:t> </a:t>
            </a:r>
            <a:r>
              <a:rPr lang="en-US" sz="3800" b="1" cap="all" dirty="0" err="1"/>
              <a:t>военной</a:t>
            </a:r>
            <a:r>
              <a:rPr lang="en-US" sz="3800" b="1" cap="all" dirty="0"/>
              <a:t> </a:t>
            </a:r>
            <a:r>
              <a:rPr lang="en-US" sz="3800" b="1" cap="all" dirty="0" err="1"/>
              <a:t>сферы</a:t>
            </a:r>
            <a:r>
              <a:rPr lang="en-US" sz="3800" b="1" cap="all" dirty="0"/>
              <a:t>. А. </a:t>
            </a:r>
            <a:r>
              <a:rPr lang="en-US" sz="3800" b="1" cap="all" dirty="0" err="1"/>
              <a:t>Нобель</a:t>
            </a:r>
            <a:endParaRPr lang="en-US" sz="3800" b="1" cap="all" dirty="0"/>
          </a:p>
        </p:txBody>
      </p:sp>
      <p:pic>
        <p:nvPicPr>
          <p:cNvPr id="5" name="Рисунок 4" descr="Изображение выглядит как текс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A9F05242-11BC-4D5C-86F5-E30826FCF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4" r="1" b="29190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3C10CE6B-09BB-4782-8A31-CF4939EFB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38400" y="5462458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968749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олыбель Ньютона из металлического серебра">
            <a:extLst>
              <a:ext uri="{FF2B5EF4-FFF2-40B4-BE49-F238E27FC236}">
                <a16:creationId xmlns:a16="http://schemas.microsoft.com/office/drawing/2014/main" id="{D6BD9439-DAC2-4E1F-922F-6424071E1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82" b="33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0C7704-7D68-4C16-8EA9-2E13DDE0C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>
              <a:alpha val="92000"/>
            </a:schemeClr>
          </a:solidFill>
          <a:ln w="127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D4B89-EF40-48EC-9D75-F3A482A3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Повторим изученное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7205B-2C3E-451A-B7C5-19193C23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Как развитие техники повлияло на повседневность европейцев в </a:t>
            </a:r>
            <a:r>
              <a:rPr lang="en-US" sz="3200" dirty="0"/>
              <a:t>XIX </a:t>
            </a:r>
            <a:r>
              <a:rPr lang="ru-RU" sz="3200" dirty="0"/>
              <a:t>веке?</a:t>
            </a:r>
          </a:p>
          <a:p>
            <a:r>
              <a:rPr lang="ru-RU" sz="3200" dirty="0"/>
              <a:t>Перечислите новые технические изобретения</a:t>
            </a:r>
          </a:p>
          <a:p>
            <a:r>
              <a:rPr lang="ru-RU" sz="3200" dirty="0"/>
              <a:t>Какие возникли новые сферы производства? </a:t>
            </a:r>
          </a:p>
          <a:p>
            <a:r>
              <a:rPr lang="ru-RU" sz="3200" dirty="0"/>
              <a:t>Охарактеризуйте развитие военной сферы</a:t>
            </a:r>
          </a:p>
        </p:txBody>
      </p:sp>
    </p:spTree>
    <p:extLst>
      <p:ext uri="{BB962C8B-B14F-4D97-AF65-F5344CB8AC3E}">
        <p14:creationId xmlns:p14="http://schemas.microsoft.com/office/powerpoint/2010/main" val="4029938991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41752-FC5D-4189-8D92-053F373E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4" y="256515"/>
            <a:ext cx="11624649" cy="86611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Развитие науки в </a:t>
            </a:r>
            <a:r>
              <a:rPr lang="en-US" dirty="0"/>
              <a:t>XIX </a:t>
            </a:r>
            <a:r>
              <a:rPr lang="ru-RU" dirty="0"/>
              <a:t>в.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53F4EB5-AC8D-45E4-A8C9-2BB72AF09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62620"/>
              </p:ext>
            </p:extLst>
          </p:nvPr>
        </p:nvGraphicFramePr>
        <p:xfrm>
          <a:off x="268587" y="1122629"/>
          <a:ext cx="11654826" cy="5478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942">
                  <a:extLst>
                    <a:ext uri="{9D8B030D-6E8A-4147-A177-3AD203B41FA5}">
                      <a16:colId xmlns:a16="http://schemas.microsoft.com/office/drawing/2014/main" val="1871590177"/>
                    </a:ext>
                  </a:extLst>
                </a:gridCol>
                <a:gridCol w="3884942">
                  <a:extLst>
                    <a:ext uri="{9D8B030D-6E8A-4147-A177-3AD203B41FA5}">
                      <a16:colId xmlns:a16="http://schemas.microsoft.com/office/drawing/2014/main" val="373284848"/>
                    </a:ext>
                  </a:extLst>
                </a:gridCol>
                <a:gridCol w="3884942">
                  <a:extLst>
                    <a:ext uri="{9D8B030D-6E8A-4147-A177-3AD203B41FA5}">
                      <a16:colId xmlns:a16="http://schemas.microsoft.com/office/drawing/2014/main" val="507770584"/>
                    </a:ext>
                  </a:extLst>
                </a:gridCol>
              </a:tblGrid>
              <a:tr h="4987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Учёный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Научная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Изобретение/открытие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488751"/>
                  </a:ext>
                </a:extLst>
              </a:tr>
              <a:tr h="996031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197528"/>
                  </a:ext>
                </a:extLst>
              </a:tr>
              <a:tr h="99603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112813"/>
                  </a:ext>
                </a:extLst>
              </a:tr>
              <a:tr h="99603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837177"/>
                  </a:ext>
                </a:extLst>
              </a:tr>
              <a:tr h="99603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824438"/>
                  </a:ext>
                </a:extLst>
              </a:tr>
              <a:tr h="99603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174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269928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7992F3A-302F-47CA-BADD-CDE438085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6864FA-1731-4EE6-AC97-3A689D688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62E6B9D-7061-462E-8947-2825B75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CBE66D-4E28-4F31-90A0-960C40C59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A00EE-5893-4D2B-9363-A3C6209D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6" y="532263"/>
            <a:ext cx="9892751" cy="2033655"/>
          </a:xfrm>
          <a:noFill/>
          <a:ln w="12700" cmpd="sng"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6000" b="1" kern="1200" cap="all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Повторим</a:t>
            </a:r>
            <a:r>
              <a:rPr lang="en-US" sz="60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cap="all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изученное</a:t>
            </a:r>
            <a:endParaRPr lang="en-US" sz="6000" b="1" kern="1200" cap="all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2D702-EE56-4AC4-9E67-F4E3E688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6" y="3564295"/>
            <a:ext cx="9892751" cy="23022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5400" dirty="0" err="1">
                <a:solidFill>
                  <a:schemeClr val="accent3"/>
                </a:solidFill>
              </a:rPr>
              <a:t>Опираясь</a:t>
            </a:r>
            <a:r>
              <a:rPr lang="en-US" sz="5400" dirty="0">
                <a:solidFill>
                  <a:schemeClr val="accent3"/>
                </a:solidFill>
              </a:rPr>
              <a:t> </a:t>
            </a:r>
            <a:r>
              <a:rPr lang="en-US" sz="5400" dirty="0" err="1">
                <a:solidFill>
                  <a:schemeClr val="accent3"/>
                </a:solidFill>
              </a:rPr>
              <a:t>на</a:t>
            </a:r>
            <a:r>
              <a:rPr lang="en-US" sz="5400" dirty="0">
                <a:solidFill>
                  <a:schemeClr val="accent3"/>
                </a:solidFill>
              </a:rPr>
              <a:t> </a:t>
            </a:r>
            <a:r>
              <a:rPr lang="en-US" sz="5400" dirty="0" err="1">
                <a:solidFill>
                  <a:schemeClr val="accent3"/>
                </a:solidFill>
              </a:rPr>
              <a:t>заполненную</a:t>
            </a:r>
            <a:r>
              <a:rPr lang="en-US" sz="5400" dirty="0">
                <a:solidFill>
                  <a:schemeClr val="accent3"/>
                </a:solidFill>
              </a:rPr>
              <a:t> </a:t>
            </a:r>
            <a:r>
              <a:rPr lang="en-US" sz="5400" dirty="0" err="1">
                <a:solidFill>
                  <a:schemeClr val="accent3"/>
                </a:solidFill>
              </a:rPr>
              <a:t>таблицу</a:t>
            </a:r>
            <a:r>
              <a:rPr lang="en-US" sz="5400" dirty="0">
                <a:solidFill>
                  <a:schemeClr val="accent3"/>
                </a:solidFill>
              </a:rPr>
              <a:t>, </a:t>
            </a:r>
            <a:r>
              <a:rPr lang="en-US" sz="5400" dirty="0" err="1">
                <a:solidFill>
                  <a:schemeClr val="accent3"/>
                </a:solidFill>
              </a:rPr>
              <a:t>подведите</a:t>
            </a:r>
            <a:r>
              <a:rPr lang="en-US" sz="5400" dirty="0">
                <a:solidFill>
                  <a:schemeClr val="accent3"/>
                </a:solidFill>
              </a:rPr>
              <a:t> </a:t>
            </a:r>
            <a:r>
              <a:rPr lang="en-US" sz="5400" dirty="0" err="1">
                <a:solidFill>
                  <a:schemeClr val="accent3"/>
                </a:solidFill>
              </a:rPr>
              <a:t>итог</a:t>
            </a:r>
            <a:r>
              <a:rPr lang="en-US" sz="5400" dirty="0">
                <a:solidFill>
                  <a:schemeClr val="accent3"/>
                </a:solidFill>
              </a:rPr>
              <a:t> </a:t>
            </a:r>
            <a:r>
              <a:rPr lang="en-US" sz="5400" dirty="0" err="1">
                <a:solidFill>
                  <a:schemeClr val="accent3"/>
                </a:solidFill>
              </a:rPr>
              <a:t>развитию</a:t>
            </a:r>
            <a:r>
              <a:rPr lang="en-US" sz="5400" dirty="0">
                <a:solidFill>
                  <a:schemeClr val="accent3"/>
                </a:solidFill>
              </a:rPr>
              <a:t> </a:t>
            </a:r>
            <a:r>
              <a:rPr lang="en-US" sz="5400" dirty="0" err="1">
                <a:solidFill>
                  <a:schemeClr val="accent3"/>
                </a:solidFill>
              </a:rPr>
              <a:t>науки</a:t>
            </a:r>
            <a:r>
              <a:rPr lang="en-US" sz="5400" dirty="0">
                <a:solidFill>
                  <a:schemeClr val="accent3"/>
                </a:solidFill>
              </a:rPr>
              <a:t> в XIX </a:t>
            </a:r>
            <a:r>
              <a:rPr lang="en-US" sz="5400" dirty="0" err="1">
                <a:solidFill>
                  <a:schemeClr val="accent3"/>
                </a:solidFill>
              </a:rPr>
              <a:t>веке</a:t>
            </a:r>
            <a:endParaRPr lang="en-US" sz="5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12174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21</TotalTime>
  <Words>552</Words>
  <Application>Microsoft Office PowerPoint</Application>
  <PresentationFormat>Широкоэкранный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Corbel</vt:lpstr>
      <vt:lpstr>Базис</vt:lpstr>
      <vt:lpstr>Наука, литература и искусство в XIX в.</vt:lpstr>
      <vt:lpstr>План</vt:lpstr>
      <vt:lpstr>Презентация PowerPoint</vt:lpstr>
      <vt:lpstr>Презентация PowerPoint</vt:lpstr>
      <vt:lpstr>Презентация PowerPoint</vt:lpstr>
      <vt:lpstr>Развитие военной сферы. А. Нобель</vt:lpstr>
      <vt:lpstr>Повторим изученное</vt:lpstr>
      <vt:lpstr>Развитие науки в XIX в.</vt:lpstr>
      <vt:lpstr>Повторим изученное</vt:lpstr>
      <vt:lpstr>Романтизм – это направление в искусстве конца XVIII — первой половины XIX века, для которого характерны идеализация прошлого, ностальгия, внимание к внутреннему миру человека</vt:lpstr>
      <vt:lpstr>Реализм — это направление в европейском и русском искусстве XIX века, для которого характерно изображение реальной действительности без прикрас и преувеличений</vt:lpstr>
      <vt:lpstr>Повторим изученное</vt:lpstr>
      <vt:lpstr>«Эпоха конца века» – 1870-1871-1914</vt:lpstr>
      <vt:lpstr>Искусство к. XIX-нач. XX вв.</vt:lpstr>
      <vt:lpstr>Подведём итоги</vt:lpstr>
      <vt:lpstr>Домашнее задание – параграф 11, в. 5 (п.), с. 87 (доп. в.)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Krasinski</dc:creator>
  <cp:lastModifiedBy>Krasinski</cp:lastModifiedBy>
  <cp:revision>8</cp:revision>
  <dcterms:created xsi:type="dcterms:W3CDTF">2021-11-23T18:21:19Z</dcterms:created>
  <dcterms:modified xsi:type="dcterms:W3CDTF">2021-11-23T18:43:09Z</dcterms:modified>
</cp:coreProperties>
</file>