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65" r:id="rId9"/>
    <p:sldId id="266" r:id="rId10"/>
    <p:sldId id="267" r:id="rId11"/>
    <p:sldId id="269" r:id="rId12"/>
    <p:sldId id="271" r:id="rId13"/>
    <p:sldId id="273" r:id="rId14"/>
    <p:sldId id="275" r:id="rId15"/>
    <p:sldId id="278" r:id="rId16"/>
    <p:sldId id="279" r:id="rId17"/>
    <p:sldId id="263" r:id="rId18"/>
    <p:sldId id="280" r:id="rId19"/>
    <p:sldId id="281" r:id="rId20"/>
    <p:sldId id="282" r:id="rId21"/>
    <p:sldId id="283" r:id="rId22"/>
    <p:sldId id="284" r:id="rId23"/>
    <p:sldId id="270" r:id="rId24"/>
    <p:sldId id="274" r:id="rId25"/>
    <p:sldId id="285" r:id="rId26"/>
    <p:sldId id="276" r:id="rId27"/>
    <p:sldId id="286" r:id="rId28"/>
    <p:sldId id="287" r:id="rId29"/>
    <p:sldId id="288" r:id="rId30"/>
    <p:sldId id="261" r:id="rId31"/>
    <p:sldId id="289" r:id="rId32"/>
    <p:sldId id="268" r:id="rId33"/>
    <p:sldId id="290" r:id="rId34"/>
    <p:sldId id="291" r:id="rId35"/>
    <p:sldId id="272" r:id="rId36"/>
    <p:sldId id="295" r:id="rId37"/>
    <p:sldId id="296" r:id="rId38"/>
    <p:sldId id="297" r:id="rId39"/>
    <p:sldId id="298" r:id="rId40"/>
    <p:sldId id="299" r:id="rId41"/>
    <p:sldId id="292" r:id="rId42"/>
    <p:sldId id="293" r:id="rId43"/>
    <p:sldId id="294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8709E7-9277-4222-8898-53DBA3482CE4}" v="38" dt="2022-07-28T14:11:41.9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9" autoAdjust="0"/>
    <p:restoredTop sz="94660"/>
  </p:normalViewPr>
  <p:slideViewPr>
    <p:cSldViewPr snapToGrid="0">
      <p:cViewPr varScale="1">
        <p:scale>
          <a:sx n="65" d="100"/>
          <a:sy n="65" d="100"/>
        </p:scale>
        <p:origin x="2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an Zhigalov" userId="1f97e9fdf7779aa5" providerId="LiveId" clId="{578709E7-9277-4222-8898-53DBA3482CE4}"/>
    <pc:docChg chg="undo custSel addSld delSld modSld">
      <pc:chgData name="Roman Zhigalov" userId="1f97e9fdf7779aa5" providerId="LiveId" clId="{578709E7-9277-4222-8898-53DBA3482CE4}" dt="2022-07-28T14:11:50.391" v="373" actId="26606"/>
      <pc:docMkLst>
        <pc:docMk/>
      </pc:docMkLst>
      <pc:sldChg chg="modSp new mod">
        <pc:chgData name="Roman Zhigalov" userId="1f97e9fdf7779aa5" providerId="LiveId" clId="{578709E7-9277-4222-8898-53DBA3482CE4}" dt="2022-07-28T13:27:44.686" v="2" actId="27636"/>
        <pc:sldMkLst>
          <pc:docMk/>
          <pc:sldMk cId="1140337363" sldId="256"/>
        </pc:sldMkLst>
        <pc:spChg chg="mod">
          <ac:chgData name="Roman Zhigalov" userId="1f97e9fdf7779aa5" providerId="LiveId" clId="{578709E7-9277-4222-8898-53DBA3482CE4}" dt="2022-07-28T13:27:44.686" v="2" actId="27636"/>
          <ac:spMkLst>
            <pc:docMk/>
            <pc:sldMk cId="1140337363" sldId="256"/>
            <ac:spMk id="2" creationId="{B3B14ABB-1221-4DAE-E830-EA83578D530E}"/>
          </ac:spMkLst>
        </pc:spChg>
      </pc:sldChg>
      <pc:sldChg chg="modSp new mod">
        <pc:chgData name="Roman Zhigalov" userId="1f97e9fdf7779aa5" providerId="LiveId" clId="{578709E7-9277-4222-8898-53DBA3482CE4}" dt="2022-07-28T13:27:53.195" v="18" actId="122"/>
        <pc:sldMkLst>
          <pc:docMk/>
          <pc:sldMk cId="4059171357" sldId="257"/>
        </pc:sldMkLst>
        <pc:spChg chg="mod">
          <ac:chgData name="Roman Zhigalov" userId="1f97e9fdf7779aa5" providerId="LiveId" clId="{578709E7-9277-4222-8898-53DBA3482CE4}" dt="2022-07-28T13:27:53.195" v="18" actId="122"/>
          <ac:spMkLst>
            <pc:docMk/>
            <pc:sldMk cId="4059171357" sldId="257"/>
            <ac:spMk id="2" creationId="{53DBCED1-0226-3060-9782-CC09C9A6AA13}"/>
          </ac:spMkLst>
        </pc:spChg>
      </pc:sldChg>
      <pc:sldChg chg="addSp delSp modSp new mod setBg">
        <pc:chgData name="Roman Zhigalov" userId="1f97e9fdf7779aa5" providerId="LiveId" clId="{578709E7-9277-4222-8898-53DBA3482CE4}" dt="2022-07-28T13:31:28.246" v="90" actId="26606"/>
        <pc:sldMkLst>
          <pc:docMk/>
          <pc:sldMk cId="507655236" sldId="258"/>
        </pc:sldMkLst>
        <pc:spChg chg="mod">
          <ac:chgData name="Roman Zhigalov" userId="1f97e9fdf7779aa5" providerId="LiveId" clId="{578709E7-9277-4222-8898-53DBA3482CE4}" dt="2022-07-28T13:31:28.246" v="90" actId="26606"/>
          <ac:spMkLst>
            <pc:docMk/>
            <pc:sldMk cId="507655236" sldId="258"/>
            <ac:spMk id="2" creationId="{D544A244-1DB1-9553-6268-BABC3A6CB4D3}"/>
          </ac:spMkLst>
        </pc:spChg>
        <pc:spChg chg="del mod">
          <ac:chgData name="Roman Zhigalov" userId="1f97e9fdf7779aa5" providerId="LiveId" clId="{578709E7-9277-4222-8898-53DBA3482CE4}" dt="2022-07-28T13:31:28.246" v="90" actId="26606"/>
          <ac:spMkLst>
            <pc:docMk/>
            <pc:sldMk cId="507655236" sldId="258"/>
            <ac:spMk id="3" creationId="{25D08A70-8863-2C3F-E6A3-78C4CEB5DEAD}"/>
          </ac:spMkLst>
        </pc:spChg>
        <pc:spChg chg="add">
          <ac:chgData name="Roman Zhigalov" userId="1f97e9fdf7779aa5" providerId="LiveId" clId="{578709E7-9277-4222-8898-53DBA3482CE4}" dt="2022-07-28T13:31:28.246" v="90" actId="26606"/>
          <ac:spMkLst>
            <pc:docMk/>
            <pc:sldMk cId="507655236" sldId="258"/>
            <ac:spMk id="9" creationId="{B819A166-7571-4003-A6B8-B62034C3ED30}"/>
          </ac:spMkLst>
        </pc:spChg>
        <pc:graphicFrameChg chg="add">
          <ac:chgData name="Roman Zhigalov" userId="1f97e9fdf7779aa5" providerId="LiveId" clId="{578709E7-9277-4222-8898-53DBA3482CE4}" dt="2022-07-28T13:31:28.246" v="90" actId="26606"/>
          <ac:graphicFrameMkLst>
            <pc:docMk/>
            <pc:sldMk cId="507655236" sldId="258"/>
            <ac:graphicFrameMk id="5" creationId="{CB549EFD-894A-16D6-201D-9B937A8CDEDC}"/>
          </ac:graphicFrameMkLst>
        </pc:graphicFrameChg>
      </pc:sldChg>
      <pc:sldChg chg="addSp modSp new mod setBg">
        <pc:chgData name="Roman Zhigalov" userId="1f97e9fdf7779aa5" providerId="LiveId" clId="{578709E7-9277-4222-8898-53DBA3482CE4}" dt="2022-07-28T13:31:58.886" v="96" actId="26606"/>
        <pc:sldMkLst>
          <pc:docMk/>
          <pc:sldMk cId="3892914398" sldId="259"/>
        </pc:sldMkLst>
        <pc:spChg chg="mod">
          <ac:chgData name="Roman Zhigalov" userId="1f97e9fdf7779aa5" providerId="LiveId" clId="{578709E7-9277-4222-8898-53DBA3482CE4}" dt="2022-07-28T13:31:58.886" v="96" actId="26606"/>
          <ac:spMkLst>
            <pc:docMk/>
            <pc:sldMk cId="3892914398" sldId="259"/>
            <ac:spMk id="2" creationId="{61C22526-47F0-DB20-F4B8-B107E1B07D80}"/>
          </ac:spMkLst>
        </pc:spChg>
        <pc:spChg chg="mod">
          <ac:chgData name="Roman Zhigalov" userId="1f97e9fdf7779aa5" providerId="LiveId" clId="{578709E7-9277-4222-8898-53DBA3482CE4}" dt="2022-07-28T13:31:58.886" v="96" actId="26606"/>
          <ac:spMkLst>
            <pc:docMk/>
            <pc:sldMk cId="3892914398" sldId="259"/>
            <ac:spMk id="3" creationId="{24F6938B-ACB0-7176-4802-C6CC8CAD23C1}"/>
          </ac:spMkLst>
        </pc:spChg>
        <pc:spChg chg="add">
          <ac:chgData name="Roman Zhigalov" userId="1f97e9fdf7779aa5" providerId="LiveId" clId="{578709E7-9277-4222-8898-53DBA3482CE4}" dt="2022-07-28T13:31:58.886" v="96" actId="26606"/>
          <ac:spMkLst>
            <pc:docMk/>
            <pc:sldMk cId="3892914398" sldId="259"/>
            <ac:spMk id="8" creationId="{B26EE4FD-480F-42A5-9FEB-DA630457CFB7}"/>
          </ac:spMkLst>
        </pc:spChg>
        <pc:spChg chg="add">
          <ac:chgData name="Roman Zhigalov" userId="1f97e9fdf7779aa5" providerId="LiveId" clId="{578709E7-9277-4222-8898-53DBA3482CE4}" dt="2022-07-28T13:31:58.886" v="96" actId="26606"/>
          <ac:spMkLst>
            <pc:docMk/>
            <pc:sldMk cId="3892914398" sldId="259"/>
            <ac:spMk id="10" creationId="{A187062F-BE14-42FC-B06A-607DB23849C3}"/>
          </ac:spMkLst>
        </pc:spChg>
        <pc:spChg chg="add">
          <ac:chgData name="Roman Zhigalov" userId="1f97e9fdf7779aa5" providerId="LiveId" clId="{578709E7-9277-4222-8898-53DBA3482CE4}" dt="2022-07-28T13:31:58.886" v="96" actId="26606"/>
          <ac:spMkLst>
            <pc:docMk/>
            <pc:sldMk cId="3892914398" sldId="259"/>
            <ac:spMk id="12" creationId="{731FE21B-2A45-4BF5-8B03-E12341988774}"/>
          </ac:spMkLst>
        </pc:spChg>
        <pc:spChg chg="add">
          <ac:chgData name="Roman Zhigalov" userId="1f97e9fdf7779aa5" providerId="LiveId" clId="{578709E7-9277-4222-8898-53DBA3482CE4}" dt="2022-07-28T13:31:58.886" v="96" actId="26606"/>
          <ac:spMkLst>
            <pc:docMk/>
            <pc:sldMk cId="3892914398" sldId="259"/>
            <ac:spMk id="14" creationId="{2DC5A94D-79ED-48F5-9DC5-96CBB507CEC8}"/>
          </ac:spMkLst>
        </pc:spChg>
        <pc:spChg chg="add">
          <ac:chgData name="Roman Zhigalov" userId="1f97e9fdf7779aa5" providerId="LiveId" clId="{578709E7-9277-4222-8898-53DBA3482CE4}" dt="2022-07-28T13:31:58.886" v="96" actId="26606"/>
          <ac:spMkLst>
            <pc:docMk/>
            <pc:sldMk cId="3892914398" sldId="259"/>
            <ac:spMk id="16" creationId="{93A3D4BE-AF25-4F9A-9C29-1145CCE24A28}"/>
          </ac:spMkLst>
        </pc:spChg>
      </pc:sldChg>
      <pc:sldChg chg="addSp delSp modSp add mod setBg delDesignElem">
        <pc:chgData name="Roman Zhigalov" userId="1f97e9fdf7779aa5" providerId="LiveId" clId="{578709E7-9277-4222-8898-53DBA3482CE4}" dt="2022-07-28T13:58:24.243" v="104" actId="26606"/>
        <pc:sldMkLst>
          <pc:docMk/>
          <pc:sldMk cId="1403577120" sldId="260"/>
        </pc:sldMkLst>
        <pc:spChg chg="mod">
          <ac:chgData name="Roman Zhigalov" userId="1f97e9fdf7779aa5" providerId="LiveId" clId="{578709E7-9277-4222-8898-53DBA3482CE4}" dt="2022-07-28T13:58:24.243" v="104" actId="26606"/>
          <ac:spMkLst>
            <pc:docMk/>
            <pc:sldMk cId="1403577120" sldId="260"/>
            <ac:spMk id="2" creationId="{D25D72C0-1A2A-4641-9792-ECDC3BE1AA74}"/>
          </ac:spMkLst>
        </pc:spChg>
        <pc:spChg chg="add del">
          <ac:chgData name="Roman Zhigalov" userId="1f97e9fdf7779aa5" providerId="LiveId" clId="{578709E7-9277-4222-8898-53DBA3482CE4}" dt="2022-07-28T13:58:15.682" v="100" actId="26606"/>
          <ac:spMkLst>
            <pc:docMk/>
            <pc:sldMk cId="1403577120" sldId="260"/>
            <ac:spMk id="6" creationId="{DCC231C8-C761-4B31-9B1C-C6D19248C6B3}"/>
          </ac:spMkLst>
        </pc:spChg>
        <pc:spChg chg="add del">
          <ac:chgData name="Roman Zhigalov" userId="1f97e9fdf7779aa5" providerId="LiveId" clId="{578709E7-9277-4222-8898-53DBA3482CE4}" dt="2022-07-28T13:58:24.243" v="104" actId="26606"/>
          <ac:spMkLst>
            <pc:docMk/>
            <pc:sldMk cId="1403577120" sldId="260"/>
            <ac:spMk id="8" creationId="{6C4028FD-8BAA-4A19-BFDE-594D991B7552}"/>
          </ac:spMkLst>
        </pc:spChg>
        <pc:spChg chg="del">
          <ac:chgData name="Roman Zhigalov" userId="1f97e9fdf7779aa5" providerId="LiveId" clId="{578709E7-9277-4222-8898-53DBA3482CE4}" dt="2022-07-28T13:58:04.352" v="98"/>
          <ac:spMkLst>
            <pc:docMk/>
            <pc:sldMk cId="1403577120" sldId="260"/>
            <ac:spMk id="9" creationId="{B819A166-7571-4003-A6B8-B62034C3ED30}"/>
          </ac:spMkLst>
        </pc:spChg>
        <pc:spChg chg="add del">
          <ac:chgData name="Roman Zhigalov" userId="1f97e9fdf7779aa5" providerId="LiveId" clId="{578709E7-9277-4222-8898-53DBA3482CE4}" dt="2022-07-28T13:58:24.127" v="103" actId="26606"/>
          <ac:spMkLst>
            <pc:docMk/>
            <pc:sldMk cId="1403577120" sldId="260"/>
            <ac:spMk id="13" creationId="{7D144591-E9E9-4209-8701-3BB48A917D51}"/>
          </ac:spMkLst>
        </pc:spChg>
        <pc:spChg chg="add">
          <ac:chgData name="Roman Zhigalov" userId="1f97e9fdf7779aa5" providerId="LiveId" clId="{578709E7-9277-4222-8898-53DBA3482CE4}" dt="2022-07-28T13:58:24.243" v="104" actId="26606"/>
          <ac:spMkLst>
            <pc:docMk/>
            <pc:sldMk cId="1403577120" sldId="260"/>
            <ac:spMk id="15" creationId="{E0CBAC23-2E3F-4A90-BA59-F8299F6A5439}"/>
          </ac:spMkLst>
        </pc:spChg>
        <pc:spChg chg="add">
          <ac:chgData name="Roman Zhigalov" userId="1f97e9fdf7779aa5" providerId="LiveId" clId="{578709E7-9277-4222-8898-53DBA3482CE4}" dt="2022-07-28T13:58:24.243" v="104" actId="26606"/>
          <ac:spMkLst>
            <pc:docMk/>
            <pc:sldMk cId="1403577120" sldId="260"/>
            <ac:spMk id="16" creationId="{35DB3719-6FDC-4E5D-891D-FF40B7300F64}"/>
          </ac:spMkLst>
        </pc:spChg>
        <pc:graphicFrameChg chg="mod modGraphic">
          <ac:chgData name="Roman Zhigalov" userId="1f97e9fdf7779aa5" providerId="LiveId" clId="{578709E7-9277-4222-8898-53DBA3482CE4}" dt="2022-07-28T13:58:24.243" v="104" actId="26606"/>
          <ac:graphicFrameMkLst>
            <pc:docMk/>
            <pc:sldMk cId="1403577120" sldId="260"/>
            <ac:graphicFrameMk id="4" creationId="{AF0444BD-8158-481E-99A0-0C487FE741C3}"/>
          </ac:graphicFrameMkLst>
        </pc:graphicFrameChg>
      </pc:sldChg>
      <pc:sldChg chg="addSp delSp modSp add mod setBg delDesignElem">
        <pc:chgData name="Roman Zhigalov" userId="1f97e9fdf7779aa5" providerId="LiveId" clId="{578709E7-9277-4222-8898-53DBA3482CE4}" dt="2022-07-28T14:07:43.135" v="255" actId="26606"/>
        <pc:sldMkLst>
          <pc:docMk/>
          <pc:sldMk cId="1464998409" sldId="261"/>
        </pc:sldMkLst>
        <pc:spChg chg="mod">
          <ac:chgData name="Roman Zhigalov" userId="1f97e9fdf7779aa5" providerId="LiveId" clId="{578709E7-9277-4222-8898-53DBA3482CE4}" dt="2022-07-28T14:07:43.135" v="255" actId="26606"/>
          <ac:spMkLst>
            <pc:docMk/>
            <pc:sldMk cId="1464998409" sldId="261"/>
            <ac:spMk id="2" creationId="{D09E01F3-44B5-423F-A7EC-66E7D1B0FE1B}"/>
          </ac:spMkLst>
        </pc:spChg>
        <pc:spChg chg="mod">
          <ac:chgData name="Roman Zhigalov" userId="1f97e9fdf7779aa5" providerId="LiveId" clId="{578709E7-9277-4222-8898-53DBA3482CE4}" dt="2022-07-28T14:07:43.135" v="255" actId="26606"/>
          <ac:spMkLst>
            <pc:docMk/>
            <pc:sldMk cId="1464998409" sldId="261"/>
            <ac:spMk id="3" creationId="{74846DAB-4A21-4A31-A10E-AC978EC372BB}"/>
          </ac:spMkLst>
        </pc:spChg>
        <pc:spChg chg="add del">
          <ac:chgData name="Roman Zhigalov" userId="1f97e9fdf7779aa5" providerId="LiveId" clId="{578709E7-9277-4222-8898-53DBA3482CE4}" dt="2022-07-28T14:07:43.118" v="254" actId="26606"/>
          <ac:spMkLst>
            <pc:docMk/>
            <pc:sldMk cId="1464998409" sldId="261"/>
            <ac:spMk id="8" creationId="{777A147A-9ED8-46B4-8660-1B3C2AA880B5}"/>
          </ac:spMkLst>
        </pc:spChg>
        <pc:spChg chg="add del">
          <ac:chgData name="Roman Zhigalov" userId="1f97e9fdf7779aa5" providerId="LiveId" clId="{578709E7-9277-4222-8898-53DBA3482CE4}" dt="2022-07-28T14:07:43.118" v="254" actId="26606"/>
          <ac:spMkLst>
            <pc:docMk/>
            <pc:sldMk cId="1464998409" sldId="261"/>
            <ac:spMk id="10" creationId="{5D6C15A0-C087-4593-8414-2B4EC1CDC3DE}"/>
          </ac:spMkLst>
        </pc:spChg>
        <pc:spChg chg="add">
          <ac:chgData name="Roman Zhigalov" userId="1f97e9fdf7779aa5" providerId="LiveId" clId="{578709E7-9277-4222-8898-53DBA3482CE4}" dt="2022-07-28T14:07:43.135" v="255" actId="26606"/>
          <ac:spMkLst>
            <pc:docMk/>
            <pc:sldMk cId="1464998409" sldId="261"/>
            <ac:spMk id="12" creationId="{2AEBC8F2-97B1-41B4-93F1-2D289E197FBA}"/>
          </ac:spMkLst>
        </pc:spChg>
        <pc:spChg chg="add">
          <ac:chgData name="Roman Zhigalov" userId="1f97e9fdf7779aa5" providerId="LiveId" clId="{578709E7-9277-4222-8898-53DBA3482CE4}" dt="2022-07-28T14:07:43.135" v="255" actId="26606"/>
          <ac:spMkLst>
            <pc:docMk/>
            <pc:sldMk cId="1464998409" sldId="261"/>
            <ac:spMk id="13" creationId="{827B839B-9ADE-406B-8590-F1CAEDED45A1}"/>
          </ac:spMkLst>
        </pc:spChg>
        <pc:spChg chg="add">
          <ac:chgData name="Roman Zhigalov" userId="1f97e9fdf7779aa5" providerId="LiveId" clId="{578709E7-9277-4222-8898-53DBA3482CE4}" dt="2022-07-28T14:07:43.135" v="255" actId="26606"/>
          <ac:spMkLst>
            <pc:docMk/>
            <pc:sldMk cId="1464998409" sldId="261"/>
            <ac:spMk id="14" creationId="{472E3A19-F5D5-48FC-BB9C-48C2F68F598B}"/>
          </ac:spMkLst>
        </pc:spChg>
        <pc:spChg chg="del">
          <ac:chgData name="Roman Zhigalov" userId="1f97e9fdf7779aa5" providerId="LiveId" clId="{578709E7-9277-4222-8898-53DBA3482CE4}" dt="2022-07-28T14:07:39.680" v="252"/>
          <ac:spMkLst>
            <pc:docMk/>
            <pc:sldMk cId="1464998409" sldId="261"/>
            <ac:spMk id="15" creationId="{D5B0017B-2ECA-49AF-B397-DC140825DF8D}"/>
          </ac:spMkLst>
        </pc:spChg>
        <pc:spChg chg="del">
          <ac:chgData name="Roman Zhigalov" userId="1f97e9fdf7779aa5" providerId="LiveId" clId="{578709E7-9277-4222-8898-53DBA3482CE4}" dt="2022-07-28T14:07:39.680" v="252"/>
          <ac:spMkLst>
            <pc:docMk/>
            <pc:sldMk cId="1464998409" sldId="261"/>
            <ac:spMk id="16" creationId="{B6CDA21F-E7AF-4C75-8395-33F58D5B0E45}"/>
          </ac:spMkLst>
        </pc:spChg>
        <pc:spChg chg="add">
          <ac:chgData name="Roman Zhigalov" userId="1f97e9fdf7779aa5" providerId="LiveId" clId="{578709E7-9277-4222-8898-53DBA3482CE4}" dt="2022-07-28T14:07:43.135" v="255" actId="26606"/>
          <ac:spMkLst>
            <pc:docMk/>
            <pc:sldMk cId="1464998409" sldId="261"/>
            <ac:spMk id="19" creationId="{CFE45BF0-46DB-408C-B5F7-7B11716805D4}"/>
          </ac:spMkLst>
        </pc:spChg>
        <pc:spChg chg="add">
          <ac:chgData name="Roman Zhigalov" userId="1f97e9fdf7779aa5" providerId="LiveId" clId="{578709E7-9277-4222-8898-53DBA3482CE4}" dt="2022-07-28T14:07:43.135" v="255" actId="26606"/>
          <ac:spMkLst>
            <pc:docMk/>
            <pc:sldMk cId="1464998409" sldId="261"/>
            <ac:spMk id="20" creationId="{7A62E32F-BB65-43A8-8EB5-92346890E549}"/>
          </ac:spMkLst>
        </pc:spChg>
        <pc:spChg chg="add">
          <ac:chgData name="Roman Zhigalov" userId="1f97e9fdf7779aa5" providerId="LiveId" clId="{578709E7-9277-4222-8898-53DBA3482CE4}" dt="2022-07-28T14:07:43.135" v="255" actId="26606"/>
          <ac:spMkLst>
            <pc:docMk/>
            <pc:sldMk cId="1464998409" sldId="261"/>
            <ac:spMk id="21" creationId="{14E91B64-9FCC-451E-AFB4-A827D6329367}"/>
          </ac:spMkLst>
        </pc:spChg>
        <pc:grpChg chg="del">
          <ac:chgData name="Roman Zhigalov" userId="1f97e9fdf7779aa5" providerId="LiveId" clId="{578709E7-9277-4222-8898-53DBA3482CE4}" dt="2022-07-28T14:07:39.680" v="252"/>
          <ac:grpSpMkLst>
            <pc:docMk/>
            <pc:sldMk cId="1464998409" sldId="261"/>
            <ac:grpSpMk id="18" creationId="{AE1C45F0-260A-458C-96ED-C1F6D2151219}"/>
          </ac:grpSpMkLst>
        </pc:grpChg>
        <pc:cxnChg chg="del">
          <ac:chgData name="Roman Zhigalov" userId="1f97e9fdf7779aa5" providerId="LiveId" clId="{578709E7-9277-4222-8898-53DBA3482CE4}" dt="2022-07-28T14:07:39.680" v="252"/>
          <ac:cxnSpMkLst>
            <pc:docMk/>
            <pc:sldMk cId="1464998409" sldId="261"/>
            <ac:cxnSpMk id="17" creationId="{6CF1BAF6-AD41-4082-B212-8A1F9A2E8779}"/>
          </ac:cxnSpMkLst>
        </pc:cxnChg>
      </pc:sldChg>
      <pc:sldChg chg="addSp delSp modSp add mod setBg delDesignElem">
        <pc:chgData name="Roman Zhigalov" userId="1f97e9fdf7779aa5" providerId="LiveId" clId="{578709E7-9277-4222-8898-53DBA3482CE4}" dt="2022-07-28T13:59:07.192" v="113" actId="403"/>
        <pc:sldMkLst>
          <pc:docMk/>
          <pc:sldMk cId="1323878567" sldId="262"/>
        </pc:sldMkLst>
        <pc:spChg chg="mod">
          <ac:chgData name="Roman Zhigalov" userId="1f97e9fdf7779aa5" providerId="LiveId" clId="{578709E7-9277-4222-8898-53DBA3482CE4}" dt="2022-07-28T13:59:05.177" v="111" actId="26606"/>
          <ac:spMkLst>
            <pc:docMk/>
            <pc:sldMk cId="1323878567" sldId="262"/>
            <ac:spMk id="2" creationId="{527D3CF7-6ABB-46CA-8F66-78C3B117B34F}"/>
          </ac:spMkLst>
        </pc:spChg>
        <pc:spChg chg="add del">
          <ac:chgData name="Roman Zhigalov" userId="1f97e9fdf7779aa5" providerId="LiveId" clId="{578709E7-9277-4222-8898-53DBA3482CE4}" dt="2022-07-28T13:59:05.177" v="111" actId="26606"/>
          <ac:spMkLst>
            <pc:docMk/>
            <pc:sldMk cId="1323878567" sldId="262"/>
            <ac:spMk id="3" creationId="{D595CAA9-9394-4C7D-8FA9-D6AAA2E436B1}"/>
          </ac:spMkLst>
        </pc:spChg>
        <pc:spChg chg="add del">
          <ac:chgData name="Roman Zhigalov" userId="1f97e9fdf7779aa5" providerId="LiveId" clId="{578709E7-9277-4222-8898-53DBA3482CE4}" dt="2022-07-28T13:59:03.452" v="108" actId="26606"/>
          <ac:spMkLst>
            <pc:docMk/>
            <pc:sldMk cId="1323878567" sldId="262"/>
            <ac:spMk id="6" creationId="{453C67DF-7782-4E57-AB9B-F1B4811AD8FE}"/>
          </ac:spMkLst>
        </pc:spChg>
        <pc:spChg chg="del">
          <ac:chgData name="Roman Zhigalov" userId="1f97e9fdf7779aa5" providerId="LiveId" clId="{578709E7-9277-4222-8898-53DBA3482CE4}" dt="2022-07-28T13:58:54.883" v="106"/>
          <ac:spMkLst>
            <pc:docMk/>
            <pc:sldMk cId="1323878567" sldId="262"/>
            <ac:spMk id="8" creationId="{B6CDA21F-E7AF-4C75-8395-33F58D5B0E45}"/>
          </ac:spMkLst>
        </pc:spChg>
        <pc:spChg chg="add del">
          <ac:chgData name="Roman Zhigalov" userId="1f97e9fdf7779aa5" providerId="LiveId" clId="{578709E7-9277-4222-8898-53DBA3482CE4}" dt="2022-07-28T13:59:03.452" v="108" actId="26606"/>
          <ac:spMkLst>
            <pc:docMk/>
            <pc:sldMk cId="1323878567" sldId="262"/>
            <ac:spMk id="9" creationId="{C5278130-DFE0-457B-8698-88DF69019DDE}"/>
          </ac:spMkLst>
        </pc:spChg>
        <pc:spChg chg="add del">
          <ac:chgData name="Roman Zhigalov" userId="1f97e9fdf7779aa5" providerId="LiveId" clId="{578709E7-9277-4222-8898-53DBA3482CE4}" dt="2022-07-28T13:59:03.452" v="108" actId="26606"/>
          <ac:spMkLst>
            <pc:docMk/>
            <pc:sldMk cId="1323878567" sldId="262"/>
            <ac:spMk id="11" creationId="{2F99531B-1681-4D6E-BECB-18325B33A618}"/>
          </ac:spMkLst>
        </pc:spChg>
        <pc:spChg chg="add del">
          <ac:chgData name="Roman Zhigalov" userId="1f97e9fdf7779aa5" providerId="LiveId" clId="{578709E7-9277-4222-8898-53DBA3482CE4}" dt="2022-07-28T13:59:03.452" v="108" actId="26606"/>
          <ac:spMkLst>
            <pc:docMk/>
            <pc:sldMk cId="1323878567" sldId="262"/>
            <ac:spMk id="13" creationId="{20344094-430A-400B-804B-910E696A1A90}"/>
          </ac:spMkLst>
        </pc:spChg>
        <pc:spChg chg="del">
          <ac:chgData name="Roman Zhigalov" userId="1f97e9fdf7779aa5" providerId="LiveId" clId="{578709E7-9277-4222-8898-53DBA3482CE4}" dt="2022-07-28T13:58:54.883" v="106"/>
          <ac:spMkLst>
            <pc:docMk/>
            <pc:sldMk cId="1323878567" sldId="262"/>
            <ac:spMk id="15" creationId="{D5B0017B-2ECA-49AF-B397-DC140825DF8D}"/>
          </ac:spMkLst>
        </pc:spChg>
        <pc:spChg chg="add del">
          <ac:chgData name="Roman Zhigalov" userId="1f97e9fdf7779aa5" providerId="LiveId" clId="{578709E7-9277-4222-8898-53DBA3482CE4}" dt="2022-07-28T13:59:05.152" v="110" actId="26606"/>
          <ac:spMkLst>
            <pc:docMk/>
            <pc:sldMk cId="1323878567" sldId="262"/>
            <ac:spMk id="21" creationId="{100EDD19-6802-4EC3-95CE-CFFAB042CFD6}"/>
          </ac:spMkLst>
        </pc:spChg>
        <pc:spChg chg="add del">
          <ac:chgData name="Roman Zhigalov" userId="1f97e9fdf7779aa5" providerId="LiveId" clId="{578709E7-9277-4222-8898-53DBA3482CE4}" dt="2022-07-28T13:59:05.152" v="110" actId="26606"/>
          <ac:spMkLst>
            <pc:docMk/>
            <pc:sldMk cId="1323878567" sldId="262"/>
            <ac:spMk id="22" creationId="{DB17E863-922E-4C26-BD64-E8FD41D28661}"/>
          </ac:spMkLst>
        </pc:spChg>
        <pc:spChg chg="add del">
          <ac:chgData name="Roman Zhigalov" userId="1f97e9fdf7779aa5" providerId="LiveId" clId="{578709E7-9277-4222-8898-53DBA3482CE4}" dt="2022-07-28T13:59:05.152" v="110" actId="26606"/>
          <ac:spMkLst>
            <pc:docMk/>
            <pc:sldMk cId="1323878567" sldId="262"/>
            <ac:spMk id="23" creationId="{D595CAA9-9394-4C7D-8FA9-D6AAA2E436B1}"/>
          </ac:spMkLst>
        </pc:spChg>
        <pc:spChg chg="add">
          <ac:chgData name="Roman Zhigalov" userId="1f97e9fdf7779aa5" providerId="LiveId" clId="{578709E7-9277-4222-8898-53DBA3482CE4}" dt="2022-07-28T13:59:05.177" v="111" actId="26606"/>
          <ac:spMkLst>
            <pc:docMk/>
            <pc:sldMk cId="1323878567" sldId="262"/>
            <ac:spMk id="25" creationId="{777A147A-9ED8-46B4-8660-1B3C2AA880B5}"/>
          </ac:spMkLst>
        </pc:spChg>
        <pc:spChg chg="add">
          <ac:chgData name="Roman Zhigalov" userId="1f97e9fdf7779aa5" providerId="LiveId" clId="{578709E7-9277-4222-8898-53DBA3482CE4}" dt="2022-07-28T13:59:05.177" v="111" actId="26606"/>
          <ac:spMkLst>
            <pc:docMk/>
            <pc:sldMk cId="1323878567" sldId="262"/>
            <ac:spMk id="26" creationId="{5D6C15A0-C087-4593-8414-2B4EC1CDC3DE}"/>
          </ac:spMkLst>
        </pc:spChg>
        <pc:spChg chg="add mod">
          <ac:chgData name="Roman Zhigalov" userId="1f97e9fdf7779aa5" providerId="LiveId" clId="{578709E7-9277-4222-8898-53DBA3482CE4}" dt="2022-07-28T13:59:07.192" v="113" actId="403"/>
          <ac:spMkLst>
            <pc:docMk/>
            <pc:sldMk cId="1323878567" sldId="262"/>
            <ac:spMk id="27" creationId="{D595CAA9-9394-4C7D-8FA9-D6AAA2E436B1}"/>
          </ac:spMkLst>
        </pc:spChg>
        <pc:grpChg chg="del">
          <ac:chgData name="Roman Zhigalov" userId="1f97e9fdf7779aa5" providerId="LiveId" clId="{578709E7-9277-4222-8898-53DBA3482CE4}" dt="2022-07-28T13:58:54.883" v="106"/>
          <ac:grpSpMkLst>
            <pc:docMk/>
            <pc:sldMk cId="1323878567" sldId="262"/>
            <ac:grpSpMk id="10" creationId="{AE1C45F0-260A-458C-96ED-C1F6D2151219}"/>
          </ac:grpSpMkLst>
        </pc:grpChg>
        <pc:graphicFrameChg chg="add del">
          <ac:chgData name="Roman Zhigalov" userId="1f97e9fdf7779aa5" providerId="LiveId" clId="{578709E7-9277-4222-8898-53DBA3482CE4}" dt="2022-07-28T13:59:03.452" v="108" actId="26606"/>
          <ac:graphicFrameMkLst>
            <pc:docMk/>
            <pc:sldMk cId="1323878567" sldId="262"/>
            <ac:graphicFrameMk id="5" creationId="{75A5452F-8D62-D4B1-C28A-CBC97D97FD7D}"/>
          </ac:graphicFrameMkLst>
        </pc:graphicFrameChg>
        <pc:cxnChg chg="add del">
          <ac:chgData name="Roman Zhigalov" userId="1f97e9fdf7779aa5" providerId="LiveId" clId="{578709E7-9277-4222-8898-53DBA3482CE4}" dt="2022-07-28T13:59:03.452" v="108" actId="26606"/>
          <ac:cxnSpMkLst>
            <pc:docMk/>
            <pc:sldMk cId="1323878567" sldId="262"/>
            <ac:cxnSpMk id="7" creationId="{B03A5AE3-BD30-455C-842B-7626C8BEF097}"/>
          </ac:cxnSpMkLst>
        </pc:cxnChg>
        <pc:cxnChg chg="del">
          <ac:chgData name="Roman Zhigalov" userId="1f97e9fdf7779aa5" providerId="LiveId" clId="{578709E7-9277-4222-8898-53DBA3482CE4}" dt="2022-07-28T13:58:54.883" v="106"/>
          <ac:cxnSpMkLst>
            <pc:docMk/>
            <pc:sldMk cId="1323878567" sldId="262"/>
            <ac:cxnSpMk id="17" creationId="{6CF1BAF6-AD41-4082-B212-8A1F9A2E8779}"/>
          </ac:cxnSpMkLst>
        </pc:cxnChg>
        <pc:cxnChg chg="add del">
          <ac:chgData name="Roman Zhigalov" userId="1f97e9fdf7779aa5" providerId="LiveId" clId="{578709E7-9277-4222-8898-53DBA3482CE4}" dt="2022-07-28T13:59:03.452" v="108" actId="26606"/>
          <ac:cxnSpMkLst>
            <pc:docMk/>
            <pc:sldMk cId="1323878567" sldId="262"/>
            <ac:cxnSpMk id="19" creationId="{2DBECAA5-1F2D-470D-875C-8F2C2CA3E54B}"/>
          </ac:cxnSpMkLst>
        </pc:cxnChg>
      </pc:sldChg>
      <pc:sldChg chg="addSp delSp modSp add mod setBg modClrScheme delDesignElem chgLayout">
        <pc:chgData name="Roman Zhigalov" userId="1f97e9fdf7779aa5" providerId="LiveId" clId="{578709E7-9277-4222-8898-53DBA3482CE4}" dt="2022-07-28T14:03:37.785" v="167" actId="26606"/>
        <pc:sldMkLst>
          <pc:docMk/>
          <pc:sldMk cId="1415307644" sldId="263"/>
        </pc:sldMkLst>
        <pc:spChg chg="mod ord">
          <ac:chgData name="Roman Zhigalov" userId="1f97e9fdf7779aa5" providerId="LiveId" clId="{578709E7-9277-4222-8898-53DBA3482CE4}" dt="2022-07-28T14:03:37.785" v="167" actId="26606"/>
          <ac:spMkLst>
            <pc:docMk/>
            <pc:sldMk cId="1415307644" sldId="263"/>
            <ac:spMk id="2" creationId="{9468573D-0BF3-4F9D-895F-FAB785C926AC}"/>
          </ac:spMkLst>
        </pc:spChg>
        <pc:spChg chg="add del mod ord">
          <ac:chgData name="Roman Zhigalov" userId="1f97e9fdf7779aa5" providerId="LiveId" clId="{578709E7-9277-4222-8898-53DBA3482CE4}" dt="2022-07-28T14:03:33.995" v="166" actId="700"/>
          <ac:spMkLst>
            <pc:docMk/>
            <pc:sldMk cId="1415307644" sldId="263"/>
            <ac:spMk id="3" creationId="{2854F6FB-2A5B-C0E4-CC58-DAA5484777E5}"/>
          </ac:spMkLst>
        </pc:spChg>
        <pc:spChg chg="del">
          <ac:chgData name="Roman Zhigalov" userId="1f97e9fdf7779aa5" providerId="LiveId" clId="{578709E7-9277-4222-8898-53DBA3482CE4}" dt="2022-07-28T14:03:28.510" v="164"/>
          <ac:spMkLst>
            <pc:docMk/>
            <pc:sldMk cId="1415307644" sldId="263"/>
            <ac:spMk id="71" creationId="{37C89E4B-3C9F-44B9-8B86-D9E3D112D8EC}"/>
          </ac:spMkLst>
        </pc:spChg>
        <pc:spChg chg="add">
          <ac:chgData name="Roman Zhigalov" userId="1f97e9fdf7779aa5" providerId="LiveId" clId="{578709E7-9277-4222-8898-53DBA3482CE4}" dt="2022-07-28T14:03:37.785" v="167" actId="26606"/>
          <ac:spMkLst>
            <pc:docMk/>
            <pc:sldMk cId="1415307644" sldId="263"/>
            <ac:spMk id="4103" creationId="{37C89E4B-3C9F-44B9-8B86-D9E3D112D8EC}"/>
          </ac:spMkLst>
        </pc:spChg>
        <pc:picChg chg="mod ord">
          <ac:chgData name="Roman Zhigalov" userId="1f97e9fdf7779aa5" providerId="LiveId" clId="{578709E7-9277-4222-8898-53DBA3482CE4}" dt="2022-07-28T14:03:37.785" v="167" actId="26606"/>
          <ac:picMkLst>
            <pc:docMk/>
            <pc:sldMk cId="1415307644" sldId="263"/>
            <ac:picMk id="4098" creationId="{BB327F7F-3FB1-48A6-9F0E-4B2DAC3F01FC}"/>
          </ac:picMkLst>
        </pc:picChg>
        <pc:cxnChg chg="del">
          <ac:chgData name="Roman Zhigalov" userId="1f97e9fdf7779aa5" providerId="LiveId" clId="{578709E7-9277-4222-8898-53DBA3482CE4}" dt="2022-07-28T14:03:28.510" v="164"/>
          <ac:cxnSpMkLst>
            <pc:docMk/>
            <pc:sldMk cId="1415307644" sldId="263"/>
            <ac:cxnSpMk id="73" creationId="{AA2EAA10-076F-46BD-8F0F-B9A2FB77A85C}"/>
          </ac:cxnSpMkLst>
        </pc:cxnChg>
        <pc:cxnChg chg="del">
          <ac:chgData name="Roman Zhigalov" userId="1f97e9fdf7779aa5" providerId="LiveId" clId="{578709E7-9277-4222-8898-53DBA3482CE4}" dt="2022-07-28T14:03:28.510" v="164"/>
          <ac:cxnSpMkLst>
            <pc:docMk/>
            <pc:sldMk cId="1415307644" sldId="263"/>
            <ac:cxnSpMk id="75" creationId="{D891E407-403B-4764-86C9-33A56D3BCAA3}"/>
          </ac:cxnSpMkLst>
        </pc:cxnChg>
        <pc:cxnChg chg="add">
          <ac:chgData name="Roman Zhigalov" userId="1f97e9fdf7779aa5" providerId="LiveId" clId="{578709E7-9277-4222-8898-53DBA3482CE4}" dt="2022-07-28T14:03:37.785" v="167" actId="26606"/>
          <ac:cxnSpMkLst>
            <pc:docMk/>
            <pc:sldMk cId="1415307644" sldId="263"/>
            <ac:cxnSpMk id="4105" creationId="{AA2EAA10-076F-46BD-8F0F-B9A2FB77A85C}"/>
          </ac:cxnSpMkLst>
        </pc:cxnChg>
        <pc:cxnChg chg="add">
          <ac:chgData name="Roman Zhigalov" userId="1f97e9fdf7779aa5" providerId="LiveId" clId="{578709E7-9277-4222-8898-53DBA3482CE4}" dt="2022-07-28T14:03:37.785" v="167" actId="26606"/>
          <ac:cxnSpMkLst>
            <pc:docMk/>
            <pc:sldMk cId="1415307644" sldId="263"/>
            <ac:cxnSpMk id="4107" creationId="{D891E407-403B-4764-86C9-33A56D3BCAA3}"/>
          </ac:cxnSpMkLst>
        </pc:cxnChg>
      </pc:sldChg>
      <pc:sldChg chg="addSp delSp modSp add mod setBg delDesignElem">
        <pc:chgData name="Roman Zhigalov" userId="1f97e9fdf7779aa5" providerId="LiveId" clId="{578709E7-9277-4222-8898-53DBA3482CE4}" dt="2022-07-28T13:59:37.872" v="116" actId="26606"/>
        <pc:sldMkLst>
          <pc:docMk/>
          <pc:sldMk cId="1490960040" sldId="264"/>
        </pc:sldMkLst>
        <pc:spChg chg="mod">
          <ac:chgData name="Roman Zhigalov" userId="1f97e9fdf7779aa5" providerId="LiveId" clId="{578709E7-9277-4222-8898-53DBA3482CE4}" dt="2022-07-28T13:59:37.872" v="116" actId="26606"/>
          <ac:spMkLst>
            <pc:docMk/>
            <pc:sldMk cId="1490960040" sldId="264"/>
            <ac:spMk id="2" creationId="{EC7C82A2-424B-43BE-8746-FE459540B95E}"/>
          </ac:spMkLst>
        </pc:spChg>
        <pc:spChg chg="mod">
          <ac:chgData name="Roman Zhigalov" userId="1f97e9fdf7779aa5" providerId="LiveId" clId="{578709E7-9277-4222-8898-53DBA3482CE4}" dt="2022-07-28T13:59:37.872" v="116" actId="26606"/>
          <ac:spMkLst>
            <pc:docMk/>
            <pc:sldMk cId="1490960040" sldId="264"/>
            <ac:spMk id="4" creationId="{28F07829-DCFD-4A77-8550-97ECB1F867A9}"/>
          </ac:spMkLst>
        </pc:spChg>
        <pc:spChg chg="add">
          <ac:chgData name="Roman Zhigalov" userId="1f97e9fdf7779aa5" providerId="LiveId" clId="{578709E7-9277-4222-8898-53DBA3482CE4}" dt="2022-07-28T13:59:37.872" v="116" actId="26606"/>
          <ac:spMkLst>
            <pc:docMk/>
            <pc:sldMk cId="1490960040" sldId="264"/>
            <ac:spMk id="7" creationId="{665DBBEF-238B-476B-96AB-8AAC3224ECEA}"/>
          </ac:spMkLst>
        </pc:spChg>
        <pc:spChg chg="add">
          <ac:chgData name="Roman Zhigalov" userId="1f97e9fdf7779aa5" providerId="LiveId" clId="{578709E7-9277-4222-8898-53DBA3482CE4}" dt="2022-07-28T13:59:37.872" v="116" actId="26606"/>
          <ac:spMkLst>
            <pc:docMk/>
            <pc:sldMk cId="1490960040" sldId="264"/>
            <ac:spMk id="8" creationId="{3FCFB1DE-0B7E-48CC-BA90-B2AB0889F9D6}"/>
          </ac:spMkLst>
        </pc:spChg>
        <pc:spChg chg="del">
          <ac:chgData name="Roman Zhigalov" userId="1f97e9fdf7779aa5" providerId="LiveId" clId="{578709E7-9277-4222-8898-53DBA3482CE4}" dt="2022-07-28T13:59:33.897" v="115"/>
          <ac:spMkLst>
            <pc:docMk/>
            <pc:sldMk cId="1490960040" sldId="264"/>
            <ac:spMk id="10" creationId="{9B7AD9F6-8CE7-4299-8FC6-328F4DCD3FF9}"/>
          </ac:spMkLst>
        </pc:spChg>
        <pc:spChg chg="del">
          <ac:chgData name="Roman Zhigalov" userId="1f97e9fdf7779aa5" providerId="LiveId" clId="{578709E7-9277-4222-8898-53DBA3482CE4}" dt="2022-07-28T13:59:33.897" v="115"/>
          <ac:spMkLst>
            <pc:docMk/>
            <pc:sldMk cId="1490960040" sldId="264"/>
            <ac:spMk id="12" creationId="{F49775AF-8896-43EE-92C6-83497D6DC56F}"/>
          </ac:spMkLst>
        </pc:spChg>
        <pc:picChg chg="mod">
          <ac:chgData name="Roman Zhigalov" userId="1f97e9fdf7779aa5" providerId="LiveId" clId="{578709E7-9277-4222-8898-53DBA3482CE4}" dt="2022-07-28T13:59:37.872" v="116" actId="26606"/>
          <ac:picMkLst>
            <pc:docMk/>
            <pc:sldMk cId="1490960040" sldId="264"/>
            <ac:picMk id="5" creationId="{28A00F78-C2F2-434A-9EF9-D25F4DDE9183}"/>
          </ac:picMkLst>
        </pc:picChg>
      </pc:sldChg>
      <pc:sldChg chg="addSp delSp modSp add mod setBg delDesignElem">
        <pc:chgData name="Roman Zhigalov" userId="1f97e9fdf7779aa5" providerId="LiveId" clId="{578709E7-9277-4222-8898-53DBA3482CE4}" dt="2022-07-28T13:59:50.486" v="120" actId="403"/>
        <pc:sldMkLst>
          <pc:docMk/>
          <pc:sldMk cId="3730488510" sldId="265"/>
        </pc:sldMkLst>
        <pc:spChg chg="mod">
          <ac:chgData name="Roman Zhigalov" userId="1f97e9fdf7779aa5" providerId="LiveId" clId="{578709E7-9277-4222-8898-53DBA3482CE4}" dt="2022-07-28T13:59:48.642" v="119" actId="26606"/>
          <ac:spMkLst>
            <pc:docMk/>
            <pc:sldMk cId="3730488510" sldId="265"/>
            <ac:spMk id="2" creationId="{4C6C66E4-674F-49C7-912A-C93C5A8671B8}"/>
          </ac:spMkLst>
        </pc:spChg>
        <pc:spChg chg="mod">
          <ac:chgData name="Roman Zhigalov" userId="1f97e9fdf7779aa5" providerId="LiveId" clId="{578709E7-9277-4222-8898-53DBA3482CE4}" dt="2022-07-28T13:59:50.486" v="120" actId="403"/>
          <ac:spMkLst>
            <pc:docMk/>
            <pc:sldMk cId="3730488510" sldId="265"/>
            <ac:spMk id="3" creationId="{E24BC918-E00C-4AEE-A7A1-6CBA86AD1696}"/>
          </ac:spMkLst>
        </pc:spChg>
        <pc:spChg chg="add">
          <ac:chgData name="Roman Zhigalov" userId="1f97e9fdf7779aa5" providerId="LiveId" clId="{578709E7-9277-4222-8898-53DBA3482CE4}" dt="2022-07-28T13:59:48.642" v="119" actId="26606"/>
          <ac:spMkLst>
            <pc:docMk/>
            <pc:sldMk cId="3730488510" sldId="265"/>
            <ac:spMk id="5" creationId="{777A147A-9ED8-46B4-8660-1B3C2AA880B5}"/>
          </ac:spMkLst>
        </pc:spChg>
        <pc:spChg chg="add">
          <ac:chgData name="Roman Zhigalov" userId="1f97e9fdf7779aa5" providerId="LiveId" clId="{578709E7-9277-4222-8898-53DBA3482CE4}" dt="2022-07-28T13:59:48.642" v="119" actId="26606"/>
          <ac:spMkLst>
            <pc:docMk/>
            <pc:sldMk cId="3730488510" sldId="265"/>
            <ac:spMk id="6" creationId="{5D6C15A0-C087-4593-8414-2B4EC1CDC3DE}"/>
          </ac:spMkLst>
        </pc:spChg>
        <pc:spChg chg="del">
          <ac:chgData name="Roman Zhigalov" userId="1f97e9fdf7779aa5" providerId="LiveId" clId="{578709E7-9277-4222-8898-53DBA3482CE4}" dt="2022-07-28T13:59:44.802" v="118"/>
          <ac:spMkLst>
            <pc:docMk/>
            <pc:sldMk cId="3730488510" sldId="265"/>
            <ac:spMk id="8" creationId="{B6CDA21F-E7AF-4C75-8395-33F58D5B0E45}"/>
          </ac:spMkLst>
        </pc:spChg>
        <pc:spChg chg="del">
          <ac:chgData name="Roman Zhigalov" userId="1f97e9fdf7779aa5" providerId="LiveId" clId="{578709E7-9277-4222-8898-53DBA3482CE4}" dt="2022-07-28T13:59:44.802" v="118"/>
          <ac:spMkLst>
            <pc:docMk/>
            <pc:sldMk cId="3730488510" sldId="265"/>
            <ac:spMk id="15" creationId="{D5B0017B-2ECA-49AF-B397-DC140825DF8D}"/>
          </ac:spMkLst>
        </pc:spChg>
        <pc:grpChg chg="del">
          <ac:chgData name="Roman Zhigalov" userId="1f97e9fdf7779aa5" providerId="LiveId" clId="{578709E7-9277-4222-8898-53DBA3482CE4}" dt="2022-07-28T13:59:44.802" v="118"/>
          <ac:grpSpMkLst>
            <pc:docMk/>
            <pc:sldMk cId="3730488510" sldId="265"/>
            <ac:grpSpMk id="10" creationId="{AE1C45F0-260A-458C-96ED-C1F6D2151219}"/>
          </ac:grpSpMkLst>
        </pc:grpChg>
        <pc:cxnChg chg="del">
          <ac:chgData name="Roman Zhigalov" userId="1f97e9fdf7779aa5" providerId="LiveId" clId="{578709E7-9277-4222-8898-53DBA3482CE4}" dt="2022-07-28T13:59:44.802" v="118"/>
          <ac:cxnSpMkLst>
            <pc:docMk/>
            <pc:sldMk cId="3730488510" sldId="265"/>
            <ac:cxnSpMk id="17" creationId="{6CF1BAF6-AD41-4082-B212-8A1F9A2E8779}"/>
          </ac:cxnSpMkLst>
        </pc:cxnChg>
      </pc:sldChg>
      <pc:sldChg chg="addSp delSp modSp add mod setBg delDesignElem">
        <pc:chgData name="Roman Zhigalov" userId="1f97e9fdf7779aa5" providerId="LiveId" clId="{578709E7-9277-4222-8898-53DBA3482CE4}" dt="2022-07-28T14:00:07.539" v="123" actId="26606"/>
        <pc:sldMkLst>
          <pc:docMk/>
          <pc:sldMk cId="112346653" sldId="266"/>
        </pc:sldMkLst>
        <pc:spChg chg="mod">
          <ac:chgData name="Roman Zhigalov" userId="1f97e9fdf7779aa5" providerId="LiveId" clId="{578709E7-9277-4222-8898-53DBA3482CE4}" dt="2022-07-28T14:00:07.539" v="123" actId="26606"/>
          <ac:spMkLst>
            <pc:docMk/>
            <pc:sldMk cId="112346653" sldId="266"/>
            <ac:spMk id="2" creationId="{7079D1E8-5008-42E0-A39D-09DA8003E594}"/>
          </ac:spMkLst>
        </pc:spChg>
        <pc:spChg chg="add">
          <ac:chgData name="Roman Zhigalov" userId="1f97e9fdf7779aa5" providerId="LiveId" clId="{578709E7-9277-4222-8898-53DBA3482CE4}" dt="2022-07-28T14:00:07.539" v="123" actId="26606"/>
          <ac:spMkLst>
            <pc:docMk/>
            <pc:sldMk cId="112346653" sldId="266"/>
            <ac:spMk id="6" creationId="{665DBBEF-238B-476B-96AB-8AAC3224ECEA}"/>
          </ac:spMkLst>
        </pc:spChg>
        <pc:spChg chg="add">
          <ac:chgData name="Roman Zhigalov" userId="1f97e9fdf7779aa5" providerId="LiveId" clId="{578709E7-9277-4222-8898-53DBA3482CE4}" dt="2022-07-28T14:00:07.539" v="123" actId="26606"/>
          <ac:spMkLst>
            <pc:docMk/>
            <pc:sldMk cId="112346653" sldId="266"/>
            <ac:spMk id="7" creationId="{3FCFB1DE-0B7E-48CC-BA90-B2AB0889F9D6}"/>
          </ac:spMkLst>
        </pc:spChg>
        <pc:spChg chg="del">
          <ac:chgData name="Roman Zhigalov" userId="1f97e9fdf7779aa5" providerId="LiveId" clId="{578709E7-9277-4222-8898-53DBA3482CE4}" dt="2022-07-28T14:00:03.502" v="122"/>
          <ac:spMkLst>
            <pc:docMk/>
            <pc:sldMk cId="112346653" sldId="266"/>
            <ac:spMk id="9" creationId="{AB45A142-4255-493C-8284-5D566C121B10}"/>
          </ac:spMkLst>
        </pc:spChg>
        <pc:picChg chg="mod">
          <ac:chgData name="Roman Zhigalov" userId="1f97e9fdf7779aa5" providerId="LiveId" clId="{578709E7-9277-4222-8898-53DBA3482CE4}" dt="2022-07-28T14:00:07.539" v="123" actId="26606"/>
          <ac:picMkLst>
            <pc:docMk/>
            <pc:sldMk cId="112346653" sldId="266"/>
            <ac:picMk id="4" creationId="{956B2417-4BAA-4E9B-A41B-EFA4D0A45EF8}"/>
          </ac:picMkLst>
        </pc:picChg>
        <pc:cxnChg chg="del">
          <ac:chgData name="Roman Zhigalov" userId="1f97e9fdf7779aa5" providerId="LiveId" clId="{578709E7-9277-4222-8898-53DBA3482CE4}" dt="2022-07-28T14:00:03.502" v="122"/>
          <ac:cxnSpMkLst>
            <pc:docMk/>
            <pc:sldMk cId="112346653" sldId="266"/>
            <ac:cxnSpMk id="11" creationId="{38FB9660-F42F-4313-BBC4-47C007FE484C}"/>
          </ac:cxnSpMkLst>
        </pc:cxnChg>
      </pc:sldChg>
      <pc:sldChg chg="addSp delSp modSp add mod setBg delDesignElem">
        <pc:chgData name="Roman Zhigalov" userId="1f97e9fdf7779aa5" providerId="LiveId" clId="{578709E7-9277-4222-8898-53DBA3482CE4}" dt="2022-07-28T14:00:17.457" v="126" actId="26606"/>
        <pc:sldMkLst>
          <pc:docMk/>
          <pc:sldMk cId="3610300832" sldId="267"/>
        </pc:sldMkLst>
        <pc:spChg chg="mod">
          <ac:chgData name="Roman Zhigalov" userId="1f97e9fdf7779aa5" providerId="LiveId" clId="{578709E7-9277-4222-8898-53DBA3482CE4}" dt="2022-07-28T14:00:17.457" v="126" actId="26606"/>
          <ac:spMkLst>
            <pc:docMk/>
            <pc:sldMk cId="3610300832" sldId="267"/>
            <ac:spMk id="2" creationId="{F9E5CD2A-CDDE-448A-8642-A310B86B79AE}"/>
          </ac:spMkLst>
        </pc:spChg>
        <pc:spChg chg="add">
          <ac:chgData name="Roman Zhigalov" userId="1f97e9fdf7779aa5" providerId="LiveId" clId="{578709E7-9277-4222-8898-53DBA3482CE4}" dt="2022-07-28T14:00:17.457" v="126" actId="26606"/>
          <ac:spMkLst>
            <pc:docMk/>
            <pc:sldMk cId="3610300832" sldId="267"/>
            <ac:spMk id="6" creationId="{665DBBEF-238B-476B-96AB-8AAC3224ECEA}"/>
          </ac:spMkLst>
        </pc:spChg>
        <pc:spChg chg="add">
          <ac:chgData name="Roman Zhigalov" userId="1f97e9fdf7779aa5" providerId="LiveId" clId="{578709E7-9277-4222-8898-53DBA3482CE4}" dt="2022-07-28T14:00:17.457" v="126" actId="26606"/>
          <ac:spMkLst>
            <pc:docMk/>
            <pc:sldMk cId="3610300832" sldId="267"/>
            <ac:spMk id="7" creationId="{3FCFB1DE-0B7E-48CC-BA90-B2AB0889F9D6}"/>
          </ac:spMkLst>
        </pc:spChg>
        <pc:spChg chg="del">
          <ac:chgData name="Roman Zhigalov" userId="1f97e9fdf7779aa5" providerId="LiveId" clId="{578709E7-9277-4222-8898-53DBA3482CE4}" dt="2022-07-28T14:00:15.510" v="125"/>
          <ac:spMkLst>
            <pc:docMk/>
            <pc:sldMk cId="3610300832" sldId="267"/>
            <ac:spMk id="9" creationId="{AB45A142-4255-493C-8284-5D566C121B10}"/>
          </ac:spMkLst>
        </pc:spChg>
        <pc:picChg chg="mod">
          <ac:chgData name="Roman Zhigalov" userId="1f97e9fdf7779aa5" providerId="LiveId" clId="{578709E7-9277-4222-8898-53DBA3482CE4}" dt="2022-07-28T14:00:17.457" v="126" actId="26606"/>
          <ac:picMkLst>
            <pc:docMk/>
            <pc:sldMk cId="3610300832" sldId="267"/>
            <ac:picMk id="4" creationId="{A43CE440-C443-4B31-A98C-751746DBC94F}"/>
          </ac:picMkLst>
        </pc:picChg>
        <pc:cxnChg chg="del">
          <ac:chgData name="Roman Zhigalov" userId="1f97e9fdf7779aa5" providerId="LiveId" clId="{578709E7-9277-4222-8898-53DBA3482CE4}" dt="2022-07-28T14:00:15.510" v="125"/>
          <ac:cxnSpMkLst>
            <pc:docMk/>
            <pc:sldMk cId="3610300832" sldId="267"/>
            <ac:cxnSpMk id="11" creationId="{38FB9660-F42F-4313-BBC4-47C007FE484C}"/>
          </ac:cxnSpMkLst>
        </pc:cxnChg>
      </pc:sldChg>
      <pc:sldChg chg="addSp delSp modSp add mod setBg delDesignElem">
        <pc:chgData name="Roman Zhigalov" userId="1f97e9fdf7779aa5" providerId="LiveId" clId="{578709E7-9277-4222-8898-53DBA3482CE4}" dt="2022-07-28T14:08:25.895" v="281" actId="26606"/>
        <pc:sldMkLst>
          <pc:docMk/>
          <pc:sldMk cId="342040187" sldId="268"/>
        </pc:sldMkLst>
        <pc:spChg chg="mod">
          <ac:chgData name="Roman Zhigalov" userId="1f97e9fdf7779aa5" providerId="LiveId" clId="{578709E7-9277-4222-8898-53DBA3482CE4}" dt="2022-07-28T14:08:25.895" v="281" actId="26606"/>
          <ac:spMkLst>
            <pc:docMk/>
            <pc:sldMk cId="342040187" sldId="268"/>
            <ac:spMk id="2" creationId="{56571F46-0646-4AA4-9CD6-7A17F9DB52B0}"/>
          </ac:spMkLst>
        </pc:spChg>
        <pc:spChg chg="del">
          <ac:chgData name="Roman Zhigalov" userId="1f97e9fdf7779aa5" providerId="LiveId" clId="{578709E7-9277-4222-8898-53DBA3482CE4}" dt="2022-07-28T14:08:23.990" v="280"/>
          <ac:spMkLst>
            <pc:docMk/>
            <pc:sldMk cId="342040187" sldId="268"/>
            <ac:spMk id="71" creationId="{8537B233-9CDD-4A90-AABB-A8963DEE4FBC}"/>
          </ac:spMkLst>
        </pc:spChg>
        <pc:spChg chg="add">
          <ac:chgData name="Roman Zhigalov" userId="1f97e9fdf7779aa5" providerId="LiveId" clId="{578709E7-9277-4222-8898-53DBA3482CE4}" dt="2022-07-28T14:08:25.895" v="281" actId="26606"/>
          <ac:spMkLst>
            <pc:docMk/>
            <pc:sldMk cId="342040187" sldId="268"/>
            <ac:spMk id="5127" creationId="{665DBBEF-238B-476B-96AB-8AAC3224ECEA}"/>
          </ac:spMkLst>
        </pc:spChg>
        <pc:spChg chg="add">
          <ac:chgData name="Roman Zhigalov" userId="1f97e9fdf7779aa5" providerId="LiveId" clId="{578709E7-9277-4222-8898-53DBA3482CE4}" dt="2022-07-28T14:08:25.895" v="281" actId="26606"/>
          <ac:spMkLst>
            <pc:docMk/>
            <pc:sldMk cId="342040187" sldId="268"/>
            <ac:spMk id="5129" creationId="{3FCFB1DE-0B7E-48CC-BA90-B2AB0889F9D6}"/>
          </ac:spMkLst>
        </pc:spChg>
        <pc:picChg chg="mod">
          <ac:chgData name="Roman Zhigalov" userId="1f97e9fdf7779aa5" providerId="LiveId" clId="{578709E7-9277-4222-8898-53DBA3482CE4}" dt="2022-07-28T14:08:25.895" v="281" actId="26606"/>
          <ac:picMkLst>
            <pc:docMk/>
            <pc:sldMk cId="342040187" sldId="268"/>
            <ac:picMk id="5122" creationId="{05333254-403A-4C71-AE06-6412942ADEB8}"/>
          </ac:picMkLst>
        </pc:picChg>
        <pc:cxnChg chg="del">
          <ac:chgData name="Roman Zhigalov" userId="1f97e9fdf7779aa5" providerId="LiveId" clId="{578709E7-9277-4222-8898-53DBA3482CE4}" dt="2022-07-28T14:08:23.990" v="280"/>
          <ac:cxnSpMkLst>
            <pc:docMk/>
            <pc:sldMk cId="342040187" sldId="268"/>
            <ac:cxnSpMk id="73" creationId="{040575EE-C594-4566-BC00-663004E52AB5}"/>
          </ac:cxnSpMkLst>
        </pc:cxnChg>
      </pc:sldChg>
      <pc:sldChg chg="addSp delSp modSp add mod setBg delDesignElem">
        <pc:chgData name="Roman Zhigalov" userId="1f97e9fdf7779aa5" providerId="LiveId" clId="{578709E7-9277-4222-8898-53DBA3482CE4}" dt="2022-07-28T14:00:56.540" v="135" actId="26606"/>
        <pc:sldMkLst>
          <pc:docMk/>
          <pc:sldMk cId="335152531" sldId="269"/>
        </pc:sldMkLst>
        <pc:spChg chg="mod">
          <ac:chgData name="Roman Zhigalov" userId="1f97e9fdf7779aa5" providerId="LiveId" clId="{578709E7-9277-4222-8898-53DBA3482CE4}" dt="2022-07-28T14:00:56.540" v="135" actId="26606"/>
          <ac:spMkLst>
            <pc:docMk/>
            <pc:sldMk cId="335152531" sldId="269"/>
            <ac:spMk id="2" creationId="{42112488-39D3-4773-A211-C8D52A1C3FA6}"/>
          </ac:spMkLst>
        </pc:spChg>
        <pc:spChg chg="add del">
          <ac:chgData name="Roman Zhigalov" userId="1f97e9fdf7779aa5" providerId="LiveId" clId="{578709E7-9277-4222-8898-53DBA3482CE4}" dt="2022-07-28T14:00:53.867" v="130" actId="26606"/>
          <ac:spMkLst>
            <pc:docMk/>
            <pc:sldMk cId="335152531" sldId="269"/>
            <ac:spMk id="10" creationId="{C4879EFC-8E62-4E00-973C-C45EE9EC676D}"/>
          </ac:spMkLst>
        </pc:spChg>
        <pc:spChg chg="add del">
          <ac:chgData name="Roman Zhigalov" userId="1f97e9fdf7779aa5" providerId="LiveId" clId="{578709E7-9277-4222-8898-53DBA3482CE4}" dt="2022-07-28T14:00:53.867" v="130" actId="26606"/>
          <ac:spMkLst>
            <pc:docMk/>
            <pc:sldMk cId="335152531" sldId="269"/>
            <ac:spMk id="11" creationId="{D6A9C53F-5F90-40A5-8C85-5412D39C8C68}"/>
          </ac:spMkLst>
        </pc:spChg>
        <pc:spChg chg="del">
          <ac:chgData name="Roman Zhigalov" userId="1f97e9fdf7779aa5" providerId="LiveId" clId="{578709E7-9277-4222-8898-53DBA3482CE4}" dt="2022-07-28T14:00:46.195" v="128"/>
          <ac:spMkLst>
            <pc:docMk/>
            <pc:sldMk cId="335152531" sldId="269"/>
            <ac:spMk id="13" creationId="{823AC064-BC96-4F32-8AE1-B2FD38754823}"/>
          </ac:spMkLst>
        </pc:spChg>
        <pc:spChg chg="add del">
          <ac:chgData name="Roman Zhigalov" userId="1f97e9fdf7779aa5" providerId="LiveId" clId="{578709E7-9277-4222-8898-53DBA3482CE4}" dt="2022-07-28T14:00:55.913" v="132" actId="26606"/>
          <ac:spMkLst>
            <pc:docMk/>
            <pc:sldMk cId="335152531" sldId="269"/>
            <ac:spMk id="14" creationId="{F0087D53-9295-4463-AAE4-D5C626046E9F}"/>
          </ac:spMkLst>
        </pc:spChg>
        <pc:spChg chg="add del">
          <ac:chgData name="Roman Zhigalov" userId="1f97e9fdf7779aa5" providerId="LiveId" clId="{578709E7-9277-4222-8898-53DBA3482CE4}" dt="2022-07-28T14:00:55.913" v="132" actId="26606"/>
          <ac:spMkLst>
            <pc:docMk/>
            <pc:sldMk cId="335152531" sldId="269"/>
            <ac:spMk id="16" creationId="{D6A9C53F-5F90-40A5-8C85-5412D39C8C68}"/>
          </ac:spMkLst>
        </pc:spChg>
        <pc:spChg chg="add del">
          <ac:chgData name="Roman Zhigalov" userId="1f97e9fdf7779aa5" providerId="LiveId" clId="{578709E7-9277-4222-8898-53DBA3482CE4}" dt="2022-07-28T14:00:56.525" v="134" actId="26606"/>
          <ac:spMkLst>
            <pc:docMk/>
            <pc:sldMk cId="335152531" sldId="269"/>
            <ac:spMk id="18" creationId="{C4879EFC-8E62-4E00-973C-C45EE9EC676D}"/>
          </ac:spMkLst>
        </pc:spChg>
        <pc:spChg chg="add del">
          <ac:chgData name="Roman Zhigalov" userId="1f97e9fdf7779aa5" providerId="LiveId" clId="{578709E7-9277-4222-8898-53DBA3482CE4}" dt="2022-07-28T14:00:56.525" v="134" actId="26606"/>
          <ac:spMkLst>
            <pc:docMk/>
            <pc:sldMk cId="335152531" sldId="269"/>
            <ac:spMk id="19" creationId="{D6A9C53F-5F90-40A5-8C85-5412D39C8C68}"/>
          </ac:spMkLst>
        </pc:spChg>
        <pc:spChg chg="add">
          <ac:chgData name="Roman Zhigalov" userId="1f97e9fdf7779aa5" providerId="LiveId" clId="{578709E7-9277-4222-8898-53DBA3482CE4}" dt="2022-07-28T14:00:56.540" v="135" actId="26606"/>
          <ac:spMkLst>
            <pc:docMk/>
            <pc:sldMk cId="335152531" sldId="269"/>
            <ac:spMk id="21" creationId="{F0087D53-9295-4463-AAE4-D5C626046E9F}"/>
          </ac:spMkLst>
        </pc:spChg>
        <pc:spChg chg="add">
          <ac:chgData name="Roman Zhigalov" userId="1f97e9fdf7779aa5" providerId="LiveId" clId="{578709E7-9277-4222-8898-53DBA3482CE4}" dt="2022-07-28T14:00:56.540" v="135" actId="26606"/>
          <ac:spMkLst>
            <pc:docMk/>
            <pc:sldMk cId="335152531" sldId="269"/>
            <ac:spMk id="22" creationId="{D6A9C53F-5F90-40A5-8C85-5412D39C8C68}"/>
          </ac:spMkLst>
        </pc:spChg>
        <pc:picChg chg="mod">
          <ac:chgData name="Roman Zhigalov" userId="1f97e9fdf7779aa5" providerId="LiveId" clId="{578709E7-9277-4222-8898-53DBA3482CE4}" dt="2022-07-28T14:00:56.540" v="135" actId="26606"/>
          <ac:picMkLst>
            <pc:docMk/>
            <pc:sldMk cId="335152531" sldId="269"/>
            <ac:picMk id="7" creationId="{3BAF0175-0A87-49A7-8B26-6944A71CC410}"/>
          </ac:picMkLst>
        </pc:picChg>
        <pc:picChg chg="mod">
          <ac:chgData name="Roman Zhigalov" userId="1f97e9fdf7779aa5" providerId="LiveId" clId="{578709E7-9277-4222-8898-53DBA3482CE4}" dt="2022-07-28T14:00:56.540" v="135" actId="26606"/>
          <ac:picMkLst>
            <pc:docMk/>
            <pc:sldMk cId="335152531" sldId="269"/>
            <ac:picMk id="8" creationId="{6A4CE743-713C-4A53-8814-E7DDF471E8E4}"/>
          </ac:picMkLst>
        </pc:picChg>
        <pc:cxnChg chg="del">
          <ac:chgData name="Roman Zhigalov" userId="1f97e9fdf7779aa5" providerId="LiveId" clId="{578709E7-9277-4222-8898-53DBA3482CE4}" dt="2022-07-28T14:00:46.195" v="128"/>
          <ac:cxnSpMkLst>
            <pc:docMk/>
            <pc:sldMk cId="335152531" sldId="269"/>
            <ac:cxnSpMk id="15" creationId="{7E7C77BC-7138-40B1-A15B-20F57A494629}"/>
          </ac:cxnSpMkLst>
        </pc:cxnChg>
        <pc:cxnChg chg="del">
          <ac:chgData name="Roman Zhigalov" userId="1f97e9fdf7779aa5" providerId="LiveId" clId="{578709E7-9277-4222-8898-53DBA3482CE4}" dt="2022-07-28T14:00:46.195" v="128"/>
          <ac:cxnSpMkLst>
            <pc:docMk/>
            <pc:sldMk cId="335152531" sldId="269"/>
            <ac:cxnSpMk id="17" creationId="{DB146403-F3D6-484B-B2ED-97F9565D0370}"/>
          </ac:cxnSpMkLst>
        </pc:cxnChg>
      </pc:sldChg>
      <pc:sldChg chg="addSp delSp modSp add mod setBg delDesignElem">
        <pc:chgData name="Roman Zhigalov" userId="1f97e9fdf7779aa5" providerId="LiveId" clId="{578709E7-9277-4222-8898-53DBA3482CE4}" dt="2022-07-28T14:05:09.135" v="214" actId="26606"/>
        <pc:sldMkLst>
          <pc:docMk/>
          <pc:sldMk cId="3551850584" sldId="270"/>
        </pc:sldMkLst>
        <pc:spChg chg="mod">
          <ac:chgData name="Roman Zhigalov" userId="1f97e9fdf7779aa5" providerId="LiveId" clId="{578709E7-9277-4222-8898-53DBA3482CE4}" dt="2022-07-28T14:05:09.135" v="214" actId="26606"/>
          <ac:spMkLst>
            <pc:docMk/>
            <pc:sldMk cId="3551850584" sldId="270"/>
            <ac:spMk id="2" creationId="{A783DD4F-9C8A-480C-89CB-D67B4D1F6D8C}"/>
          </ac:spMkLst>
        </pc:spChg>
        <pc:spChg chg="mod">
          <ac:chgData name="Roman Zhigalov" userId="1f97e9fdf7779aa5" providerId="LiveId" clId="{578709E7-9277-4222-8898-53DBA3482CE4}" dt="2022-07-28T14:05:09.135" v="214" actId="26606"/>
          <ac:spMkLst>
            <pc:docMk/>
            <pc:sldMk cId="3551850584" sldId="270"/>
            <ac:spMk id="3" creationId="{9F80D0C2-1900-4EFA-9901-B1749C80B0AD}"/>
          </ac:spMkLst>
        </pc:spChg>
        <pc:spChg chg="add">
          <ac:chgData name="Roman Zhigalov" userId="1f97e9fdf7779aa5" providerId="LiveId" clId="{578709E7-9277-4222-8898-53DBA3482CE4}" dt="2022-07-28T14:05:09.135" v="214" actId="26606"/>
          <ac:spMkLst>
            <pc:docMk/>
            <pc:sldMk cId="3551850584" sldId="270"/>
            <ac:spMk id="5" creationId="{827B839B-9ADE-406B-8590-F1CAEDED45A1}"/>
          </ac:spMkLst>
        </pc:spChg>
        <pc:spChg chg="add">
          <ac:chgData name="Roman Zhigalov" userId="1f97e9fdf7779aa5" providerId="LiveId" clId="{578709E7-9277-4222-8898-53DBA3482CE4}" dt="2022-07-28T14:05:09.135" v="214" actId="26606"/>
          <ac:spMkLst>
            <pc:docMk/>
            <pc:sldMk cId="3551850584" sldId="270"/>
            <ac:spMk id="6" creationId="{CFE45BF0-46DB-408C-B5F7-7B11716805D4}"/>
          </ac:spMkLst>
        </pc:spChg>
        <pc:spChg chg="add">
          <ac:chgData name="Roman Zhigalov" userId="1f97e9fdf7779aa5" providerId="LiveId" clId="{578709E7-9277-4222-8898-53DBA3482CE4}" dt="2022-07-28T14:05:09.135" v="214" actId="26606"/>
          <ac:spMkLst>
            <pc:docMk/>
            <pc:sldMk cId="3551850584" sldId="270"/>
            <ac:spMk id="7" creationId="{472E3A19-F5D5-48FC-BB9C-48C2F68F598B}"/>
          </ac:spMkLst>
        </pc:spChg>
        <pc:spChg chg="del">
          <ac:chgData name="Roman Zhigalov" userId="1f97e9fdf7779aa5" providerId="LiveId" clId="{578709E7-9277-4222-8898-53DBA3482CE4}" dt="2022-07-28T14:05:07.165" v="213"/>
          <ac:spMkLst>
            <pc:docMk/>
            <pc:sldMk cId="3551850584" sldId="270"/>
            <ac:spMk id="8" creationId="{DBF61EA3-B236-439E-9C0B-340980D56BEE}"/>
          </ac:spMkLst>
        </pc:spChg>
        <pc:spChg chg="add">
          <ac:chgData name="Roman Zhigalov" userId="1f97e9fdf7779aa5" providerId="LiveId" clId="{578709E7-9277-4222-8898-53DBA3482CE4}" dt="2022-07-28T14:05:09.135" v="214" actId="26606"/>
          <ac:spMkLst>
            <pc:docMk/>
            <pc:sldMk cId="3551850584" sldId="270"/>
            <ac:spMk id="12" creationId="{2AEBC8F2-97B1-41B4-93F1-2D289E197FBA}"/>
          </ac:spMkLst>
        </pc:spChg>
        <pc:spChg chg="del">
          <ac:chgData name="Roman Zhigalov" userId="1f97e9fdf7779aa5" providerId="LiveId" clId="{578709E7-9277-4222-8898-53DBA3482CE4}" dt="2022-07-28T14:05:07.165" v="213"/>
          <ac:spMkLst>
            <pc:docMk/>
            <pc:sldMk cId="3551850584" sldId="270"/>
            <ac:spMk id="14" creationId="{E659831F-0D9A-4C63-9EBB-8435B85A440F}"/>
          </ac:spMkLst>
        </pc:spChg>
        <pc:spChg chg="add">
          <ac:chgData name="Roman Zhigalov" userId="1f97e9fdf7779aa5" providerId="LiveId" clId="{578709E7-9277-4222-8898-53DBA3482CE4}" dt="2022-07-28T14:05:09.135" v="214" actId="26606"/>
          <ac:spMkLst>
            <pc:docMk/>
            <pc:sldMk cId="3551850584" sldId="270"/>
            <ac:spMk id="16" creationId="{7A62E32F-BB65-43A8-8EB5-92346890E549}"/>
          </ac:spMkLst>
        </pc:spChg>
        <pc:spChg chg="add">
          <ac:chgData name="Roman Zhigalov" userId="1f97e9fdf7779aa5" providerId="LiveId" clId="{578709E7-9277-4222-8898-53DBA3482CE4}" dt="2022-07-28T14:05:09.135" v="214" actId="26606"/>
          <ac:spMkLst>
            <pc:docMk/>
            <pc:sldMk cId="3551850584" sldId="270"/>
            <ac:spMk id="18" creationId="{14E91B64-9FCC-451E-AFB4-A827D6329367}"/>
          </ac:spMkLst>
        </pc:spChg>
        <pc:grpChg chg="del">
          <ac:chgData name="Roman Zhigalov" userId="1f97e9fdf7779aa5" providerId="LiveId" clId="{578709E7-9277-4222-8898-53DBA3482CE4}" dt="2022-07-28T14:05:07.165" v="213"/>
          <ac:grpSpMkLst>
            <pc:docMk/>
            <pc:sldMk cId="3551850584" sldId="270"/>
            <ac:grpSpMk id="10" creationId="{28FAF094-D087-493F-8DF9-A486C2D6BBAA}"/>
          </ac:grpSpMkLst>
        </pc:grpChg>
      </pc:sldChg>
      <pc:sldChg chg="addSp delSp modSp add mod setBg delDesignElem">
        <pc:chgData name="Roman Zhigalov" userId="1f97e9fdf7779aa5" providerId="LiveId" clId="{578709E7-9277-4222-8898-53DBA3482CE4}" dt="2022-07-28T14:01:13.543" v="139" actId="403"/>
        <pc:sldMkLst>
          <pc:docMk/>
          <pc:sldMk cId="2644670492" sldId="271"/>
        </pc:sldMkLst>
        <pc:spChg chg="mod">
          <ac:chgData name="Roman Zhigalov" userId="1f97e9fdf7779aa5" providerId="LiveId" clId="{578709E7-9277-4222-8898-53DBA3482CE4}" dt="2022-07-28T14:01:11.950" v="138" actId="26606"/>
          <ac:spMkLst>
            <pc:docMk/>
            <pc:sldMk cId="2644670492" sldId="271"/>
            <ac:spMk id="2" creationId="{79A1DFBA-B36F-4F9D-B139-B286FD4A9641}"/>
          </ac:spMkLst>
        </pc:spChg>
        <pc:spChg chg="mod">
          <ac:chgData name="Roman Zhigalov" userId="1f97e9fdf7779aa5" providerId="LiveId" clId="{578709E7-9277-4222-8898-53DBA3482CE4}" dt="2022-07-28T14:01:13.543" v="139" actId="403"/>
          <ac:spMkLst>
            <pc:docMk/>
            <pc:sldMk cId="2644670492" sldId="271"/>
            <ac:spMk id="3" creationId="{0EF31E8F-7F61-46EF-8D33-E93DC1EF7676}"/>
          </ac:spMkLst>
        </pc:spChg>
        <pc:spChg chg="add">
          <ac:chgData name="Roman Zhigalov" userId="1f97e9fdf7779aa5" providerId="LiveId" clId="{578709E7-9277-4222-8898-53DBA3482CE4}" dt="2022-07-28T14:01:11.950" v="138" actId="26606"/>
          <ac:spMkLst>
            <pc:docMk/>
            <pc:sldMk cId="2644670492" sldId="271"/>
            <ac:spMk id="5" creationId="{777A147A-9ED8-46B4-8660-1B3C2AA880B5}"/>
          </ac:spMkLst>
        </pc:spChg>
        <pc:spChg chg="add">
          <ac:chgData name="Roman Zhigalov" userId="1f97e9fdf7779aa5" providerId="LiveId" clId="{578709E7-9277-4222-8898-53DBA3482CE4}" dt="2022-07-28T14:01:11.950" v="138" actId="26606"/>
          <ac:spMkLst>
            <pc:docMk/>
            <pc:sldMk cId="2644670492" sldId="271"/>
            <ac:spMk id="6" creationId="{5D6C15A0-C087-4593-8414-2B4EC1CDC3DE}"/>
          </ac:spMkLst>
        </pc:spChg>
        <pc:spChg chg="del">
          <ac:chgData name="Roman Zhigalov" userId="1f97e9fdf7779aa5" providerId="LiveId" clId="{578709E7-9277-4222-8898-53DBA3482CE4}" dt="2022-07-28T14:01:07.995" v="137"/>
          <ac:spMkLst>
            <pc:docMk/>
            <pc:sldMk cId="2644670492" sldId="271"/>
            <ac:spMk id="8" creationId="{DBF61EA3-B236-439E-9C0B-340980D56BEE}"/>
          </ac:spMkLst>
        </pc:spChg>
        <pc:spChg chg="del">
          <ac:chgData name="Roman Zhigalov" userId="1f97e9fdf7779aa5" providerId="LiveId" clId="{578709E7-9277-4222-8898-53DBA3482CE4}" dt="2022-07-28T14:01:07.995" v="137"/>
          <ac:spMkLst>
            <pc:docMk/>
            <pc:sldMk cId="2644670492" sldId="271"/>
            <ac:spMk id="14" creationId="{E659831F-0D9A-4C63-9EBB-8435B85A440F}"/>
          </ac:spMkLst>
        </pc:spChg>
        <pc:grpChg chg="del">
          <ac:chgData name="Roman Zhigalov" userId="1f97e9fdf7779aa5" providerId="LiveId" clId="{578709E7-9277-4222-8898-53DBA3482CE4}" dt="2022-07-28T14:01:07.995" v="137"/>
          <ac:grpSpMkLst>
            <pc:docMk/>
            <pc:sldMk cId="2644670492" sldId="271"/>
            <ac:grpSpMk id="10" creationId="{28FAF094-D087-493F-8DF9-A486C2D6BBAA}"/>
          </ac:grpSpMkLst>
        </pc:grpChg>
      </pc:sldChg>
      <pc:sldChg chg="addSp delSp modSp add mod setBg delDesignElem">
        <pc:chgData name="Roman Zhigalov" userId="1f97e9fdf7779aa5" providerId="LiveId" clId="{578709E7-9277-4222-8898-53DBA3482CE4}" dt="2022-07-28T14:09:04.705" v="293" actId="26606"/>
        <pc:sldMkLst>
          <pc:docMk/>
          <pc:sldMk cId="2885416685" sldId="272"/>
        </pc:sldMkLst>
        <pc:spChg chg="mod">
          <ac:chgData name="Roman Zhigalov" userId="1f97e9fdf7779aa5" providerId="LiveId" clId="{578709E7-9277-4222-8898-53DBA3482CE4}" dt="2022-07-28T14:09:04.705" v="293" actId="26606"/>
          <ac:spMkLst>
            <pc:docMk/>
            <pc:sldMk cId="2885416685" sldId="272"/>
            <ac:spMk id="2" creationId="{E8BD408C-69A6-41CB-AB91-158CAC388DC3}"/>
          </ac:spMkLst>
        </pc:spChg>
        <pc:spChg chg="del">
          <ac:chgData name="Roman Zhigalov" userId="1f97e9fdf7779aa5" providerId="LiveId" clId="{578709E7-9277-4222-8898-53DBA3482CE4}" dt="2022-07-28T14:09:01.885" v="292"/>
          <ac:spMkLst>
            <pc:docMk/>
            <pc:sldMk cId="2885416685" sldId="272"/>
            <ac:spMk id="73" creationId="{2C61293E-6EBE-43EF-A52C-9BEBFD7679D4}"/>
          </ac:spMkLst>
        </pc:spChg>
        <pc:spChg chg="del">
          <ac:chgData name="Roman Zhigalov" userId="1f97e9fdf7779aa5" providerId="LiveId" clId="{578709E7-9277-4222-8898-53DBA3482CE4}" dt="2022-07-28T14:09:01.885" v="292"/>
          <ac:spMkLst>
            <pc:docMk/>
            <pc:sldMk cId="2885416685" sldId="272"/>
            <ac:spMk id="75" creationId="{21540236-BFD5-4A9D-8840-4703E7F76825}"/>
          </ac:spMkLst>
        </pc:spChg>
        <pc:spChg chg="del">
          <ac:chgData name="Roman Zhigalov" userId="1f97e9fdf7779aa5" providerId="LiveId" clId="{578709E7-9277-4222-8898-53DBA3482CE4}" dt="2022-07-28T14:09:04.705" v="293" actId="26606"/>
          <ac:spMkLst>
            <pc:docMk/>
            <pc:sldMk cId="2885416685" sldId="272"/>
            <ac:spMk id="8198" creationId="{DA83E4C7-772E-13EC-F57F-57F59F79FB46}"/>
          </ac:spMkLst>
        </pc:spChg>
        <pc:spChg chg="add">
          <ac:chgData name="Roman Zhigalov" userId="1f97e9fdf7779aa5" providerId="LiveId" clId="{578709E7-9277-4222-8898-53DBA3482CE4}" dt="2022-07-28T14:09:04.705" v="293" actId="26606"/>
          <ac:spMkLst>
            <pc:docMk/>
            <pc:sldMk cId="2885416685" sldId="272"/>
            <ac:spMk id="8203" creationId="{9B7AD9F6-8CE7-4299-8FC6-328F4DCD3FF9}"/>
          </ac:spMkLst>
        </pc:spChg>
        <pc:spChg chg="add">
          <ac:chgData name="Roman Zhigalov" userId="1f97e9fdf7779aa5" providerId="LiveId" clId="{578709E7-9277-4222-8898-53DBA3482CE4}" dt="2022-07-28T14:09:04.705" v="293" actId="26606"/>
          <ac:spMkLst>
            <pc:docMk/>
            <pc:sldMk cId="2885416685" sldId="272"/>
            <ac:spMk id="8205" creationId="{F49775AF-8896-43EE-92C6-83497D6DC56F}"/>
          </ac:spMkLst>
        </pc:spChg>
        <pc:picChg chg="mod">
          <ac:chgData name="Roman Zhigalov" userId="1f97e9fdf7779aa5" providerId="LiveId" clId="{578709E7-9277-4222-8898-53DBA3482CE4}" dt="2022-07-28T14:09:04.705" v="293" actId="26606"/>
          <ac:picMkLst>
            <pc:docMk/>
            <pc:sldMk cId="2885416685" sldId="272"/>
            <ac:picMk id="8194" creationId="{703D1D7C-5C68-473D-8906-E6487B8FF430}"/>
          </ac:picMkLst>
        </pc:picChg>
      </pc:sldChg>
      <pc:sldChg chg="addSp delSp modSp add mod setBg delDesignElem chgLayout">
        <pc:chgData name="Roman Zhigalov" userId="1f97e9fdf7779aa5" providerId="LiveId" clId="{578709E7-9277-4222-8898-53DBA3482CE4}" dt="2022-07-28T14:01:31.724" v="143" actId="26606"/>
        <pc:sldMkLst>
          <pc:docMk/>
          <pc:sldMk cId="1078667659" sldId="273"/>
        </pc:sldMkLst>
        <pc:spChg chg="mod ord">
          <ac:chgData name="Roman Zhigalov" userId="1f97e9fdf7779aa5" providerId="LiveId" clId="{578709E7-9277-4222-8898-53DBA3482CE4}" dt="2022-07-28T14:01:31.724" v="143" actId="26606"/>
          <ac:spMkLst>
            <pc:docMk/>
            <pc:sldMk cId="1078667659" sldId="273"/>
            <ac:spMk id="2" creationId="{8BBDD9B9-5F6C-43B8-AB3A-8A48B06F2692}"/>
          </ac:spMkLst>
        </pc:spChg>
        <pc:spChg chg="add">
          <ac:chgData name="Roman Zhigalov" userId="1f97e9fdf7779aa5" providerId="LiveId" clId="{578709E7-9277-4222-8898-53DBA3482CE4}" dt="2022-07-28T14:01:31.724" v="143" actId="26606"/>
          <ac:spMkLst>
            <pc:docMk/>
            <pc:sldMk cId="1078667659" sldId="273"/>
            <ac:spMk id="6" creationId="{37C89E4B-3C9F-44B9-8B86-D9E3D112D8EC}"/>
          </ac:spMkLst>
        </pc:spChg>
        <pc:spChg chg="del">
          <ac:chgData name="Roman Zhigalov" userId="1f97e9fdf7779aa5" providerId="LiveId" clId="{578709E7-9277-4222-8898-53DBA3482CE4}" dt="2022-07-28T14:01:20.654" v="141"/>
          <ac:spMkLst>
            <pc:docMk/>
            <pc:sldMk cId="1078667659" sldId="273"/>
            <ac:spMk id="9" creationId="{37C89E4B-3C9F-44B9-8B86-D9E3D112D8EC}"/>
          </ac:spMkLst>
        </pc:spChg>
        <pc:picChg chg="mod ord">
          <ac:chgData name="Roman Zhigalov" userId="1f97e9fdf7779aa5" providerId="LiveId" clId="{578709E7-9277-4222-8898-53DBA3482CE4}" dt="2022-07-28T14:01:31.724" v="143" actId="26606"/>
          <ac:picMkLst>
            <pc:docMk/>
            <pc:sldMk cId="1078667659" sldId="273"/>
            <ac:picMk id="4" creationId="{F2A016E1-DFF1-4597-96A5-E5FF5EC62D66}"/>
          </ac:picMkLst>
        </pc:picChg>
        <pc:cxnChg chg="add">
          <ac:chgData name="Roman Zhigalov" userId="1f97e9fdf7779aa5" providerId="LiveId" clId="{578709E7-9277-4222-8898-53DBA3482CE4}" dt="2022-07-28T14:01:31.724" v="143" actId="26606"/>
          <ac:cxnSpMkLst>
            <pc:docMk/>
            <pc:sldMk cId="1078667659" sldId="273"/>
            <ac:cxnSpMk id="7" creationId="{AA2EAA10-076F-46BD-8F0F-B9A2FB77A85C}"/>
          </ac:cxnSpMkLst>
        </pc:cxnChg>
        <pc:cxnChg chg="add">
          <ac:chgData name="Roman Zhigalov" userId="1f97e9fdf7779aa5" providerId="LiveId" clId="{578709E7-9277-4222-8898-53DBA3482CE4}" dt="2022-07-28T14:01:31.724" v="143" actId="26606"/>
          <ac:cxnSpMkLst>
            <pc:docMk/>
            <pc:sldMk cId="1078667659" sldId="273"/>
            <ac:cxnSpMk id="8" creationId="{D891E407-403B-4764-86C9-33A56D3BCAA3}"/>
          </ac:cxnSpMkLst>
        </pc:cxnChg>
        <pc:cxnChg chg="del">
          <ac:chgData name="Roman Zhigalov" userId="1f97e9fdf7779aa5" providerId="LiveId" clId="{578709E7-9277-4222-8898-53DBA3482CE4}" dt="2022-07-28T14:01:20.654" v="141"/>
          <ac:cxnSpMkLst>
            <pc:docMk/>
            <pc:sldMk cId="1078667659" sldId="273"/>
            <ac:cxnSpMk id="11" creationId="{AA2EAA10-076F-46BD-8F0F-B9A2FB77A85C}"/>
          </ac:cxnSpMkLst>
        </pc:cxnChg>
        <pc:cxnChg chg="del">
          <ac:chgData name="Roman Zhigalov" userId="1f97e9fdf7779aa5" providerId="LiveId" clId="{578709E7-9277-4222-8898-53DBA3482CE4}" dt="2022-07-28T14:01:20.654" v="141"/>
          <ac:cxnSpMkLst>
            <pc:docMk/>
            <pc:sldMk cId="1078667659" sldId="273"/>
            <ac:cxnSpMk id="13" creationId="{D891E407-403B-4764-86C9-33A56D3BCAA3}"/>
          </ac:cxnSpMkLst>
        </pc:cxnChg>
      </pc:sldChg>
      <pc:sldChg chg="addSp delSp modSp add mod setBg delDesignElem">
        <pc:chgData name="Roman Zhigalov" userId="1f97e9fdf7779aa5" providerId="LiveId" clId="{578709E7-9277-4222-8898-53DBA3482CE4}" dt="2022-07-28T14:05:20.605" v="219" actId="26606"/>
        <pc:sldMkLst>
          <pc:docMk/>
          <pc:sldMk cId="416893752" sldId="274"/>
        </pc:sldMkLst>
        <pc:spChg chg="mod">
          <ac:chgData name="Roman Zhigalov" userId="1f97e9fdf7779aa5" providerId="LiveId" clId="{578709E7-9277-4222-8898-53DBA3482CE4}" dt="2022-07-28T14:05:20.605" v="219" actId="26606"/>
          <ac:spMkLst>
            <pc:docMk/>
            <pc:sldMk cId="416893752" sldId="274"/>
            <ac:spMk id="2" creationId="{B909C70B-60F7-41CC-B9AD-D5B52C7433C9}"/>
          </ac:spMkLst>
        </pc:spChg>
        <pc:spChg chg="del">
          <ac:chgData name="Roman Zhigalov" userId="1f97e9fdf7779aa5" providerId="LiveId" clId="{578709E7-9277-4222-8898-53DBA3482CE4}" dt="2022-07-28T14:05:14.865" v="216"/>
          <ac:spMkLst>
            <pc:docMk/>
            <pc:sldMk cId="416893752" sldId="274"/>
            <ac:spMk id="71" creationId="{E45B1D5C-0827-4AF0-8186-11FC5A8B8B92}"/>
          </ac:spMkLst>
        </pc:spChg>
        <pc:spChg chg="del">
          <ac:chgData name="Roman Zhigalov" userId="1f97e9fdf7779aa5" providerId="LiveId" clId="{578709E7-9277-4222-8898-53DBA3482CE4}" dt="2022-07-28T14:05:14.865" v="216"/>
          <ac:spMkLst>
            <pc:docMk/>
            <pc:sldMk cId="416893752" sldId="274"/>
            <ac:spMk id="73" creationId="{99413ED5-9ED4-4772-BCE4-2BCAE6B12E35}"/>
          </ac:spMkLst>
        </pc:spChg>
        <pc:spChg chg="del">
          <ac:chgData name="Roman Zhigalov" userId="1f97e9fdf7779aa5" providerId="LiveId" clId="{578709E7-9277-4222-8898-53DBA3482CE4}" dt="2022-07-28T14:05:14.865" v="216"/>
          <ac:spMkLst>
            <pc:docMk/>
            <pc:sldMk cId="416893752" sldId="274"/>
            <ac:spMk id="75" creationId="{04357C93-F0CB-4A1C-8F77-4E9063789819}"/>
          </ac:spMkLst>
        </pc:spChg>
        <pc:spChg chg="del">
          <ac:chgData name="Roman Zhigalov" userId="1f97e9fdf7779aa5" providerId="LiveId" clId="{578709E7-9277-4222-8898-53DBA3482CE4}" dt="2022-07-28T14:05:14.865" v="216"/>
          <ac:spMkLst>
            <pc:docMk/>
            <pc:sldMk cId="416893752" sldId="274"/>
            <ac:spMk id="77" creationId="{90F533E9-6690-41A8-A372-4C6C622D028D}"/>
          </ac:spMkLst>
        </pc:spChg>
        <pc:spChg chg="add del">
          <ac:chgData name="Roman Zhigalov" userId="1f97e9fdf7779aa5" providerId="LiveId" clId="{578709E7-9277-4222-8898-53DBA3482CE4}" dt="2022-07-28T14:05:20.585" v="218" actId="26606"/>
          <ac:spMkLst>
            <pc:docMk/>
            <pc:sldMk cId="416893752" sldId="274"/>
            <ac:spMk id="11271" creationId="{BA79A7CF-01AF-4178-9369-94E0C90EB046}"/>
          </ac:spMkLst>
        </pc:spChg>
        <pc:spChg chg="add del">
          <ac:chgData name="Roman Zhigalov" userId="1f97e9fdf7779aa5" providerId="LiveId" clId="{578709E7-9277-4222-8898-53DBA3482CE4}" dt="2022-07-28T14:05:20.585" v="218" actId="26606"/>
          <ac:spMkLst>
            <pc:docMk/>
            <pc:sldMk cId="416893752" sldId="274"/>
            <ac:spMk id="11273" creationId="{99413ED5-9ED4-4772-BCE4-2BCAE6B12E35}"/>
          </ac:spMkLst>
        </pc:spChg>
        <pc:spChg chg="add del">
          <ac:chgData name="Roman Zhigalov" userId="1f97e9fdf7779aa5" providerId="LiveId" clId="{578709E7-9277-4222-8898-53DBA3482CE4}" dt="2022-07-28T14:05:20.585" v="218" actId="26606"/>
          <ac:spMkLst>
            <pc:docMk/>
            <pc:sldMk cId="416893752" sldId="274"/>
            <ac:spMk id="11275" creationId="{04357C93-F0CB-4A1C-8F77-4E9063789819}"/>
          </ac:spMkLst>
        </pc:spChg>
        <pc:spChg chg="add del">
          <ac:chgData name="Roman Zhigalov" userId="1f97e9fdf7779aa5" providerId="LiveId" clId="{578709E7-9277-4222-8898-53DBA3482CE4}" dt="2022-07-28T14:05:20.585" v="218" actId="26606"/>
          <ac:spMkLst>
            <pc:docMk/>
            <pc:sldMk cId="416893752" sldId="274"/>
            <ac:spMk id="11277" creationId="{90F533E9-6690-41A8-A372-4C6C622D028D}"/>
          </ac:spMkLst>
        </pc:spChg>
        <pc:spChg chg="add">
          <ac:chgData name="Roman Zhigalov" userId="1f97e9fdf7779aa5" providerId="LiveId" clId="{578709E7-9277-4222-8898-53DBA3482CE4}" dt="2022-07-28T14:05:20.605" v="219" actId="26606"/>
          <ac:spMkLst>
            <pc:docMk/>
            <pc:sldMk cId="416893752" sldId="274"/>
            <ac:spMk id="11279" creationId="{665DBBEF-238B-476B-96AB-8AAC3224ECEA}"/>
          </ac:spMkLst>
        </pc:spChg>
        <pc:spChg chg="add">
          <ac:chgData name="Roman Zhigalov" userId="1f97e9fdf7779aa5" providerId="LiveId" clId="{578709E7-9277-4222-8898-53DBA3482CE4}" dt="2022-07-28T14:05:20.605" v="219" actId="26606"/>
          <ac:spMkLst>
            <pc:docMk/>
            <pc:sldMk cId="416893752" sldId="274"/>
            <ac:spMk id="11280" creationId="{3FCFB1DE-0B7E-48CC-BA90-B2AB0889F9D6}"/>
          </ac:spMkLst>
        </pc:spChg>
        <pc:picChg chg="mod">
          <ac:chgData name="Roman Zhigalov" userId="1f97e9fdf7779aa5" providerId="LiveId" clId="{578709E7-9277-4222-8898-53DBA3482CE4}" dt="2022-07-28T14:05:20.605" v="219" actId="26606"/>
          <ac:picMkLst>
            <pc:docMk/>
            <pc:sldMk cId="416893752" sldId="274"/>
            <ac:picMk id="11266" creationId="{C7A59B96-38FB-4DA8-AEFF-59A8A138CDC9}"/>
          </ac:picMkLst>
        </pc:picChg>
      </pc:sldChg>
      <pc:sldChg chg="new del">
        <pc:chgData name="Roman Zhigalov" userId="1f97e9fdf7779aa5" providerId="LiveId" clId="{578709E7-9277-4222-8898-53DBA3482CE4}" dt="2022-07-28T14:01:55.555" v="151" actId="47"/>
        <pc:sldMkLst>
          <pc:docMk/>
          <pc:sldMk cId="1956306061" sldId="274"/>
        </pc:sldMkLst>
      </pc:sldChg>
      <pc:sldChg chg="addSp delSp modSp add mod setBg delDesignElem">
        <pc:chgData name="Roman Zhigalov" userId="1f97e9fdf7779aa5" providerId="LiveId" clId="{578709E7-9277-4222-8898-53DBA3482CE4}" dt="2022-07-28T14:01:50.434" v="150" actId="403"/>
        <pc:sldMkLst>
          <pc:docMk/>
          <pc:sldMk cId="487963595" sldId="275"/>
        </pc:sldMkLst>
        <pc:spChg chg="mod">
          <ac:chgData name="Roman Zhigalov" userId="1f97e9fdf7779aa5" providerId="LiveId" clId="{578709E7-9277-4222-8898-53DBA3482CE4}" dt="2022-07-28T14:01:47.957" v="147" actId="26606"/>
          <ac:spMkLst>
            <pc:docMk/>
            <pc:sldMk cId="487963595" sldId="275"/>
            <ac:spMk id="2" creationId="{4812DB5E-ACE6-4AC7-A07F-3D329D83F092}"/>
          </ac:spMkLst>
        </pc:spChg>
        <pc:spChg chg="mod">
          <ac:chgData name="Roman Zhigalov" userId="1f97e9fdf7779aa5" providerId="LiveId" clId="{578709E7-9277-4222-8898-53DBA3482CE4}" dt="2022-07-28T14:01:50.434" v="150" actId="403"/>
          <ac:spMkLst>
            <pc:docMk/>
            <pc:sldMk cId="487963595" sldId="275"/>
            <ac:spMk id="3" creationId="{50542F2F-D883-4A00-B3DA-478B50DA42D1}"/>
          </ac:spMkLst>
        </pc:spChg>
        <pc:spChg chg="add">
          <ac:chgData name="Roman Zhigalov" userId="1f97e9fdf7779aa5" providerId="LiveId" clId="{578709E7-9277-4222-8898-53DBA3482CE4}" dt="2022-07-28T14:01:47.957" v="147" actId="26606"/>
          <ac:spMkLst>
            <pc:docMk/>
            <pc:sldMk cId="487963595" sldId="275"/>
            <ac:spMk id="5" creationId="{777A147A-9ED8-46B4-8660-1B3C2AA880B5}"/>
          </ac:spMkLst>
        </pc:spChg>
        <pc:spChg chg="add">
          <ac:chgData name="Roman Zhigalov" userId="1f97e9fdf7779aa5" providerId="LiveId" clId="{578709E7-9277-4222-8898-53DBA3482CE4}" dt="2022-07-28T14:01:47.957" v="147" actId="26606"/>
          <ac:spMkLst>
            <pc:docMk/>
            <pc:sldMk cId="487963595" sldId="275"/>
            <ac:spMk id="6" creationId="{5D6C15A0-C087-4593-8414-2B4EC1CDC3DE}"/>
          </ac:spMkLst>
        </pc:spChg>
        <pc:spChg chg="del">
          <ac:chgData name="Roman Zhigalov" userId="1f97e9fdf7779aa5" providerId="LiveId" clId="{578709E7-9277-4222-8898-53DBA3482CE4}" dt="2022-07-28T14:01:45.165" v="146"/>
          <ac:spMkLst>
            <pc:docMk/>
            <pc:sldMk cId="487963595" sldId="275"/>
            <ac:spMk id="8" creationId="{DBF61EA3-B236-439E-9C0B-340980D56BEE}"/>
          </ac:spMkLst>
        </pc:spChg>
        <pc:spChg chg="del">
          <ac:chgData name="Roman Zhigalov" userId="1f97e9fdf7779aa5" providerId="LiveId" clId="{578709E7-9277-4222-8898-53DBA3482CE4}" dt="2022-07-28T14:01:45.165" v="146"/>
          <ac:spMkLst>
            <pc:docMk/>
            <pc:sldMk cId="487963595" sldId="275"/>
            <ac:spMk id="14" creationId="{E659831F-0D9A-4C63-9EBB-8435B85A440F}"/>
          </ac:spMkLst>
        </pc:spChg>
        <pc:grpChg chg="del">
          <ac:chgData name="Roman Zhigalov" userId="1f97e9fdf7779aa5" providerId="LiveId" clId="{578709E7-9277-4222-8898-53DBA3482CE4}" dt="2022-07-28T14:01:45.165" v="146"/>
          <ac:grpSpMkLst>
            <pc:docMk/>
            <pc:sldMk cId="487963595" sldId="275"/>
            <ac:grpSpMk id="10" creationId="{28FAF094-D087-493F-8DF9-A486C2D6BBAA}"/>
          </ac:grpSpMkLst>
        </pc:grpChg>
      </pc:sldChg>
      <pc:sldChg chg="addSp delSp modSp add mod setBg delDesignElem">
        <pc:chgData name="Roman Zhigalov" userId="1f97e9fdf7779aa5" providerId="LiveId" clId="{578709E7-9277-4222-8898-53DBA3482CE4}" dt="2022-07-28T14:05:48.615" v="227" actId="26606"/>
        <pc:sldMkLst>
          <pc:docMk/>
          <pc:sldMk cId="1977640581" sldId="276"/>
        </pc:sldMkLst>
        <pc:spChg chg="mod ord">
          <ac:chgData name="Roman Zhigalov" userId="1f97e9fdf7779aa5" providerId="LiveId" clId="{578709E7-9277-4222-8898-53DBA3482CE4}" dt="2022-07-28T14:05:48.615" v="227" actId="26606"/>
          <ac:spMkLst>
            <pc:docMk/>
            <pc:sldMk cId="1977640581" sldId="276"/>
            <ac:spMk id="2" creationId="{0A4319DF-F82D-43F9-BA68-7F5DC47A864D}"/>
          </ac:spMkLst>
        </pc:spChg>
        <pc:spChg chg="del">
          <ac:chgData name="Roman Zhigalov" userId="1f97e9fdf7779aa5" providerId="LiveId" clId="{578709E7-9277-4222-8898-53DBA3482CE4}" dt="2022-07-28T14:05:46.060" v="224"/>
          <ac:spMkLst>
            <pc:docMk/>
            <pc:sldMk cId="1977640581" sldId="276"/>
            <ac:spMk id="71" creationId="{E49CC64F-7275-4E33-961B-0C5CDC439875}"/>
          </ac:spMkLst>
        </pc:spChg>
        <pc:spChg chg="add del">
          <ac:chgData name="Roman Zhigalov" userId="1f97e9fdf7779aa5" providerId="LiveId" clId="{578709E7-9277-4222-8898-53DBA3482CE4}" dt="2022-07-28T14:05:48.591" v="226" actId="26606"/>
          <ac:spMkLst>
            <pc:docMk/>
            <pc:sldMk cId="1977640581" sldId="276"/>
            <ac:spMk id="12295" creationId="{0E9C5405-4A49-4E12-98FD-8966C1118F23}"/>
          </ac:spMkLst>
        </pc:spChg>
        <pc:spChg chg="add del">
          <ac:chgData name="Roman Zhigalov" userId="1f97e9fdf7779aa5" providerId="LiveId" clId="{578709E7-9277-4222-8898-53DBA3482CE4}" dt="2022-07-28T14:05:48.591" v="226" actId="26606"/>
          <ac:spMkLst>
            <pc:docMk/>
            <pc:sldMk cId="1977640581" sldId="276"/>
            <ac:spMk id="12297" creationId="{35B9823A-85C3-4837-8700-3D94F9B36113}"/>
          </ac:spMkLst>
        </pc:spChg>
        <pc:spChg chg="add del">
          <ac:chgData name="Roman Zhigalov" userId="1f97e9fdf7779aa5" providerId="LiveId" clId="{578709E7-9277-4222-8898-53DBA3482CE4}" dt="2022-07-28T14:05:48.591" v="226" actId="26606"/>
          <ac:spMkLst>
            <pc:docMk/>
            <pc:sldMk cId="1977640581" sldId="276"/>
            <ac:spMk id="12299" creationId="{5BAFBDD6-35EA-4318-81BD-034C73032263}"/>
          </ac:spMkLst>
        </pc:spChg>
        <pc:spChg chg="add del">
          <ac:chgData name="Roman Zhigalov" userId="1f97e9fdf7779aa5" providerId="LiveId" clId="{578709E7-9277-4222-8898-53DBA3482CE4}" dt="2022-07-28T14:05:48.591" v="226" actId="26606"/>
          <ac:spMkLst>
            <pc:docMk/>
            <pc:sldMk cId="1977640581" sldId="276"/>
            <ac:spMk id="12301" creationId="{9668AFA7-0343-4462-B952-29775C02D4E4}"/>
          </ac:spMkLst>
        </pc:spChg>
        <pc:spChg chg="add del">
          <ac:chgData name="Roman Zhigalov" userId="1f97e9fdf7779aa5" providerId="LiveId" clId="{578709E7-9277-4222-8898-53DBA3482CE4}" dt="2022-07-28T14:05:48.591" v="226" actId="26606"/>
          <ac:spMkLst>
            <pc:docMk/>
            <pc:sldMk cId="1977640581" sldId="276"/>
            <ac:spMk id="12303" creationId="{FABAF75E-3794-4E38-AFE5-55C262447584}"/>
          </ac:spMkLst>
        </pc:spChg>
        <pc:spChg chg="add">
          <ac:chgData name="Roman Zhigalov" userId="1f97e9fdf7779aa5" providerId="LiveId" clId="{578709E7-9277-4222-8898-53DBA3482CE4}" dt="2022-07-28T14:05:48.615" v="227" actId="26606"/>
          <ac:spMkLst>
            <pc:docMk/>
            <pc:sldMk cId="1977640581" sldId="276"/>
            <ac:spMk id="12305" creationId="{9089EED9-F54D-4F20-A2C6-949DE4176959}"/>
          </ac:spMkLst>
        </pc:spChg>
        <pc:spChg chg="add">
          <ac:chgData name="Roman Zhigalov" userId="1f97e9fdf7779aa5" providerId="LiveId" clId="{578709E7-9277-4222-8898-53DBA3482CE4}" dt="2022-07-28T14:05:48.615" v="227" actId="26606"/>
          <ac:spMkLst>
            <pc:docMk/>
            <pc:sldMk cId="1977640581" sldId="276"/>
            <ac:spMk id="12306" creationId="{1A85619E-59AB-4E59-8DD1-77D17FCB331C}"/>
          </ac:spMkLst>
        </pc:spChg>
        <pc:spChg chg="add">
          <ac:chgData name="Roman Zhigalov" userId="1f97e9fdf7779aa5" providerId="LiveId" clId="{578709E7-9277-4222-8898-53DBA3482CE4}" dt="2022-07-28T14:05:48.615" v="227" actId="26606"/>
          <ac:spMkLst>
            <pc:docMk/>
            <pc:sldMk cId="1977640581" sldId="276"/>
            <ac:spMk id="12307" creationId="{B5AAC39E-8294-44DC-AB9F-2B9F22C397E1}"/>
          </ac:spMkLst>
        </pc:spChg>
        <pc:spChg chg="add">
          <ac:chgData name="Roman Zhigalov" userId="1f97e9fdf7779aa5" providerId="LiveId" clId="{578709E7-9277-4222-8898-53DBA3482CE4}" dt="2022-07-28T14:05:48.615" v="227" actId="26606"/>
          <ac:spMkLst>
            <pc:docMk/>
            <pc:sldMk cId="1977640581" sldId="276"/>
            <ac:spMk id="12308" creationId="{11685A1B-C158-49A6-BF8F-0D48688527D1}"/>
          </ac:spMkLst>
        </pc:spChg>
        <pc:picChg chg="mod">
          <ac:chgData name="Roman Zhigalov" userId="1f97e9fdf7779aa5" providerId="LiveId" clId="{578709E7-9277-4222-8898-53DBA3482CE4}" dt="2022-07-28T14:05:48.615" v="227" actId="26606"/>
          <ac:picMkLst>
            <pc:docMk/>
            <pc:sldMk cId="1977640581" sldId="276"/>
            <ac:picMk id="12290" creationId="{19EFC583-C3B9-419B-BD60-76D504D129E1}"/>
          </ac:picMkLst>
        </pc:picChg>
      </pc:sldChg>
      <pc:sldChg chg="addSp delSp modSp add mod setBg delDesignElem">
        <pc:chgData name="Roman Zhigalov" userId="1f97e9fdf7779aa5" providerId="LiveId" clId="{578709E7-9277-4222-8898-53DBA3482CE4}" dt="2022-07-28T14:02:15.694" v="154" actId="26606"/>
        <pc:sldMkLst>
          <pc:docMk/>
          <pc:sldMk cId="1392335582" sldId="278"/>
        </pc:sldMkLst>
        <pc:spChg chg="mod">
          <ac:chgData name="Roman Zhigalov" userId="1f97e9fdf7779aa5" providerId="LiveId" clId="{578709E7-9277-4222-8898-53DBA3482CE4}" dt="2022-07-28T14:02:15.694" v="154" actId="26606"/>
          <ac:spMkLst>
            <pc:docMk/>
            <pc:sldMk cId="1392335582" sldId="278"/>
            <ac:spMk id="2" creationId="{E5D8BAC7-3DF0-4A6A-99E7-D86DC976D6D6}"/>
          </ac:spMkLst>
        </pc:spChg>
        <pc:spChg chg="add">
          <ac:chgData name="Roman Zhigalov" userId="1f97e9fdf7779aa5" providerId="LiveId" clId="{578709E7-9277-4222-8898-53DBA3482CE4}" dt="2022-07-28T14:02:15.694" v="154" actId="26606"/>
          <ac:spMkLst>
            <pc:docMk/>
            <pc:sldMk cId="1392335582" sldId="278"/>
            <ac:spMk id="6" creationId="{665DBBEF-238B-476B-96AB-8AAC3224ECEA}"/>
          </ac:spMkLst>
        </pc:spChg>
        <pc:spChg chg="add">
          <ac:chgData name="Roman Zhigalov" userId="1f97e9fdf7779aa5" providerId="LiveId" clId="{578709E7-9277-4222-8898-53DBA3482CE4}" dt="2022-07-28T14:02:15.694" v="154" actId="26606"/>
          <ac:spMkLst>
            <pc:docMk/>
            <pc:sldMk cId="1392335582" sldId="278"/>
            <ac:spMk id="7" creationId="{3FCFB1DE-0B7E-48CC-BA90-B2AB0889F9D6}"/>
          </ac:spMkLst>
        </pc:spChg>
        <pc:spChg chg="del">
          <ac:chgData name="Roman Zhigalov" userId="1f97e9fdf7779aa5" providerId="LiveId" clId="{578709E7-9277-4222-8898-53DBA3482CE4}" dt="2022-07-28T14:02:09.925" v="153"/>
          <ac:spMkLst>
            <pc:docMk/>
            <pc:sldMk cId="1392335582" sldId="278"/>
            <ac:spMk id="9" creationId="{AB45A142-4255-493C-8284-5D566C121B10}"/>
          </ac:spMkLst>
        </pc:spChg>
        <pc:picChg chg="mod">
          <ac:chgData name="Roman Zhigalov" userId="1f97e9fdf7779aa5" providerId="LiveId" clId="{578709E7-9277-4222-8898-53DBA3482CE4}" dt="2022-07-28T14:02:15.694" v="154" actId="26606"/>
          <ac:picMkLst>
            <pc:docMk/>
            <pc:sldMk cId="1392335582" sldId="278"/>
            <ac:picMk id="4" creationId="{64340396-512C-4256-9658-977BD52A2C03}"/>
          </ac:picMkLst>
        </pc:picChg>
        <pc:cxnChg chg="del">
          <ac:chgData name="Roman Zhigalov" userId="1f97e9fdf7779aa5" providerId="LiveId" clId="{578709E7-9277-4222-8898-53DBA3482CE4}" dt="2022-07-28T14:02:09.925" v="153"/>
          <ac:cxnSpMkLst>
            <pc:docMk/>
            <pc:sldMk cId="1392335582" sldId="278"/>
            <ac:cxnSpMk id="11" creationId="{38FB9660-F42F-4313-BBC4-47C007FE484C}"/>
          </ac:cxnSpMkLst>
        </pc:cxnChg>
      </pc:sldChg>
      <pc:sldChg chg="addSp delSp modSp add mod setBg delDesignElem">
        <pc:chgData name="Roman Zhigalov" userId="1f97e9fdf7779aa5" providerId="LiveId" clId="{578709E7-9277-4222-8898-53DBA3482CE4}" dt="2022-07-28T14:03:12.865" v="159" actId="26606"/>
        <pc:sldMkLst>
          <pc:docMk/>
          <pc:sldMk cId="1656199399" sldId="279"/>
        </pc:sldMkLst>
        <pc:spChg chg="mod">
          <ac:chgData name="Roman Zhigalov" userId="1f97e9fdf7779aa5" providerId="LiveId" clId="{578709E7-9277-4222-8898-53DBA3482CE4}" dt="2022-07-28T14:03:12.865" v="159" actId="26606"/>
          <ac:spMkLst>
            <pc:docMk/>
            <pc:sldMk cId="1656199399" sldId="279"/>
            <ac:spMk id="2" creationId="{124F9877-9BD1-4E39-8455-F2D9454B03FC}"/>
          </ac:spMkLst>
        </pc:spChg>
        <pc:spChg chg="mod">
          <ac:chgData name="Roman Zhigalov" userId="1f97e9fdf7779aa5" providerId="LiveId" clId="{578709E7-9277-4222-8898-53DBA3482CE4}" dt="2022-07-28T14:03:12.865" v="159" actId="26606"/>
          <ac:spMkLst>
            <pc:docMk/>
            <pc:sldMk cId="1656199399" sldId="279"/>
            <ac:spMk id="4" creationId="{5CFCCA5F-BA8D-4120-8B20-4D2853A60E11}"/>
          </ac:spMkLst>
        </pc:spChg>
        <pc:spChg chg="del">
          <ac:chgData name="Roman Zhigalov" userId="1f97e9fdf7779aa5" providerId="LiveId" clId="{578709E7-9277-4222-8898-53DBA3482CE4}" dt="2022-07-28T14:03:04.935" v="156"/>
          <ac:spMkLst>
            <pc:docMk/>
            <pc:sldMk cId="1656199399" sldId="279"/>
            <ac:spMk id="71" creationId="{E49CC64F-7275-4E33-961B-0C5CDC439875}"/>
          </ac:spMkLst>
        </pc:spChg>
        <pc:spChg chg="add del">
          <ac:chgData name="Roman Zhigalov" userId="1f97e9fdf7779aa5" providerId="LiveId" clId="{578709E7-9277-4222-8898-53DBA3482CE4}" dt="2022-07-28T14:03:12.858" v="158" actId="26606"/>
          <ac:spMkLst>
            <pc:docMk/>
            <pc:sldMk cId="1656199399" sldId="279"/>
            <ac:spMk id="3079" creationId="{665DBBEF-238B-476B-96AB-8AAC3224ECEA}"/>
          </ac:spMkLst>
        </pc:spChg>
        <pc:spChg chg="add del">
          <ac:chgData name="Roman Zhigalov" userId="1f97e9fdf7779aa5" providerId="LiveId" clId="{578709E7-9277-4222-8898-53DBA3482CE4}" dt="2022-07-28T14:03:12.858" v="158" actId="26606"/>
          <ac:spMkLst>
            <pc:docMk/>
            <pc:sldMk cId="1656199399" sldId="279"/>
            <ac:spMk id="3081" creationId="{3FCFB1DE-0B7E-48CC-BA90-B2AB0889F9D6}"/>
          </ac:spMkLst>
        </pc:spChg>
        <pc:spChg chg="add">
          <ac:chgData name="Roman Zhigalov" userId="1f97e9fdf7779aa5" providerId="LiveId" clId="{578709E7-9277-4222-8898-53DBA3482CE4}" dt="2022-07-28T14:03:12.865" v="159" actId="26606"/>
          <ac:spMkLst>
            <pc:docMk/>
            <pc:sldMk cId="1656199399" sldId="279"/>
            <ac:spMk id="3083" creationId="{9B7AD9F6-8CE7-4299-8FC6-328F4DCD3FF9}"/>
          </ac:spMkLst>
        </pc:spChg>
        <pc:spChg chg="add">
          <ac:chgData name="Roman Zhigalov" userId="1f97e9fdf7779aa5" providerId="LiveId" clId="{578709E7-9277-4222-8898-53DBA3482CE4}" dt="2022-07-28T14:03:12.865" v="159" actId="26606"/>
          <ac:spMkLst>
            <pc:docMk/>
            <pc:sldMk cId="1656199399" sldId="279"/>
            <ac:spMk id="3084" creationId="{F49775AF-8896-43EE-92C6-83497D6DC56F}"/>
          </ac:spMkLst>
        </pc:spChg>
        <pc:picChg chg="mod">
          <ac:chgData name="Roman Zhigalov" userId="1f97e9fdf7779aa5" providerId="LiveId" clId="{578709E7-9277-4222-8898-53DBA3482CE4}" dt="2022-07-28T14:03:12.865" v="159" actId="26606"/>
          <ac:picMkLst>
            <pc:docMk/>
            <pc:sldMk cId="1656199399" sldId="279"/>
            <ac:picMk id="3074" creationId="{9E9A259C-4A7A-4177-99FE-CA290FBCBDB8}"/>
          </ac:picMkLst>
        </pc:picChg>
      </pc:sldChg>
      <pc:sldChg chg="addSp delSp add del setBg delDesignElem">
        <pc:chgData name="Roman Zhigalov" userId="1f97e9fdf7779aa5" providerId="LiveId" clId="{578709E7-9277-4222-8898-53DBA3482CE4}" dt="2022-07-28T14:03:22.995" v="162"/>
        <pc:sldMkLst>
          <pc:docMk/>
          <pc:sldMk cId="820511466" sldId="280"/>
        </pc:sldMkLst>
        <pc:spChg chg="add del">
          <ac:chgData name="Roman Zhigalov" userId="1f97e9fdf7779aa5" providerId="LiveId" clId="{578709E7-9277-4222-8898-53DBA3482CE4}" dt="2022-07-28T14:03:22.995" v="162"/>
          <ac:spMkLst>
            <pc:docMk/>
            <pc:sldMk cId="820511466" sldId="280"/>
            <ac:spMk id="71" creationId="{E49CC64F-7275-4E33-961B-0C5CDC439875}"/>
          </ac:spMkLst>
        </pc:spChg>
      </pc:sldChg>
      <pc:sldChg chg="addSp delSp modSp add mod setBg setClrOvrMap delDesignElem">
        <pc:chgData name="Roman Zhigalov" userId="1f97e9fdf7779aa5" providerId="LiveId" clId="{578709E7-9277-4222-8898-53DBA3482CE4}" dt="2022-07-28T14:04:07.487" v="170" actId="26606"/>
        <pc:sldMkLst>
          <pc:docMk/>
          <pc:sldMk cId="3173542650" sldId="280"/>
        </pc:sldMkLst>
        <pc:spChg chg="del">
          <ac:chgData name="Roman Zhigalov" userId="1f97e9fdf7779aa5" providerId="LiveId" clId="{578709E7-9277-4222-8898-53DBA3482CE4}" dt="2022-07-28T14:04:05.400" v="169"/>
          <ac:spMkLst>
            <pc:docMk/>
            <pc:sldMk cId="3173542650" sldId="280"/>
            <ac:spMk id="71" creationId="{E49CC64F-7275-4E33-961B-0C5CDC439875}"/>
          </ac:spMkLst>
        </pc:spChg>
        <pc:spChg chg="add">
          <ac:chgData name="Roman Zhigalov" userId="1f97e9fdf7779aa5" providerId="LiveId" clId="{578709E7-9277-4222-8898-53DBA3482CE4}" dt="2022-07-28T14:04:07.487" v="170" actId="26606"/>
          <ac:spMkLst>
            <pc:docMk/>
            <pc:sldMk cId="3173542650" sldId="280"/>
            <ac:spMk id="6151" creationId="{E49CC64F-7275-4E33-961B-0C5CDC439875}"/>
          </ac:spMkLst>
        </pc:spChg>
        <pc:picChg chg="mod">
          <ac:chgData name="Roman Zhigalov" userId="1f97e9fdf7779aa5" providerId="LiveId" clId="{578709E7-9277-4222-8898-53DBA3482CE4}" dt="2022-07-28T14:04:07.487" v="170" actId="26606"/>
          <ac:picMkLst>
            <pc:docMk/>
            <pc:sldMk cId="3173542650" sldId="280"/>
            <ac:picMk id="6146" creationId="{8519E747-3175-4A9A-A8AC-ECE52F0CDAD2}"/>
          </ac:picMkLst>
        </pc:picChg>
      </pc:sldChg>
      <pc:sldChg chg="addSp delSp modSp add mod setBg delDesignElem">
        <pc:chgData name="Roman Zhigalov" userId="1f97e9fdf7779aa5" providerId="LiveId" clId="{578709E7-9277-4222-8898-53DBA3482CE4}" dt="2022-07-28T14:04:16.355" v="175" actId="26606"/>
        <pc:sldMkLst>
          <pc:docMk/>
          <pc:sldMk cId="1936015051" sldId="281"/>
        </pc:sldMkLst>
        <pc:spChg chg="mod ord">
          <ac:chgData name="Roman Zhigalov" userId="1f97e9fdf7779aa5" providerId="LiveId" clId="{578709E7-9277-4222-8898-53DBA3482CE4}" dt="2022-07-28T14:04:16.355" v="175" actId="26606"/>
          <ac:spMkLst>
            <pc:docMk/>
            <pc:sldMk cId="1936015051" sldId="281"/>
            <ac:spMk id="2" creationId="{AC8F644F-F4D3-4C87-9CF1-73281BF274DE}"/>
          </ac:spMkLst>
        </pc:spChg>
        <pc:spChg chg="del">
          <ac:chgData name="Roman Zhigalov" userId="1f97e9fdf7779aa5" providerId="LiveId" clId="{578709E7-9277-4222-8898-53DBA3482CE4}" dt="2022-07-28T14:04:13.785" v="172"/>
          <ac:spMkLst>
            <pc:docMk/>
            <pc:sldMk cId="1936015051" sldId="281"/>
            <ac:spMk id="71" creationId="{1825AC39-5F85-4CAA-8A81-A1287086B2B6}"/>
          </ac:spMkLst>
        </pc:spChg>
        <pc:spChg chg="del">
          <ac:chgData name="Roman Zhigalov" userId="1f97e9fdf7779aa5" providerId="LiveId" clId="{578709E7-9277-4222-8898-53DBA3482CE4}" dt="2022-07-28T14:04:13.785" v="172"/>
          <ac:spMkLst>
            <pc:docMk/>
            <pc:sldMk cId="1936015051" sldId="281"/>
            <ac:spMk id="73" creationId="{95DA4D23-37FC-4B90-8188-F0377C5FF44B}"/>
          </ac:spMkLst>
        </pc:spChg>
        <pc:spChg chg="del">
          <ac:chgData name="Roman Zhigalov" userId="1f97e9fdf7779aa5" providerId="LiveId" clId="{578709E7-9277-4222-8898-53DBA3482CE4}" dt="2022-07-28T14:04:13.785" v="172"/>
          <ac:spMkLst>
            <pc:docMk/>
            <pc:sldMk cId="1936015051" sldId="281"/>
            <ac:spMk id="75" creationId="{A7A4B465-FBCC-4CD4-89A1-82992A7B47FF}"/>
          </ac:spMkLst>
        </pc:spChg>
        <pc:spChg chg="del">
          <ac:chgData name="Roman Zhigalov" userId="1f97e9fdf7779aa5" providerId="LiveId" clId="{578709E7-9277-4222-8898-53DBA3482CE4}" dt="2022-07-28T14:04:13.785" v="172"/>
          <ac:spMkLst>
            <pc:docMk/>
            <pc:sldMk cId="1936015051" sldId="281"/>
            <ac:spMk id="77" creationId="{909E572F-9CDC-4214-9D42-FF0017649590}"/>
          </ac:spMkLst>
        </pc:spChg>
        <pc:spChg chg="add del">
          <ac:chgData name="Roman Zhigalov" userId="1f97e9fdf7779aa5" providerId="LiveId" clId="{578709E7-9277-4222-8898-53DBA3482CE4}" dt="2022-07-28T14:04:16.342" v="174" actId="26606"/>
          <ac:spMkLst>
            <pc:docMk/>
            <pc:sldMk cId="1936015051" sldId="281"/>
            <ac:spMk id="8199" creationId="{665DBBEF-238B-476B-96AB-8AAC3224ECEA}"/>
          </ac:spMkLst>
        </pc:spChg>
        <pc:spChg chg="add del">
          <ac:chgData name="Roman Zhigalov" userId="1f97e9fdf7779aa5" providerId="LiveId" clId="{578709E7-9277-4222-8898-53DBA3482CE4}" dt="2022-07-28T14:04:16.342" v="174" actId="26606"/>
          <ac:spMkLst>
            <pc:docMk/>
            <pc:sldMk cId="1936015051" sldId="281"/>
            <ac:spMk id="8201" creationId="{3FCFB1DE-0B7E-48CC-BA90-B2AB0889F9D6}"/>
          </ac:spMkLst>
        </pc:spChg>
        <pc:spChg chg="add">
          <ac:chgData name="Roman Zhigalov" userId="1f97e9fdf7779aa5" providerId="LiveId" clId="{578709E7-9277-4222-8898-53DBA3482CE4}" dt="2022-07-28T14:04:16.355" v="175" actId="26606"/>
          <ac:spMkLst>
            <pc:docMk/>
            <pc:sldMk cId="1936015051" sldId="281"/>
            <ac:spMk id="8204" creationId="{37C89E4B-3C9F-44B9-8B86-D9E3D112D8EC}"/>
          </ac:spMkLst>
        </pc:spChg>
        <pc:picChg chg="mod">
          <ac:chgData name="Roman Zhigalov" userId="1f97e9fdf7779aa5" providerId="LiveId" clId="{578709E7-9277-4222-8898-53DBA3482CE4}" dt="2022-07-28T14:04:16.355" v="175" actId="26606"/>
          <ac:picMkLst>
            <pc:docMk/>
            <pc:sldMk cId="1936015051" sldId="281"/>
            <ac:picMk id="8194" creationId="{DD83CCDB-D06F-4469-8B14-4C8279A7CB1C}"/>
          </ac:picMkLst>
        </pc:picChg>
        <pc:cxnChg chg="add">
          <ac:chgData name="Roman Zhigalov" userId="1f97e9fdf7779aa5" providerId="LiveId" clId="{578709E7-9277-4222-8898-53DBA3482CE4}" dt="2022-07-28T14:04:16.355" v="175" actId="26606"/>
          <ac:cxnSpMkLst>
            <pc:docMk/>
            <pc:sldMk cId="1936015051" sldId="281"/>
            <ac:cxnSpMk id="8203" creationId="{D891E407-403B-4764-86C9-33A56D3BCAA3}"/>
          </ac:cxnSpMkLst>
        </pc:cxnChg>
        <pc:cxnChg chg="add">
          <ac:chgData name="Roman Zhigalov" userId="1f97e9fdf7779aa5" providerId="LiveId" clId="{578709E7-9277-4222-8898-53DBA3482CE4}" dt="2022-07-28T14:04:16.355" v="175" actId="26606"/>
          <ac:cxnSpMkLst>
            <pc:docMk/>
            <pc:sldMk cId="1936015051" sldId="281"/>
            <ac:cxnSpMk id="8205" creationId="{AA2EAA10-076F-46BD-8F0F-B9A2FB77A85C}"/>
          </ac:cxnSpMkLst>
        </pc:cxnChg>
      </pc:sldChg>
      <pc:sldChg chg="addSp delSp modSp new mod setBg">
        <pc:chgData name="Roman Zhigalov" userId="1f97e9fdf7779aa5" providerId="LiveId" clId="{578709E7-9277-4222-8898-53DBA3482CE4}" dt="2022-07-28T14:04:42.015" v="203" actId="26606"/>
        <pc:sldMkLst>
          <pc:docMk/>
          <pc:sldMk cId="377337011" sldId="282"/>
        </pc:sldMkLst>
        <pc:spChg chg="mod">
          <ac:chgData name="Roman Zhigalov" userId="1f97e9fdf7779aa5" providerId="LiveId" clId="{578709E7-9277-4222-8898-53DBA3482CE4}" dt="2022-07-28T14:04:42.015" v="203" actId="26606"/>
          <ac:spMkLst>
            <pc:docMk/>
            <pc:sldMk cId="377337011" sldId="282"/>
            <ac:spMk id="2" creationId="{9F0CD871-8672-88AB-989A-508ED0758F02}"/>
          </ac:spMkLst>
        </pc:spChg>
        <pc:spChg chg="mod">
          <ac:chgData name="Roman Zhigalov" userId="1f97e9fdf7779aa5" providerId="LiveId" clId="{578709E7-9277-4222-8898-53DBA3482CE4}" dt="2022-07-28T14:04:42.015" v="203" actId="26606"/>
          <ac:spMkLst>
            <pc:docMk/>
            <pc:sldMk cId="377337011" sldId="282"/>
            <ac:spMk id="3" creationId="{C3F642E2-0387-8758-DE2A-E0C8D3BC30DD}"/>
          </ac:spMkLst>
        </pc:spChg>
        <pc:spChg chg="add">
          <ac:chgData name="Roman Zhigalov" userId="1f97e9fdf7779aa5" providerId="LiveId" clId="{578709E7-9277-4222-8898-53DBA3482CE4}" dt="2022-07-28T14:04:42.015" v="203" actId="26606"/>
          <ac:spMkLst>
            <pc:docMk/>
            <pc:sldMk cId="377337011" sldId="282"/>
            <ac:spMk id="5" creationId="{B26EE4FD-480F-42A5-9FEB-DA630457CFB7}"/>
          </ac:spMkLst>
        </pc:spChg>
        <pc:spChg chg="add">
          <ac:chgData name="Roman Zhigalov" userId="1f97e9fdf7779aa5" providerId="LiveId" clId="{578709E7-9277-4222-8898-53DBA3482CE4}" dt="2022-07-28T14:04:42.015" v="203" actId="26606"/>
          <ac:spMkLst>
            <pc:docMk/>
            <pc:sldMk cId="377337011" sldId="282"/>
            <ac:spMk id="6" creationId="{A187062F-BE14-42FC-B06A-607DB23849C3}"/>
          </ac:spMkLst>
        </pc:spChg>
        <pc:spChg chg="add">
          <ac:chgData name="Roman Zhigalov" userId="1f97e9fdf7779aa5" providerId="LiveId" clId="{578709E7-9277-4222-8898-53DBA3482CE4}" dt="2022-07-28T14:04:42.015" v="203" actId="26606"/>
          <ac:spMkLst>
            <pc:docMk/>
            <pc:sldMk cId="377337011" sldId="282"/>
            <ac:spMk id="7" creationId="{731FE21B-2A45-4BF5-8B03-E12341988774}"/>
          </ac:spMkLst>
        </pc:spChg>
        <pc:spChg chg="add del">
          <ac:chgData name="Roman Zhigalov" userId="1f97e9fdf7779aa5" providerId="LiveId" clId="{578709E7-9277-4222-8898-53DBA3482CE4}" dt="2022-07-28T14:04:37.330" v="202" actId="26606"/>
          <ac:spMkLst>
            <pc:docMk/>
            <pc:sldMk cId="377337011" sldId="282"/>
            <ac:spMk id="8" creationId="{4522B21E-B2B9-4C72-9A71-C87EFD137480}"/>
          </ac:spMkLst>
        </pc:spChg>
        <pc:spChg chg="add">
          <ac:chgData name="Roman Zhigalov" userId="1f97e9fdf7779aa5" providerId="LiveId" clId="{578709E7-9277-4222-8898-53DBA3482CE4}" dt="2022-07-28T14:04:42.015" v="203" actId="26606"/>
          <ac:spMkLst>
            <pc:docMk/>
            <pc:sldMk cId="377337011" sldId="282"/>
            <ac:spMk id="9" creationId="{2DC5A94D-79ED-48F5-9DC5-96CBB507CEC8}"/>
          </ac:spMkLst>
        </pc:spChg>
        <pc:spChg chg="add del">
          <ac:chgData name="Roman Zhigalov" userId="1f97e9fdf7779aa5" providerId="LiveId" clId="{578709E7-9277-4222-8898-53DBA3482CE4}" dt="2022-07-28T14:04:37.330" v="202" actId="26606"/>
          <ac:spMkLst>
            <pc:docMk/>
            <pc:sldMk cId="377337011" sldId="282"/>
            <ac:spMk id="10" creationId="{5EB7D2A2-F448-44D4-938C-DC84CBCB3B1E}"/>
          </ac:spMkLst>
        </pc:spChg>
        <pc:spChg chg="add del">
          <ac:chgData name="Roman Zhigalov" userId="1f97e9fdf7779aa5" providerId="LiveId" clId="{578709E7-9277-4222-8898-53DBA3482CE4}" dt="2022-07-28T14:04:37.330" v="202" actId="26606"/>
          <ac:spMkLst>
            <pc:docMk/>
            <pc:sldMk cId="377337011" sldId="282"/>
            <ac:spMk id="12" creationId="{871AEA07-1E14-44B4-8E55-64EF049CD66F}"/>
          </ac:spMkLst>
        </pc:spChg>
        <pc:spChg chg="add">
          <ac:chgData name="Roman Zhigalov" userId="1f97e9fdf7779aa5" providerId="LiveId" clId="{578709E7-9277-4222-8898-53DBA3482CE4}" dt="2022-07-28T14:04:42.015" v="203" actId="26606"/>
          <ac:spMkLst>
            <pc:docMk/>
            <pc:sldMk cId="377337011" sldId="282"/>
            <ac:spMk id="16" creationId="{93A3D4BE-AF25-4F9A-9C29-1145CCE24A28}"/>
          </ac:spMkLst>
        </pc:spChg>
        <pc:cxnChg chg="add del">
          <ac:chgData name="Roman Zhigalov" userId="1f97e9fdf7779aa5" providerId="LiveId" clId="{578709E7-9277-4222-8898-53DBA3482CE4}" dt="2022-07-28T14:04:37.330" v="202" actId="26606"/>
          <ac:cxnSpMkLst>
            <pc:docMk/>
            <pc:sldMk cId="377337011" sldId="282"/>
            <ac:cxnSpMk id="14" creationId="{F7C8EA93-3210-4C62-99E9-153C275E3A87}"/>
          </ac:cxnSpMkLst>
        </pc:cxnChg>
      </pc:sldChg>
      <pc:sldChg chg="addSp delSp modSp add mod setBg delDesignElem">
        <pc:chgData name="Roman Zhigalov" userId="1f97e9fdf7779aa5" providerId="LiveId" clId="{578709E7-9277-4222-8898-53DBA3482CE4}" dt="2022-07-28T14:04:50.705" v="206" actId="26606"/>
        <pc:sldMkLst>
          <pc:docMk/>
          <pc:sldMk cId="2560751699" sldId="283"/>
        </pc:sldMkLst>
        <pc:spChg chg="mod">
          <ac:chgData name="Roman Zhigalov" userId="1f97e9fdf7779aa5" providerId="LiveId" clId="{578709E7-9277-4222-8898-53DBA3482CE4}" dt="2022-07-28T14:04:50.705" v="206" actId="26606"/>
          <ac:spMkLst>
            <pc:docMk/>
            <pc:sldMk cId="2560751699" sldId="283"/>
            <ac:spMk id="2" creationId="{43BBA5A2-D987-4FBB-9B9F-C8F814864C17}"/>
          </ac:spMkLst>
        </pc:spChg>
        <pc:spChg chg="mod">
          <ac:chgData name="Roman Zhigalov" userId="1f97e9fdf7779aa5" providerId="LiveId" clId="{578709E7-9277-4222-8898-53DBA3482CE4}" dt="2022-07-28T14:04:50.705" v="206" actId="26606"/>
          <ac:spMkLst>
            <pc:docMk/>
            <pc:sldMk cId="2560751699" sldId="283"/>
            <ac:spMk id="3" creationId="{7910B259-8BF7-4C09-9E74-57CDE96022D8}"/>
          </ac:spMkLst>
        </pc:spChg>
        <pc:spChg chg="add">
          <ac:chgData name="Roman Zhigalov" userId="1f97e9fdf7779aa5" providerId="LiveId" clId="{578709E7-9277-4222-8898-53DBA3482CE4}" dt="2022-07-28T14:04:50.705" v="206" actId="26606"/>
          <ac:spMkLst>
            <pc:docMk/>
            <pc:sldMk cId="2560751699" sldId="283"/>
            <ac:spMk id="5" creationId="{827B839B-9ADE-406B-8590-F1CAEDED45A1}"/>
          </ac:spMkLst>
        </pc:spChg>
        <pc:spChg chg="add">
          <ac:chgData name="Roman Zhigalov" userId="1f97e9fdf7779aa5" providerId="LiveId" clId="{578709E7-9277-4222-8898-53DBA3482CE4}" dt="2022-07-28T14:04:50.705" v="206" actId="26606"/>
          <ac:spMkLst>
            <pc:docMk/>
            <pc:sldMk cId="2560751699" sldId="283"/>
            <ac:spMk id="6" creationId="{CFE45BF0-46DB-408C-B5F7-7B11716805D4}"/>
          </ac:spMkLst>
        </pc:spChg>
        <pc:spChg chg="add">
          <ac:chgData name="Roman Zhigalov" userId="1f97e9fdf7779aa5" providerId="LiveId" clId="{578709E7-9277-4222-8898-53DBA3482CE4}" dt="2022-07-28T14:04:50.705" v="206" actId="26606"/>
          <ac:spMkLst>
            <pc:docMk/>
            <pc:sldMk cId="2560751699" sldId="283"/>
            <ac:spMk id="7" creationId="{472E3A19-F5D5-48FC-BB9C-48C2F68F598B}"/>
          </ac:spMkLst>
        </pc:spChg>
        <pc:spChg chg="del">
          <ac:chgData name="Roman Zhigalov" userId="1f97e9fdf7779aa5" providerId="LiveId" clId="{578709E7-9277-4222-8898-53DBA3482CE4}" dt="2022-07-28T14:04:48.555" v="205"/>
          <ac:spMkLst>
            <pc:docMk/>
            <pc:sldMk cId="2560751699" sldId="283"/>
            <ac:spMk id="8" creationId="{DBF61EA3-B236-439E-9C0B-340980D56BEE}"/>
          </ac:spMkLst>
        </pc:spChg>
        <pc:spChg chg="add">
          <ac:chgData name="Roman Zhigalov" userId="1f97e9fdf7779aa5" providerId="LiveId" clId="{578709E7-9277-4222-8898-53DBA3482CE4}" dt="2022-07-28T14:04:50.705" v="206" actId="26606"/>
          <ac:spMkLst>
            <pc:docMk/>
            <pc:sldMk cId="2560751699" sldId="283"/>
            <ac:spMk id="12" creationId="{2AEBC8F2-97B1-41B4-93F1-2D289E197FBA}"/>
          </ac:spMkLst>
        </pc:spChg>
        <pc:spChg chg="del">
          <ac:chgData name="Roman Zhigalov" userId="1f97e9fdf7779aa5" providerId="LiveId" clId="{578709E7-9277-4222-8898-53DBA3482CE4}" dt="2022-07-28T14:04:48.555" v="205"/>
          <ac:spMkLst>
            <pc:docMk/>
            <pc:sldMk cId="2560751699" sldId="283"/>
            <ac:spMk id="14" creationId="{E659831F-0D9A-4C63-9EBB-8435B85A440F}"/>
          </ac:spMkLst>
        </pc:spChg>
        <pc:spChg chg="add">
          <ac:chgData name="Roman Zhigalov" userId="1f97e9fdf7779aa5" providerId="LiveId" clId="{578709E7-9277-4222-8898-53DBA3482CE4}" dt="2022-07-28T14:04:50.705" v="206" actId="26606"/>
          <ac:spMkLst>
            <pc:docMk/>
            <pc:sldMk cId="2560751699" sldId="283"/>
            <ac:spMk id="16" creationId="{7A62E32F-BB65-43A8-8EB5-92346890E549}"/>
          </ac:spMkLst>
        </pc:spChg>
        <pc:spChg chg="add">
          <ac:chgData name="Roman Zhigalov" userId="1f97e9fdf7779aa5" providerId="LiveId" clId="{578709E7-9277-4222-8898-53DBA3482CE4}" dt="2022-07-28T14:04:50.705" v="206" actId="26606"/>
          <ac:spMkLst>
            <pc:docMk/>
            <pc:sldMk cId="2560751699" sldId="283"/>
            <ac:spMk id="18" creationId="{14E91B64-9FCC-451E-AFB4-A827D6329367}"/>
          </ac:spMkLst>
        </pc:spChg>
        <pc:grpChg chg="del">
          <ac:chgData name="Roman Zhigalov" userId="1f97e9fdf7779aa5" providerId="LiveId" clId="{578709E7-9277-4222-8898-53DBA3482CE4}" dt="2022-07-28T14:04:48.555" v="205"/>
          <ac:grpSpMkLst>
            <pc:docMk/>
            <pc:sldMk cId="2560751699" sldId="283"/>
            <ac:grpSpMk id="10" creationId="{28FAF094-D087-493F-8DF9-A486C2D6BBAA}"/>
          </ac:grpSpMkLst>
        </pc:grpChg>
      </pc:sldChg>
      <pc:sldChg chg="addSp delSp modSp add mod setBg setClrOvrMap delDesignElem">
        <pc:chgData name="Roman Zhigalov" userId="1f97e9fdf7779aa5" providerId="LiveId" clId="{578709E7-9277-4222-8898-53DBA3482CE4}" dt="2022-07-28T14:04:58.945" v="211" actId="26606"/>
        <pc:sldMkLst>
          <pc:docMk/>
          <pc:sldMk cId="1593755264" sldId="284"/>
        </pc:sldMkLst>
        <pc:spChg chg="mod">
          <ac:chgData name="Roman Zhigalov" userId="1f97e9fdf7779aa5" providerId="LiveId" clId="{578709E7-9277-4222-8898-53DBA3482CE4}" dt="2022-07-28T14:04:58.925" v="210" actId="26606"/>
          <ac:spMkLst>
            <pc:docMk/>
            <pc:sldMk cId="1593755264" sldId="284"/>
            <ac:spMk id="2" creationId="{E058D003-C1D0-4EDE-889F-E1C77EB526F0}"/>
          </ac:spMkLst>
        </pc:spChg>
        <pc:spChg chg="mod">
          <ac:chgData name="Roman Zhigalov" userId="1f97e9fdf7779aa5" providerId="LiveId" clId="{578709E7-9277-4222-8898-53DBA3482CE4}" dt="2022-07-28T14:04:58.945" v="211" actId="26606"/>
          <ac:spMkLst>
            <pc:docMk/>
            <pc:sldMk cId="1593755264" sldId="284"/>
            <ac:spMk id="4" creationId="{615E2F44-3A02-4E20-A16F-475E344CC0B4}"/>
          </ac:spMkLst>
        </pc:spChg>
        <pc:spChg chg="del">
          <ac:chgData name="Roman Zhigalov" userId="1f97e9fdf7779aa5" providerId="LiveId" clId="{578709E7-9277-4222-8898-53DBA3482CE4}" dt="2022-07-28T14:04:54.915" v="208"/>
          <ac:spMkLst>
            <pc:docMk/>
            <pc:sldMk cId="1593755264" sldId="284"/>
            <ac:spMk id="9220" creationId="{E49CC64F-7275-4E33-961B-0C5CDC439875}"/>
          </ac:spMkLst>
        </pc:spChg>
        <pc:spChg chg="add del">
          <ac:chgData name="Roman Zhigalov" userId="1f97e9fdf7779aa5" providerId="LiveId" clId="{578709E7-9277-4222-8898-53DBA3482CE4}" dt="2022-07-28T14:04:58.925" v="210" actId="26606"/>
          <ac:spMkLst>
            <pc:docMk/>
            <pc:sldMk cId="1593755264" sldId="284"/>
            <ac:spMk id="9223" creationId="{0E9C5405-4A49-4E12-98FD-8966C1118F23}"/>
          </ac:spMkLst>
        </pc:spChg>
        <pc:spChg chg="add del">
          <ac:chgData name="Roman Zhigalov" userId="1f97e9fdf7779aa5" providerId="LiveId" clId="{578709E7-9277-4222-8898-53DBA3482CE4}" dt="2022-07-28T14:04:58.925" v="210" actId="26606"/>
          <ac:spMkLst>
            <pc:docMk/>
            <pc:sldMk cId="1593755264" sldId="284"/>
            <ac:spMk id="9225" creationId="{35B9823A-85C3-4837-8700-3D94F9B36113}"/>
          </ac:spMkLst>
        </pc:spChg>
        <pc:spChg chg="add del">
          <ac:chgData name="Roman Zhigalov" userId="1f97e9fdf7779aa5" providerId="LiveId" clId="{578709E7-9277-4222-8898-53DBA3482CE4}" dt="2022-07-28T14:04:58.925" v="210" actId="26606"/>
          <ac:spMkLst>
            <pc:docMk/>
            <pc:sldMk cId="1593755264" sldId="284"/>
            <ac:spMk id="9227" creationId="{5BAFBDD6-35EA-4318-81BD-034C73032263}"/>
          </ac:spMkLst>
        </pc:spChg>
        <pc:spChg chg="add del">
          <ac:chgData name="Roman Zhigalov" userId="1f97e9fdf7779aa5" providerId="LiveId" clId="{578709E7-9277-4222-8898-53DBA3482CE4}" dt="2022-07-28T14:04:58.925" v="210" actId="26606"/>
          <ac:spMkLst>
            <pc:docMk/>
            <pc:sldMk cId="1593755264" sldId="284"/>
            <ac:spMk id="9229" creationId="{9668AFA7-0343-4462-B952-29775C02D4E4}"/>
          </ac:spMkLst>
        </pc:spChg>
        <pc:spChg chg="add del">
          <ac:chgData name="Roman Zhigalov" userId="1f97e9fdf7779aa5" providerId="LiveId" clId="{578709E7-9277-4222-8898-53DBA3482CE4}" dt="2022-07-28T14:04:58.925" v="210" actId="26606"/>
          <ac:spMkLst>
            <pc:docMk/>
            <pc:sldMk cId="1593755264" sldId="284"/>
            <ac:spMk id="9231" creationId="{FABAF75E-3794-4E38-AFE5-55C262447584}"/>
          </ac:spMkLst>
        </pc:spChg>
        <pc:spChg chg="add">
          <ac:chgData name="Roman Zhigalov" userId="1f97e9fdf7779aa5" providerId="LiveId" clId="{578709E7-9277-4222-8898-53DBA3482CE4}" dt="2022-07-28T14:04:58.945" v="211" actId="26606"/>
          <ac:spMkLst>
            <pc:docMk/>
            <pc:sldMk cId="1593755264" sldId="284"/>
            <ac:spMk id="9233" creationId="{E49CC64F-7275-4E33-961B-0C5CDC439875}"/>
          </ac:spMkLst>
        </pc:spChg>
        <pc:picChg chg="mod ord">
          <ac:chgData name="Roman Zhigalov" userId="1f97e9fdf7779aa5" providerId="LiveId" clId="{578709E7-9277-4222-8898-53DBA3482CE4}" dt="2022-07-28T14:04:58.925" v="210" actId="26606"/>
          <ac:picMkLst>
            <pc:docMk/>
            <pc:sldMk cId="1593755264" sldId="284"/>
            <ac:picMk id="9218" creationId="{7B02AD9C-5BBF-44B4-9623-D8CB9B573ECC}"/>
          </ac:picMkLst>
        </pc:picChg>
      </pc:sldChg>
      <pc:sldChg chg="addSp delSp modSp add mod setBg delDesignElem">
        <pc:chgData name="Roman Zhigalov" userId="1f97e9fdf7779aa5" providerId="LiveId" clId="{578709E7-9277-4222-8898-53DBA3482CE4}" dt="2022-07-28T14:05:36.090" v="222" actId="26606"/>
        <pc:sldMkLst>
          <pc:docMk/>
          <pc:sldMk cId="1710281533" sldId="285"/>
        </pc:sldMkLst>
        <pc:spChg chg="mod">
          <ac:chgData name="Roman Zhigalov" userId="1f97e9fdf7779aa5" providerId="LiveId" clId="{578709E7-9277-4222-8898-53DBA3482CE4}" dt="2022-07-28T14:05:36.090" v="222" actId="26606"/>
          <ac:spMkLst>
            <pc:docMk/>
            <pc:sldMk cId="1710281533" sldId="285"/>
            <ac:spMk id="2" creationId="{1E7319E9-1A71-48C5-9FC7-CC8C38A8C842}"/>
          </ac:spMkLst>
        </pc:spChg>
        <pc:spChg chg="mod">
          <ac:chgData name="Roman Zhigalov" userId="1f97e9fdf7779aa5" providerId="LiveId" clId="{578709E7-9277-4222-8898-53DBA3482CE4}" dt="2022-07-28T14:05:36.090" v="222" actId="26606"/>
          <ac:spMkLst>
            <pc:docMk/>
            <pc:sldMk cId="1710281533" sldId="285"/>
            <ac:spMk id="3" creationId="{574DEC6F-2DE2-457B-A213-9239A44CD78C}"/>
          </ac:spMkLst>
        </pc:spChg>
        <pc:spChg chg="add">
          <ac:chgData name="Roman Zhigalov" userId="1f97e9fdf7779aa5" providerId="LiveId" clId="{578709E7-9277-4222-8898-53DBA3482CE4}" dt="2022-07-28T14:05:36.090" v="222" actId="26606"/>
          <ac:spMkLst>
            <pc:docMk/>
            <pc:sldMk cId="1710281533" sldId="285"/>
            <ac:spMk id="5" creationId="{827B839B-9ADE-406B-8590-F1CAEDED45A1}"/>
          </ac:spMkLst>
        </pc:spChg>
        <pc:spChg chg="add">
          <ac:chgData name="Roman Zhigalov" userId="1f97e9fdf7779aa5" providerId="LiveId" clId="{578709E7-9277-4222-8898-53DBA3482CE4}" dt="2022-07-28T14:05:36.090" v="222" actId="26606"/>
          <ac:spMkLst>
            <pc:docMk/>
            <pc:sldMk cId="1710281533" sldId="285"/>
            <ac:spMk id="6" creationId="{CFE45BF0-46DB-408C-B5F7-7B11716805D4}"/>
          </ac:spMkLst>
        </pc:spChg>
        <pc:spChg chg="add">
          <ac:chgData name="Roman Zhigalov" userId="1f97e9fdf7779aa5" providerId="LiveId" clId="{578709E7-9277-4222-8898-53DBA3482CE4}" dt="2022-07-28T14:05:36.090" v="222" actId="26606"/>
          <ac:spMkLst>
            <pc:docMk/>
            <pc:sldMk cId="1710281533" sldId="285"/>
            <ac:spMk id="7" creationId="{472E3A19-F5D5-48FC-BB9C-48C2F68F598B}"/>
          </ac:spMkLst>
        </pc:spChg>
        <pc:spChg chg="del">
          <ac:chgData name="Roman Zhigalov" userId="1f97e9fdf7779aa5" providerId="LiveId" clId="{578709E7-9277-4222-8898-53DBA3482CE4}" dt="2022-07-28T14:05:33.275" v="221"/>
          <ac:spMkLst>
            <pc:docMk/>
            <pc:sldMk cId="1710281533" sldId="285"/>
            <ac:spMk id="8" creationId="{DBF61EA3-B236-439E-9C0B-340980D56BEE}"/>
          </ac:spMkLst>
        </pc:spChg>
        <pc:spChg chg="add">
          <ac:chgData name="Roman Zhigalov" userId="1f97e9fdf7779aa5" providerId="LiveId" clId="{578709E7-9277-4222-8898-53DBA3482CE4}" dt="2022-07-28T14:05:36.090" v="222" actId="26606"/>
          <ac:spMkLst>
            <pc:docMk/>
            <pc:sldMk cId="1710281533" sldId="285"/>
            <ac:spMk id="12" creationId="{2AEBC8F2-97B1-41B4-93F1-2D289E197FBA}"/>
          </ac:spMkLst>
        </pc:spChg>
        <pc:spChg chg="del">
          <ac:chgData name="Roman Zhigalov" userId="1f97e9fdf7779aa5" providerId="LiveId" clId="{578709E7-9277-4222-8898-53DBA3482CE4}" dt="2022-07-28T14:05:33.275" v="221"/>
          <ac:spMkLst>
            <pc:docMk/>
            <pc:sldMk cId="1710281533" sldId="285"/>
            <ac:spMk id="14" creationId="{E659831F-0D9A-4C63-9EBB-8435B85A440F}"/>
          </ac:spMkLst>
        </pc:spChg>
        <pc:spChg chg="add">
          <ac:chgData name="Roman Zhigalov" userId="1f97e9fdf7779aa5" providerId="LiveId" clId="{578709E7-9277-4222-8898-53DBA3482CE4}" dt="2022-07-28T14:05:36.090" v="222" actId="26606"/>
          <ac:spMkLst>
            <pc:docMk/>
            <pc:sldMk cId="1710281533" sldId="285"/>
            <ac:spMk id="16" creationId="{7A62E32F-BB65-43A8-8EB5-92346890E549}"/>
          </ac:spMkLst>
        </pc:spChg>
        <pc:spChg chg="add">
          <ac:chgData name="Roman Zhigalov" userId="1f97e9fdf7779aa5" providerId="LiveId" clId="{578709E7-9277-4222-8898-53DBA3482CE4}" dt="2022-07-28T14:05:36.090" v="222" actId="26606"/>
          <ac:spMkLst>
            <pc:docMk/>
            <pc:sldMk cId="1710281533" sldId="285"/>
            <ac:spMk id="18" creationId="{14E91B64-9FCC-451E-AFB4-A827D6329367}"/>
          </ac:spMkLst>
        </pc:spChg>
        <pc:grpChg chg="del">
          <ac:chgData name="Roman Zhigalov" userId="1f97e9fdf7779aa5" providerId="LiveId" clId="{578709E7-9277-4222-8898-53DBA3482CE4}" dt="2022-07-28T14:05:33.275" v="221"/>
          <ac:grpSpMkLst>
            <pc:docMk/>
            <pc:sldMk cId="1710281533" sldId="285"/>
            <ac:grpSpMk id="10" creationId="{28FAF094-D087-493F-8DF9-A486C2D6BBAA}"/>
          </ac:grpSpMkLst>
        </pc:grpChg>
      </pc:sldChg>
      <pc:sldChg chg="addSp modSp new mod setBg">
        <pc:chgData name="Roman Zhigalov" userId="1f97e9fdf7779aa5" providerId="LiveId" clId="{578709E7-9277-4222-8898-53DBA3482CE4}" dt="2022-07-28T14:06:02.435" v="240" actId="26606"/>
        <pc:sldMkLst>
          <pc:docMk/>
          <pc:sldMk cId="1801337573" sldId="286"/>
        </pc:sldMkLst>
        <pc:spChg chg="mod">
          <ac:chgData name="Roman Zhigalov" userId="1f97e9fdf7779aa5" providerId="LiveId" clId="{578709E7-9277-4222-8898-53DBA3482CE4}" dt="2022-07-28T14:06:02.435" v="240" actId="26606"/>
          <ac:spMkLst>
            <pc:docMk/>
            <pc:sldMk cId="1801337573" sldId="286"/>
            <ac:spMk id="2" creationId="{940DDFD9-666C-28B2-A9C9-C7FF5632981F}"/>
          </ac:spMkLst>
        </pc:spChg>
        <pc:spChg chg="mod">
          <ac:chgData name="Roman Zhigalov" userId="1f97e9fdf7779aa5" providerId="LiveId" clId="{578709E7-9277-4222-8898-53DBA3482CE4}" dt="2022-07-28T14:06:02.435" v="240" actId="26606"/>
          <ac:spMkLst>
            <pc:docMk/>
            <pc:sldMk cId="1801337573" sldId="286"/>
            <ac:spMk id="3" creationId="{739EFABD-1DDC-A219-4103-45210D00509F}"/>
          </ac:spMkLst>
        </pc:spChg>
        <pc:spChg chg="add">
          <ac:chgData name="Roman Zhigalov" userId="1f97e9fdf7779aa5" providerId="LiveId" clId="{578709E7-9277-4222-8898-53DBA3482CE4}" dt="2022-07-28T14:06:02.435" v="240" actId="26606"/>
          <ac:spMkLst>
            <pc:docMk/>
            <pc:sldMk cId="1801337573" sldId="286"/>
            <ac:spMk id="8" creationId="{B26EE4FD-480F-42A5-9FEB-DA630457CFB7}"/>
          </ac:spMkLst>
        </pc:spChg>
        <pc:spChg chg="add">
          <ac:chgData name="Roman Zhigalov" userId="1f97e9fdf7779aa5" providerId="LiveId" clId="{578709E7-9277-4222-8898-53DBA3482CE4}" dt="2022-07-28T14:06:02.435" v="240" actId="26606"/>
          <ac:spMkLst>
            <pc:docMk/>
            <pc:sldMk cId="1801337573" sldId="286"/>
            <ac:spMk id="10" creationId="{A187062F-BE14-42FC-B06A-607DB23849C3}"/>
          </ac:spMkLst>
        </pc:spChg>
        <pc:spChg chg="add">
          <ac:chgData name="Roman Zhigalov" userId="1f97e9fdf7779aa5" providerId="LiveId" clId="{578709E7-9277-4222-8898-53DBA3482CE4}" dt="2022-07-28T14:06:02.435" v="240" actId="26606"/>
          <ac:spMkLst>
            <pc:docMk/>
            <pc:sldMk cId="1801337573" sldId="286"/>
            <ac:spMk id="12" creationId="{731FE21B-2A45-4BF5-8B03-E12341988774}"/>
          </ac:spMkLst>
        </pc:spChg>
        <pc:spChg chg="add">
          <ac:chgData name="Roman Zhigalov" userId="1f97e9fdf7779aa5" providerId="LiveId" clId="{578709E7-9277-4222-8898-53DBA3482CE4}" dt="2022-07-28T14:06:02.435" v="240" actId="26606"/>
          <ac:spMkLst>
            <pc:docMk/>
            <pc:sldMk cId="1801337573" sldId="286"/>
            <ac:spMk id="14" creationId="{2DC5A94D-79ED-48F5-9DC5-96CBB507CEC8}"/>
          </ac:spMkLst>
        </pc:spChg>
        <pc:spChg chg="add">
          <ac:chgData name="Roman Zhigalov" userId="1f97e9fdf7779aa5" providerId="LiveId" clId="{578709E7-9277-4222-8898-53DBA3482CE4}" dt="2022-07-28T14:06:02.435" v="240" actId="26606"/>
          <ac:spMkLst>
            <pc:docMk/>
            <pc:sldMk cId="1801337573" sldId="286"/>
            <ac:spMk id="16" creationId="{93A3D4BE-AF25-4F9A-9C29-1145CCE24A28}"/>
          </ac:spMkLst>
        </pc:spChg>
      </pc:sldChg>
      <pc:sldChg chg="addSp delSp modSp add mod setBg delDesignElem">
        <pc:chgData name="Roman Zhigalov" userId="1f97e9fdf7779aa5" providerId="LiveId" clId="{578709E7-9277-4222-8898-53DBA3482CE4}" dt="2022-07-28T14:06:32.895" v="247" actId="26606"/>
        <pc:sldMkLst>
          <pc:docMk/>
          <pc:sldMk cId="233907283" sldId="287"/>
        </pc:sldMkLst>
        <pc:spChg chg="mod">
          <ac:chgData name="Roman Zhigalov" userId="1f97e9fdf7779aa5" providerId="LiveId" clId="{578709E7-9277-4222-8898-53DBA3482CE4}" dt="2022-07-28T14:06:32.895" v="247" actId="26606"/>
          <ac:spMkLst>
            <pc:docMk/>
            <pc:sldMk cId="233907283" sldId="287"/>
            <ac:spMk id="2" creationId="{292587D1-2C93-4731-BEE0-5C031458BF5D}"/>
          </ac:spMkLst>
        </pc:spChg>
        <pc:spChg chg="add del">
          <ac:chgData name="Roman Zhigalov" userId="1f97e9fdf7779aa5" providerId="LiveId" clId="{578709E7-9277-4222-8898-53DBA3482CE4}" dt="2022-07-28T14:06:32.165" v="244" actId="26606"/>
          <ac:spMkLst>
            <pc:docMk/>
            <pc:sldMk cId="233907283" sldId="287"/>
            <ac:spMk id="8" creationId="{B50AB553-2A96-4A92-96F2-93548E096954}"/>
          </ac:spMkLst>
        </pc:spChg>
        <pc:spChg chg="del">
          <ac:chgData name="Roman Zhigalov" userId="1f97e9fdf7779aa5" providerId="LiveId" clId="{578709E7-9277-4222-8898-53DBA3482CE4}" dt="2022-07-28T14:06:28.035" v="242"/>
          <ac:spMkLst>
            <pc:docMk/>
            <pc:sldMk cId="233907283" sldId="287"/>
            <ac:spMk id="9" creationId="{56E9B3E6-E277-4D68-BA48-9CB43FFBD6E2}"/>
          </ac:spMkLst>
        </pc:spChg>
        <pc:spChg chg="add del">
          <ac:chgData name="Roman Zhigalov" userId="1f97e9fdf7779aa5" providerId="LiveId" clId="{578709E7-9277-4222-8898-53DBA3482CE4}" dt="2022-07-28T14:06:32.845" v="246" actId="26606"/>
          <ac:spMkLst>
            <pc:docMk/>
            <pc:sldMk cId="233907283" sldId="287"/>
            <ac:spMk id="10" creationId="{955A2079-FA98-4876-80F0-72364A7D2EA4}"/>
          </ac:spMkLst>
        </pc:spChg>
        <pc:spChg chg="add">
          <ac:chgData name="Roman Zhigalov" userId="1f97e9fdf7779aa5" providerId="LiveId" clId="{578709E7-9277-4222-8898-53DBA3482CE4}" dt="2022-07-28T14:06:32.895" v="247" actId="26606"/>
          <ac:spMkLst>
            <pc:docMk/>
            <pc:sldMk cId="233907283" sldId="287"/>
            <ac:spMk id="12" creationId="{E0CBAC23-2E3F-4A90-BA59-F8299F6A5439}"/>
          </ac:spMkLst>
        </pc:spChg>
        <pc:spChg chg="add">
          <ac:chgData name="Roman Zhigalov" userId="1f97e9fdf7779aa5" providerId="LiveId" clId="{578709E7-9277-4222-8898-53DBA3482CE4}" dt="2022-07-28T14:06:32.895" v="247" actId="26606"/>
          <ac:spMkLst>
            <pc:docMk/>
            <pc:sldMk cId="233907283" sldId="287"/>
            <ac:spMk id="13" creationId="{35DB3719-6FDC-4E5D-891D-FF40B7300F64}"/>
          </ac:spMkLst>
        </pc:spChg>
        <pc:spChg chg="del">
          <ac:chgData name="Roman Zhigalov" userId="1f97e9fdf7779aa5" providerId="LiveId" clId="{578709E7-9277-4222-8898-53DBA3482CE4}" dt="2022-07-28T14:06:28.035" v="242"/>
          <ac:spMkLst>
            <pc:docMk/>
            <pc:sldMk cId="233907283" sldId="287"/>
            <ac:spMk id="16" creationId="{D5B0017B-2ECA-49AF-B397-DC140825DF8D}"/>
          </ac:spMkLst>
        </pc:spChg>
        <pc:grpChg chg="del">
          <ac:chgData name="Roman Zhigalov" userId="1f97e9fdf7779aa5" providerId="LiveId" clId="{578709E7-9277-4222-8898-53DBA3482CE4}" dt="2022-07-28T14:06:28.035" v="242"/>
          <ac:grpSpMkLst>
            <pc:docMk/>
            <pc:sldMk cId="233907283" sldId="287"/>
            <ac:grpSpMk id="11" creationId="{AE1C45F0-260A-458C-96ED-C1F6D2151219}"/>
          </ac:grpSpMkLst>
        </pc:grpChg>
        <pc:graphicFrameChg chg="mod modGraphic">
          <ac:chgData name="Roman Zhigalov" userId="1f97e9fdf7779aa5" providerId="LiveId" clId="{578709E7-9277-4222-8898-53DBA3482CE4}" dt="2022-07-28T14:06:32.895" v="247" actId="26606"/>
          <ac:graphicFrameMkLst>
            <pc:docMk/>
            <pc:sldMk cId="233907283" sldId="287"/>
            <ac:graphicFrameMk id="5" creationId="{E918591A-7DEA-4FCA-A0AA-6FF6EB8C8B31}"/>
          </ac:graphicFrameMkLst>
        </pc:graphicFrameChg>
        <pc:picChg chg="add del">
          <ac:chgData name="Roman Zhigalov" userId="1f97e9fdf7779aa5" providerId="LiveId" clId="{578709E7-9277-4222-8898-53DBA3482CE4}" dt="2022-07-28T14:06:32.165" v="244" actId="26606"/>
          <ac:picMkLst>
            <pc:docMk/>
            <pc:sldMk cId="233907283" sldId="287"/>
            <ac:picMk id="7" creationId="{7043F6AD-D188-0CD5-B640-BEB190FABB3C}"/>
          </ac:picMkLst>
        </pc:picChg>
        <pc:cxnChg chg="del">
          <ac:chgData name="Roman Zhigalov" userId="1f97e9fdf7779aa5" providerId="LiveId" clId="{578709E7-9277-4222-8898-53DBA3482CE4}" dt="2022-07-28T14:06:28.035" v="242"/>
          <ac:cxnSpMkLst>
            <pc:docMk/>
            <pc:sldMk cId="233907283" sldId="287"/>
            <ac:cxnSpMk id="18" creationId="{6CF1BAF6-AD41-4082-B212-8A1F9A2E8779}"/>
          </ac:cxnSpMkLst>
        </pc:cxnChg>
      </pc:sldChg>
      <pc:sldChg chg="addSp delSp modSp add mod setBg delDesignElem">
        <pc:chgData name="Roman Zhigalov" userId="1f97e9fdf7779aa5" providerId="LiveId" clId="{578709E7-9277-4222-8898-53DBA3482CE4}" dt="2022-07-28T14:07:31.836" v="250" actId="26606"/>
        <pc:sldMkLst>
          <pc:docMk/>
          <pc:sldMk cId="3032724226" sldId="288"/>
        </pc:sldMkLst>
        <pc:spChg chg="mod">
          <ac:chgData name="Roman Zhigalov" userId="1f97e9fdf7779aa5" providerId="LiveId" clId="{578709E7-9277-4222-8898-53DBA3482CE4}" dt="2022-07-28T14:07:31.836" v="250" actId="26606"/>
          <ac:spMkLst>
            <pc:docMk/>
            <pc:sldMk cId="3032724226" sldId="288"/>
            <ac:spMk id="2" creationId="{18587E1E-786E-4097-B6FE-5F5A693F9C6E}"/>
          </ac:spMkLst>
        </pc:spChg>
        <pc:spChg chg="del">
          <ac:chgData name="Roman Zhigalov" userId="1f97e9fdf7779aa5" providerId="LiveId" clId="{578709E7-9277-4222-8898-53DBA3482CE4}" dt="2022-07-28T14:07:29.040" v="249"/>
          <ac:spMkLst>
            <pc:docMk/>
            <pc:sldMk cId="3032724226" sldId="288"/>
            <ac:spMk id="71" creationId="{8537B233-9CDD-4A90-AABB-A8963DEE4FBC}"/>
          </ac:spMkLst>
        </pc:spChg>
        <pc:spChg chg="add">
          <ac:chgData name="Roman Zhigalov" userId="1f97e9fdf7779aa5" providerId="LiveId" clId="{578709E7-9277-4222-8898-53DBA3482CE4}" dt="2022-07-28T14:07:31.836" v="250" actId="26606"/>
          <ac:spMkLst>
            <pc:docMk/>
            <pc:sldMk cId="3032724226" sldId="288"/>
            <ac:spMk id="2055" creationId="{665DBBEF-238B-476B-96AB-8AAC3224ECEA}"/>
          </ac:spMkLst>
        </pc:spChg>
        <pc:spChg chg="add">
          <ac:chgData name="Roman Zhigalov" userId="1f97e9fdf7779aa5" providerId="LiveId" clId="{578709E7-9277-4222-8898-53DBA3482CE4}" dt="2022-07-28T14:07:31.836" v="250" actId="26606"/>
          <ac:spMkLst>
            <pc:docMk/>
            <pc:sldMk cId="3032724226" sldId="288"/>
            <ac:spMk id="2057" creationId="{3FCFB1DE-0B7E-48CC-BA90-B2AB0889F9D6}"/>
          </ac:spMkLst>
        </pc:spChg>
        <pc:picChg chg="mod">
          <ac:chgData name="Roman Zhigalov" userId="1f97e9fdf7779aa5" providerId="LiveId" clId="{578709E7-9277-4222-8898-53DBA3482CE4}" dt="2022-07-28T14:07:31.836" v="250" actId="26606"/>
          <ac:picMkLst>
            <pc:docMk/>
            <pc:sldMk cId="3032724226" sldId="288"/>
            <ac:picMk id="2050" creationId="{FDC142D5-C3E8-4491-8036-7AF8CC9C4F64}"/>
          </ac:picMkLst>
        </pc:picChg>
        <pc:cxnChg chg="del">
          <ac:chgData name="Roman Zhigalov" userId="1f97e9fdf7779aa5" providerId="LiveId" clId="{578709E7-9277-4222-8898-53DBA3482CE4}" dt="2022-07-28T14:07:29.040" v="249"/>
          <ac:cxnSpMkLst>
            <pc:docMk/>
            <pc:sldMk cId="3032724226" sldId="288"/>
            <ac:cxnSpMk id="73" creationId="{040575EE-C594-4566-BC00-663004E52AB5}"/>
          </ac:cxnSpMkLst>
        </pc:cxnChg>
      </pc:sldChg>
      <pc:sldChg chg="addSp delSp modSp add mod setBg delDesignElem">
        <pc:chgData name="Roman Zhigalov" userId="1f97e9fdf7779aa5" providerId="LiveId" clId="{578709E7-9277-4222-8898-53DBA3482CE4}" dt="2022-07-28T14:08:08.435" v="278" actId="26606"/>
        <pc:sldMkLst>
          <pc:docMk/>
          <pc:sldMk cId="4258059445" sldId="289"/>
        </pc:sldMkLst>
        <pc:spChg chg="mod">
          <ac:chgData name="Roman Zhigalov" userId="1f97e9fdf7779aa5" providerId="LiveId" clId="{578709E7-9277-4222-8898-53DBA3482CE4}" dt="2022-07-28T14:08:01.017" v="277" actId="20577"/>
          <ac:spMkLst>
            <pc:docMk/>
            <pc:sldMk cId="4258059445" sldId="289"/>
            <ac:spMk id="2" creationId="{28CAC0DA-BB7E-4C2B-BBDE-C6F7E03A2B8A}"/>
          </ac:spMkLst>
        </pc:spChg>
        <pc:spChg chg="del">
          <ac:chgData name="Roman Zhigalov" userId="1f97e9fdf7779aa5" providerId="LiveId" clId="{578709E7-9277-4222-8898-53DBA3482CE4}" dt="2022-07-28T14:07:52.810" v="257"/>
          <ac:spMkLst>
            <pc:docMk/>
            <pc:sldMk cId="4258059445" sldId="289"/>
            <ac:spMk id="9" creationId="{B819A166-7571-4003-A6B8-B62034C3ED30}"/>
          </ac:spMkLst>
        </pc:spChg>
        <pc:spChg chg="add del">
          <ac:chgData name="Roman Zhigalov" userId="1f97e9fdf7779aa5" providerId="LiveId" clId="{578709E7-9277-4222-8898-53DBA3482CE4}" dt="2022-07-28T14:07:57.645" v="259" actId="26606"/>
          <ac:spMkLst>
            <pc:docMk/>
            <pc:sldMk cId="4258059445" sldId="289"/>
            <ac:spMk id="10" creationId="{35DB3719-6FDC-4E5D-891D-FF40B7300F64}"/>
          </ac:spMkLst>
        </pc:spChg>
        <pc:spChg chg="add del">
          <ac:chgData name="Roman Zhigalov" userId="1f97e9fdf7779aa5" providerId="LiveId" clId="{578709E7-9277-4222-8898-53DBA3482CE4}" dt="2022-07-28T14:07:57.645" v="259" actId="26606"/>
          <ac:spMkLst>
            <pc:docMk/>
            <pc:sldMk cId="4258059445" sldId="289"/>
            <ac:spMk id="12" creationId="{E0CBAC23-2E3F-4A90-BA59-F8299F6A5439}"/>
          </ac:spMkLst>
        </pc:spChg>
        <pc:spChg chg="add del">
          <ac:chgData name="Roman Zhigalov" userId="1f97e9fdf7779aa5" providerId="LiveId" clId="{578709E7-9277-4222-8898-53DBA3482CE4}" dt="2022-07-28T14:08:08.435" v="278" actId="26606"/>
          <ac:spMkLst>
            <pc:docMk/>
            <pc:sldMk cId="4258059445" sldId="289"/>
            <ac:spMk id="14" creationId="{DCC231C8-C761-4B31-9B1C-C6D19248C6B3}"/>
          </ac:spMkLst>
        </pc:spChg>
        <pc:spChg chg="add">
          <ac:chgData name="Roman Zhigalov" userId="1f97e9fdf7779aa5" providerId="LiveId" clId="{578709E7-9277-4222-8898-53DBA3482CE4}" dt="2022-07-28T14:08:08.435" v="278" actId="26606"/>
          <ac:spMkLst>
            <pc:docMk/>
            <pc:sldMk cId="4258059445" sldId="289"/>
            <ac:spMk id="19" creationId="{DCC231C8-C761-4B31-9B1C-C6D19248C6B3}"/>
          </ac:spMkLst>
        </pc:spChg>
        <pc:graphicFrameChg chg="mod modGraphic">
          <ac:chgData name="Roman Zhigalov" userId="1f97e9fdf7779aa5" providerId="LiveId" clId="{578709E7-9277-4222-8898-53DBA3482CE4}" dt="2022-07-28T14:08:08.435" v="278" actId="26606"/>
          <ac:graphicFrameMkLst>
            <pc:docMk/>
            <pc:sldMk cId="4258059445" sldId="289"/>
            <ac:graphicFrameMk id="5" creationId="{BD5A76CF-B0FB-C418-C95F-9748BB667E60}"/>
          </ac:graphicFrameMkLst>
        </pc:graphicFrameChg>
      </pc:sldChg>
      <pc:sldChg chg="addSp delSp modSp add mod setBg delDesignElem chgLayout">
        <pc:chgData name="Roman Zhigalov" userId="1f97e9fdf7779aa5" providerId="LiveId" clId="{578709E7-9277-4222-8898-53DBA3482CE4}" dt="2022-07-28T14:08:38.230" v="285" actId="26606"/>
        <pc:sldMkLst>
          <pc:docMk/>
          <pc:sldMk cId="290074816" sldId="290"/>
        </pc:sldMkLst>
        <pc:spChg chg="mod ord">
          <ac:chgData name="Roman Zhigalov" userId="1f97e9fdf7779aa5" providerId="LiveId" clId="{578709E7-9277-4222-8898-53DBA3482CE4}" dt="2022-07-28T14:08:38.230" v="285" actId="26606"/>
          <ac:spMkLst>
            <pc:docMk/>
            <pc:sldMk cId="290074816" sldId="290"/>
            <ac:spMk id="2" creationId="{1CF9D799-E888-41B7-A0BE-0762946F294C}"/>
          </ac:spMkLst>
        </pc:spChg>
        <pc:spChg chg="del">
          <ac:chgData name="Roman Zhigalov" userId="1f97e9fdf7779aa5" providerId="LiveId" clId="{578709E7-9277-4222-8898-53DBA3482CE4}" dt="2022-07-28T14:08:30.385" v="283"/>
          <ac:spMkLst>
            <pc:docMk/>
            <pc:sldMk cId="290074816" sldId="290"/>
            <ac:spMk id="6148" creationId="{37C89E4B-3C9F-44B9-8B86-D9E3D112D8EC}"/>
          </ac:spMkLst>
        </pc:spChg>
        <pc:spChg chg="add">
          <ac:chgData name="Roman Zhigalov" userId="1f97e9fdf7779aa5" providerId="LiveId" clId="{578709E7-9277-4222-8898-53DBA3482CE4}" dt="2022-07-28T14:08:38.230" v="285" actId="26606"/>
          <ac:spMkLst>
            <pc:docMk/>
            <pc:sldMk cId="290074816" sldId="290"/>
            <ac:spMk id="6151" creationId="{37C89E4B-3C9F-44B9-8B86-D9E3D112D8EC}"/>
          </ac:spMkLst>
        </pc:spChg>
        <pc:picChg chg="mod ord">
          <ac:chgData name="Roman Zhigalov" userId="1f97e9fdf7779aa5" providerId="LiveId" clId="{578709E7-9277-4222-8898-53DBA3482CE4}" dt="2022-07-28T14:08:38.230" v="285" actId="26606"/>
          <ac:picMkLst>
            <pc:docMk/>
            <pc:sldMk cId="290074816" sldId="290"/>
            <ac:picMk id="6146" creationId="{9708C926-534E-411F-BE5F-C21ADDB7D783}"/>
          </ac:picMkLst>
        </pc:picChg>
        <pc:cxnChg chg="del">
          <ac:chgData name="Roman Zhigalov" userId="1f97e9fdf7779aa5" providerId="LiveId" clId="{578709E7-9277-4222-8898-53DBA3482CE4}" dt="2022-07-28T14:08:30.385" v="283"/>
          <ac:cxnSpMkLst>
            <pc:docMk/>
            <pc:sldMk cId="290074816" sldId="290"/>
            <ac:cxnSpMk id="75" creationId="{D891E407-403B-4764-86C9-33A56D3BCAA3}"/>
          </ac:cxnSpMkLst>
        </pc:cxnChg>
        <pc:cxnChg chg="del">
          <ac:chgData name="Roman Zhigalov" userId="1f97e9fdf7779aa5" providerId="LiveId" clId="{578709E7-9277-4222-8898-53DBA3482CE4}" dt="2022-07-28T14:08:30.385" v="283"/>
          <ac:cxnSpMkLst>
            <pc:docMk/>
            <pc:sldMk cId="290074816" sldId="290"/>
            <ac:cxnSpMk id="6149" creationId="{AA2EAA10-076F-46BD-8F0F-B9A2FB77A85C}"/>
          </ac:cxnSpMkLst>
        </pc:cxnChg>
        <pc:cxnChg chg="add">
          <ac:chgData name="Roman Zhigalov" userId="1f97e9fdf7779aa5" providerId="LiveId" clId="{578709E7-9277-4222-8898-53DBA3482CE4}" dt="2022-07-28T14:08:38.230" v="285" actId="26606"/>
          <ac:cxnSpMkLst>
            <pc:docMk/>
            <pc:sldMk cId="290074816" sldId="290"/>
            <ac:cxnSpMk id="6153" creationId="{AA2EAA10-076F-46BD-8F0F-B9A2FB77A85C}"/>
          </ac:cxnSpMkLst>
        </pc:cxnChg>
        <pc:cxnChg chg="add">
          <ac:chgData name="Roman Zhigalov" userId="1f97e9fdf7779aa5" providerId="LiveId" clId="{578709E7-9277-4222-8898-53DBA3482CE4}" dt="2022-07-28T14:08:38.230" v="285" actId="26606"/>
          <ac:cxnSpMkLst>
            <pc:docMk/>
            <pc:sldMk cId="290074816" sldId="290"/>
            <ac:cxnSpMk id="6155" creationId="{D891E407-403B-4764-86C9-33A56D3BCAA3}"/>
          </ac:cxnSpMkLst>
        </pc:cxnChg>
      </pc:sldChg>
      <pc:sldChg chg="addSp delSp modSp add mod setBg delDesignElem">
        <pc:chgData name="Roman Zhigalov" userId="1f97e9fdf7779aa5" providerId="LiveId" clId="{578709E7-9277-4222-8898-53DBA3482CE4}" dt="2022-07-28T14:08:57.720" v="290" actId="26606"/>
        <pc:sldMkLst>
          <pc:docMk/>
          <pc:sldMk cId="413317056" sldId="291"/>
        </pc:sldMkLst>
        <pc:spChg chg="mod">
          <ac:chgData name="Roman Zhigalov" userId="1f97e9fdf7779aa5" providerId="LiveId" clId="{578709E7-9277-4222-8898-53DBA3482CE4}" dt="2022-07-28T14:08:57.720" v="290" actId="26606"/>
          <ac:spMkLst>
            <pc:docMk/>
            <pc:sldMk cId="413317056" sldId="291"/>
            <ac:spMk id="2" creationId="{D5BD18E5-2EFC-4201-8A51-2A786EA3B127}"/>
          </ac:spMkLst>
        </pc:spChg>
        <pc:spChg chg="del">
          <ac:chgData name="Roman Zhigalov" userId="1f97e9fdf7779aa5" providerId="LiveId" clId="{578709E7-9277-4222-8898-53DBA3482CE4}" dt="2022-07-28T14:08:54.725" v="287"/>
          <ac:spMkLst>
            <pc:docMk/>
            <pc:sldMk cId="413317056" sldId="291"/>
            <ac:spMk id="9" creationId="{2E442304-DDBD-4F7B-8017-36BCC863FB40}"/>
          </ac:spMkLst>
        </pc:spChg>
        <pc:spChg chg="add del">
          <ac:chgData name="Roman Zhigalov" userId="1f97e9fdf7779aa5" providerId="LiveId" clId="{578709E7-9277-4222-8898-53DBA3482CE4}" dt="2022-07-28T14:08:57.710" v="289" actId="26606"/>
          <ac:spMkLst>
            <pc:docMk/>
            <pc:sldMk cId="413317056" sldId="291"/>
            <ac:spMk id="10" creationId="{37C89E4B-3C9F-44B9-8B86-D9E3D112D8EC}"/>
          </ac:spMkLst>
        </pc:spChg>
        <pc:spChg chg="del">
          <ac:chgData name="Roman Zhigalov" userId="1f97e9fdf7779aa5" providerId="LiveId" clId="{578709E7-9277-4222-8898-53DBA3482CE4}" dt="2022-07-28T14:08:54.725" v="287"/>
          <ac:spMkLst>
            <pc:docMk/>
            <pc:sldMk cId="413317056" sldId="291"/>
            <ac:spMk id="11" creationId="{5E107275-3853-46FD-A241-DE4355A42675}"/>
          </ac:spMkLst>
        </pc:spChg>
        <pc:spChg chg="add">
          <ac:chgData name="Roman Zhigalov" userId="1f97e9fdf7779aa5" providerId="LiveId" clId="{578709E7-9277-4222-8898-53DBA3482CE4}" dt="2022-07-28T14:08:57.720" v="290" actId="26606"/>
          <ac:spMkLst>
            <pc:docMk/>
            <pc:sldMk cId="413317056" sldId="291"/>
            <ac:spMk id="16" creationId="{665DBBEF-238B-476B-96AB-8AAC3224ECEA}"/>
          </ac:spMkLst>
        </pc:spChg>
        <pc:spChg chg="add">
          <ac:chgData name="Roman Zhigalov" userId="1f97e9fdf7779aa5" providerId="LiveId" clId="{578709E7-9277-4222-8898-53DBA3482CE4}" dt="2022-07-28T14:08:57.720" v="290" actId="26606"/>
          <ac:spMkLst>
            <pc:docMk/>
            <pc:sldMk cId="413317056" sldId="291"/>
            <ac:spMk id="17" creationId="{3FCFB1DE-0B7E-48CC-BA90-B2AB0889F9D6}"/>
          </ac:spMkLst>
        </pc:spChg>
        <pc:cxnChg chg="add del">
          <ac:chgData name="Roman Zhigalov" userId="1f97e9fdf7779aa5" providerId="LiveId" clId="{578709E7-9277-4222-8898-53DBA3482CE4}" dt="2022-07-28T14:08:57.710" v="289" actId="26606"/>
          <ac:cxnSpMkLst>
            <pc:docMk/>
            <pc:sldMk cId="413317056" sldId="291"/>
            <ac:cxnSpMk id="12" creationId="{AA2EAA10-076F-46BD-8F0F-B9A2FB77A85C}"/>
          </ac:cxnSpMkLst>
        </pc:cxnChg>
        <pc:cxnChg chg="add del">
          <ac:chgData name="Roman Zhigalov" userId="1f97e9fdf7779aa5" providerId="LiveId" clId="{578709E7-9277-4222-8898-53DBA3482CE4}" dt="2022-07-28T14:08:57.710" v="289" actId="26606"/>
          <ac:cxnSpMkLst>
            <pc:docMk/>
            <pc:sldMk cId="413317056" sldId="291"/>
            <ac:cxnSpMk id="14" creationId="{D891E407-403B-4764-86C9-33A56D3BCAA3}"/>
          </ac:cxnSpMkLst>
        </pc:cxnChg>
      </pc:sldChg>
      <pc:sldChg chg="add">
        <pc:chgData name="Roman Zhigalov" userId="1f97e9fdf7779aa5" providerId="LiveId" clId="{578709E7-9277-4222-8898-53DBA3482CE4}" dt="2022-07-28T14:09:09.355" v="294"/>
        <pc:sldMkLst>
          <pc:docMk/>
          <pc:sldMk cId="3993612478" sldId="292"/>
        </pc:sldMkLst>
      </pc:sldChg>
      <pc:sldChg chg="modSp add mod">
        <pc:chgData name="Roman Zhigalov" userId="1f97e9fdf7779aa5" providerId="LiveId" clId="{578709E7-9277-4222-8898-53DBA3482CE4}" dt="2022-07-28T14:09:18.847" v="321" actId="20577"/>
        <pc:sldMkLst>
          <pc:docMk/>
          <pc:sldMk cId="1136046599" sldId="293"/>
        </pc:sldMkLst>
        <pc:spChg chg="mod">
          <ac:chgData name="Roman Zhigalov" userId="1f97e9fdf7779aa5" providerId="LiveId" clId="{578709E7-9277-4222-8898-53DBA3482CE4}" dt="2022-07-28T14:09:18.847" v="321" actId="20577"/>
          <ac:spMkLst>
            <pc:docMk/>
            <pc:sldMk cId="1136046599" sldId="293"/>
            <ac:spMk id="2" creationId="{14755895-759A-4EF1-A57C-5EB09992BBCF}"/>
          </ac:spMkLst>
        </pc:spChg>
      </pc:sldChg>
      <pc:sldChg chg="add">
        <pc:chgData name="Roman Zhigalov" userId="1f97e9fdf7779aa5" providerId="LiveId" clId="{578709E7-9277-4222-8898-53DBA3482CE4}" dt="2022-07-28T14:09:48.255" v="322"/>
        <pc:sldMkLst>
          <pc:docMk/>
          <pc:sldMk cId="1740625026" sldId="294"/>
        </pc:sldMkLst>
      </pc:sldChg>
      <pc:sldChg chg="addSp modSp new mod setBg">
        <pc:chgData name="Roman Zhigalov" userId="1f97e9fdf7779aa5" providerId="LiveId" clId="{578709E7-9277-4222-8898-53DBA3482CE4}" dt="2022-07-28T14:10:31.545" v="358" actId="26606"/>
        <pc:sldMkLst>
          <pc:docMk/>
          <pc:sldMk cId="3128814400" sldId="295"/>
        </pc:sldMkLst>
        <pc:spChg chg="mod">
          <ac:chgData name="Roman Zhigalov" userId="1f97e9fdf7779aa5" providerId="LiveId" clId="{578709E7-9277-4222-8898-53DBA3482CE4}" dt="2022-07-28T14:10:31.545" v="358" actId="26606"/>
          <ac:spMkLst>
            <pc:docMk/>
            <pc:sldMk cId="3128814400" sldId="295"/>
            <ac:spMk id="2" creationId="{3878829B-F462-31E2-1EA1-9A939B4FBF13}"/>
          </ac:spMkLst>
        </pc:spChg>
        <pc:spChg chg="mod">
          <ac:chgData name="Roman Zhigalov" userId="1f97e9fdf7779aa5" providerId="LiveId" clId="{578709E7-9277-4222-8898-53DBA3482CE4}" dt="2022-07-28T14:10:31.545" v="358" actId="26606"/>
          <ac:spMkLst>
            <pc:docMk/>
            <pc:sldMk cId="3128814400" sldId="295"/>
            <ac:spMk id="3" creationId="{D9A5F7E6-8924-8D01-0708-9931C99D68E6}"/>
          </ac:spMkLst>
        </pc:spChg>
        <pc:spChg chg="add">
          <ac:chgData name="Roman Zhigalov" userId="1f97e9fdf7779aa5" providerId="LiveId" clId="{578709E7-9277-4222-8898-53DBA3482CE4}" dt="2022-07-28T14:10:31.545" v="358" actId="26606"/>
          <ac:spMkLst>
            <pc:docMk/>
            <pc:sldMk cId="3128814400" sldId="295"/>
            <ac:spMk id="8" creationId="{B26EE4FD-480F-42A5-9FEB-DA630457CFB7}"/>
          </ac:spMkLst>
        </pc:spChg>
        <pc:spChg chg="add">
          <ac:chgData name="Roman Zhigalov" userId="1f97e9fdf7779aa5" providerId="LiveId" clId="{578709E7-9277-4222-8898-53DBA3482CE4}" dt="2022-07-28T14:10:31.545" v="358" actId="26606"/>
          <ac:spMkLst>
            <pc:docMk/>
            <pc:sldMk cId="3128814400" sldId="295"/>
            <ac:spMk id="10" creationId="{A187062F-BE14-42FC-B06A-607DB23849C3}"/>
          </ac:spMkLst>
        </pc:spChg>
        <pc:spChg chg="add">
          <ac:chgData name="Roman Zhigalov" userId="1f97e9fdf7779aa5" providerId="LiveId" clId="{578709E7-9277-4222-8898-53DBA3482CE4}" dt="2022-07-28T14:10:31.545" v="358" actId="26606"/>
          <ac:spMkLst>
            <pc:docMk/>
            <pc:sldMk cId="3128814400" sldId="295"/>
            <ac:spMk id="12" creationId="{731FE21B-2A45-4BF5-8B03-E12341988774}"/>
          </ac:spMkLst>
        </pc:spChg>
        <pc:spChg chg="add">
          <ac:chgData name="Roman Zhigalov" userId="1f97e9fdf7779aa5" providerId="LiveId" clId="{578709E7-9277-4222-8898-53DBA3482CE4}" dt="2022-07-28T14:10:31.545" v="358" actId="26606"/>
          <ac:spMkLst>
            <pc:docMk/>
            <pc:sldMk cId="3128814400" sldId="295"/>
            <ac:spMk id="14" creationId="{2DC5A94D-79ED-48F5-9DC5-96CBB507CEC8}"/>
          </ac:spMkLst>
        </pc:spChg>
        <pc:spChg chg="add">
          <ac:chgData name="Roman Zhigalov" userId="1f97e9fdf7779aa5" providerId="LiveId" clId="{578709E7-9277-4222-8898-53DBA3482CE4}" dt="2022-07-28T14:10:31.545" v="358" actId="26606"/>
          <ac:spMkLst>
            <pc:docMk/>
            <pc:sldMk cId="3128814400" sldId="295"/>
            <ac:spMk id="16" creationId="{93A3D4BE-AF25-4F9A-9C29-1145CCE24A28}"/>
          </ac:spMkLst>
        </pc:spChg>
      </pc:sldChg>
      <pc:sldChg chg="addSp delSp modSp add mod setBg delDesignElem">
        <pc:chgData name="Roman Zhigalov" userId="1f97e9fdf7779aa5" providerId="LiveId" clId="{578709E7-9277-4222-8898-53DBA3482CE4}" dt="2022-07-28T14:11:19.596" v="361" actId="26606"/>
        <pc:sldMkLst>
          <pc:docMk/>
          <pc:sldMk cId="727116742" sldId="296"/>
        </pc:sldMkLst>
        <pc:spChg chg="mod">
          <ac:chgData name="Roman Zhigalov" userId="1f97e9fdf7779aa5" providerId="LiveId" clId="{578709E7-9277-4222-8898-53DBA3482CE4}" dt="2022-07-28T14:11:19.596" v="361" actId="26606"/>
          <ac:spMkLst>
            <pc:docMk/>
            <pc:sldMk cId="727116742" sldId="296"/>
            <ac:spMk id="2" creationId="{859F14BF-71D0-240F-B21A-47A14CF0FE97}"/>
          </ac:spMkLst>
        </pc:spChg>
        <pc:spChg chg="mod">
          <ac:chgData name="Roman Zhigalov" userId="1f97e9fdf7779aa5" providerId="LiveId" clId="{578709E7-9277-4222-8898-53DBA3482CE4}" dt="2022-07-28T14:11:19.596" v="361" actId="26606"/>
          <ac:spMkLst>
            <pc:docMk/>
            <pc:sldMk cId="727116742" sldId="296"/>
            <ac:spMk id="4" creationId="{E65B0E0A-F03A-B86D-2BDC-67CB235AAE29}"/>
          </ac:spMkLst>
        </pc:spChg>
        <pc:spChg chg="add">
          <ac:chgData name="Roman Zhigalov" userId="1f97e9fdf7779aa5" providerId="LiveId" clId="{578709E7-9277-4222-8898-53DBA3482CE4}" dt="2022-07-28T14:11:19.596" v="361" actId="26606"/>
          <ac:spMkLst>
            <pc:docMk/>
            <pc:sldMk cId="727116742" sldId="296"/>
            <ac:spMk id="10" creationId="{665DBBEF-238B-476B-96AB-8AAC3224ECEA}"/>
          </ac:spMkLst>
        </pc:spChg>
        <pc:spChg chg="add">
          <ac:chgData name="Roman Zhigalov" userId="1f97e9fdf7779aa5" providerId="LiveId" clId="{578709E7-9277-4222-8898-53DBA3482CE4}" dt="2022-07-28T14:11:19.596" v="361" actId="26606"/>
          <ac:spMkLst>
            <pc:docMk/>
            <pc:sldMk cId="727116742" sldId="296"/>
            <ac:spMk id="12" creationId="{3FCFB1DE-0B7E-48CC-BA90-B2AB0889F9D6}"/>
          </ac:spMkLst>
        </pc:spChg>
        <pc:spChg chg="del">
          <ac:chgData name="Roman Zhigalov" userId="1f97e9fdf7779aa5" providerId="LiveId" clId="{578709E7-9277-4222-8898-53DBA3482CE4}" dt="2022-07-28T14:11:17.515" v="360"/>
          <ac:spMkLst>
            <pc:docMk/>
            <pc:sldMk cId="727116742" sldId="296"/>
            <ac:spMk id="17" creationId="{B81933D1-5615-42C7-9C0B-4EB7105CCE2D}"/>
          </ac:spMkLst>
        </pc:spChg>
        <pc:spChg chg="del">
          <ac:chgData name="Roman Zhigalov" userId="1f97e9fdf7779aa5" providerId="LiveId" clId="{578709E7-9277-4222-8898-53DBA3482CE4}" dt="2022-07-28T14:11:17.515" v="360"/>
          <ac:spMkLst>
            <pc:docMk/>
            <pc:sldMk cId="727116742" sldId="296"/>
            <ac:spMk id="19" creationId="{19C9EAEA-39D0-4B0E-A0EB-51E7B26740B1}"/>
          </ac:spMkLst>
        </pc:spChg>
        <pc:spChg chg="del">
          <ac:chgData name="Roman Zhigalov" userId="1f97e9fdf7779aa5" providerId="LiveId" clId="{578709E7-9277-4222-8898-53DBA3482CE4}" dt="2022-07-28T14:11:17.515" v="360"/>
          <ac:spMkLst>
            <pc:docMk/>
            <pc:sldMk cId="727116742" sldId="296"/>
            <ac:spMk id="40" creationId="{47942995-B07F-4636-9A06-C6A104B260A8}"/>
          </ac:spMkLst>
        </pc:spChg>
        <pc:grpChg chg="del">
          <ac:chgData name="Roman Zhigalov" userId="1f97e9fdf7779aa5" providerId="LiveId" clId="{578709E7-9277-4222-8898-53DBA3482CE4}" dt="2022-07-28T14:11:17.515" v="360"/>
          <ac:grpSpMkLst>
            <pc:docMk/>
            <pc:sldMk cId="727116742" sldId="296"/>
            <ac:grpSpMk id="41" creationId="{032D8612-31EB-44CF-A1D0-14FD4C705424}"/>
          </ac:grpSpMkLst>
        </pc:grpChg>
        <pc:picChg chg="mod">
          <ac:chgData name="Roman Zhigalov" userId="1f97e9fdf7779aa5" providerId="LiveId" clId="{578709E7-9277-4222-8898-53DBA3482CE4}" dt="2022-07-28T14:11:19.596" v="361" actId="26606"/>
          <ac:picMkLst>
            <pc:docMk/>
            <pc:sldMk cId="727116742" sldId="296"/>
            <ac:picMk id="5" creationId="{6B153803-521D-F84C-B87C-7B7C0A89F0F4}"/>
          </ac:picMkLst>
        </pc:picChg>
      </pc:sldChg>
      <pc:sldChg chg="addSp delSp add mod setBg delDesignElem">
        <pc:chgData name="Roman Zhigalov" userId="1f97e9fdf7779aa5" providerId="LiveId" clId="{578709E7-9277-4222-8898-53DBA3482CE4}" dt="2022-07-28T14:11:28.151" v="364" actId="26606"/>
        <pc:sldMkLst>
          <pc:docMk/>
          <pc:sldMk cId="3356445721" sldId="297"/>
        </pc:sldMkLst>
        <pc:spChg chg="add">
          <ac:chgData name="Roman Zhigalov" userId="1f97e9fdf7779aa5" providerId="LiveId" clId="{578709E7-9277-4222-8898-53DBA3482CE4}" dt="2022-07-28T14:11:28.151" v="364" actId="26606"/>
          <ac:spMkLst>
            <pc:docMk/>
            <pc:sldMk cId="3356445721" sldId="297"/>
            <ac:spMk id="10" creationId="{2C61293E-6EBE-43EF-A52C-9BEBFD7679D4}"/>
          </ac:spMkLst>
        </pc:spChg>
        <pc:spChg chg="add">
          <ac:chgData name="Roman Zhigalov" userId="1f97e9fdf7779aa5" providerId="LiveId" clId="{578709E7-9277-4222-8898-53DBA3482CE4}" dt="2022-07-28T14:11:28.151" v="364" actId="26606"/>
          <ac:spMkLst>
            <pc:docMk/>
            <pc:sldMk cId="3356445721" sldId="297"/>
            <ac:spMk id="12" creationId="{21540236-BFD5-4A9D-8840-4703E7F76825}"/>
          </ac:spMkLst>
        </pc:spChg>
        <pc:spChg chg="del">
          <ac:chgData name="Roman Zhigalov" userId="1f97e9fdf7779aa5" providerId="LiveId" clId="{578709E7-9277-4222-8898-53DBA3482CE4}" dt="2022-07-28T14:11:23.276" v="363"/>
          <ac:spMkLst>
            <pc:docMk/>
            <pc:sldMk cId="3356445721" sldId="297"/>
            <ac:spMk id="16" creationId="{2C61293E-6EBE-43EF-A52C-9BEBFD7679D4}"/>
          </ac:spMkLst>
        </pc:spChg>
        <pc:spChg chg="del">
          <ac:chgData name="Roman Zhigalov" userId="1f97e9fdf7779aa5" providerId="LiveId" clId="{578709E7-9277-4222-8898-53DBA3482CE4}" dt="2022-07-28T14:11:23.276" v="363"/>
          <ac:spMkLst>
            <pc:docMk/>
            <pc:sldMk cId="3356445721" sldId="297"/>
            <ac:spMk id="18" creationId="{21540236-BFD5-4A9D-8840-4703E7F76825}"/>
          </ac:spMkLst>
        </pc:spChg>
      </pc:sldChg>
      <pc:sldChg chg="addSp delSp modSp add mod setBg delDesignElem">
        <pc:chgData name="Roman Zhigalov" userId="1f97e9fdf7779aa5" providerId="LiveId" clId="{578709E7-9277-4222-8898-53DBA3482CE4}" dt="2022-07-28T14:11:38.305" v="369" actId="26606"/>
        <pc:sldMkLst>
          <pc:docMk/>
          <pc:sldMk cId="3736537991" sldId="298"/>
        </pc:sldMkLst>
        <pc:spChg chg="mod">
          <ac:chgData name="Roman Zhigalov" userId="1f97e9fdf7779aa5" providerId="LiveId" clId="{578709E7-9277-4222-8898-53DBA3482CE4}" dt="2022-07-28T14:11:38.299" v="368" actId="26606"/>
          <ac:spMkLst>
            <pc:docMk/>
            <pc:sldMk cId="3736537991" sldId="298"/>
            <ac:spMk id="2" creationId="{4C91FC08-3D1E-FF14-0D49-DE661F363985}"/>
          </ac:spMkLst>
        </pc:spChg>
        <pc:spChg chg="add del">
          <ac:chgData name="Roman Zhigalov" userId="1f97e9fdf7779aa5" providerId="LiveId" clId="{578709E7-9277-4222-8898-53DBA3482CE4}" dt="2022-07-28T14:11:38.299" v="368" actId="26606"/>
          <ac:spMkLst>
            <pc:docMk/>
            <pc:sldMk cId="3736537991" sldId="298"/>
            <ac:spMk id="6" creationId="{2C61293E-6EBE-43EF-A52C-9BEBFD7679D4}"/>
          </ac:spMkLst>
        </pc:spChg>
        <pc:spChg chg="add del">
          <ac:chgData name="Roman Zhigalov" userId="1f97e9fdf7779aa5" providerId="LiveId" clId="{578709E7-9277-4222-8898-53DBA3482CE4}" dt="2022-07-28T14:11:38.299" v="368" actId="26606"/>
          <ac:spMkLst>
            <pc:docMk/>
            <pc:sldMk cId="3736537991" sldId="298"/>
            <ac:spMk id="8" creationId="{43D87048-E284-2606-D513-38D9D0AB6BBD}"/>
          </ac:spMkLst>
        </pc:spChg>
        <pc:spChg chg="del">
          <ac:chgData name="Roman Zhigalov" userId="1f97e9fdf7779aa5" providerId="LiveId" clId="{578709E7-9277-4222-8898-53DBA3482CE4}" dt="2022-07-28T14:11:35.755" v="366"/>
          <ac:spMkLst>
            <pc:docMk/>
            <pc:sldMk cId="3736537991" sldId="298"/>
            <ac:spMk id="9" creationId="{665DBBEF-238B-476B-96AB-8AAC3224ECEA}"/>
          </ac:spMkLst>
        </pc:spChg>
        <pc:spChg chg="del">
          <ac:chgData name="Roman Zhigalov" userId="1f97e9fdf7779aa5" providerId="LiveId" clId="{578709E7-9277-4222-8898-53DBA3482CE4}" dt="2022-07-28T14:11:35.755" v="366"/>
          <ac:spMkLst>
            <pc:docMk/>
            <pc:sldMk cId="3736537991" sldId="298"/>
            <ac:spMk id="11" creationId="{3FCFB1DE-0B7E-48CC-BA90-B2AB0889F9D6}"/>
          </ac:spMkLst>
        </pc:spChg>
        <pc:spChg chg="add del">
          <ac:chgData name="Roman Zhigalov" userId="1f97e9fdf7779aa5" providerId="LiveId" clId="{578709E7-9277-4222-8898-53DBA3482CE4}" dt="2022-07-28T14:11:38.299" v="368" actId="26606"/>
          <ac:spMkLst>
            <pc:docMk/>
            <pc:sldMk cId="3736537991" sldId="298"/>
            <ac:spMk id="13" creationId="{21540236-BFD5-4A9D-8840-4703E7F76825}"/>
          </ac:spMkLst>
        </pc:spChg>
        <pc:spChg chg="add">
          <ac:chgData name="Roman Zhigalov" userId="1f97e9fdf7779aa5" providerId="LiveId" clId="{578709E7-9277-4222-8898-53DBA3482CE4}" dt="2022-07-28T14:11:38.305" v="369" actId="26606"/>
          <ac:spMkLst>
            <pc:docMk/>
            <pc:sldMk cId="3736537991" sldId="298"/>
            <ac:spMk id="15" creationId="{665DBBEF-238B-476B-96AB-8AAC3224ECEA}"/>
          </ac:spMkLst>
        </pc:spChg>
        <pc:spChg chg="add">
          <ac:chgData name="Roman Zhigalov" userId="1f97e9fdf7779aa5" providerId="LiveId" clId="{578709E7-9277-4222-8898-53DBA3482CE4}" dt="2022-07-28T14:11:38.305" v="369" actId="26606"/>
          <ac:spMkLst>
            <pc:docMk/>
            <pc:sldMk cId="3736537991" sldId="298"/>
            <ac:spMk id="16" creationId="{3FCFB1DE-0B7E-48CC-BA90-B2AB0889F9D6}"/>
          </ac:spMkLst>
        </pc:spChg>
        <pc:picChg chg="mod">
          <ac:chgData name="Roman Zhigalov" userId="1f97e9fdf7779aa5" providerId="LiveId" clId="{578709E7-9277-4222-8898-53DBA3482CE4}" dt="2022-07-28T14:11:38.299" v="368" actId="26606"/>
          <ac:picMkLst>
            <pc:docMk/>
            <pc:sldMk cId="3736537991" sldId="298"/>
            <ac:picMk id="4" creationId="{7E9C6D4C-E964-099C-AACF-D2FE5939861D}"/>
          </ac:picMkLst>
        </pc:picChg>
      </pc:sldChg>
      <pc:sldChg chg="addSp delSp modSp add mod setBg delDesignElem chgLayout">
        <pc:chgData name="Roman Zhigalov" userId="1f97e9fdf7779aa5" providerId="LiveId" clId="{578709E7-9277-4222-8898-53DBA3482CE4}" dt="2022-07-28T14:11:50.391" v="373" actId="26606"/>
        <pc:sldMkLst>
          <pc:docMk/>
          <pc:sldMk cId="3388572538" sldId="299"/>
        </pc:sldMkLst>
        <pc:spChg chg="mod ord">
          <ac:chgData name="Roman Zhigalov" userId="1f97e9fdf7779aa5" providerId="LiveId" clId="{578709E7-9277-4222-8898-53DBA3482CE4}" dt="2022-07-28T14:11:50.391" v="373" actId="26606"/>
          <ac:spMkLst>
            <pc:docMk/>
            <pc:sldMk cId="3388572538" sldId="299"/>
            <ac:spMk id="2" creationId="{0D85A371-16CF-7283-C50A-9AFCF1770CD4}"/>
          </ac:spMkLst>
        </pc:spChg>
        <pc:spChg chg="add">
          <ac:chgData name="Roman Zhigalov" userId="1f97e9fdf7779aa5" providerId="LiveId" clId="{578709E7-9277-4222-8898-53DBA3482CE4}" dt="2022-07-28T14:11:50.391" v="373" actId="26606"/>
          <ac:spMkLst>
            <pc:docMk/>
            <pc:sldMk cId="3388572538" sldId="299"/>
            <ac:spMk id="6" creationId="{665DBBEF-238B-476B-96AB-8AAC3224ECEA}"/>
          </ac:spMkLst>
        </pc:spChg>
        <pc:spChg chg="add">
          <ac:chgData name="Roman Zhigalov" userId="1f97e9fdf7779aa5" providerId="LiveId" clId="{578709E7-9277-4222-8898-53DBA3482CE4}" dt="2022-07-28T14:11:50.391" v="373" actId="26606"/>
          <ac:spMkLst>
            <pc:docMk/>
            <pc:sldMk cId="3388572538" sldId="299"/>
            <ac:spMk id="7" creationId="{3FCFB1DE-0B7E-48CC-BA90-B2AB0889F9D6}"/>
          </ac:spMkLst>
        </pc:spChg>
        <pc:spChg chg="del">
          <ac:chgData name="Roman Zhigalov" userId="1f97e9fdf7779aa5" providerId="LiveId" clId="{578709E7-9277-4222-8898-53DBA3482CE4}" dt="2022-07-28T14:11:41.966" v="371"/>
          <ac:spMkLst>
            <pc:docMk/>
            <pc:sldMk cId="3388572538" sldId="299"/>
            <ac:spMk id="9" creationId="{37C89E4B-3C9F-44B9-8B86-D9E3D112D8EC}"/>
          </ac:spMkLst>
        </pc:spChg>
        <pc:picChg chg="mod ord">
          <ac:chgData name="Roman Zhigalov" userId="1f97e9fdf7779aa5" providerId="LiveId" clId="{578709E7-9277-4222-8898-53DBA3482CE4}" dt="2022-07-28T14:11:50.391" v="373" actId="26606"/>
          <ac:picMkLst>
            <pc:docMk/>
            <pc:sldMk cId="3388572538" sldId="299"/>
            <ac:picMk id="4" creationId="{ACB7DD0C-AD6D-0373-99B2-93B5C065761E}"/>
          </ac:picMkLst>
        </pc:picChg>
        <pc:cxnChg chg="del">
          <ac:chgData name="Roman Zhigalov" userId="1f97e9fdf7779aa5" providerId="LiveId" clId="{578709E7-9277-4222-8898-53DBA3482CE4}" dt="2022-07-28T14:11:41.966" v="371"/>
          <ac:cxnSpMkLst>
            <pc:docMk/>
            <pc:sldMk cId="3388572538" sldId="299"/>
            <ac:cxnSpMk id="11" creationId="{AA2EAA10-076F-46BD-8F0F-B9A2FB77A85C}"/>
          </ac:cxnSpMkLst>
        </pc:cxnChg>
        <pc:cxnChg chg="del">
          <ac:chgData name="Roman Zhigalov" userId="1f97e9fdf7779aa5" providerId="LiveId" clId="{578709E7-9277-4222-8898-53DBA3482CE4}" dt="2022-07-28T14:11:41.966" v="371"/>
          <ac:cxnSpMkLst>
            <pc:docMk/>
            <pc:sldMk cId="3388572538" sldId="299"/>
            <ac:cxnSpMk id="13" creationId="{D891E407-403B-4764-86C9-33A56D3BCAA3}"/>
          </ac:cxnSpMkLst>
        </pc:cxnChg>
      </pc:sldChg>
    </pc:docChg>
  </pc:docChgLst>
</pc:chgInfo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7551CF-555D-4EDE-B022-51B8DEC9D57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99CDE12-5B27-47C5-8764-AD38C2027897}">
      <dgm:prSet/>
      <dgm:spPr/>
      <dgm:t>
        <a:bodyPr/>
        <a:lstStyle/>
        <a:p>
          <a:r>
            <a:rPr lang="ru-RU" dirty="0"/>
            <a:t>Пути включения белорусских земель в состав ВКЛ</a:t>
          </a:r>
          <a:endParaRPr lang="en-US" dirty="0"/>
        </a:p>
      </dgm:t>
    </dgm:pt>
    <dgm:pt modelId="{723FA400-612C-4A69-8C2E-94702FC2244D}" type="parTrans" cxnId="{37D20838-8CFA-456B-94E8-B13B98B09C5D}">
      <dgm:prSet/>
      <dgm:spPr/>
      <dgm:t>
        <a:bodyPr/>
        <a:lstStyle/>
        <a:p>
          <a:endParaRPr lang="en-US"/>
        </a:p>
      </dgm:t>
    </dgm:pt>
    <dgm:pt modelId="{5C0FD103-76BC-489F-8E3E-275FDA1E4567}" type="sibTrans" cxnId="{37D20838-8CFA-456B-94E8-B13B98B09C5D}">
      <dgm:prSet/>
      <dgm:spPr/>
      <dgm:t>
        <a:bodyPr/>
        <a:lstStyle/>
        <a:p>
          <a:endParaRPr lang="en-US"/>
        </a:p>
      </dgm:t>
    </dgm:pt>
    <dgm:pt modelId="{809B9A9E-45CB-4953-BE0B-DC6788FF984C}">
      <dgm:prSet/>
      <dgm:spPr/>
      <dgm:t>
        <a:bodyPr/>
        <a:lstStyle/>
        <a:p>
          <a:r>
            <a:rPr lang="ru-RU"/>
            <a:t>Кревская уния</a:t>
          </a:r>
          <a:endParaRPr lang="en-US"/>
        </a:p>
      </dgm:t>
    </dgm:pt>
    <dgm:pt modelId="{93BDD355-66CB-481C-9A1F-EE7AE0F5F632}" type="parTrans" cxnId="{69DD5E99-A679-4CD2-9E88-334495DD500B}">
      <dgm:prSet/>
      <dgm:spPr/>
      <dgm:t>
        <a:bodyPr/>
        <a:lstStyle/>
        <a:p>
          <a:endParaRPr lang="en-US"/>
        </a:p>
      </dgm:t>
    </dgm:pt>
    <dgm:pt modelId="{6982D7F4-C4A4-44DC-B0B3-EBADF7C1AF02}" type="sibTrans" cxnId="{69DD5E99-A679-4CD2-9E88-334495DD500B}">
      <dgm:prSet/>
      <dgm:spPr/>
      <dgm:t>
        <a:bodyPr/>
        <a:lstStyle/>
        <a:p>
          <a:endParaRPr lang="en-US"/>
        </a:p>
      </dgm:t>
    </dgm:pt>
    <dgm:pt modelId="{4E9F9F78-221D-40C2-A516-D5A79CA8E371}">
      <dgm:prSet/>
      <dgm:spPr/>
      <dgm:t>
        <a:bodyPr/>
        <a:lstStyle/>
        <a:p>
          <a:r>
            <a:rPr lang="ru-RU"/>
            <a:t>Витовт</a:t>
          </a:r>
          <a:endParaRPr lang="en-US"/>
        </a:p>
      </dgm:t>
    </dgm:pt>
    <dgm:pt modelId="{01331021-14FA-4973-AD18-E75E9953D289}" type="parTrans" cxnId="{2FF91605-D158-4863-81D2-6780AF30B044}">
      <dgm:prSet/>
      <dgm:spPr/>
      <dgm:t>
        <a:bodyPr/>
        <a:lstStyle/>
        <a:p>
          <a:endParaRPr lang="en-US"/>
        </a:p>
      </dgm:t>
    </dgm:pt>
    <dgm:pt modelId="{9855F7D6-609B-4AA5-A501-3345329BA296}" type="sibTrans" cxnId="{2FF91605-D158-4863-81D2-6780AF30B044}">
      <dgm:prSet/>
      <dgm:spPr/>
      <dgm:t>
        <a:bodyPr/>
        <a:lstStyle/>
        <a:p>
          <a:endParaRPr lang="en-US"/>
        </a:p>
      </dgm:t>
    </dgm:pt>
    <dgm:pt modelId="{AED538E6-8348-4082-B23C-B7E1128474DD}">
      <dgm:prSet/>
      <dgm:spPr/>
      <dgm:t>
        <a:bodyPr/>
        <a:lstStyle/>
        <a:p>
          <a:r>
            <a:rPr lang="ru-RU"/>
            <a:t>Гражданская война 1432-1439 гг.</a:t>
          </a:r>
          <a:endParaRPr lang="en-US"/>
        </a:p>
      </dgm:t>
    </dgm:pt>
    <dgm:pt modelId="{2E129471-9832-4620-8B37-2182A71A3334}" type="parTrans" cxnId="{8BED5510-4A90-4D5A-AAB7-BB95A819B6A4}">
      <dgm:prSet/>
      <dgm:spPr/>
      <dgm:t>
        <a:bodyPr/>
        <a:lstStyle/>
        <a:p>
          <a:endParaRPr lang="en-US"/>
        </a:p>
      </dgm:t>
    </dgm:pt>
    <dgm:pt modelId="{77B324CB-6835-42E8-A0F1-AE6460F444F4}" type="sibTrans" cxnId="{8BED5510-4A90-4D5A-AAB7-BB95A819B6A4}">
      <dgm:prSet/>
      <dgm:spPr/>
      <dgm:t>
        <a:bodyPr/>
        <a:lstStyle/>
        <a:p>
          <a:endParaRPr lang="en-US"/>
        </a:p>
      </dgm:t>
    </dgm:pt>
    <dgm:pt modelId="{FA9A25DA-C676-4541-A3D5-FD5248E1A680}" type="pres">
      <dgm:prSet presAssocID="{D87551CF-555D-4EDE-B022-51B8DEC9D573}" presName="linear" presStyleCnt="0">
        <dgm:presLayoutVars>
          <dgm:animLvl val="lvl"/>
          <dgm:resizeHandles val="exact"/>
        </dgm:presLayoutVars>
      </dgm:prSet>
      <dgm:spPr/>
    </dgm:pt>
    <dgm:pt modelId="{8B5B5890-1074-41ED-BE29-37F36D1C4FD3}" type="pres">
      <dgm:prSet presAssocID="{B99CDE12-5B27-47C5-8764-AD38C202789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E7C7C7B-124D-49A0-857B-135DD5C14061}" type="pres">
      <dgm:prSet presAssocID="{5C0FD103-76BC-489F-8E3E-275FDA1E4567}" presName="spacer" presStyleCnt="0"/>
      <dgm:spPr/>
    </dgm:pt>
    <dgm:pt modelId="{6EE9C074-1270-4424-B0FB-EC1DD00D68D9}" type="pres">
      <dgm:prSet presAssocID="{809B9A9E-45CB-4953-BE0B-DC6788FF984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C2738B9-347A-4D20-ABC3-ADEED3FB32CA}" type="pres">
      <dgm:prSet presAssocID="{6982D7F4-C4A4-44DC-B0B3-EBADF7C1AF02}" presName="spacer" presStyleCnt="0"/>
      <dgm:spPr/>
    </dgm:pt>
    <dgm:pt modelId="{8313692F-8ABF-43A3-95CD-3AD2D5B66328}" type="pres">
      <dgm:prSet presAssocID="{4E9F9F78-221D-40C2-A516-D5A79CA8E37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BAD8C21-5C85-4ECC-A79E-0F5D04BE72ED}" type="pres">
      <dgm:prSet presAssocID="{9855F7D6-609B-4AA5-A501-3345329BA296}" presName="spacer" presStyleCnt="0"/>
      <dgm:spPr/>
    </dgm:pt>
    <dgm:pt modelId="{7AF5A1CA-2A6A-4A2F-8127-4B0B4644D88F}" type="pres">
      <dgm:prSet presAssocID="{AED538E6-8348-4082-B23C-B7E1128474D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FF91605-D158-4863-81D2-6780AF30B044}" srcId="{D87551CF-555D-4EDE-B022-51B8DEC9D573}" destId="{4E9F9F78-221D-40C2-A516-D5A79CA8E371}" srcOrd="2" destOrd="0" parTransId="{01331021-14FA-4973-AD18-E75E9953D289}" sibTransId="{9855F7D6-609B-4AA5-A501-3345329BA296}"/>
    <dgm:cxn modelId="{8BED5510-4A90-4D5A-AAB7-BB95A819B6A4}" srcId="{D87551CF-555D-4EDE-B022-51B8DEC9D573}" destId="{AED538E6-8348-4082-B23C-B7E1128474DD}" srcOrd="3" destOrd="0" parTransId="{2E129471-9832-4620-8B37-2182A71A3334}" sibTransId="{77B324CB-6835-42E8-A0F1-AE6460F444F4}"/>
    <dgm:cxn modelId="{3903D010-36C1-43C4-B6BC-F3B10B0649AC}" type="presOf" srcId="{B99CDE12-5B27-47C5-8764-AD38C2027897}" destId="{8B5B5890-1074-41ED-BE29-37F36D1C4FD3}" srcOrd="0" destOrd="0" presId="urn:microsoft.com/office/officeart/2005/8/layout/vList2"/>
    <dgm:cxn modelId="{01F0761A-C20E-48E1-A112-57F185200820}" type="presOf" srcId="{809B9A9E-45CB-4953-BE0B-DC6788FF984C}" destId="{6EE9C074-1270-4424-B0FB-EC1DD00D68D9}" srcOrd="0" destOrd="0" presId="urn:microsoft.com/office/officeart/2005/8/layout/vList2"/>
    <dgm:cxn modelId="{37D20838-8CFA-456B-94E8-B13B98B09C5D}" srcId="{D87551CF-555D-4EDE-B022-51B8DEC9D573}" destId="{B99CDE12-5B27-47C5-8764-AD38C2027897}" srcOrd="0" destOrd="0" parTransId="{723FA400-612C-4A69-8C2E-94702FC2244D}" sibTransId="{5C0FD103-76BC-489F-8E3E-275FDA1E4567}"/>
    <dgm:cxn modelId="{CBEF1F6D-19A6-4DFF-82B0-31C3562A638F}" type="presOf" srcId="{AED538E6-8348-4082-B23C-B7E1128474DD}" destId="{7AF5A1CA-2A6A-4A2F-8127-4B0B4644D88F}" srcOrd="0" destOrd="0" presId="urn:microsoft.com/office/officeart/2005/8/layout/vList2"/>
    <dgm:cxn modelId="{EC1EF04D-CB97-4C20-B5DD-7F5D157D52EF}" type="presOf" srcId="{D87551CF-555D-4EDE-B022-51B8DEC9D573}" destId="{FA9A25DA-C676-4541-A3D5-FD5248E1A680}" srcOrd="0" destOrd="0" presId="urn:microsoft.com/office/officeart/2005/8/layout/vList2"/>
    <dgm:cxn modelId="{69DD5E99-A679-4CD2-9E88-334495DD500B}" srcId="{D87551CF-555D-4EDE-B022-51B8DEC9D573}" destId="{809B9A9E-45CB-4953-BE0B-DC6788FF984C}" srcOrd="1" destOrd="0" parTransId="{93BDD355-66CB-481C-9A1F-EE7AE0F5F632}" sibTransId="{6982D7F4-C4A4-44DC-B0B3-EBADF7C1AF02}"/>
    <dgm:cxn modelId="{D27131F1-6A5E-495C-9E73-92605ACF79A6}" type="presOf" srcId="{4E9F9F78-221D-40C2-A516-D5A79CA8E371}" destId="{8313692F-8ABF-43A3-95CD-3AD2D5B66328}" srcOrd="0" destOrd="0" presId="urn:microsoft.com/office/officeart/2005/8/layout/vList2"/>
    <dgm:cxn modelId="{09534A11-B406-463F-8C83-3EF94F316E00}" type="presParOf" srcId="{FA9A25DA-C676-4541-A3D5-FD5248E1A680}" destId="{8B5B5890-1074-41ED-BE29-37F36D1C4FD3}" srcOrd="0" destOrd="0" presId="urn:microsoft.com/office/officeart/2005/8/layout/vList2"/>
    <dgm:cxn modelId="{D5F6DC0C-0D64-4E3A-945F-89A92C58FD1B}" type="presParOf" srcId="{FA9A25DA-C676-4541-A3D5-FD5248E1A680}" destId="{FE7C7C7B-124D-49A0-857B-135DD5C14061}" srcOrd="1" destOrd="0" presId="urn:microsoft.com/office/officeart/2005/8/layout/vList2"/>
    <dgm:cxn modelId="{B0E22571-1B32-4331-A673-4973723CFCB9}" type="presParOf" srcId="{FA9A25DA-C676-4541-A3D5-FD5248E1A680}" destId="{6EE9C074-1270-4424-B0FB-EC1DD00D68D9}" srcOrd="2" destOrd="0" presId="urn:microsoft.com/office/officeart/2005/8/layout/vList2"/>
    <dgm:cxn modelId="{F22A41EE-C4A5-4F16-AC3D-9553870E7310}" type="presParOf" srcId="{FA9A25DA-C676-4541-A3D5-FD5248E1A680}" destId="{CC2738B9-347A-4D20-ABC3-ADEED3FB32CA}" srcOrd="3" destOrd="0" presId="urn:microsoft.com/office/officeart/2005/8/layout/vList2"/>
    <dgm:cxn modelId="{8497485F-66FD-4CB8-898F-D83C152EC496}" type="presParOf" srcId="{FA9A25DA-C676-4541-A3D5-FD5248E1A680}" destId="{8313692F-8ABF-43A3-95CD-3AD2D5B66328}" srcOrd="4" destOrd="0" presId="urn:microsoft.com/office/officeart/2005/8/layout/vList2"/>
    <dgm:cxn modelId="{B362F459-E451-4992-9785-31D4A6A8E293}" type="presParOf" srcId="{FA9A25DA-C676-4541-A3D5-FD5248E1A680}" destId="{8BAD8C21-5C85-4ECC-A79E-0F5D04BE72ED}" srcOrd="5" destOrd="0" presId="urn:microsoft.com/office/officeart/2005/8/layout/vList2"/>
    <dgm:cxn modelId="{44789618-2133-4C55-964A-B37826AAAB59}" type="presParOf" srcId="{FA9A25DA-C676-4541-A3D5-FD5248E1A680}" destId="{7AF5A1CA-2A6A-4A2F-8127-4B0B4644D88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9217E3-3F53-460A-BCF4-BAAA78BF445A}" type="doc">
      <dgm:prSet loTypeId="urn:microsoft.com/office/officeart/2005/8/layout/hierarchy3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9FF4B2F-608D-425B-B3CD-4C9086188B6B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 С согласия местных жителей, путём договора</a:t>
          </a:r>
          <a:endParaRPr lang="ru-RU" dirty="0"/>
        </a:p>
      </dgm:t>
    </dgm:pt>
    <dgm:pt modelId="{B5FCFCEF-3E14-4863-8632-27300975198D}" type="parTrans" cxnId="{CCAB8880-C34E-4579-8213-651752588366}">
      <dgm:prSet/>
      <dgm:spPr/>
      <dgm:t>
        <a:bodyPr/>
        <a:lstStyle/>
        <a:p>
          <a:endParaRPr lang="ru-RU"/>
        </a:p>
      </dgm:t>
    </dgm:pt>
    <dgm:pt modelId="{FB422BDE-3E3A-4173-B8C0-A55611FFCC4C}" type="sibTrans" cxnId="{CCAB8880-C34E-4579-8213-651752588366}">
      <dgm:prSet/>
      <dgm:spPr/>
      <dgm:t>
        <a:bodyPr/>
        <a:lstStyle/>
        <a:p>
          <a:endParaRPr lang="ru-RU"/>
        </a:p>
      </dgm:t>
    </dgm:pt>
    <dgm:pt modelId="{44059870-7D6D-4E24-ACA6-BEFBCD6C3A03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 Полоцкое княжество</a:t>
          </a:r>
          <a:endParaRPr lang="ru-RU" dirty="0"/>
        </a:p>
      </dgm:t>
    </dgm:pt>
    <dgm:pt modelId="{6152BC96-CD35-4370-AC8D-A2EA9413D02C}" type="parTrans" cxnId="{1F8045D2-25A2-4B20-8CFB-3AC3E95330C6}">
      <dgm:prSet/>
      <dgm:spPr/>
      <dgm:t>
        <a:bodyPr/>
        <a:lstStyle/>
        <a:p>
          <a:endParaRPr lang="ru-RU"/>
        </a:p>
      </dgm:t>
    </dgm:pt>
    <dgm:pt modelId="{56B170A2-76B5-4455-A9CA-1FC890509765}" type="sibTrans" cxnId="{1F8045D2-25A2-4B20-8CFB-3AC3E95330C6}">
      <dgm:prSet/>
      <dgm:spPr/>
      <dgm:t>
        <a:bodyPr/>
        <a:lstStyle/>
        <a:p>
          <a:endParaRPr lang="ru-RU"/>
        </a:p>
      </dgm:t>
    </dgm:pt>
    <dgm:pt modelId="{C9DAE34E-0A2E-4AF8-A4DC-CA3B3DB635E1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 Путём брака</a:t>
          </a:r>
          <a:endParaRPr lang="ru-RU" dirty="0"/>
        </a:p>
      </dgm:t>
    </dgm:pt>
    <dgm:pt modelId="{6B927A15-AACF-4253-987E-B4B2BBC72390}" type="parTrans" cxnId="{76E64EE3-29C4-49E0-9A3E-1EF413A4871B}">
      <dgm:prSet/>
      <dgm:spPr/>
      <dgm:t>
        <a:bodyPr/>
        <a:lstStyle/>
        <a:p>
          <a:endParaRPr lang="ru-RU"/>
        </a:p>
      </dgm:t>
    </dgm:pt>
    <dgm:pt modelId="{A46E7895-5DF6-4DAF-B34A-ED9DAF95B8D7}" type="sibTrans" cxnId="{76E64EE3-29C4-49E0-9A3E-1EF413A4871B}">
      <dgm:prSet/>
      <dgm:spPr/>
      <dgm:t>
        <a:bodyPr/>
        <a:lstStyle/>
        <a:p>
          <a:endParaRPr lang="ru-RU"/>
        </a:p>
      </dgm:t>
    </dgm:pt>
    <dgm:pt modelId="{1592470A-2804-4C9C-9AA8-69ACEFA27721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 Витебское княжество</a:t>
          </a:r>
          <a:endParaRPr lang="ru-RU" dirty="0"/>
        </a:p>
      </dgm:t>
    </dgm:pt>
    <dgm:pt modelId="{BDE5E7FB-6553-4CEB-9FB8-DB5BB29A5883}" type="parTrans" cxnId="{071DFAFC-6C50-4439-9DBA-5C1014879A2C}">
      <dgm:prSet/>
      <dgm:spPr/>
      <dgm:t>
        <a:bodyPr/>
        <a:lstStyle/>
        <a:p>
          <a:endParaRPr lang="ru-RU"/>
        </a:p>
      </dgm:t>
    </dgm:pt>
    <dgm:pt modelId="{B49FF7A8-BABD-44DA-BA44-14C490993723}" type="sibTrans" cxnId="{071DFAFC-6C50-4439-9DBA-5C1014879A2C}">
      <dgm:prSet/>
      <dgm:spPr/>
      <dgm:t>
        <a:bodyPr/>
        <a:lstStyle/>
        <a:p>
          <a:endParaRPr lang="ru-RU"/>
        </a:p>
      </dgm:t>
    </dgm:pt>
    <dgm:pt modelId="{1C5F08FD-D5B6-44D4-B830-7EE053AFABFE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 Военным путём</a:t>
          </a:r>
          <a:endParaRPr lang="ru-RU" dirty="0"/>
        </a:p>
      </dgm:t>
    </dgm:pt>
    <dgm:pt modelId="{4308C5BF-8B62-4FB7-A2B3-745BD8702E0C}" type="parTrans" cxnId="{B5FA8E5D-326C-41E3-860A-EC4AEFA964EF}">
      <dgm:prSet/>
      <dgm:spPr/>
      <dgm:t>
        <a:bodyPr/>
        <a:lstStyle/>
        <a:p>
          <a:endParaRPr lang="ru-RU"/>
        </a:p>
      </dgm:t>
    </dgm:pt>
    <dgm:pt modelId="{DF61F502-330E-4C36-AD0D-8EA17DF81505}" type="sibTrans" cxnId="{B5FA8E5D-326C-41E3-860A-EC4AEFA964EF}">
      <dgm:prSet/>
      <dgm:spPr/>
      <dgm:t>
        <a:bodyPr/>
        <a:lstStyle/>
        <a:p>
          <a:endParaRPr lang="ru-RU"/>
        </a:p>
      </dgm:t>
    </dgm:pt>
    <dgm:pt modelId="{BF7BA4C8-22F6-409D-A00A-952B1244BF20}">
      <dgm:prSet phldrT="[Текст]"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 Берестейщина </a:t>
          </a:r>
        </a:p>
      </dgm:t>
    </dgm:pt>
    <dgm:pt modelId="{ABF5AF49-58BE-496C-9AE7-F975027086A6}" type="parTrans" cxnId="{56E789A2-56AC-4CDB-88CF-1EB91850AD3A}">
      <dgm:prSet/>
      <dgm:spPr/>
      <dgm:t>
        <a:bodyPr/>
        <a:lstStyle/>
        <a:p>
          <a:endParaRPr lang="ru-RU"/>
        </a:p>
      </dgm:t>
    </dgm:pt>
    <dgm:pt modelId="{DDA583CF-CC7A-4592-862F-3E4464720050}" type="sibTrans" cxnId="{56E789A2-56AC-4CDB-88CF-1EB91850AD3A}">
      <dgm:prSet/>
      <dgm:spPr/>
      <dgm:t>
        <a:bodyPr/>
        <a:lstStyle/>
        <a:p>
          <a:endParaRPr lang="ru-RU"/>
        </a:p>
      </dgm:t>
    </dgm:pt>
    <dgm:pt modelId="{1D219474-0792-4D56-B4D1-30D54ADCE031}">
      <dgm:prSet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Менское княжество</a:t>
          </a:r>
        </a:p>
      </dgm:t>
    </dgm:pt>
    <dgm:pt modelId="{9841BF01-9C06-4925-B672-DD9833CBBCCC}" type="parTrans" cxnId="{2971AC69-A002-4592-92D1-17C8C1E9593A}">
      <dgm:prSet/>
      <dgm:spPr/>
    </dgm:pt>
    <dgm:pt modelId="{4A17091C-3662-4DD0-AA52-10354C76D252}" type="sibTrans" cxnId="{2971AC69-A002-4592-92D1-17C8C1E9593A}">
      <dgm:prSet/>
      <dgm:spPr/>
      <dgm:t>
        <a:bodyPr/>
        <a:lstStyle/>
        <a:p>
          <a:endParaRPr lang="en-US"/>
        </a:p>
      </dgm:t>
    </dgm:pt>
    <dgm:pt modelId="{8D470E7A-96B0-4B4D-A6DF-6B5EF6F2F121}">
      <dgm:prSet phldr="0"/>
      <dgm:spPr/>
      <dgm:t>
        <a:bodyPr/>
        <a:lstStyle/>
        <a:p>
          <a:pPr rtl="0"/>
          <a:r>
            <a:rPr lang="ru-RU" dirty="0">
              <a:latin typeface="Calibri Light" panose="020F0302020204030204"/>
            </a:rPr>
            <a:t>Мстиславское княжество</a:t>
          </a:r>
          <a:endParaRPr lang="ru-RU" dirty="0"/>
        </a:p>
      </dgm:t>
    </dgm:pt>
    <dgm:pt modelId="{19520C3B-69AC-456F-82F7-BEB36C4CD2D9}" type="parTrans" cxnId="{5418A38B-2506-4DF2-B8AC-7411E7155711}">
      <dgm:prSet/>
      <dgm:spPr/>
    </dgm:pt>
    <dgm:pt modelId="{49756CA6-2933-4B83-8797-34A2BC3B539A}" type="sibTrans" cxnId="{5418A38B-2506-4DF2-B8AC-7411E7155711}">
      <dgm:prSet/>
      <dgm:spPr/>
      <dgm:t>
        <a:bodyPr/>
        <a:lstStyle/>
        <a:p>
          <a:endParaRPr lang="en-US"/>
        </a:p>
      </dgm:t>
    </dgm:pt>
    <dgm:pt modelId="{82A05620-2BE6-48F7-A191-00283FA689FB}" type="pres">
      <dgm:prSet presAssocID="{8B9217E3-3F53-460A-BCF4-BAAA78BF445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0F1535B-EED4-46F2-B273-7CBB3EE8F652}" type="pres">
      <dgm:prSet presAssocID="{29FF4B2F-608D-425B-B3CD-4C9086188B6B}" presName="root" presStyleCnt="0"/>
      <dgm:spPr/>
    </dgm:pt>
    <dgm:pt modelId="{E893E8D8-8C56-47E6-87A5-ED4F88DB9E6A}" type="pres">
      <dgm:prSet presAssocID="{29FF4B2F-608D-425B-B3CD-4C9086188B6B}" presName="rootComposite" presStyleCnt="0"/>
      <dgm:spPr/>
    </dgm:pt>
    <dgm:pt modelId="{0F7BB457-79FF-4D2D-B4D9-426F575BAA45}" type="pres">
      <dgm:prSet presAssocID="{29FF4B2F-608D-425B-B3CD-4C9086188B6B}" presName="rootText" presStyleLbl="node1" presStyleIdx="0" presStyleCnt="3"/>
      <dgm:spPr/>
    </dgm:pt>
    <dgm:pt modelId="{23648C63-707D-4BED-AC44-D649F0A00432}" type="pres">
      <dgm:prSet presAssocID="{29FF4B2F-608D-425B-B3CD-4C9086188B6B}" presName="rootConnector" presStyleLbl="node1" presStyleIdx="0" presStyleCnt="3"/>
      <dgm:spPr/>
    </dgm:pt>
    <dgm:pt modelId="{416820EA-4EDF-4B0E-AFE6-DD025F1357F8}" type="pres">
      <dgm:prSet presAssocID="{29FF4B2F-608D-425B-B3CD-4C9086188B6B}" presName="childShape" presStyleCnt="0"/>
      <dgm:spPr/>
    </dgm:pt>
    <dgm:pt modelId="{D57194A3-5B73-4DED-93E7-7B45FF7F0C05}" type="pres">
      <dgm:prSet presAssocID="{6152BC96-CD35-4370-AC8D-A2EA9413D02C}" presName="Name13" presStyleLbl="parChTrans1D2" presStyleIdx="0" presStyleCnt="5"/>
      <dgm:spPr/>
    </dgm:pt>
    <dgm:pt modelId="{D123348D-DA65-467C-9796-A99018B32E77}" type="pres">
      <dgm:prSet presAssocID="{44059870-7D6D-4E24-ACA6-BEFBCD6C3A03}" presName="childText" presStyleLbl="bgAcc1" presStyleIdx="0" presStyleCnt="5">
        <dgm:presLayoutVars>
          <dgm:bulletEnabled val="1"/>
        </dgm:presLayoutVars>
      </dgm:prSet>
      <dgm:spPr/>
    </dgm:pt>
    <dgm:pt modelId="{69F945A3-53C1-4A6E-8FB6-5F46E11B8534}" type="pres">
      <dgm:prSet presAssocID="{9841BF01-9C06-4925-B672-DD9833CBBCCC}" presName="Name13" presStyleLbl="parChTrans1D2" presStyleIdx="1" presStyleCnt="5"/>
      <dgm:spPr/>
    </dgm:pt>
    <dgm:pt modelId="{29A8BE04-E069-42D3-864A-E2C6C3B3E9F9}" type="pres">
      <dgm:prSet presAssocID="{1D219474-0792-4D56-B4D1-30D54ADCE031}" presName="childText" presStyleLbl="bgAcc1" presStyleIdx="1" presStyleCnt="5">
        <dgm:presLayoutVars>
          <dgm:bulletEnabled val="1"/>
        </dgm:presLayoutVars>
      </dgm:prSet>
      <dgm:spPr/>
    </dgm:pt>
    <dgm:pt modelId="{E3C02426-22AB-4996-8B2C-EA21861261E7}" type="pres">
      <dgm:prSet presAssocID="{C9DAE34E-0A2E-4AF8-A4DC-CA3B3DB635E1}" presName="root" presStyleCnt="0"/>
      <dgm:spPr/>
    </dgm:pt>
    <dgm:pt modelId="{A1F098CA-D4A7-4970-B978-CC0FB4818E2C}" type="pres">
      <dgm:prSet presAssocID="{C9DAE34E-0A2E-4AF8-A4DC-CA3B3DB635E1}" presName="rootComposite" presStyleCnt="0"/>
      <dgm:spPr/>
    </dgm:pt>
    <dgm:pt modelId="{09F9C6DB-ECEE-4269-AEA4-3E5F07291295}" type="pres">
      <dgm:prSet presAssocID="{C9DAE34E-0A2E-4AF8-A4DC-CA3B3DB635E1}" presName="rootText" presStyleLbl="node1" presStyleIdx="1" presStyleCnt="3"/>
      <dgm:spPr/>
    </dgm:pt>
    <dgm:pt modelId="{65F4367D-5F8D-4232-B759-C52359CFCBF2}" type="pres">
      <dgm:prSet presAssocID="{C9DAE34E-0A2E-4AF8-A4DC-CA3B3DB635E1}" presName="rootConnector" presStyleLbl="node1" presStyleIdx="1" presStyleCnt="3"/>
      <dgm:spPr/>
    </dgm:pt>
    <dgm:pt modelId="{AB3C81AB-96F1-430B-B20C-91098E9543CB}" type="pres">
      <dgm:prSet presAssocID="{C9DAE34E-0A2E-4AF8-A4DC-CA3B3DB635E1}" presName="childShape" presStyleCnt="0"/>
      <dgm:spPr/>
    </dgm:pt>
    <dgm:pt modelId="{200F0287-FA99-41EA-9876-81A6C5722B58}" type="pres">
      <dgm:prSet presAssocID="{BDE5E7FB-6553-4CEB-9FB8-DB5BB29A5883}" presName="Name13" presStyleLbl="parChTrans1D2" presStyleIdx="2" presStyleCnt="5"/>
      <dgm:spPr/>
    </dgm:pt>
    <dgm:pt modelId="{8DAED94A-42A3-4B39-ACEE-B9AC1C256D27}" type="pres">
      <dgm:prSet presAssocID="{1592470A-2804-4C9C-9AA8-69ACEFA27721}" presName="childText" presStyleLbl="bgAcc1" presStyleIdx="2" presStyleCnt="5">
        <dgm:presLayoutVars>
          <dgm:bulletEnabled val="1"/>
        </dgm:presLayoutVars>
      </dgm:prSet>
      <dgm:spPr/>
    </dgm:pt>
    <dgm:pt modelId="{DEF9E86B-A226-451F-B30E-D6963D0A2F7F}" type="pres">
      <dgm:prSet presAssocID="{1C5F08FD-D5B6-44D4-B830-7EE053AFABFE}" presName="root" presStyleCnt="0"/>
      <dgm:spPr/>
    </dgm:pt>
    <dgm:pt modelId="{B6108694-18BC-435D-8504-82D3982E35A2}" type="pres">
      <dgm:prSet presAssocID="{1C5F08FD-D5B6-44D4-B830-7EE053AFABFE}" presName="rootComposite" presStyleCnt="0"/>
      <dgm:spPr/>
    </dgm:pt>
    <dgm:pt modelId="{C6A199E3-EAD4-42F5-BC2A-5216D1391080}" type="pres">
      <dgm:prSet presAssocID="{1C5F08FD-D5B6-44D4-B830-7EE053AFABFE}" presName="rootText" presStyleLbl="node1" presStyleIdx="2" presStyleCnt="3"/>
      <dgm:spPr/>
    </dgm:pt>
    <dgm:pt modelId="{F8371177-410F-4404-BBF3-5011036AC3BC}" type="pres">
      <dgm:prSet presAssocID="{1C5F08FD-D5B6-44D4-B830-7EE053AFABFE}" presName="rootConnector" presStyleLbl="node1" presStyleIdx="2" presStyleCnt="3"/>
      <dgm:spPr/>
    </dgm:pt>
    <dgm:pt modelId="{BBD58FF7-8863-449B-A009-4C59D5577F0E}" type="pres">
      <dgm:prSet presAssocID="{1C5F08FD-D5B6-44D4-B830-7EE053AFABFE}" presName="childShape" presStyleCnt="0"/>
      <dgm:spPr/>
    </dgm:pt>
    <dgm:pt modelId="{1A216623-3287-4673-A5D9-F12582E8B167}" type="pres">
      <dgm:prSet presAssocID="{ABF5AF49-58BE-496C-9AE7-F975027086A6}" presName="Name13" presStyleLbl="parChTrans1D2" presStyleIdx="3" presStyleCnt="5"/>
      <dgm:spPr/>
    </dgm:pt>
    <dgm:pt modelId="{E2B50107-277C-4335-96F2-2DA653ADA463}" type="pres">
      <dgm:prSet presAssocID="{BF7BA4C8-22F6-409D-A00A-952B1244BF20}" presName="childText" presStyleLbl="bgAcc1" presStyleIdx="3" presStyleCnt="5">
        <dgm:presLayoutVars>
          <dgm:bulletEnabled val="1"/>
        </dgm:presLayoutVars>
      </dgm:prSet>
      <dgm:spPr/>
    </dgm:pt>
    <dgm:pt modelId="{F54D2F5E-5CDA-4322-BF7A-00D79FC868DD}" type="pres">
      <dgm:prSet presAssocID="{19520C3B-69AC-456F-82F7-BEB36C4CD2D9}" presName="Name13" presStyleLbl="parChTrans1D2" presStyleIdx="4" presStyleCnt="5"/>
      <dgm:spPr/>
    </dgm:pt>
    <dgm:pt modelId="{8E4C0834-423A-400B-9D64-0EAFDA35231F}" type="pres">
      <dgm:prSet presAssocID="{8D470E7A-96B0-4B4D-A6DF-6B5EF6F2F121}" presName="childText" presStyleLbl="bgAcc1" presStyleIdx="4" presStyleCnt="5">
        <dgm:presLayoutVars>
          <dgm:bulletEnabled val="1"/>
        </dgm:presLayoutVars>
      </dgm:prSet>
      <dgm:spPr/>
    </dgm:pt>
  </dgm:ptLst>
  <dgm:cxnLst>
    <dgm:cxn modelId="{D8F8870A-E50F-4A17-B778-C689ACD8A4CB}" type="presOf" srcId="{9841BF01-9C06-4925-B672-DD9833CBBCCC}" destId="{69F945A3-53C1-4A6E-8FB6-5F46E11B8534}" srcOrd="0" destOrd="0" presId="urn:microsoft.com/office/officeart/2005/8/layout/hierarchy3"/>
    <dgm:cxn modelId="{D73D4414-78E9-4C18-A0EE-2D6CFEE4A4AD}" type="presOf" srcId="{6152BC96-CD35-4370-AC8D-A2EA9413D02C}" destId="{D57194A3-5B73-4DED-93E7-7B45FF7F0C05}" srcOrd="0" destOrd="0" presId="urn:microsoft.com/office/officeart/2005/8/layout/hierarchy3"/>
    <dgm:cxn modelId="{59BEC717-A7D2-43FD-969D-A57B9D370C09}" type="presOf" srcId="{C9DAE34E-0A2E-4AF8-A4DC-CA3B3DB635E1}" destId="{65F4367D-5F8D-4232-B759-C52359CFCBF2}" srcOrd="1" destOrd="0" presId="urn:microsoft.com/office/officeart/2005/8/layout/hierarchy3"/>
    <dgm:cxn modelId="{0D400D24-B9C3-430D-85DF-3B08F92E47BC}" type="presOf" srcId="{C9DAE34E-0A2E-4AF8-A4DC-CA3B3DB635E1}" destId="{09F9C6DB-ECEE-4269-AEA4-3E5F07291295}" srcOrd="0" destOrd="0" presId="urn:microsoft.com/office/officeart/2005/8/layout/hierarchy3"/>
    <dgm:cxn modelId="{9393A43B-31B9-42D8-92B7-A532843E2372}" type="presOf" srcId="{1D219474-0792-4D56-B4D1-30D54ADCE031}" destId="{29A8BE04-E069-42D3-864A-E2C6C3B3E9F9}" srcOrd="0" destOrd="0" presId="urn:microsoft.com/office/officeart/2005/8/layout/hierarchy3"/>
    <dgm:cxn modelId="{B5FA8E5D-326C-41E3-860A-EC4AEFA964EF}" srcId="{8B9217E3-3F53-460A-BCF4-BAAA78BF445A}" destId="{1C5F08FD-D5B6-44D4-B830-7EE053AFABFE}" srcOrd="2" destOrd="0" parTransId="{4308C5BF-8B62-4FB7-A2B3-745BD8702E0C}" sibTransId="{DF61F502-330E-4C36-AD0D-8EA17DF81505}"/>
    <dgm:cxn modelId="{2971AC69-A002-4592-92D1-17C8C1E9593A}" srcId="{29FF4B2F-608D-425B-B3CD-4C9086188B6B}" destId="{1D219474-0792-4D56-B4D1-30D54ADCE031}" srcOrd="1" destOrd="0" parTransId="{9841BF01-9C06-4925-B672-DD9833CBBCCC}" sibTransId="{4A17091C-3662-4DD0-AA52-10354C76D252}"/>
    <dgm:cxn modelId="{157A0472-033A-4F2E-8132-9CFF5E53A953}" type="presOf" srcId="{19520C3B-69AC-456F-82F7-BEB36C4CD2D9}" destId="{F54D2F5E-5CDA-4322-BF7A-00D79FC868DD}" srcOrd="0" destOrd="0" presId="urn:microsoft.com/office/officeart/2005/8/layout/hierarchy3"/>
    <dgm:cxn modelId="{FE01937C-19A3-4D82-AED4-1D9397A00F98}" type="presOf" srcId="{8D470E7A-96B0-4B4D-A6DF-6B5EF6F2F121}" destId="{8E4C0834-423A-400B-9D64-0EAFDA35231F}" srcOrd="0" destOrd="0" presId="urn:microsoft.com/office/officeart/2005/8/layout/hierarchy3"/>
    <dgm:cxn modelId="{4805257E-64DF-4489-83DB-4C5FA05CEDC6}" type="presOf" srcId="{1C5F08FD-D5B6-44D4-B830-7EE053AFABFE}" destId="{F8371177-410F-4404-BBF3-5011036AC3BC}" srcOrd="1" destOrd="0" presId="urn:microsoft.com/office/officeart/2005/8/layout/hierarchy3"/>
    <dgm:cxn modelId="{CCAB8880-C34E-4579-8213-651752588366}" srcId="{8B9217E3-3F53-460A-BCF4-BAAA78BF445A}" destId="{29FF4B2F-608D-425B-B3CD-4C9086188B6B}" srcOrd="0" destOrd="0" parTransId="{B5FCFCEF-3E14-4863-8632-27300975198D}" sibTransId="{FB422BDE-3E3A-4173-B8C0-A55611FFCC4C}"/>
    <dgm:cxn modelId="{1A938385-413A-4564-8F82-4D2FD0AF450D}" type="presOf" srcId="{BF7BA4C8-22F6-409D-A00A-952B1244BF20}" destId="{E2B50107-277C-4335-96F2-2DA653ADA463}" srcOrd="0" destOrd="0" presId="urn:microsoft.com/office/officeart/2005/8/layout/hierarchy3"/>
    <dgm:cxn modelId="{D399DD8A-BEC1-4A29-B494-BB60C91F72FD}" type="presOf" srcId="{ABF5AF49-58BE-496C-9AE7-F975027086A6}" destId="{1A216623-3287-4673-A5D9-F12582E8B167}" srcOrd="0" destOrd="0" presId="urn:microsoft.com/office/officeart/2005/8/layout/hierarchy3"/>
    <dgm:cxn modelId="{5418A38B-2506-4DF2-B8AC-7411E7155711}" srcId="{1C5F08FD-D5B6-44D4-B830-7EE053AFABFE}" destId="{8D470E7A-96B0-4B4D-A6DF-6B5EF6F2F121}" srcOrd="1" destOrd="0" parTransId="{19520C3B-69AC-456F-82F7-BEB36C4CD2D9}" sibTransId="{49756CA6-2933-4B83-8797-34A2BC3B539A}"/>
    <dgm:cxn modelId="{56E789A2-56AC-4CDB-88CF-1EB91850AD3A}" srcId="{1C5F08FD-D5B6-44D4-B830-7EE053AFABFE}" destId="{BF7BA4C8-22F6-409D-A00A-952B1244BF20}" srcOrd="0" destOrd="0" parTransId="{ABF5AF49-58BE-496C-9AE7-F975027086A6}" sibTransId="{DDA583CF-CC7A-4592-862F-3E4464720050}"/>
    <dgm:cxn modelId="{0C0460AD-EFD6-463B-9BE9-2DBB81573035}" type="presOf" srcId="{1C5F08FD-D5B6-44D4-B830-7EE053AFABFE}" destId="{C6A199E3-EAD4-42F5-BC2A-5216D1391080}" srcOrd="0" destOrd="0" presId="urn:microsoft.com/office/officeart/2005/8/layout/hierarchy3"/>
    <dgm:cxn modelId="{452428BD-07B6-406F-A8B7-218F732196C1}" type="presOf" srcId="{29FF4B2F-608D-425B-B3CD-4C9086188B6B}" destId="{23648C63-707D-4BED-AC44-D649F0A00432}" srcOrd="1" destOrd="0" presId="urn:microsoft.com/office/officeart/2005/8/layout/hierarchy3"/>
    <dgm:cxn modelId="{1F8045D2-25A2-4B20-8CFB-3AC3E95330C6}" srcId="{29FF4B2F-608D-425B-B3CD-4C9086188B6B}" destId="{44059870-7D6D-4E24-ACA6-BEFBCD6C3A03}" srcOrd="0" destOrd="0" parTransId="{6152BC96-CD35-4370-AC8D-A2EA9413D02C}" sibTransId="{56B170A2-76B5-4455-A9CA-1FC890509765}"/>
    <dgm:cxn modelId="{86DEF6D7-9F58-4F32-BC27-3CA58CCEEEA1}" type="presOf" srcId="{1592470A-2804-4C9C-9AA8-69ACEFA27721}" destId="{8DAED94A-42A3-4B39-ACEE-B9AC1C256D27}" srcOrd="0" destOrd="0" presId="urn:microsoft.com/office/officeart/2005/8/layout/hierarchy3"/>
    <dgm:cxn modelId="{1A0FB2E0-5FD1-45E0-A5DA-208D0EFE34A8}" type="presOf" srcId="{BDE5E7FB-6553-4CEB-9FB8-DB5BB29A5883}" destId="{200F0287-FA99-41EA-9876-81A6C5722B58}" srcOrd="0" destOrd="0" presId="urn:microsoft.com/office/officeart/2005/8/layout/hierarchy3"/>
    <dgm:cxn modelId="{76E64EE3-29C4-49E0-9A3E-1EF413A4871B}" srcId="{8B9217E3-3F53-460A-BCF4-BAAA78BF445A}" destId="{C9DAE34E-0A2E-4AF8-A4DC-CA3B3DB635E1}" srcOrd="1" destOrd="0" parTransId="{6B927A15-AACF-4253-987E-B4B2BBC72390}" sibTransId="{A46E7895-5DF6-4DAF-B34A-ED9DAF95B8D7}"/>
    <dgm:cxn modelId="{EDAB7FE3-1641-4958-A158-BA47C8525D3E}" type="presOf" srcId="{44059870-7D6D-4E24-ACA6-BEFBCD6C3A03}" destId="{D123348D-DA65-467C-9796-A99018B32E77}" srcOrd="0" destOrd="0" presId="urn:microsoft.com/office/officeart/2005/8/layout/hierarchy3"/>
    <dgm:cxn modelId="{8BE4DCE7-B5DC-4695-8F18-062B1A0612B2}" type="presOf" srcId="{8B9217E3-3F53-460A-BCF4-BAAA78BF445A}" destId="{82A05620-2BE6-48F7-A191-00283FA689FB}" srcOrd="0" destOrd="0" presId="urn:microsoft.com/office/officeart/2005/8/layout/hierarchy3"/>
    <dgm:cxn modelId="{071DFAFC-6C50-4439-9DBA-5C1014879A2C}" srcId="{C9DAE34E-0A2E-4AF8-A4DC-CA3B3DB635E1}" destId="{1592470A-2804-4C9C-9AA8-69ACEFA27721}" srcOrd="0" destOrd="0" parTransId="{BDE5E7FB-6553-4CEB-9FB8-DB5BB29A5883}" sibTransId="{B49FF7A8-BABD-44DA-BA44-14C490993723}"/>
    <dgm:cxn modelId="{9FEEE9FE-6072-456A-87DA-7703EC6145DE}" type="presOf" srcId="{29FF4B2F-608D-425B-B3CD-4C9086188B6B}" destId="{0F7BB457-79FF-4D2D-B4D9-426F575BAA45}" srcOrd="0" destOrd="0" presId="urn:microsoft.com/office/officeart/2005/8/layout/hierarchy3"/>
    <dgm:cxn modelId="{D5D8BCBC-333C-470B-8CE1-802E7C39E234}" type="presParOf" srcId="{82A05620-2BE6-48F7-A191-00283FA689FB}" destId="{F0F1535B-EED4-46F2-B273-7CBB3EE8F652}" srcOrd="0" destOrd="0" presId="urn:microsoft.com/office/officeart/2005/8/layout/hierarchy3"/>
    <dgm:cxn modelId="{4944D6A3-EA54-43AA-AB21-8B17161F578A}" type="presParOf" srcId="{F0F1535B-EED4-46F2-B273-7CBB3EE8F652}" destId="{E893E8D8-8C56-47E6-87A5-ED4F88DB9E6A}" srcOrd="0" destOrd="0" presId="urn:microsoft.com/office/officeart/2005/8/layout/hierarchy3"/>
    <dgm:cxn modelId="{CD353480-A499-4770-A145-92C934BB6718}" type="presParOf" srcId="{E893E8D8-8C56-47E6-87A5-ED4F88DB9E6A}" destId="{0F7BB457-79FF-4D2D-B4D9-426F575BAA45}" srcOrd="0" destOrd="0" presId="urn:microsoft.com/office/officeart/2005/8/layout/hierarchy3"/>
    <dgm:cxn modelId="{4A7849BA-5579-4D12-BA81-1340C5E14269}" type="presParOf" srcId="{E893E8D8-8C56-47E6-87A5-ED4F88DB9E6A}" destId="{23648C63-707D-4BED-AC44-D649F0A00432}" srcOrd="1" destOrd="0" presId="urn:microsoft.com/office/officeart/2005/8/layout/hierarchy3"/>
    <dgm:cxn modelId="{65CE6A7F-9AC3-442B-AAB8-2A956226EBA8}" type="presParOf" srcId="{F0F1535B-EED4-46F2-B273-7CBB3EE8F652}" destId="{416820EA-4EDF-4B0E-AFE6-DD025F1357F8}" srcOrd="1" destOrd="0" presId="urn:microsoft.com/office/officeart/2005/8/layout/hierarchy3"/>
    <dgm:cxn modelId="{F66B7233-FA63-4FB0-B822-C07D0927CC37}" type="presParOf" srcId="{416820EA-4EDF-4B0E-AFE6-DD025F1357F8}" destId="{D57194A3-5B73-4DED-93E7-7B45FF7F0C05}" srcOrd="0" destOrd="0" presId="urn:microsoft.com/office/officeart/2005/8/layout/hierarchy3"/>
    <dgm:cxn modelId="{B702C170-9C2A-4A04-BC83-F98DA2C9D7A4}" type="presParOf" srcId="{416820EA-4EDF-4B0E-AFE6-DD025F1357F8}" destId="{D123348D-DA65-467C-9796-A99018B32E77}" srcOrd="1" destOrd="0" presId="urn:microsoft.com/office/officeart/2005/8/layout/hierarchy3"/>
    <dgm:cxn modelId="{024908DE-AFCE-4179-8E46-09EE0EA34FA7}" type="presParOf" srcId="{416820EA-4EDF-4B0E-AFE6-DD025F1357F8}" destId="{69F945A3-53C1-4A6E-8FB6-5F46E11B8534}" srcOrd="2" destOrd="0" presId="urn:microsoft.com/office/officeart/2005/8/layout/hierarchy3"/>
    <dgm:cxn modelId="{AF8F9707-BFFF-4C53-932B-6BF4482CE81E}" type="presParOf" srcId="{416820EA-4EDF-4B0E-AFE6-DD025F1357F8}" destId="{29A8BE04-E069-42D3-864A-E2C6C3B3E9F9}" srcOrd="3" destOrd="0" presId="urn:microsoft.com/office/officeart/2005/8/layout/hierarchy3"/>
    <dgm:cxn modelId="{D66C00BE-F1CE-411E-90F7-428E36956CE5}" type="presParOf" srcId="{82A05620-2BE6-48F7-A191-00283FA689FB}" destId="{E3C02426-22AB-4996-8B2C-EA21861261E7}" srcOrd="1" destOrd="0" presId="urn:microsoft.com/office/officeart/2005/8/layout/hierarchy3"/>
    <dgm:cxn modelId="{B65437D5-8404-4701-9E53-64147840BFFA}" type="presParOf" srcId="{E3C02426-22AB-4996-8B2C-EA21861261E7}" destId="{A1F098CA-D4A7-4970-B978-CC0FB4818E2C}" srcOrd="0" destOrd="0" presId="urn:microsoft.com/office/officeart/2005/8/layout/hierarchy3"/>
    <dgm:cxn modelId="{62D3A6DA-4E27-4CF4-B481-BEE618C90FCB}" type="presParOf" srcId="{A1F098CA-D4A7-4970-B978-CC0FB4818E2C}" destId="{09F9C6DB-ECEE-4269-AEA4-3E5F07291295}" srcOrd="0" destOrd="0" presId="urn:microsoft.com/office/officeart/2005/8/layout/hierarchy3"/>
    <dgm:cxn modelId="{95CC0849-7BEE-4A73-A0D4-722A0BD0EF67}" type="presParOf" srcId="{A1F098CA-D4A7-4970-B978-CC0FB4818E2C}" destId="{65F4367D-5F8D-4232-B759-C52359CFCBF2}" srcOrd="1" destOrd="0" presId="urn:microsoft.com/office/officeart/2005/8/layout/hierarchy3"/>
    <dgm:cxn modelId="{8C804C2B-6A4A-4CAB-9F8D-761FECDD331D}" type="presParOf" srcId="{E3C02426-22AB-4996-8B2C-EA21861261E7}" destId="{AB3C81AB-96F1-430B-B20C-91098E9543CB}" srcOrd="1" destOrd="0" presId="urn:microsoft.com/office/officeart/2005/8/layout/hierarchy3"/>
    <dgm:cxn modelId="{45465E39-218E-4764-8134-C255B1C6FE30}" type="presParOf" srcId="{AB3C81AB-96F1-430B-B20C-91098E9543CB}" destId="{200F0287-FA99-41EA-9876-81A6C5722B58}" srcOrd="0" destOrd="0" presId="urn:microsoft.com/office/officeart/2005/8/layout/hierarchy3"/>
    <dgm:cxn modelId="{349A5C1D-3554-4568-8E5C-658D91751D81}" type="presParOf" srcId="{AB3C81AB-96F1-430B-B20C-91098E9543CB}" destId="{8DAED94A-42A3-4B39-ACEE-B9AC1C256D27}" srcOrd="1" destOrd="0" presId="urn:microsoft.com/office/officeart/2005/8/layout/hierarchy3"/>
    <dgm:cxn modelId="{1FF0A5B0-09D5-4D71-B8D1-5FF08D4FED9F}" type="presParOf" srcId="{82A05620-2BE6-48F7-A191-00283FA689FB}" destId="{DEF9E86B-A226-451F-B30E-D6963D0A2F7F}" srcOrd="2" destOrd="0" presId="urn:microsoft.com/office/officeart/2005/8/layout/hierarchy3"/>
    <dgm:cxn modelId="{633C6A68-65B0-450F-A770-A4505B02921F}" type="presParOf" srcId="{DEF9E86B-A226-451F-B30E-D6963D0A2F7F}" destId="{B6108694-18BC-435D-8504-82D3982E35A2}" srcOrd="0" destOrd="0" presId="urn:microsoft.com/office/officeart/2005/8/layout/hierarchy3"/>
    <dgm:cxn modelId="{78A8722F-07C4-46BB-8459-06B2FED81064}" type="presParOf" srcId="{B6108694-18BC-435D-8504-82D3982E35A2}" destId="{C6A199E3-EAD4-42F5-BC2A-5216D1391080}" srcOrd="0" destOrd="0" presId="urn:microsoft.com/office/officeart/2005/8/layout/hierarchy3"/>
    <dgm:cxn modelId="{14363F6E-DF58-48A3-B111-F0EB2E2F7349}" type="presParOf" srcId="{B6108694-18BC-435D-8504-82D3982E35A2}" destId="{F8371177-410F-4404-BBF3-5011036AC3BC}" srcOrd="1" destOrd="0" presId="urn:microsoft.com/office/officeart/2005/8/layout/hierarchy3"/>
    <dgm:cxn modelId="{B853FF31-3F85-4F6A-BB50-3601A1766D34}" type="presParOf" srcId="{DEF9E86B-A226-451F-B30E-D6963D0A2F7F}" destId="{BBD58FF7-8863-449B-A009-4C59D5577F0E}" srcOrd="1" destOrd="0" presId="urn:microsoft.com/office/officeart/2005/8/layout/hierarchy3"/>
    <dgm:cxn modelId="{80AE05A6-74A9-4164-8167-1FEB4CC51D48}" type="presParOf" srcId="{BBD58FF7-8863-449B-A009-4C59D5577F0E}" destId="{1A216623-3287-4673-A5D9-F12582E8B167}" srcOrd="0" destOrd="0" presId="urn:microsoft.com/office/officeart/2005/8/layout/hierarchy3"/>
    <dgm:cxn modelId="{88584613-A0B0-4DC5-B199-40BA4683EE19}" type="presParOf" srcId="{BBD58FF7-8863-449B-A009-4C59D5577F0E}" destId="{E2B50107-277C-4335-96F2-2DA653ADA463}" srcOrd="1" destOrd="0" presId="urn:microsoft.com/office/officeart/2005/8/layout/hierarchy3"/>
    <dgm:cxn modelId="{187F3C17-1EAD-4473-9082-58A1D5364D2A}" type="presParOf" srcId="{BBD58FF7-8863-449B-A009-4C59D5577F0E}" destId="{F54D2F5E-5CDA-4322-BF7A-00D79FC868DD}" srcOrd="2" destOrd="0" presId="urn:microsoft.com/office/officeart/2005/8/layout/hierarchy3"/>
    <dgm:cxn modelId="{FD079513-4909-4B98-92EE-A611DE12F11C}" type="presParOf" srcId="{BBD58FF7-8863-449B-A009-4C59D5577F0E}" destId="{8E4C0834-423A-400B-9D64-0EAFDA35231F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3ACBCB0-3B5B-49F1-91CE-99D3781FF5D6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C4E3A17-48BC-4DB4-848E-598317E6ABD5}">
      <dgm:prSet/>
      <dgm:spPr/>
      <dgm:t>
        <a:bodyPr/>
        <a:lstStyle/>
        <a:p>
          <a:r>
            <a:rPr lang="ru-RU"/>
            <a:t>Андрей Полоцкий и Витовт возглавили восстание на белорусских землях</a:t>
          </a:r>
          <a:endParaRPr lang="en-US"/>
        </a:p>
      </dgm:t>
    </dgm:pt>
    <dgm:pt modelId="{24A97BE0-B636-40A5-8DED-7EB56070AF81}" type="parTrans" cxnId="{00730A7B-81B6-4154-B4F1-5F6CDD28CC17}">
      <dgm:prSet/>
      <dgm:spPr/>
      <dgm:t>
        <a:bodyPr/>
        <a:lstStyle/>
        <a:p>
          <a:endParaRPr lang="en-US"/>
        </a:p>
      </dgm:t>
    </dgm:pt>
    <dgm:pt modelId="{94C9834E-BAF0-4457-B2A1-0CED36564BA2}" type="sibTrans" cxnId="{00730A7B-81B6-4154-B4F1-5F6CDD28CC17}">
      <dgm:prSet/>
      <dgm:spPr/>
      <dgm:t>
        <a:bodyPr/>
        <a:lstStyle/>
        <a:p>
          <a:endParaRPr lang="en-US"/>
        </a:p>
      </dgm:t>
    </dgm:pt>
    <dgm:pt modelId="{3B1B14A7-8BFE-4BA4-AF61-C5C4BCECFCC5}">
      <dgm:prSet/>
      <dgm:spPr/>
      <dgm:t>
        <a:bodyPr/>
        <a:lstStyle/>
        <a:p>
          <a:r>
            <a:rPr lang="ru-RU"/>
            <a:t>Ягайло не могу стабилизировать ситуацию военным путём</a:t>
          </a:r>
          <a:endParaRPr lang="en-US"/>
        </a:p>
      </dgm:t>
    </dgm:pt>
    <dgm:pt modelId="{15FEDFAD-ECEE-4B47-8A11-E80E5A274BB4}" type="parTrans" cxnId="{3CA191E6-148F-4A0B-8569-F9440A7951E4}">
      <dgm:prSet/>
      <dgm:spPr/>
      <dgm:t>
        <a:bodyPr/>
        <a:lstStyle/>
        <a:p>
          <a:endParaRPr lang="en-US"/>
        </a:p>
      </dgm:t>
    </dgm:pt>
    <dgm:pt modelId="{A20C3A88-76AA-4AEC-BE74-AB4E2469A93B}" type="sibTrans" cxnId="{3CA191E6-148F-4A0B-8569-F9440A7951E4}">
      <dgm:prSet/>
      <dgm:spPr/>
      <dgm:t>
        <a:bodyPr/>
        <a:lstStyle/>
        <a:p>
          <a:endParaRPr lang="en-US"/>
        </a:p>
      </dgm:t>
    </dgm:pt>
    <dgm:pt modelId="{77023B00-6755-4D23-9E78-F05ED737AC0A}">
      <dgm:prSet/>
      <dgm:spPr/>
      <dgm:t>
        <a:bodyPr/>
        <a:lstStyle/>
        <a:p>
          <a:r>
            <a:rPr lang="ru-RU"/>
            <a:t>Против ВКЛ и Польши в войну вступили крестоносцы</a:t>
          </a:r>
          <a:endParaRPr lang="en-US"/>
        </a:p>
      </dgm:t>
    </dgm:pt>
    <dgm:pt modelId="{A829BF22-65CF-4F42-8468-2BC81E5D0014}" type="parTrans" cxnId="{3E50D1C2-EF46-4A9B-9255-5273089F232E}">
      <dgm:prSet/>
      <dgm:spPr/>
      <dgm:t>
        <a:bodyPr/>
        <a:lstStyle/>
        <a:p>
          <a:endParaRPr lang="en-US"/>
        </a:p>
      </dgm:t>
    </dgm:pt>
    <dgm:pt modelId="{8EE72F93-B6BF-450E-AF19-44F3D15D6883}" type="sibTrans" cxnId="{3E50D1C2-EF46-4A9B-9255-5273089F232E}">
      <dgm:prSet/>
      <dgm:spPr/>
      <dgm:t>
        <a:bodyPr/>
        <a:lstStyle/>
        <a:p>
          <a:endParaRPr lang="en-US"/>
        </a:p>
      </dgm:t>
    </dgm:pt>
    <dgm:pt modelId="{19D702EE-483B-463C-A940-7574D140194A}" type="pres">
      <dgm:prSet presAssocID="{93ACBCB0-3B5B-49F1-91CE-99D3781FF5D6}" presName="diagram" presStyleCnt="0">
        <dgm:presLayoutVars>
          <dgm:dir/>
          <dgm:resizeHandles val="exact"/>
        </dgm:presLayoutVars>
      </dgm:prSet>
      <dgm:spPr/>
    </dgm:pt>
    <dgm:pt modelId="{CE361588-5146-4657-A32B-132AECC65284}" type="pres">
      <dgm:prSet presAssocID="{4C4E3A17-48BC-4DB4-848E-598317E6ABD5}" presName="node" presStyleLbl="node1" presStyleIdx="0" presStyleCnt="3">
        <dgm:presLayoutVars>
          <dgm:bulletEnabled val="1"/>
        </dgm:presLayoutVars>
      </dgm:prSet>
      <dgm:spPr/>
    </dgm:pt>
    <dgm:pt modelId="{5563306D-D621-40A2-A671-996082FFF1A8}" type="pres">
      <dgm:prSet presAssocID="{94C9834E-BAF0-4457-B2A1-0CED36564BA2}" presName="sibTrans" presStyleCnt="0"/>
      <dgm:spPr/>
    </dgm:pt>
    <dgm:pt modelId="{789394CE-4627-4DC4-80C8-931E15B2861A}" type="pres">
      <dgm:prSet presAssocID="{3B1B14A7-8BFE-4BA4-AF61-C5C4BCECFCC5}" presName="node" presStyleLbl="node1" presStyleIdx="1" presStyleCnt="3">
        <dgm:presLayoutVars>
          <dgm:bulletEnabled val="1"/>
        </dgm:presLayoutVars>
      </dgm:prSet>
      <dgm:spPr/>
    </dgm:pt>
    <dgm:pt modelId="{92462502-31FA-498C-8986-1E0A521A2D2B}" type="pres">
      <dgm:prSet presAssocID="{A20C3A88-76AA-4AEC-BE74-AB4E2469A93B}" presName="sibTrans" presStyleCnt="0"/>
      <dgm:spPr/>
    </dgm:pt>
    <dgm:pt modelId="{4A384AB1-182F-43A1-B652-AAFA6982AF86}" type="pres">
      <dgm:prSet presAssocID="{77023B00-6755-4D23-9E78-F05ED737AC0A}" presName="node" presStyleLbl="node1" presStyleIdx="2" presStyleCnt="3">
        <dgm:presLayoutVars>
          <dgm:bulletEnabled val="1"/>
        </dgm:presLayoutVars>
      </dgm:prSet>
      <dgm:spPr/>
    </dgm:pt>
  </dgm:ptLst>
  <dgm:cxnLst>
    <dgm:cxn modelId="{B15BB012-E9E7-4A63-A32B-55EF4D2BE924}" type="presOf" srcId="{77023B00-6755-4D23-9E78-F05ED737AC0A}" destId="{4A384AB1-182F-43A1-B652-AAFA6982AF86}" srcOrd="0" destOrd="0" presId="urn:microsoft.com/office/officeart/2005/8/layout/default"/>
    <dgm:cxn modelId="{88A96351-CF51-4F93-8B4B-A187BEE0C1DF}" type="presOf" srcId="{93ACBCB0-3B5B-49F1-91CE-99D3781FF5D6}" destId="{19D702EE-483B-463C-A940-7574D140194A}" srcOrd="0" destOrd="0" presId="urn:microsoft.com/office/officeart/2005/8/layout/default"/>
    <dgm:cxn modelId="{00730A7B-81B6-4154-B4F1-5F6CDD28CC17}" srcId="{93ACBCB0-3B5B-49F1-91CE-99D3781FF5D6}" destId="{4C4E3A17-48BC-4DB4-848E-598317E6ABD5}" srcOrd="0" destOrd="0" parTransId="{24A97BE0-B636-40A5-8DED-7EB56070AF81}" sibTransId="{94C9834E-BAF0-4457-B2A1-0CED36564BA2}"/>
    <dgm:cxn modelId="{3E50D1C2-EF46-4A9B-9255-5273089F232E}" srcId="{93ACBCB0-3B5B-49F1-91CE-99D3781FF5D6}" destId="{77023B00-6755-4D23-9E78-F05ED737AC0A}" srcOrd="2" destOrd="0" parTransId="{A829BF22-65CF-4F42-8468-2BC81E5D0014}" sibTransId="{8EE72F93-B6BF-450E-AF19-44F3D15D6883}"/>
    <dgm:cxn modelId="{AE44B9C6-5601-4D7A-AADB-5D2D282E6548}" type="presOf" srcId="{4C4E3A17-48BC-4DB4-848E-598317E6ABD5}" destId="{CE361588-5146-4657-A32B-132AECC65284}" srcOrd="0" destOrd="0" presId="urn:microsoft.com/office/officeart/2005/8/layout/default"/>
    <dgm:cxn modelId="{CECBA9D3-9F0E-4EE5-87AD-F79BACB61D30}" type="presOf" srcId="{3B1B14A7-8BFE-4BA4-AF61-C5C4BCECFCC5}" destId="{789394CE-4627-4DC4-80C8-931E15B2861A}" srcOrd="0" destOrd="0" presId="urn:microsoft.com/office/officeart/2005/8/layout/default"/>
    <dgm:cxn modelId="{3CA191E6-148F-4A0B-8569-F9440A7951E4}" srcId="{93ACBCB0-3B5B-49F1-91CE-99D3781FF5D6}" destId="{3B1B14A7-8BFE-4BA4-AF61-C5C4BCECFCC5}" srcOrd="1" destOrd="0" parTransId="{15FEDFAD-ECEE-4B47-8A11-E80E5A274BB4}" sibTransId="{A20C3A88-76AA-4AEC-BE74-AB4E2469A93B}"/>
    <dgm:cxn modelId="{FBC74F05-A2EF-41F7-8AA2-A6F451348F5D}" type="presParOf" srcId="{19D702EE-483B-463C-A940-7574D140194A}" destId="{CE361588-5146-4657-A32B-132AECC65284}" srcOrd="0" destOrd="0" presId="urn:microsoft.com/office/officeart/2005/8/layout/default"/>
    <dgm:cxn modelId="{2706EC44-09E6-4B02-BE48-896A33B5E6B8}" type="presParOf" srcId="{19D702EE-483B-463C-A940-7574D140194A}" destId="{5563306D-D621-40A2-A671-996082FFF1A8}" srcOrd="1" destOrd="0" presId="urn:microsoft.com/office/officeart/2005/8/layout/default"/>
    <dgm:cxn modelId="{7FE69747-C3D9-475E-95CB-50C5F89D21B2}" type="presParOf" srcId="{19D702EE-483B-463C-A940-7574D140194A}" destId="{789394CE-4627-4DC4-80C8-931E15B2861A}" srcOrd="2" destOrd="0" presId="urn:microsoft.com/office/officeart/2005/8/layout/default"/>
    <dgm:cxn modelId="{8C4D7458-923F-4521-AD98-20ECB10B6565}" type="presParOf" srcId="{19D702EE-483B-463C-A940-7574D140194A}" destId="{92462502-31FA-498C-8986-1E0A521A2D2B}" srcOrd="3" destOrd="0" presId="urn:microsoft.com/office/officeart/2005/8/layout/default"/>
    <dgm:cxn modelId="{63936CA1-04A5-4E5A-B5A8-66D4EEE25CCA}" type="presParOf" srcId="{19D702EE-483B-463C-A940-7574D140194A}" destId="{4A384AB1-182F-43A1-B652-AAFA6982AF86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3CD0B0-8107-4B79-B6D4-3C7C503D77F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B96E11E8-E102-4EA3-B6B2-70B9B9AEB845}">
      <dgm:prSet/>
      <dgm:spPr/>
      <dgm:t>
        <a:bodyPr/>
        <a:lstStyle/>
        <a:p>
          <a:r>
            <a:rPr lang="ru-RU"/>
            <a:t>Подчинил Смоленск, установил контроль над Новгородом Великим</a:t>
          </a:r>
          <a:endParaRPr lang="en-US"/>
        </a:p>
      </dgm:t>
    </dgm:pt>
    <dgm:pt modelId="{641064E4-20DC-4982-8FF0-04735ADBE20F}" type="parTrans" cxnId="{7C0B775B-A425-4C57-834A-5EC8CC8B95E1}">
      <dgm:prSet/>
      <dgm:spPr/>
      <dgm:t>
        <a:bodyPr/>
        <a:lstStyle/>
        <a:p>
          <a:endParaRPr lang="en-US"/>
        </a:p>
      </dgm:t>
    </dgm:pt>
    <dgm:pt modelId="{C9B064D5-CC6F-4ED3-A1FE-FADCD18244B6}" type="sibTrans" cxnId="{7C0B775B-A425-4C57-834A-5EC8CC8B95E1}">
      <dgm:prSet/>
      <dgm:spPr/>
      <dgm:t>
        <a:bodyPr/>
        <a:lstStyle/>
        <a:p>
          <a:endParaRPr lang="en-US"/>
        </a:p>
      </dgm:t>
    </dgm:pt>
    <dgm:pt modelId="{1BA46D3E-EF8F-405A-A505-E53684BD75E2}">
      <dgm:prSet/>
      <dgm:spPr/>
      <dgm:t>
        <a:bodyPr/>
        <a:lstStyle/>
        <a:p>
          <a:r>
            <a:rPr lang="ru-RU"/>
            <a:t>Осуществил успешный поход против татар на Дон, расширил границы до Черного моря</a:t>
          </a:r>
          <a:endParaRPr lang="en-US"/>
        </a:p>
      </dgm:t>
    </dgm:pt>
    <dgm:pt modelId="{B4C04CF4-82CD-4BEF-94B5-D176B98C2928}" type="parTrans" cxnId="{2C09913D-4CBE-4A12-9DBE-6CAADF46B64D}">
      <dgm:prSet/>
      <dgm:spPr/>
      <dgm:t>
        <a:bodyPr/>
        <a:lstStyle/>
        <a:p>
          <a:endParaRPr lang="en-US"/>
        </a:p>
      </dgm:t>
    </dgm:pt>
    <dgm:pt modelId="{2E169244-4B14-49A4-B07E-BDA5FCA985FB}" type="sibTrans" cxnId="{2C09913D-4CBE-4A12-9DBE-6CAADF46B64D}">
      <dgm:prSet/>
      <dgm:spPr/>
      <dgm:t>
        <a:bodyPr/>
        <a:lstStyle/>
        <a:p>
          <a:endParaRPr lang="en-US"/>
        </a:p>
      </dgm:t>
    </dgm:pt>
    <dgm:pt modelId="{D13F3373-5DD5-4B10-BDA2-915D1DCA69D1}">
      <dgm:prSet/>
      <dgm:spPr/>
      <dgm:t>
        <a:bodyPr/>
        <a:lstStyle/>
        <a:p>
          <a:r>
            <a:rPr lang="ru-RU"/>
            <a:t>Поддержал Тохтамыша в борьбе за трон Золотой Орды</a:t>
          </a:r>
          <a:endParaRPr lang="en-US"/>
        </a:p>
      </dgm:t>
    </dgm:pt>
    <dgm:pt modelId="{284E4DDB-6FE7-4CDF-A369-1609CD62AE65}" type="parTrans" cxnId="{7602F2C7-530A-46A6-888C-A34CDDADE6A6}">
      <dgm:prSet/>
      <dgm:spPr/>
      <dgm:t>
        <a:bodyPr/>
        <a:lstStyle/>
        <a:p>
          <a:endParaRPr lang="en-US"/>
        </a:p>
      </dgm:t>
    </dgm:pt>
    <dgm:pt modelId="{82F193A3-9944-4014-85F0-851313AC7665}" type="sibTrans" cxnId="{7602F2C7-530A-46A6-888C-A34CDDADE6A6}">
      <dgm:prSet/>
      <dgm:spPr/>
      <dgm:t>
        <a:bodyPr/>
        <a:lstStyle/>
        <a:p>
          <a:endParaRPr lang="en-US"/>
        </a:p>
      </dgm:t>
    </dgm:pt>
    <dgm:pt modelId="{99786B92-1B56-4FE4-B362-4EC42F1BCA4F}" type="pres">
      <dgm:prSet presAssocID="{D23CD0B0-8107-4B79-B6D4-3C7C503D77F6}" presName="root" presStyleCnt="0">
        <dgm:presLayoutVars>
          <dgm:dir/>
          <dgm:resizeHandles val="exact"/>
        </dgm:presLayoutVars>
      </dgm:prSet>
      <dgm:spPr/>
    </dgm:pt>
    <dgm:pt modelId="{04BD440C-B3BF-4B12-9223-EEAD698D9916}" type="pres">
      <dgm:prSet presAssocID="{B96E11E8-E102-4EA3-B6B2-70B9B9AEB845}" presName="compNode" presStyleCnt="0"/>
      <dgm:spPr/>
    </dgm:pt>
    <dgm:pt modelId="{B4FA8181-2147-4ACD-9AC4-42F3869F07D8}" type="pres">
      <dgm:prSet presAssocID="{B96E11E8-E102-4EA3-B6B2-70B9B9AEB845}" presName="bgRect" presStyleLbl="bgShp" presStyleIdx="0" presStyleCnt="3"/>
      <dgm:spPr/>
    </dgm:pt>
    <dgm:pt modelId="{F99128D3-E858-47D0-9425-DD9A00A0C6C1}" type="pres">
      <dgm:prSet presAssocID="{B96E11E8-E102-4EA3-B6B2-70B9B9AEB84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E3E3A893-57ED-4F7B-A87C-F2EB7ABF2248}" type="pres">
      <dgm:prSet presAssocID="{B96E11E8-E102-4EA3-B6B2-70B9B9AEB845}" presName="spaceRect" presStyleCnt="0"/>
      <dgm:spPr/>
    </dgm:pt>
    <dgm:pt modelId="{4D6ACD89-BE2D-4FF3-B592-C89C22754CB4}" type="pres">
      <dgm:prSet presAssocID="{B96E11E8-E102-4EA3-B6B2-70B9B9AEB845}" presName="parTx" presStyleLbl="revTx" presStyleIdx="0" presStyleCnt="3">
        <dgm:presLayoutVars>
          <dgm:chMax val="0"/>
          <dgm:chPref val="0"/>
        </dgm:presLayoutVars>
      </dgm:prSet>
      <dgm:spPr/>
    </dgm:pt>
    <dgm:pt modelId="{AFD09271-B063-4BBF-BD5F-508176B5EBC3}" type="pres">
      <dgm:prSet presAssocID="{C9B064D5-CC6F-4ED3-A1FE-FADCD18244B6}" presName="sibTrans" presStyleCnt="0"/>
      <dgm:spPr/>
    </dgm:pt>
    <dgm:pt modelId="{C3075215-E72B-453F-8E7E-01244107B8C8}" type="pres">
      <dgm:prSet presAssocID="{1BA46D3E-EF8F-405A-A505-E53684BD75E2}" presName="compNode" presStyleCnt="0"/>
      <dgm:spPr/>
    </dgm:pt>
    <dgm:pt modelId="{9127B414-E925-4777-855D-5DD7FEE53773}" type="pres">
      <dgm:prSet presAssocID="{1BA46D3E-EF8F-405A-A505-E53684BD75E2}" presName="bgRect" presStyleLbl="bgShp" presStyleIdx="1" presStyleCnt="3"/>
      <dgm:spPr/>
    </dgm:pt>
    <dgm:pt modelId="{F4469487-9739-41E2-B251-18EE221DD65C}" type="pres">
      <dgm:prSet presAssocID="{1BA46D3E-EF8F-405A-A505-E53684BD75E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Турпоход"/>
        </a:ext>
      </dgm:extLst>
    </dgm:pt>
    <dgm:pt modelId="{9E34D4C9-2B84-40EB-9C5D-60E21F0CBDBC}" type="pres">
      <dgm:prSet presAssocID="{1BA46D3E-EF8F-405A-A505-E53684BD75E2}" presName="spaceRect" presStyleCnt="0"/>
      <dgm:spPr/>
    </dgm:pt>
    <dgm:pt modelId="{3278CB7D-54C4-4120-9158-4DFD729A0EBB}" type="pres">
      <dgm:prSet presAssocID="{1BA46D3E-EF8F-405A-A505-E53684BD75E2}" presName="parTx" presStyleLbl="revTx" presStyleIdx="1" presStyleCnt="3">
        <dgm:presLayoutVars>
          <dgm:chMax val="0"/>
          <dgm:chPref val="0"/>
        </dgm:presLayoutVars>
      </dgm:prSet>
      <dgm:spPr/>
    </dgm:pt>
    <dgm:pt modelId="{52D9F2E9-8D3D-47EA-9C98-9021D5505DDA}" type="pres">
      <dgm:prSet presAssocID="{2E169244-4B14-49A4-B07E-BDA5FCA985FB}" presName="sibTrans" presStyleCnt="0"/>
      <dgm:spPr/>
    </dgm:pt>
    <dgm:pt modelId="{01EEBDA3-A37D-4C93-82F4-964806E5B1EB}" type="pres">
      <dgm:prSet presAssocID="{D13F3373-5DD5-4B10-BDA2-915D1DCA69D1}" presName="compNode" presStyleCnt="0"/>
      <dgm:spPr/>
    </dgm:pt>
    <dgm:pt modelId="{B39FD0EF-9726-4D73-9713-EC6AA2E05ABC}" type="pres">
      <dgm:prSet presAssocID="{D13F3373-5DD5-4B10-BDA2-915D1DCA69D1}" presName="bgRect" presStyleLbl="bgShp" presStyleIdx="2" presStyleCnt="3"/>
      <dgm:spPr/>
    </dgm:pt>
    <dgm:pt modelId="{49C906D7-9B8D-4744-BB94-788AA48B0686}" type="pres">
      <dgm:prSet presAssocID="{D13F3373-5DD5-4B10-BDA2-915D1DCA69D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Венок"/>
        </a:ext>
      </dgm:extLst>
    </dgm:pt>
    <dgm:pt modelId="{9E2ED2D8-5869-41D2-A1AA-C500029B029E}" type="pres">
      <dgm:prSet presAssocID="{D13F3373-5DD5-4B10-BDA2-915D1DCA69D1}" presName="spaceRect" presStyleCnt="0"/>
      <dgm:spPr/>
    </dgm:pt>
    <dgm:pt modelId="{7679D8C9-5A46-430F-B664-504F62EC574B}" type="pres">
      <dgm:prSet presAssocID="{D13F3373-5DD5-4B10-BDA2-915D1DCA69D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57DDE16-CC18-4D74-B8C8-53A17576D567}" type="presOf" srcId="{D13F3373-5DD5-4B10-BDA2-915D1DCA69D1}" destId="{7679D8C9-5A46-430F-B664-504F62EC574B}" srcOrd="0" destOrd="0" presId="urn:microsoft.com/office/officeart/2018/2/layout/IconVerticalSolidList"/>
    <dgm:cxn modelId="{2C09913D-4CBE-4A12-9DBE-6CAADF46B64D}" srcId="{D23CD0B0-8107-4B79-B6D4-3C7C503D77F6}" destId="{1BA46D3E-EF8F-405A-A505-E53684BD75E2}" srcOrd="1" destOrd="0" parTransId="{B4C04CF4-82CD-4BEF-94B5-D176B98C2928}" sibTransId="{2E169244-4B14-49A4-B07E-BDA5FCA985FB}"/>
    <dgm:cxn modelId="{7C0B775B-A425-4C57-834A-5EC8CC8B95E1}" srcId="{D23CD0B0-8107-4B79-B6D4-3C7C503D77F6}" destId="{B96E11E8-E102-4EA3-B6B2-70B9B9AEB845}" srcOrd="0" destOrd="0" parTransId="{641064E4-20DC-4982-8FF0-04735ADBE20F}" sibTransId="{C9B064D5-CC6F-4ED3-A1FE-FADCD18244B6}"/>
    <dgm:cxn modelId="{2CE0025D-9ECC-46D2-B02C-D1E8FEBEBC7E}" type="presOf" srcId="{D23CD0B0-8107-4B79-B6D4-3C7C503D77F6}" destId="{99786B92-1B56-4FE4-B362-4EC42F1BCA4F}" srcOrd="0" destOrd="0" presId="urn:microsoft.com/office/officeart/2018/2/layout/IconVerticalSolidList"/>
    <dgm:cxn modelId="{7602F2C7-530A-46A6-888C-A34CDDADE6A6}" srcId="{D23CD0B0-8107-4B79-B6D4-3C7C503D77F6}" destId="{D13F3373-5DD5-4B10-BDA2-915D1DCA69D1}" srcOrd="2" destOrd="0" parTransId="{284E4DDB-6FE7-4CDF-A369-1609CD62AE65}" sibTransId="{82F193A3-9944-4014-85F0-851313AC7665}"/>
    <dgm:cxn modelId="{420B34D8-CB6B-4943-8FC3-E853181A96C3}" type="presOf" srcId="{1BA46D3E-EF8F-405A-A505-E53684BD75E2}" destId="{3278CB7D-54C4-4120-9158-4DFD729A0EBB}" srcOrd="0" destOrd="0" presId="urn:microsoft.com/office/officeart/2018/2/layout/IconVerticalSolidList"/>
    <dgm:cxn modelId="{D7C3DEDB-054A-4851-88AE-75F9046F596D}" type="presOf" srcId="{B96E11E8-E102-4EA3-B6B2-70B9B9AEB845}" destId="{4D6ACD89-BE2D-4FF3-B592-C89C22754CB4}" srcOrd="0" destOrd="0" presId="urn:microsoft.com/office/officeart/2018/2/layout/IconVerticalSolidList"/>
    <dgm:cxn modelId="{D24D354B-3D62-4781-8565-0CE2D0C21633}" type="presParOf" srcId="{99786B92-1B56-4FE4-B362-4EC42F1BCA4F}" destId="{04BD440C-B3BF-4B12-9223-EEAD698D9916}" srcOrd="0" destOrd="0" presId="urn:microsoft.com/office/officeart/2018/2/layout/IconVerticalSolidList"/>
    <dgm:cxn modelId="{B77541B5-F17F-480D-B952-2460EE590026}" type="presParOf" srcId="{04BD440C-B3BF-4B12-9223-EEAD698D9916}" destId="{B4FA8181-2147-4ACD-9AC4-42F3869F07D8}" srcOrd="0" destOrd="0" presId="urn:microsoft.com/office/officeart/2018/2/layout/IconVerticalSolidList"/>
    <dgm:cxn modelId="{B531803A-A233-4813-B39E-38F41C6672BB}" type="presParOf" srcId="{04BD440C-B3BF-4B12-9223-EEAD698D9916}" destId="{F99128D3-E858-47D0-9425-DD9A00A0C6C1}" srcOrd="1" destOrd="0" presId="urn:microsoft.com/office/officeart/2018/2/layout/IconVerticalSolidList"/>
    <dgm:cxn modelId="{4F002E50-B192-496F-8CAF-AB56E9BEB251}" type="presParOf" srcId="{04BD440C-B3BF-4B12-9223-EEAD698D9916}" destId="{E3E3A893-57ED-4F7B-A87C-F2EB7ABF2248}" srcOrd="2" destOrd="0" presId="urn:microsoft.com/office/officeart/2018/2/layout/IconVerticalSolidList"/>
    <dgm:cxn modelId="{4C63FECC-0E27-4E48-A07F-DB2F6E04D4DF}" type="presParOf" srcId="{04BD440C-B3BF-4B12-9223-EEAD698D9916}" destId="{4D6ACD89-BE2D-4FF3-B592-C89C22754CB4}" srcOrd="3" destOrd="0" presId="urn:microsoft.com/office/officeart/2018/2/layout/IconVerticalSolidList"/>
    <dgm:cxn modelId="{78DDA4C7-1374-4609-BD7A-0EC242C092E3}" type="presParOf" srcId="{99786B92-1B56-4FE4-B362-4EC42F1BCA4F}" destId="{AFD09271-B063-4BBF-BD5F-508176B5EBC3}" srcOrd="1" destOrd="0" presId="urn:microsoft.com/office/officeart/2018/2/layout/IconVerticalSolidList"/>
    <dgm:cxn modelId="{6EFC4DBE-ED96-4A09-B9B2-03E924269B94}" type="presParOf" srcId="{99786B92-1B56-4FE4-B362-4EC42F1BCA4F}" destId="{C3075215-E72B-453F-8E7E-01244107B8C8}" srcOrd="2" destOrd="0" presId="urn:microsoft.com/office/officeart/2018/2/layout/IconVerticalSolidList"/>
    <dgm:cxn modelId="{B067CA5F-6D63-40E3-A879-88E09E189E54}" type="presParOf" srcId="{C3075215-E72B-453F-8E7E-01244107B8C8}" destId="{9127B414-E925-4777-855D-5DD7FEE53773}" srcOrd="0" destOrd="0" presId="urn:microsoft.com/office/officeart/2018/2/layout/IconVerticalSolidList"/>
    <dgm:cxn modelId="{BB56DE67-5D53-4641-84CB-FC8B41DF079F}" type="presParOf" srcId="{C3075215-E72B-453F-8E7E-01244107B8C8}" destId="{F4469487-9739-41E2-B251-18EE221DD65C}" srcOrd="1" destOrd="0" presId="urn:microsoft.com/office/officeart/2018/2/layout/IconVerticalSolidList"/>
    <dgm:cxn modelId="{1C89B166-D48C-46BE-B49A-8DA21B2137A0}" type="presParOf" srcId="{C3075215-E72B-453F-8E7E-01244107B8C8}" destId="{9E34D4C9-2B84-40EB-9C5D-60E21F0CBDBC}" srcOrd="2" destOrd="0" presId="urn:microsoft.com/office/officeart/2018/2/layout/IconVerticalSolidList"/>
    <dgm:cxn modelId="{AEB6FBB1-791D-4A07-ACD1-B9BC29CD9FAC}" type="presParOf" srcId="{C3075215-E72B-453F-8E7E-01244107B8C8}" destId="{3278CB7D-54C4-4120-9158-4DFD729A0EBB}" srcOrd="3" destOrd="0" presId="urn:microsoft.com/office/officeart/2018/2/layout/IconVerticalSolidList"/>
    <dgm:cxn modelId="{5CA3D597-DD8D-4183-892C-EEBEE24D4CA0}" type="presParOf" srcId="{99786B92-1B56-4FE4-B362-4EC42F1BCA4F}" destId="{52D9F2E9-8D3D-47EA-9C98-9021D5505DDA}" srcOrd="3" destOrd="0" presId="urn:microsoft.com/office/officeart/2018/2/layout/IconVerticalSolidList"/>
    <dgm:cxn modelId="{3967B0FF-7140-48F2-B321-4D749AF96294}" type="presParOf" srcId="{99786B92-1B56-4FE4-B362-4EC42F1BCA4F}" destId="{01EEBDA3-A37D-4C93-82F4-964806E5B1EB}" srcOrd="4" destOrd="0" presId="urn:microsoft.com/office/officeart/2018/2/layout/IconVerticalSolidList"/>
    <dgm:cxn modelId="{A6E5B633-11B5-4361-B7C2-F72E90E7A82A}" type="presParOf" srcId="{01EEBDA3-A37D-4C93-82F4-964806E5B1EB}" destId="{B39FD0EF-9726-4D73-9713-EC6AA2E05ABC}" srcOrd="0" destOrd="0" presId="urn:microsoft.com/office/officeart/2018/2/layout/IconVerticalSolidList"/>
    <dgm:cxn modelId="{7FF29A94-80E1-4A4E-8353-3E8A18DC2BCF}" type="presParOf" srcId="{01EEBDA3-A37D-4C93-82F4-964806E5B1EB}" destId="{49C906D7-9B8D-4744-BB94-788AA48B0686}" srcOrd="1" destOrd="0" presId="urn:microsoft.com/office/officeart/2018/2/layout/IconVerticalSolidList"/>
    <dgm:cxn modelId="{167B617B-B2A7-4352-B1F6-A140643A9135}" type="presParOf" srcId="{01EEBDA3-A37D-4C93-82F4-964806E5B1EB}" destId="{9E2ED2D8-5869-41D2-A1AA-C500029B029E}" srcOrd="2" destOrd="0" presId="urn:microsoft.com/office/officeart/2018/2/layout/IconVerticalSolidList"/>
    <dgm:cxn modelId="{8A5B0BE5-2B1E-4BE9-947D-7A250FC35F95}" type="presParOf" srcId="{01EEBDA3-A37D-4C93-82F4-964806E5B1EB}" destId="{7679D8C9-5A46-430F-B664-504F62EC574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688BAC5-380B-4343-BB97-A81542A618EC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528D526F-EB3D-4B37-BBC3-16847EA31CFE}">
      <dgm:prSet/>
      <dgm:spPr/>
      <dgm:t>
        <a:bodyPr/>
        <a:lstStyle/>
        <a:p>
          <a:r>
            <a:rPr lang="ru-RU"/>
            <a:t>Добился отказа Тевтонского ордена от претензий к ВКЛ и Польше</a:t>
          </a:r>
          <a:endParaRPr lang="en-US"/>
        </a:p>
      </dgm:t>
    </dgm:pt>
    <dgm:pt modelId="{060142B9-AE19-4398-B89F-88D6DA4F7C87}" type="parTrans" cxnId="{CD914DC3-E0A5-48C4-855C-32D4166FDEE0}">
      <dgm:prSet/>
      <dgm:spPr/>
      <dgm:t>
        <a:bodyPr/>
        <a:lstStyle/>
        <a:p>
          <a:endParaRPr lang="en-US"/>
        </a:p>
      </dgm:t>
    </dgm:pt>
    <dgm:pt modelId="{994551C8-C0E0-487E-9FC9-A888CCD624ED}" type="sibTrans" cxnId="{CD914DC3-E0A5-48C4-855C-32D4166FDEE0}">
      <dgm:prSet/>
      <dgm:spPr/>
      <dgm:t>
        <a:bodyPr/>
        <a:lstStyle/>
        <a:p>
          <a:endParaRPr lang="en-US"/>
        </a:p>
      </dgm:t>
    </dgm:pt>
    <dgm:pt modelId="{3BF36BF7-9F12-49F3-A717-D0217635858A}">
      <dgm:prSet/>
      <dgm:spPr/>
      <dgm:t>
        <a:bodyPr/>
        <a:lstStyle/>
        <a:p>
          <a:r>
            <a:rPr lang="ru-RU"/>
            <a:t>Подчинил Тверь и Псков </a:t>
          </a:r>
          <a:endParaRPr lang="en-US"/>
        </a:p>
      </dgm:t>
    </dgm:pt>
    <dgm:pt modelId="{B80C4B50-438A-4EF3-9083-757B0828767E}" type="parTrans" cxnId="{17F693F3-1E97-49FD-B13E-DE0F575530FA}">
      <dgm:prSet/>
      <dgm:spPr/>
      <dgm:t>
        <a:bodyPr/>
        <a:lstStyle/>
        <a:p>
          <a:endParaRPr lang="en-US"/>
        </a:p>
      </dgm:t>
    </dgm:pt>
    <dgm:pt modelId="{B559FDC1-80AD-467E-B567-19284DF0E18F}" type="sibTrans" cxnId="{17F693F3-1E97-49FD-B13E-DE0F575530FA}">
      <dgm:prSet/>
      <dgm:spPr/>
      <dgm:t>
        <a:bodyPr/>
        <a:lstStyle/>
        <a:p>
          <a:endParaRPr lang="en-US"/>
        </a:p>
      </dgm:t>
    </dgm:pt>
    <dgm:pt modelId="{7F856C44-A7E5-4F3A-A193-C96605629706}">
      <dgm:prSet/>
      <dgm:spPr/>
      <dgm:t>
        <a:bodyPr/>
        <a:lstStyle/>
        <a:p>
          <a:r>
            <a:rPr lang="ru-RU"/>
            <a:t>Вмешивался в дела в Золотой Орды, ставя туда своих ставленников</a:t>
          </a:r>
          <a:endParaRPr lang="en-US"/>
        </a:p>
      </dgm:t>
    </dgm:pt>
    <dgm:pt modelId="{ED4A9DE8-D6FF-4C6D-A057-3CB80A999DB0}" type="parTrans" cxnId="{8413F7CA-C7B6-4691-B7C7-32D5134C10DD}">
      <dgm:prSet/>
      <dgm:spPr/>
      <dgm:t>
        <a:bodyPr/>
        <a:lstStyle/>
        <a:p>
          <a:endParaRPr lang="en-US"/>
        </a:p>
      </dgm:t>
    </dgm:pt>
    <dgm:pt modelId="{7A0BEEB2-06C5-4CA2-96F3-4D95FA21CB10}" type="sibTrans" cxnId="{8413F7CA-C7B6-4691-B7C7-32D5134C10DD}">
      <dgm:prSet/>
      <dgm:spPr/>
      <dgm:t>
        <a:bodyPr/>
        <a:lstStyle/>
        <a:p>
          <a:endParaRPr lang="en-US"/>
        </a:p>
      </dgm:t>
    </dgm:pt>
    <dgm:pt modelId="{12B67E9D-3CC1-4E0C-8121-211CAAD68134}">
      <dgm:prSet/>
      <dgm:spPr/>
      <dgm:t>
        <a:bodyPr/>
        <a:lstStyle/>
        <a:p>
          <a:r>
            <a:rPr lang="ru-RU"/>
            <a:t>ВКЛ стало крупнейшим государством в Европе</a:t>
          </a:r>
          <a:endParaRPr lang="en-US"/>
        </a:p>
      </dgm:t>
    </dgm:pt>
    <dgm:pt modelId="{471D3190-F221-4B2C-ADDA-029737AD2F21}" type="parTrans" cxnId="{FD91F506-950E-43FD-852E-BD836E7829C9}">
      <dgm:prSet/>
      <dgm:spPr/>
      <dgm:t>
        <a:bodyPr/>
        <a:lstStyle/>
        <a:p>
          <a:endParaRPr lang="en-US"/>
        </a:p>
      </dgm:t>
    </dgm:pt>
    <dgm:pt modelId="{1EF8F0AE-1D92-4271-8E86-5600CD6E7E05}" type="sibTrans" cxnId="{FD91F506-950E-43FD-852E-BD836E7829C9}">
      <dgm:prSet/>
      <dgm:spPr/>
      <dgm:t>
        <a:bodyPr/>
        <a:lstStyle/>
        <a:p>
          <a:endParaRPr lang="en-US"/>
        </a:p>
      </dgm:t>
    </dgm:pt>
    <dgm:pt modelId="{7C4019C2-B634-4442-9B1E-8F66E82C1BC4}">
      <dgm:prSet/>
      <dgm:spPr/>
      <dgm:t>
        <a:bodyPr/>
        <a:lstStyle/>
        <a:p>
          <a:r>
            <a:rPr lang="ru-RU"/>
            <a:t>Попытался получить корону, что только бы усилило его независимость и могущество </a:t>
          </a:r>
          <a:endParaRPr lang="en-US"/>
        </a:p>
      </dgm:t>
    </dgm:pt>
    <dgm:pt modelId="{298C080E-CEF8-41FF-B252-6B5A29057F67}" type="parTrans" cxnId="{8A9D7307-587B-4309-856E-44F16E508808}">
      <dgm:prSet/>
      <dgm:spPr/>
      <dgm:t>
        <a:bodyPr/>
        <a:lstStyle/>
        <a:p>
          <a:endParaRPr lang="en-US"/>
        </a:p>
      </dgm:t>
    </dgm:pt>
    <dgm:pt modelId="{8C4AA51D-1AC7-46B7-A016-3E2D4BBC6BFC}" type="sibTrans" cxnId="{8A9D7307-587B-4309-856E-44F16E508808}">
      <dgm:prSet/>
      <dgm:spPr/>
      <dgm:t>
        <a:bodyPr/>
        <a:lstStyle/>
        <a:p>
          <a:endParaRPr lang="en-US"/>
        </a:p>
      </dgm:t>
    </dgm:pt>
    <dgm:pt modelId="{23F23FC1-70D8-4111-8B79-45D72DBAFAC0}" type="pres">
      <dgm:prSet presAssocID="{E688BAC5-380B-4343-BB97-A81542A618EC}" presName="vert0" presStyleCnt="0">
        <dgm:presLayoutVars>
          <dgm:dir/>
          <dgm:animOne val="branch"/>
          <dgm:animLvl val="lvl"/>
        </dgm:presLayoutVars>
      </dgm:prSet>
      <dgm:spPr/>
    </dgm:pt>
    <dgm:pt modelId="{185C6B07-89F2-4DD2-8AB3-696E7E1CACB6}" type="pres">
      <dgm:prSet presAssocID="{528D526F-EB3D-4B37-BBC3-16847EA31CFE}" presName="thickLine" presStyleLbl="alignNode1" presStyleIdx="0" presStyleCnt="5"/>
      <dgm:spPr/>
    </dgm:pt>
    <dgm:pt modelId="{0AE69B1F-6AEC-4371-9D98-F11C2FD9415D}" type="pres">
      <dgm:prSet presAssocID="{528D526F-EB3D-4B37-BBC3-16847EA31CFE}" presName="horz1" presStyleCnt="0"/>
      <dgm:spPr/>
    </dgm:pt>
    <dgm:pt modelId="{347A194E-DD76-4F72-B51F-49AC82F567AA}" type="pres">
      <dgm:prSet presAssocID="{528D526F-EB3D-4B37-BBC3-16847EA31CFE}" presName="tx1" presStyleLbl="revTx" presStyleIdx="0" presStyleCnt="5"/>
      <dgm:spPr/>
    </dgm:pt>
    <dgm:pt modelId="{6E524B49-5C80-46DB-B7CC-239AFE677CC6}" type="pres">
      <dgm:prSet presAssocID="{528D526F-EB3D-4B37-BBC3-16847EA31CFE}" presName="vert1" presStyleCnt="0"/>
      <dgm:spPr/>
    </dgm:pt>
    <dgm:pt modelId="{F89F30A1-4604-41DD-A20D-833688ED8D25}" type="pres">
      <dgm:prSet presAssocID="{3BF36BF7-9F12-49F3-A717-D0217635858A}" presName="thickLine" presStyleLbl="alignNode1" presStyleIdx="1" presStyleCnt="5"/>
      <dgm:spPr/>
    </dgm:pt>
    <dgm:pt modelId="{D2B06DE7-EC46-4477-987F-B04BB096E969}" type="pres">
      <dgm:prSet presAssocID="{3BF36BF7-9F12-49F3-A717-D0217635858A}" presName="horz1" presStyleCnt="0"/>
      <dgm:spPr/>
    </dgm:pt>
    <dgm:pt modelId="{3026045A-2354-4654-BB99-FAE8C27482E3}" type="pres">
      <dgm:prSet presAssocID="{3BF36BF7-9F12-49F3-A717-D0217635858A}" presName="tx1" presStyleLbl="revTx" presStyleIdx="1" presStyleCnt="5"/>
      <dgm:spPr/>
    </dgm:pt>
    <dgm:pt modelId="{954474EB-2349-4751-B7E8-69970970B593}" type="pres">
      <dgm:prSet presAssocID="{3BF36BF7-9F12-49F3-A717-D0217635858A}" presName="vert1" presStyleCnt="0"/>
      <dgm:spPr/>
    </dgm:pt>
    <dgm:pt modelId="{CC76F6FE-BC51-432B-A60D-22E44C0CC610}" type="pres">
      <dgm:prSet presAssocID="{7F856C44-A7E5-4F3A-A193-C96605629706}" presName="thickLine" presStyleLbl="alignNode1" presStyleIdx="2" presStyleCnt="5"/>
      <dgm:spPr/>
    </dgm:pt>
    <dgm:pt modelId="{F60558B2-4385-4747-B23A-0091366A8683}" type="pres">
      <dgm:prSet presAssocID="{7F856C44-A7E5-4F3A-A193-C96605629706}" presName="horz1" presStyleCnt="0"/>
      <dgm:spPr/>
    </dgm:pt>
    <dgm:pt modelId="{2427C6D4-E72E-4F27-9B7B-3D32BC032282}" type="pres">
      <dgm:prSet presAssocID="{7F856C44-A7E5-4F3A-A193-C96605629706}" presName="tx1" presStyleLbl="revTx" presStyleIdx="2" presStyleCnt="5"/>
      <dgm:spPr/>
    </dgm:pt>
    <dgm:pt modelId="{5DCEC102-54DF-4BE2-A8AC-F436A8F061E2}" type="pres">
      <dgm:prSet presAssocID="{7F856C44-A7E5-4F3A-A193-C96605629706}" presName="vert1" presStyleCnt="0"/>
      <dgm:spPr/>
    </dgm:pt>
    <dgm:pt modelId="{6EFA3D1B-E09D-4E9E-8916-2EEBFB0047A0}" type="pres">
      <dgm:prSet presAssocID="{12B67E9D-3CC1-4E0C-8121-211CAAD68134}" presName="thickLine" presStyleLbl="alignNode1" presStyleIdx="3" presStyleCnt="5"/>
      <dgm:spPr/>
    </dgm:pt>
    <dgm:pt modelId="{969C5B25-2245-4244-83F9-4C4B80FBA93F}" type="pres">
      <dgm:prSet presAssocID="{12B67E9D-3CC1-4E0C-8121-211CAAD68134}" presName="horz1" presStyleCnt="0"/>
      <dgm:spPr/>
    </dgm:pt>
    <dgm:pt modelId="{6F6B9A25-EF86-458E-B476-420ABCE3E1EA}" type="pres">
      <dgm:prSet presAssocID="{12B67E9D-3CC1-4E0C-8121-211CAAD68134}" presName="tx1" presStyleLbl="revTx" presStyleIdx="3" presStyleCnt="5"/>
      <dgm:spPr/>
    </dgm:pt>
    <dgm:pt modelId="{52C12F16-FD05-433A-A779-056A740D5C34}" type="pres">
      <dgm:prSet presAssocID="{12B67E9D-3CC1-4E0C-8121-211CAAD68134}" presName="vert1" presStyleCnt="0"/>
      <dgm:spPr/>
    </dgm:pt>
    <dgm:pt modelId="{8E9E5FCE-BF09-4253-BF53-D371D250A216}" type="pres">
      <dgm:prSet presAssocID="{7C4019C2-B634-4442-9B1E-8F66E82C1BC4}" presName="thickLine" presStyleLbl="alignNode1" presStyleIdx="4" presStyleCnt="5"/>
      <dgm:spPr/>
    </dgm:pt>
    <dgm:pt modelId="{28E2E7DF-70B8-4239-8DB5-9F931B4AE882}" type="pres">
      <dgm:prSet presAssocID="{7C4019C2-B634-4442-9B1E-8F66E82C1BC4}" presName="horz1" presStyleCnt="0"/>
      <dgm:spPr/>
    </dgm:pt>
    <dgm:pt modelId="{95BD21E5-EF41-48A3-9DC4-C6C63BFB44C5}" type="pres">
      <dgm:prSet presAssocID="{7C4019C2-B634-4442-9B1E-8F66E82C1BC4}" presName="tx1" presStyleLbl="revTx" presStyleIdx="4" presStyleCnt="5"/>
      <dgm:spPr/>
    </dgm:pt>
    <dgm:pt modelId="{E42894D5-6662-4982-846E-A97430E5B037}" type="pres">
      <dgm:prSet presAssocID="{7C4019C2-B634-4442-9B1E-8F66E82C1BC4}" presName="vert1" presStyleCnt="0"/>
      <dgm:spPr/>
    </dgm:pt>
  </dgm:ptLst>
  <dgm:cxnLst>
    <dgm:cxn modelId="{9AAB5B06-FAF2-48F2-A215-D62B80F27E1B}" type="presOf" srcId="{3BF36BF7-9F12-49F3-A717-D0217635858A}" destId="{3026045A-2354-4654-BB99-FAE8C27482E3}" srcOrd="0" destOrd="0" presId="urn:microsoft.com/office/officeart/2008/layout/LinedList"/>
    <dgm:cxn modelId="{FD91F506-950E-43FD-852E-BD836E7829C9}" srcId="{E688BAC5-380B-4343-BB97-A81542A618EC}" destId="{12B67E9D-3CC1-4E0C-8121-211CAAD68134}" srcOrd="3" destOrd="0" parTransId="{471D3190-F221-4B2C-ADDA-029737AD2F21}" sibTransId="{1EF8F0AE-1D92-4271-8E86-5600CD6E7E05}"/>
    <dgm:cxn modelId="{8A9D7307-587B-4309-856E-44F16E508808}" srcId="{E688BAC5-380B-4343-BB97-A81542A618EC}" destId="{7C4019C2-B634-4442-9B1E-8F66E82C1BC4}" srcOrd="4" destOrd="0" parTransId="{298C080E-CEF8-41FF-B252-6B5A29057F67}" sibTransId="{8C4AA51D-1AC7-46B7-A016-3E2D4BBC6BFC}"/>
    <dgm:cxn modelId="{2047860B-9082-480C-8F82-31D37C38C71F}" type="presOf" srcId="{12B67E9D-3CC1-4E0C-8121-211CAAD68134}" destId="{6F6B9A25-EF86-458E-B476-420ABCE3E1EA}" srcOrd="0" destOrd="0" presId="urn:microsoft.com/office/officeart/2008/layout/LinedList"/>
    <dgm:cxn modelId="{01A33A47-1287-46B0-9059-89764C109E6C}" type="presOf" srcId="{7C4019C2-B634-4442-9B1E-8F66E82C1BC4}" destId="{95BD21E5-EF41-48A3-9DC4-C6C63BFB44C5}" srcOrd="0" destOrd="0" presId="urn:microsoft.com/office/officeart/2008/layout/LinedList"/>
    <dgm:cxn modelId="{EFB7EE74-B711-43B1-97CA-08EED5FD6CFB}" type="presOf" srcId="{E688BAC5-380B-4343-BB97-A81542A618EC}" destId="{23F23FC1-70D8-4111-8B79-45D72DBAFAC0}" srcOrd="0" destOrd="0" presId="urn:microsoft.com/office/officeart/2008/layout/LinedList"/>
    <dgm:cxn modelId="{50692597-0629-4244-9A15-44B63E04629A}" type="presOf" srcId="{7F856C44-A7E5-4F3A-A193-C96605629706}" destId="{2427C6D4-E72E-4F27-9B7B-3D32BC032282}" srcOrd="0" destOrd="0" presId="urn:microsoft.com/office/officeart/2008/layout/LinedList"/>
    <dgm:cxn modelId="{896212BE-B30B-4902-A6AE-24C640E1C18A}" type="presOf" srcId="{528D526F-EB3D-4B37-BBC3-16847EA31CFE}" destId="{347A194E-DD76-4F72-B51F-49AC82F567AA}" srcOrd="0" destOrd="0" presId="urn:microsoft.com/office/officeart/2008/layout/LinedList"/>
    <dgm:cxn modelId="{CD914DC3-E0A5-48C4-855C-32D4166FDEE0}" srcId="{E688BAC5-380B-4343-BB97-A81542A618EC}" destId="{528D526F-EB3D-4B37-BBC3-16847EA31CFE}" srcOrd="0" destOrd="0" parTransId="{060142B9-AE19-4398-B89F-88D6DA4F7C87}" sibTransId="{994551C8-C0E0-487E-9FC9-A888CCD624ED}"/>
    <dgm:cxn modelId="{8413F7CA-C7B6-4691-B7C7-32D5134C10DD}" srcId="{E688BAC5-380B-4343-BB97-A81542A618EC}" destId="{7F856C44-A7E5-4F3A-A193-C96605629706}" srcOrd="2" destOrd="0" parTransId="{ED4A9DE8-D6FF-4C6D-A057-3CB80A999DB0}" sibTransId="{7A0BEEB2-06C5-4CA2-96F3-4D95FA21CB10}"/>
    <dgm:cxn modelId="{17F693F3-1E97-49FD-B13E-DE0F575530FA}" srcId="{E688BAC5-380B-4343-BB97-A81542A618EC}" destId="{3BF36BF7-9F12-49F3-A717-D0217635858A}" srcOrd="1" destOrd="0" parTransId="{B80C4B50-438A-4EF3-9083-757B0828767E}" sibTransId="{B559FDC1-80AD-467E-B567-19284DF0E18F}"/>
    <dgm:cxn modelId="{A0CA1BF1-082B-4AA3-9FC4-F774068704C9}" type="presParOf" srcId="{23F23FC1-70D8-4111-8B79-45D72DBAFAC0}" destId="{185C6B07-89F2-4DD2-8AB3-696E7E1CACB6}" srcOrd="0" destOrd="0" presId="urn:microsoft.com/office/officeart/2008/layout/LinedList"/>
    <dgm:cxn modelId="{1138496F-9136-405F-BAA2-1132588E78CD}" type="presParOf" srcId="{23F23FC1-70D8-4111-8B79-45D72DBAFAC0}" destId="{0AE69B1F-6AEC-4371-9D98-F11C2FD9415D}" srcOrd="1" destOrd="0" presId="urn:microsoft.com/office/officeart/2008/layout/LinedList"/>
    <dgm:cxn modelId="{B8AF957F-B1ED-4FC0-8260-A3C04E0A9AC3}" type="presParOf" srcId="{0AE69B1F-6AEC-4371-9D98-F11C2FD9415D}" destId="{347A194E-DD76-4F72-B51F-49AC82F567AA}" srcOrd="0" destOrd="0" presId="urn:microsoft.com/office/officeart/2008/layout/LinedList"/>
    <dgm:cxn modelId="{5B5360B4-A810-4032-86FD-875A774217BB}" type="presParOf" srcId="{0AE69B1F-6AEC-4371-9D98-F11C2FD9415D}" destId="{6E524B49-5C80-46DB-B7CC-239AFE677CC6}" srcOrd="1" destOrd="0" presId="urn:microsoft.com/office/officeart/2008/layout/LinedList"/>
    <dgm:cxn modelId="{3378C99E-530F-44EF-AADE-84ED6A6E582D}" type="presParOf" srcId="{23F23FC1-70D8-4111-8B79-45D72DBAFAC0}" destId="{F89F30A1-4604-41DD-A20D-833688ED8D25}" srcOrd="2" destOrd="0" presId="urn:microsoft.com/office/officeart/2008/layout/LinedList"/>
    <dgm:cxn modelId="{4461C2B1-4D2A-4A89-9895-7D05F793F8FB}" type="presParOf" srcId="{23F23FC1-70D8-4111-8B79-45D72DBAFAC0}" destId="{D2B06DE7-EC46-4477-987F-B04BB096E969}" srcOrd="3" destOrd="0" presId="urn:microsoft.com/office/officeart/2008/layout/LinedList"/>
    <dgm:cxn modelId="{9E371FB5-29C8-4B09-AE0C-A1236680E50C}" type="presParOf" srcId="{D2B06DE7-EC46-4477-987F-B04BB096E969}" destId="{3026045A-2354-4654-BB99-FAE8C27482E3}" srcOrd="0" destOrd="0" presId="urn:microsoft.com/office/officeart/2008/layout/LinedList"/>
    <dgm:cxn modelId="{2430E9D9-D191-4E0F-8EE0-46B7F4EE3E11}" type="presParOf" srcId="{D2B06DE7-EC46-4477-987F-B04BB096E969}" destId="{954474EB-2349-4751-B7E8-69970970B593}" srcOrd="1" destOrd="0" presId="urn:microsoft.com/office/officeart/2008/layout/LinedList"/>
    <dgm:cxn modelId="{1FD3F0EA-ED75-41C2-ADBC-056C70A31B52}" type="presParOf" srcId="{23F23FC1-70D8-4111-8B79-45D72DBAFAC0}" destId="{CC76F6FE-BC51-432B-A60D-22E44C0CC610}" srcOrd="4" destOrd="0" presId="urn:microsoft.com/office/officeart/2008/layout/LinedList"/>
    <dgm:cxn modelId="{3826F45C-BAB0-444F-8791-E39549BD5397}" type="presParOf" srcId="{23F23FC1-70D8-4111-8B79-45D72DBAFAC0}" destId="{F60558B2-4385-4747-B23A-0091366A8683}" srcOrd="5" destOrd="0" presId="urn:microsoft.com/office/officeart/2008/layout/LinedList"/>
    <dgm:cxn modelId="{94D7E0BE-F053-4F17-86D1-1FF8860E5A76}" type="presParOf" srcId="{F60558B2-4385-4747-B23A-0091366A8683}" destId="{2427C6D4-E72E-4F27-9B7B-3D32BC032282}" srcOrd="0" destOrd="0" presId="urn:microsoft.com/office/officeart/2008/layout/LinedList"/>
    <dgm:cxn modelId="{6FB522B9-2B14-4863-84F3-67AC9D68B6C1}" type="presParOf" srcId="{F60558B2-4385-4747-B23A-0091366A8683}" destId="{5DCEC102-54DF-4BE2-A8AC-F436A8F061E2}" srcOrd="1" destOrd="0" presId="urn:microsoft.com/office/officeart/2008/layout/LinedList"/>
    <dgm:cxn modelId="{BD7A29E5-E069-4737-AB70-EE761ABBCFB5}" type="presParOf" srcId="{23F23FC1-70D8-4111-8B79-45D72DBAFAC0}" destId="{6EFA3D1B-E09D-4E9E-8916-2EEBFB0047A0}" srcOrd="6" destOrd="0" presId="urn:microsoft.com/office/officeart/2008/layout/LinedList"/>
    <dgm:cxn modelId="{0FA740C0-88CF-471F-91DD-FBBF31DB272C}" type="presParOf" srcId="{23F23FC1-70D8-4111-8B79-45D72DBAFAC0}" destId="{969C5B25-2245-4244-83F9-4C4B80FBA93F}" srcOrd="7" destOrd="0" presId="urn:microsoft.com/office/officeart/2008/layout/LinedList"/>
    <dgm:cxn modelId="{95B58A38-0368-40F8-B662-0EF1368EF035}" type="presParOf" srcId="{969C5B25-2245-4244-83F9-4C4B80FBA93F}" destId="{6F6B9A25-EF86-458E-B476-420ABCE3E1EA}" srcOrd="0" destOrd="0" presId="urn:microsoft.com/office/officeart/2008/layout/LinedList"/>
    <dgm:cxn modelId="{56C1222F-8D3B-4678-939B-4F861FEAFDB5}" type="presParOf" srcId="{969C5B25-2245-4244-83F9-4C4B80FBA93F}" destId="{52C12F16-FD05-433A-A779-056A740D5C34}" srcOrd="1" destOrd="0" presId="urn:microsoft.com/office/officeart/2008/layout/LinedList"/>
    <dgm:cxn modelId="{1FFBDDD0-A7DE-4768-ADE5-1CCF3B706EAE}" type="presParOf" srcId="{23F23FC1-70D8-4111-8B79-45D72DBAFAC0}" destId="{8E9E5FCE-BF09-4253-BF53-D371D250A216}" srcOrd="8" destOrd="0" presId="urn:microsoft.com/office/officeart/2008/layout/LinedList"/>
    <dgm:cxn modelId="{72B7FA0A-9AA2-4CEB-94BF-4B72F84723A0}" type="presParOf" srcId="{23F23FC1-70D8-4111-8B79-45D72DBAFAC0}" destId="{28E2E7DF-70B8-4239-8DB5-9F931B4AE882}" srcOrd="9" destOrd="0" presId="urn:microsoft.com/office/officeart/2008/layout/LinedList"/>
    <dgm:cxn modelId="{D94C1586-C783-48D3-9AF9-851EC9DB4184}" type="presParOf" srcId="{28E2E7DF-70B8-4239-8DB5-9F931B4AE882}" destId="{95BD21E5-EF41-48A3-9DC4-C6C63BFB44C5}" srcOrd="0" destOrd="0" presId="urn:microsoft.com/office/officeart/2008/layout/LinedList"/>
    <dgm:cxn modelId="{BE2E675C-44C1-42FB-8471-E0FB7ED5CC5F}" type="presParOf" srcId="{28E2E7DF-70B8-4239-8DB5-9F931B4AE882}" destId="{E42894D5-6662-4982-846E-A97430E5B03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5B5890-1074-41ED-BE29-37F36D1C4FD3}">
      <dsp:nvSpPr>
        <dsp:cNvPr id="0" name=""/>
        <dsp:cNvSpPr/>
      </dsp:nvSpPr>
      <dsp:spPr>
        <a:xfrm>
          <a:off x="0" y="68183"/>
          <a:ext cx="6263640" cy="12729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/>
            <a:t>Пути включения белорусских земель в состав ВКЛ</a:t>
          </a:r>
          <a:endParaRPr lang="en-US" sz="3200" kern="1200" dirty="0"/>
        </a:p>
      </dsp:txBody>
      <dsp:txXfrm>
        <a:off x="62141" y="130324"/>
        <a:ext cx="6139358" cy="1148678"/>
      </dsp:txXfrm>
    </dsp:sp>
    <dsp:sp modelId="{6EE9C074-1270-4424-B0FB-EC1DD00D68D9}">
      <dsp:nvSpPr>
        <dsp:cNvPr id="0" name=""/>
        <dsp:cNvSpPr/>
      </dsp:nvSpPr>
      <dsp:spPr>
        <a:xfrm>
          <a:off x="0" y="1433303"/>
          <a:ext cx="6263640" cy="127296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Кревская уния</a:t>
          </a:r>
          <a:endParaRPr lang="en-US" sz="3200" kern="1200"/>
        </a:p>
      </dsp:txBody>
      <dsp:txXfrm>
        <a:off x="62141" y="1495444"/>
        <a:ext cx="6139358" cy="1148678"/>
      </dsp:txXfrm>
    </dsp:sp>
    <dsp:sp modelId="{8313692F-8ABF-43A3-95CD-3AD2D5B66328}">
      <dsp:nvSpPr>
        <dsp:cNvPr id="0" name=""/>
        <dsp:cNvSpPr/>
      </dsp:nvSpPr>
      <dsp:spPr>
        <a:xfrm>
          <a:off x="0" y="2798423"/>
          <a:ext cx="6263640" cy="127296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Витовт</a:t>
          </a:r>
          <a:endParaRPr lang="en-US" sz="3200" kern="1200"/>
        </a:p>
      </dsp:txBody>
      <dsp:txXfrm>
        <a:off x="62141" y="2860564"/>
        <a:ext cx="6139358" cy="1148678"/>
      </dsp:txXfrm>
    </dsp:sp>
    <dsp:sp modelId="{7AF5A1CA-2A6A-4A2F-8127-4B0B4644D88F}">
      <dsp:nvSpPr>
        <dsp:cNvPr id="0" name=""/>
        <dsp:cNvSpPr/>
      </dsp:nvSpPr>
      <dsp:spPr>
        <a:xfrm>
          <a:off x="0" y="4163544"/>
          <a:ext cx="6263640" cy="127296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Гражданская война 1432-1439 гг.</a:t>
          </a:r>
          <a:endParaRPr lang="en-US" sz="3200" kern="1200"/>
        </a:p>
      </dsp:txBody>
      <dsp:txXfrm>
        <a:off x="62141" y="4225685"/>
        <a:ext cx="6139358" cy="11486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7BB457-79FF-4D2D-B4D9-426F575BAA45}">
      <dsp:nvSpPr>
        <dsp:cNvPr id="0" name=""/>
        <dsp:cNvSpPr/>
      </dsp:nvSpPr>
      <dsp:spPr>
        <a:xfrm>
          <a:off x="1313166" y="2121"/>
          <a:ext cx="2254076" cy="11270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latin typeface="Calibri Light" panose="020F0302020204030204"/>
            </a:rPr>
            <a:t> С согласия местных жителей, путём договора</a:t>
          </a:r>
          <a:endParaRPr lang="ru-RU" sz="2100" kern="1200" dirty="0"/>
        </a:p>
      </dsp:txBody>
      <dsp:txXfrm>
        <a:off x="1346176" y="35131"/>
        <a:ext cx="2188056" cy="1061018"/>
      </dsp:txXfrm>
    </dsp:sp>
    <dsp:sp modelId="{D57194A3-5B73-4DED-93E7-7B45FF7F0C05}">
      <dsp:nvSpPr>
        <dsp:cNvPr id="0" name=""/>
        <dsp:cNvSpPr/>
      </dsp:nvSpPr>
      <dsp:spPr>
        <a:xfrm>
          <a:off x="1538573" y="1129159"/>
          <a:ext cx="225407" cy="8452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5278"/>
              </a:lnTo>
              <a:lnTo>
                <a:pt x="225407" y="84527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23348D-DA65-467C-9796-A99018B32E77}">
      <dsp:nvSpPr>
        <dsp:cNvPr id="0" name=""/>
        <dsp:cNvSpPr/>
      </dsp:nvSpPr>
      <dsp:spPr>
        <a:xfrm>
          <a:off x="1763981" y="1410918"/>
          <a:ext cx="1803261" cy="11270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Calibri Light" panose="020F0302020204030204"/>
            </a:rPr>
            <a:t> Полоцкое княжество</a:t>
          </a:r>
          <a:endParaRPr lang="ru-RU" sz="2000" kern="1200" dirty="0"/>
        </a:p>
      </dsp:txBody>
      <dsp:txXfrm>
        <a:off x="1796991" y="1443928"/>
        <a:ext cx="1737241" cy="1061018"/>
      </dsp:txXfrm>
    </dsp:sp>
    <dsp:sp modelId="{69F945A3-53C1-4A6E-8FB6-5F46E11B8534}">
      <dsp:nvSpPr>
        <dsp:cNvPr id="0" name=""/>
        <dsp:cNvSpPr/>
      </dsp:nvSpPr>
      <dsp:spPr>
        <a:xfrm>
          <a:off x="1538573" y="1129159"/>
          <a:ext cx="225407" cy="22540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54076"/>
              </a:lnTo>
              <a:lnTo>
                <a:pt x="225407" y="225407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A8BE04-E069-42D3-864A-E2C6C3B3E9F9}">
      <dsp:nvSpPr>
        <dsp:cNvPr id="0" name=""/>
        <dsp:cNvSpPr/>
      </dsp:nvSpPr>
      <dsp:spPr>
        <a:xfrm>
          <a:off x="1763981" y="2819716"/>
          <a:ext cx="1803261" cy="11270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Calibri Light" panose="020F0302020204030204"/>
            </a:rPr>
            <a:t>Менское княжество</a:t>
          </a:r>
        </a:p>
      </dsp:txBody>
      <dsp:txXfrm>
        <a:off x="1796991" y="2852726"/>
        <a:ext cx="1737241" cy="1061018"/>
      </dsp:txXfrm>
    </dsp:sp>
    <dsp:sp modelId="{09F9C6DB-ECEE-4269-AEA4-3E5F07291295}">
      <dsp:nvSpPr>
        <dsp:cNvPr id="0" name=""/>
        <dsp:cNvSpPr/>
      </dsp:nvSpPr>
      <dsp:spPr>
        <a:xfrm>
          <a:off x="4130761" y="2121"/>
          <a:ext cx="2254076" cy="1127038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latin typeface="Calibri Light" panose="020F0302020204030204"/>
            </a:rPr>
            <a:t> Путём брака</a:t>
          </a:r>
          <a:endParaRPr lang="ru-RU" sz="2100" kern="1200" dirty="0"/>
        </a:p>
      </dsp:txBody>
      <dsp:txXfrm>
        <a:off x="4163771" y="35131"/>
        <a:ext cx="2188056" cy="1061018"/>
      </dsp:txXfrm>
    </dsp:sp>
    <dsp:sp modelId="{200F0287-FA99-41EA-9876-81A6C5722B58}">
      <dsp:nvSpPr>
        <dsp:cNvPr id="0" name=""/>
        <dsp:cNvSpPr/>
      </dsp:nvSpPr>
      <dsp:spPr>
        <a:xfrm>
          <a:off x="4356169" y="1129159"/>
          <a:ext cx="225407" cy="8452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5278"/>
              </a:lnTo>
              <a:lnTo>
                <a:pt x="225407" y="84527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AED94A-42A3-4B39-ACEE-B9AC1C256D27}">
      <dsp:nvSpPr>
        <dsp:cNvPr id="0" name=""/>
        <dsp:cNvSpPr/>
      </dsp:nvSpPr>
      <dsp:spPr>
        <a:xfrm>
          <a:off x="4581577" y="1410918"/>
          <a:ext cx="1803261" cy="11270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Calibri Light" panose="020F0302020204030204"/>
            </a:rPr>
            <a:t> Витебское княжество</a:t>
          </a:r>
          <a:endParaRPr lang="ru-RU" sz="2000" kern="1200" dirty="0"/>
        </a:p>
      </dsp:txBody>
      <dsp:txXfrm>
        <a:off x="4614587" y="1443928"/>
        <a:ext cx="1737241" cy="1061018"/>
      </dsp:txXfrm>
    </dsp:sp>
    <dsp:sp modelId="{C6A199E3-EAD4-42F5-BC2A-5216D1391080}">
      <dsp:nvSpPr>
        <dsp:cNvPr id="0" name=""/>
        <dsp:cNvSpPr/>
      </dsp:nvSpPr>
      <dsp:spPr>
        <a:xfrm>
          <a:off x="6948357" y="2121"/>
          <a:ext cx="2254076" cy="1127038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latin typeface="Calibri Light" panose="020F0302020204030204"/>
            </a:rPr>
            <a:t> Военным путём</a:t>
          </a:r>
          <a:endParaRPr lang="ru-RU" sz="2100" kern="1200" dirty="0"/>
        </a:p>
      </dsp:txBody>
      <dsp:txXfrm>
        <a:off x="6981367" y="35131"/>
        <a:ext cx="2188056" cy="1061018"/>
      </dsp:txXfrm>
    </dsp:sp>
    <dsp:sp modelId="{1A216623-3287-4673-A5D9-F12582E8B167}">
      <dsp:nvSpPr>
        <dsp:cNvPr id="0" name=""/>
        <dsp:cNvSpPr/>
      </dsp:nvSpPr>
      <dsp:spPr>
        <a:xfrm>
          <a:off x="7173764" y="1129159"/>
          <a:ext cx="225407" cy="8452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5278"/>
              </a:lnTo>
              <a:lnTo>
                <a:pt x="225407" y="845278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B50107-277C-4335-96F2-2DA653ADA463}">
      <dsp:nvSpPr>
        <dsp:cNvPr id="0" name=""/>
        <dsp:cNvSpPr/>
      </dsp:nvSpPr>
      <dsp:spPr>
        <a:xfrm>
          <a:off x="7399172" y="1410918"/>
          <a:ext cx="1803261" cy="11270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Calibri Light" panose="020F0302020204030204"/>
            </a:rPr>
            <a:t> Берестейщина </a:t>
          </a:r>
        </a:p>
      </dsp:txBody>
      <dsp:txXfrm>
        <a:off x="7432182" y="1443928"/>
        <a:ext cx="1737241" cy="1061018"/>
      </dsp:txXfrm>
    </dsp:sp>
    <dsp:sp modelId="{F54D2F5E-5CDA-4322-BF7A-00D79FC868DD}">
      <dsp:nvSpPr>
        <dsp:cNvPr id="0" name=""/>
        <dsp:cNvSpPr/>
      </dsp:nvSpPr>
      <dsp:spPr>
        <a:xfrm>
          <a:off x="7173764" y="1129159"/>
          <a:ext cx="225407" cy="22540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54076"/>
              </a:lnTo>
              <a:lnTo>
                <a:pt x="225407" y="225407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4C0834-423A-400B-9D64-0EAFDA35231F}">
      <dsp:nvSpPr>
        <dsp:cNvPr id="0" name=""/>
        <dsp:cNvSpPr/>
      </dsp:nvSpPr>
      <dsp:spPr>
        <a:xfrm>
          <a:off x="7399172" y="2819716"/>
          <a:ext cx="1803261" cy="11270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Calibri Light" panose="020F0302020204030204"/>
            </a:rPr>
            <a:t>Мстиславское княжество</a:t>
          </a:r>
          <a:endParaRPr lang="ru-RU" sz="2000" kern="1200" dirty="0"/>
        </a:p>
      </dsp:txBody>
      <dsp:txXfrm>
        <a:off x="7432182" y="2852726"/>
        <a:ext cx="1737241" cy="10610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361588-5146-4657-A32B-132AECC65284}">
      <dsp:nvSpPr>
        <dsp:cNvPr id="0" name=""/>
        <dsp:cNvSpPr/>
      </dsp:nvSpPr>
      <dsp:spPr>
        <a:xfrm>
          <a:off x="0" y="988600"/>
          <a:ext cx="3286125" cy="19716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/>
            <a:t>Андрей Полоцкий и Витовт возглавили восстание на белорусских землях</a:t>
          </a:r>
          <a:endParaRPr lang="en-US" sz="2800" kern="1200"/>
        </a:p>
      </dsp:txBody>
      <dsp:txXfrm>
        <a:off x="0" y="988600"/>
        <a:ext cx="3286125" cy="1971675"/>
      </dsp:txXfrm>
    </dsp:sp>
    <dsp:sp modelId="{789394CE-4627-4DC4-80C8-931E15B2861A}">
      <dsp:nvSpPr>
        <dsp:cNvPr id="0" name=""/>
        <dsp:cNvSpPr/>
      </dsp:nvSpPr>
      <dsp:spPr>
        <a:xfrm>
          <a:off x="3614737" y="988600"/>
          <a:ext cx="3286125" cy="1971675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/>
            <a:t>Ягайло не могу стабилизировать ситуацию военным путём</a:t>
          </a:r>
          <a:endParaRPr lang="en-US" sz="2800" kern="1200"/>
        </a:p>
      </dsp:txBody>
      <dsp:txXfrm>
        <a:off x="3614737" y="988600"/>
        <a:ext cx="3286125" cy="1971675"/>
      </dsp:txXfrm>
    </dsp:sp>
    <dsp:sp modelId="{4A384AB1-182F-43A1-B652-AAFA6982AF86}">
      <dsp:nvSpPr>
        <dsp:cNvPr id="0" name=""/>
        <dsp:cNvSpPr/>
      </dsp:nvSpPr>
      <dsp:spPr>
        <a:xfrm>
          <a:off x="7229475" y="988600"/>
          <a:ext cx="3286125" cy="1971675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/>
            <a:t>Против ВКЛ и Польши в войну вступили крестоносцы</a:t>
          </a:r>
          <a:endParaRPr lang="en-US" sz="2800" kern="1200"/>
        </a:p>
      </dsp:txBody>
      <dsp:txXfrm>
        <a:off x="7229475" y="988600"/>
        <a:ext cx="3286125" cy="19716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FA8181-2147-4ACD-9AC4-42F3869F07D8}">
      <dsp:nvSpPr>
        <dsp:cNvPr id="0" name=""/>
        <dsp:cNvSpPr/>
      </dsp:nvSpPr>
      <dsp:spPr>
        <a:xfrm>
          <a:off x="0" y="671"/>
          <a:ext cx="6263640" cy="157238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9128D3-E858-47D0-9425-DD9A00A0C6C1}">
      <dsp:nvSpPr>
        <dsp:cNvPr id="0" name=""/>
        <dsp:cNvSpPr/>
      </dsp:nvSpPr>
      <dsp:spPr>
        <a:xfrm>
          <a:off x="475646" y="354458"/>
          <a:ext cx="864811" cy="8648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6ACD89-BE2D-4FF3-B592-C89C22754CB4}">
      <dsp:nvSpPr>
        <dsp:cNvPr id="0" name=""/>
        <dsp:cNvSpPr/>
      </dsp:nvSpPr>
      <dsp:spPr>
        <a:xfrm>
          <a:off x="1816103" y="671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/>
            <a:t>Подчинил Смоленск, установил контроль над Новгородом Великим</a:t>
          </a:r>
          <a:endParaRPr lang="en-US" sz="2300" kern="1200"/>
        </a:p>
      </dsp:txBody>
      <dsp:txXfrm>
        <a:off x="1816103" y="671"/>
        <a:ext cx="4447536" cy="1572384"/>
      </dsp:txXfrm>
    </dsp:sp>
    <dsp:sp modelId="{9127B414-E925-4777-855D-5DD7FEE53773}">
      <dsp:nvSpPr>
        <dsp:cNvPr id="0" name=""/>
        <dsp:cNvSpPr/>
      </dsp:nvSpPr>
      <dsp:spPr>
        <a:xfrm>
          <a:off x="0" y="1966151"/>
          <a:ext cx="6263640" cy="157238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469487-9739-41E2-B251-18EE221DD65C}">
      <dsp:nvSpPr>
        <dsp:cNvPr id="0" name=""/>
        <dsp:cNvSpPr/>
      </dsp:nvSpPr>
      <dsp:spPr>
        <a:xfrm>
          <a:off x="475646" y="2319938"/>
          <a:ext cx="864811" cy="8648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78CB7D-54C4-4120-9158-4DFD729A0EBB}">
      <dsp:nvSpPr>
        <dsp:cNvPr id="0" name=""/>
        <dsp:cNvSpPr/>
      </dsp:nvSpPr>
      <dsp:spPr>
        <a:xfrm>
          <a:off x="1816103" y="1966151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/>
            <a:t>Осуществил успешный поход против татар на Дон, расширил границы до Черного моря</a:t>
          </a:r>
          <a:endParaRPr lang="en-US" sz="2300" kern="1200"/>
        </a:p>
      </dsp:txBody>
      <dsp:txXfrm>
        <a:off x="1816103" y="1966151"/>
        <a:ext cx="4447536" cy="1572384"/>
      </dsp:txXfrm>
    </dsp:sp>
    <dsp:sp modelId="{B39FD0EF-9726-4D73-9713-EC6AA2E05ABC}">
      <dsp:nvSpPr>
        <dsp:cNvPr id="0" name=""/>
        <dsp:cNvSpPr/>
      </dsp:nvSpPr>
      <dsp:spPr>
        <a:xfrm>
          <a:off x="0" y="3931632"/>
          <a:ext cx="6263640" cy="157238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C906D7-9B8D-4744-BB94-788AA48B0686}">
      <dsp:nvSpPr>
        <dsp:cNvPr id="0" name=""/>
        <dsp:cNvSpPr/>
      </dsp:nvSpPr>
      <dsp:spPr>
        <a:xfrm>
          <a:off x="475646" y="4285418"/>
          <a:ext cx="864811" cy="8648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79D8C9-5A46-430F-B664-504F62EC574B}">
      <dsp:nvSpPr>
        <dsp:cNvPr id="0" name=""/>
        <dsp:cNvSpPr/>
      </dsp:nvSpPr>
      <dsp:spPr>
        <a:xfrm>
          <a:off x="1816103" y="3931632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/>
            <a:t>Поддержал Тохтамыша в борьбе за трон Золотой Орды</a:t>
          </a:r>
          <a:endParaRPr lang="en-US" sz="2300" kern="1200"/>
        </a:p>
      </dsp:txBody>
      <dsp:txXfrm>
        <a:off x="1816103" y="3931632"/>
        <a:ext cx="4447536" cy="15723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5C6B07-89F2-4DD2-8AB3-696E7E1CACB6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7A194E-DD76-4F72-B51F-49AC82F567AA}">
      <dsp:nvSpPr>
        <dsp:cNvPr id="0" name=""/>
        <dsp:cNvSpPr/>
      </dsp:nvSpPr>
      <dsp:spPr>
        <a:xfrm>
          <a:off x="0" y="675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/>
            <a:t>Добился отказа Тевтонского ордена от претензий к ВКЛ и Польше</a:t>
          </a:r>
          <a:endParaRPr lang="en-US" sz="2800" kern="1200"/>
        </a:p>
      </dsp:txBody>
      <dsp:txXfrm>
        <a:off x="0" y="675"/>
        <a:ext cx="6900512" cy="1106957"/>
      </dsp:txXfrm>
    </dsp:sp>
    <dsp:sp modelId="{F89F30A1-4604-41DD-A20D-833688ED8D25}">
      <dsp:nvSpPr>
        <dsp:cNvPr id="0" name=""/>
        <dsp:cNvSpPr/>
      </dsp:nvSpPr>
      <dsp:spPr>
        <a:xfrm>
          <a:off x="0" y="1107633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26045A-2354-4654-BB99-FAE8C27482E3}">
      <dsp:nvSpPr>
        <dsp:cNvPr id="0" name=""/>
        <dsp:cNvSpPr/>
      </dsp:nvSpPr>
      <dsp:spPr>
        <a:xfrm>
          <a:off x="0" y="1107633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/>
            <a:t>Подчинил Тверь и Псков </a:t>
          </a:r>
          <a:endParaRPr lang="en-US" sz="2800" kern="1200"/>
        </a:p>
      </dsp:txBody>
      <dsp:txXfrm>
        <a:off x="0" y="1107633"/>
        <a:ext cx="6900512" cy="1106957"/>
      </dsp:txXfrm>
    </dsp:sp>
    <dsp:sp modelId="{CC76F6FE-BC51-432B-A60D-22E44C0CC610}">
      <dsp:nvSpPr>
        <dsp:cNvPr id="0" name=""/>
        <dsp:cNvSpPr/>
      </dsp:nvSpPr>
      <dsp:spPr>
        <a:xfrm>
          <a:off x="0" y="221459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27C6D4-E72E-4F27-9B7B-3D32BC032282}">
      <dsp:nvSpPr>
        <dsp:cNvPr id="0" name=""/>
        <dsp:cNvSpPr/>
      </dsp:nvSpPr>
      <dsp:spPr>
        <a:xfrm>
          <a:off x="0" y="2214591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/>
            <a:t>Вмешивался в дела в Золотой Орды, ставя туда своих ставленников</a:t>
          </a:r>
          <a:endParaRPr lang="en-US" sz="2800" kern="1200"/>
        </a:p>
      </dsp:txBody>
      <dsp:txXfrm>
        <a:off x="0" y="2214591"/>
        <a:ext cx="6900512" cy="1106957"/>
      </dsp:txXfrm>
    </dsp:sp>
    <dsp:sp modelId="{6EFA3D1B-E09D-4E9E-8916-2EEBFB0047A0}">
      <dsp:nvSpPr>
        <dsp:cNvPr id="0" name=""/>
        <dsp:cNvSpPr/>
      </dsp:nvSpPr>
      <dsp:spPr>
        <a:xfrm>
          <a:off x="0" y="3321549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6B9A25-EF86-458E-B476-420ABCE3E1EA}">
      <dsp:nvSpPr>
        <dsp:cNvPr id="0" name=""/>
        <dsp:cNvSpPr/>
      </dsp:nvSpPr>
      <dsp:spPr>
        <a:xfrm>
          <a:off x="0" y="3321549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/>
            <a:t>ВКЛ стало крупнейшим государством в Европе</a:t>
          </a:r>
          <a:endParaRPr lang="en-US" sz="2800" kern="1200"/>
        </a:p>
      </dsp:txBody>
      <dsp:txXfrm>
        <a:off x="0" y="3321549"/>
        <a:ext cx="6900512" cy="1106957"/>
      </dsp:txXfrm>
    </dsp:sp>
    <dsp:sp modelId="{8E9E5FCE-BF09-4253-BF53-D371D250A216}">
      <dsp:nvSpPr>
        <dsp:cNvPr id="0" name=""/>
        <dsp:cNvSpPr/>
      </dsp:nvSpPr>
      <dsp:spPr>
        <a:xfrm>
          <a:off x="0" y="4428507"/>
          <a:ext cx="6900512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BD21E5-EF41-48A3-9DC4-C6C63BFB44C5}">
      <dsp:nvSpPr>
        <dsp:cNvPr id="0" name=""/>
        <dsp:cNvSpPr/>
      </dsp:nvSpPr>
      <dsp:spPr>
        <a:xfrm>
          <a:off x="0" y="4428507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/>
            <a:t>Попытался получить корону, что только бы усилило его независимость и могущество </a:t>
          </a:r>
          <a:endParaRPr lang="en-US" sz="2800" kern="1200"/>
        </a:p>
      </dsp:txBody>
      <dsp:txXfrm>
        <a:off x="0" y="4428507"/>
        <a:ext cx="6900512" cy="11069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CDE497-680F-4792-0A31-531D090917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D1914CE-9A67-F0E1-E256-1C283F3118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C4FBB5-D629-7332-6FA0-F9B4975E5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916C8-F090-4E16-917A-EAD275E6B4F4}" type="datetimeFigureOut">
              <a:rPr lang="ru-RU" smtClean="0"/>
              <a:t>28.07.2022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2C3376-138B-8998-72C3-84D1989E4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2AE261-2316-E6AF-FF12-306B4372B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A80B-751C-493A-BA02-382E12A7D2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34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30EBD4-1595-1E4A-C430-3C11002A3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9751039-3108-3450-F771-1AA8739CCB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F0984B-491D-23DF-FE3F-2A1AFC237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916C8-F090-4E16-917A-EAD275E6B4F4}" type="datetimeFigureOut">
              <a:rPr lang="ru-RU" smtClean="0"/>
              <a:t>28.07.2022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7ED51F-B500-3FA2-88F5-F4865FE67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0E2174-0400-0D6E-E041-8C839E574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A80B-751C-493A-BA02-382E12A7D2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487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93F8BCA-0DFA-5321-6B2A-ACCC190A5B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2C7440-667B-3759-999C-469584617A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650224-BC24-BCA8-1ED8-C6312F898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916C8-F090-4E16-917A-EAD275E6B4F4}" type="datetimeFigureOut">
              <a:rPr lang="ru-RU" smtClean="0"/>
              <a:t>28.07.2022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4C2CBA-4935-E8EE-C09C-F7E0C7C86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A41FD4-4236-5828-582B-D91E7A112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A80B-751C-493A-BA02-382E12A7D2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551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E6D1F-0FDE-DA5B-E614-8E7D6715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E4231A-E70E-1993-3A85-567A0B5AA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104A17-99F6-EC14-883E-FCADB405A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916C8-F090-4E16-917A-EAD275E6B4F4}" type="datetimeFigureOut">
              <a:rPr lang="ru-RU" smtClean="0"/>
              <a:t>28.07.2022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C83EA8-4488-68FD-E3EC-6A23593BC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C092D8-DEE8-E039-8040-6A06F69E7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A80B-751C-493A-BA02-382E12A7D2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15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5CCE3-115B-B657-D5F5-F0A106C1C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387B7E-8600-2E82-DF9B-1E43872BA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DE3FE5-6CAB-163A-835E-DF705C3D2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916C8-F090-4E16-917A-EAD275E6B4F4}" type="datetimeFigureOut">
              <a:rPr lang="ru-RU" smtClean="0"/>
              <a:t>28.07.2022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B4E384-B009-7046-3970-8F6312B1D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AE3B91-99CE-5701-E700-CCD032B11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A80B-751C-493A-BA02-382E12A7D2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499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BF2198-A968-249D-AC32-FE2CBF75D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CAE3AF-83A7-BCA2-4C08-B7DDD53A9F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B28ED9-394D-C69D-D8D1-8942652A89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222137-2916-A2CE-5D6D-2A2342657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916C8-F090-4E16-917A-EAD275E6B4F4}" type="datetimeFigureOut">
              <a:rPr lang="ru-RU" smtClean="0"/>
              <a:t>28.07.2022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48D929-562E-D15B-8726-36C94368C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1ACD99-3DF5-7AE3-1AF5-D2FC88B36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A80B-751C-493A-BA02-382E12A7D2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176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FD56C7-74A9-FABF-4B8E-5A39348B7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5F417B-4175-0F88-80B6-128A4FDD52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643F91A-930B-6F30-BB85-2C9B184E68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7F76DBC-8C4F-D68E-6357-BB171FC3F9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1B83341-C66A-A6C8-B869-94B2CEF74C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39F9B14-34DA-389E-1FD7-7DA651B68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916C8-F090-4E16-917A-EAD275E6B4F4}" type="datetimeFigureOut">
              <a:rPr lang="ru-RU" smtClean="0"/>
              <a:t>28.07.2022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B4799BB-42AF-F73F-9F7D-C92DC0A09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B4005A-645A-928B-32F6-CFFE3C37E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A80B-751C-493A-BA02-382E12A7D2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621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F087C7-8B8E-3A60-7406-71CD03C39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837C57D-B8EE-4C2B-986F-1539F58C1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916C8-F090-4E16-917A-EAD275E6B4F4}" type="datetimeFigureOut">
              <a:rPr lang="ru-RU" smtClean="0"/>
              <a:t>28.07.2022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01B1D9-FD0A-6D0E-77E2-E6AD9BB90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02FD75E-B0CE-338F-47DF-7DE3468ED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A80B-751C-493A-BA02-382E12A7D2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987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1975F06-88ED-7613-B55C-549592116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916C8-F090-4E16-917A-EAD275E6B4F4}" type="datetimeFigureOut">
              <a:rPr lang="ru-RU" smtClean="0"/>
              <a:t>28.07.2022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6CBAD05-2422-6BE0-9658-FB1E4963C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3B6C60B-1B3A-70EF-2C1C-853CD96BE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A80B-751C-493A-BA02-382E12A7D2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606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B89190-1434-B81F-B60C-8821395B5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AA884D-69D7-B3E2-B18C-AA64F41C4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1B27B7F-4FD1-4298-575F-F94B5B63D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25373C-BD89-ACBB-AB50-B67C2192A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916C8-F090-4E16-917A-EAD275E6B4F4}" type="datetimeFigureOut">
              <a:rPr lang="ru-RU" smtClean="0"/>
              <a:t>28.07.2022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63B33B3-9EF6-D780-A7AE-A40F4FFC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0C255A-E7FC-809B-8278-E74187FCD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A80B-751C-493A-BA02-382E12A7D2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239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1858A8-639E-4717-B321-6EE03FC60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7C127C4-425E-1D46-CB04-A0AD944DC5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027AE5-4948-03C1-9D53-27A5B5587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3469EC-4DC1-48E5-E99E-A9A6A742E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916C8-F090-4E16-917A-EAD275E6B4F4}" type="datetimeFigureOut">
              <a:rPr lang="ru-RU" smtClean="0"/>
              <a:t>28.07.2022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24E48C-8E1F-7ACA-6C51-52CB88174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614EE9-14C7-4A38-C674-55965E08E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A80B-751C-493A-BA02-382E12A7D2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262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845281-F66A-B2D1-80EC-86B9EA9C4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5D54A3-D4D9-CFBE-E1CD-A368A9ABB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CBEC10-7CEB-899B-178D-C1F623AD9F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916C8-F090-4E16-917A-EAD275E6B4F4}" type="datetimeFigureOut">
              <a:rPr lang="ru-RU" smtClean="0"/>
              <a:t>28.07.2022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8F015E-F64E-A17A-C5C8-1525CE751F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B3233E-E8C2-0EFF-6081-21671AD327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BA80B-751C-493A-BA02-382E12A7D2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623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14ABB-1221-4DAE-E830-EA83578D53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§ 10. Положение белорусских земель в XIV — первой половине XV в.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3BE697F-EF20-15EE-84FF-D6E1EA9C27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337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5CD2A-CDDE-448A-8642-A310B86B7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Гедимин вступает в Киев</a:t>
            </a:r>
          </a:p>
        </p:txBody>
      </p:sp>
      <p:sp>
        <p:nvSpPr>
          <p:cNvPr id="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старый, в позе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A43CE440-C443-4B31-A98C-751746DBC9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980351"/>
            <a:ext cx="7214616" cy="486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300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2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112488-39D3-4773-A211-C8D52A1C3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01453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Кейстут и Ольгерд</a:t>
            </a:r>
          </a:p>
        </p:txBody>
      </p:sp>
      <p:pic>
        <p:nvPicPr>
          <p:cNvPr id="8" name="Рисунок 8" descr="Изображение выглядит как носит&#10;&#10;Автоматически созданное описание">
            <a:extLst>
              <a:ext uri="{FF2B5EF4-FFF2-40B4-BE49-F238E27FC236}">
                <a16:creationId xmlns:a16="http://schemas.microsoft.com/office/drawing/2014/main" id="{6A4CE743-713C-4A53-8814-E7DDF471E8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54139" y="320040"/>
            <a:ext cx="2746217" cy="3895344"/>
          </a:xfrm>
          <a:prstGeom prst="rect">
            <a:avLst/>
          </a:prstGeom>
        </p:spPr>
      </p:pic>
      <p:pic>
        <p:nvPicPr>
          <p:cNvPr id="7" name="Рисунок 7" descr="Изображение выглядит как текст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3BAF0175-0A87-49A7-8B26-6944A71CC4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230038" y="320040"/>
            <a:ext cx="3663332" cy="3895344"/>
          </a:xfrm>
          <a:prstGeom prst="rect">
            <a:avLst/>
          </a:prstGeom>
        </p:spPr>
      </p:pic>
      <p:sp>
        <p:nvSpPr>
          <p:cNvPr id="22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52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A1DFBA-B36F-4F9D-B139-B286FD4A9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000">
                <a:cs typeface="Calibri Light"/>
              </a:rPr>
              <a:t>Основные достижения Ольгерда</a:t>
            </a:r>
            <a:endParaRPr lang="ru-RU" sz="5000"/>
          </a:p>
        </p:txBody>
      </p:sp>
      <p:sp>
        <p:nvSpPr>
          <p:cNvPr id="6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F31E8F-7F61-46EF-8D33-E93DC1EF7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dirty="0">
                <a:cs typeface="Calibri"/>
              </a:rPr>
              <a:t>Присоединил Черниговские и Киевские земли</a:t>
            </a:r>
          </a:p>
          <a:p>
            <a:r>
              <a:rPr lang="ru-RU" sz="2400" dirty="0">
                <a:cs typeface="Calibri"/>
              </a:rPr>
              <a:t>Совершал походы на Московское княжество, часть из которых оказались успешны</a:t>
            </a:r>
          </a:p>
          <a:p>
            <a:r>
              <a:rPr lang="ru-RU" sz="2400" dirty="0">
                <a:cs typeface="Calibri"/>
              </a:rPr>
              <a:t>Нанёс поражения монголо-татарам (битва на Синих Водах)</a:t>
            </a:r>
          </a:p>
          <a:p>
            <a:r>
              <a:rPr lang="ru-RU" sz="2400" dirty="0">
                <a:cs typeface="Calibri"/>
              </a:rPr>
              <a:t>Расширил территорию в два раза</a:t>
            </a:r>
          </a:p>
          <a:p>
            <a:r>
              <a:rPr lang="ru-RU" sz="2400" dirty="0">
                <a:cs typeface="Calibri"/>
              </a:rPr>
              <a:t>Укрепилась экономика территории Беларуси</a:t>
            </a:r>
          </a:p>
        </p:txBody>
      </p:sp>
    </p:spTree>
    <p:extLst>
      <p:ext uri="{BB962C8B-B14F-4D97-AF65-F5344CB8AC3E}">
        <p14:creationId xmlns:p14="http://schemas.microsoft.com/office/powerpoint/2010/main" val="2644670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рав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F2A016E1-DFF1-4597-96A5-E5FF5EC62D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BDD9B9-5F6C-43B8-AB3A-8A48B06F2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1368 г. - поход Ольгерда на Москву</a:t>
            </a:r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667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2DB5E-ACE6-4AC7-A07F-3D329D83F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000">
                <a:cs typeface="Calibri Light"/>
              </a:rPr>
              <a:t>Основные достижения Кейстута</a:t>
            </a:r>
            <a:endParaRPr lang="ru-RU" sz="5000"/>
          </a:p>
        </p:txBody>
      </p:sp>
      <p:sp>
        <p:nvSpPr>
          <p:cNvPr id="6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542F2F-D883-4A00-B3DA-478B50DA4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200" dirty="0">
                <a:cs typeface="Calibri"/>
              </a:rPr>
              <a:t>Достаточно успешно вёл борьбу с крестоносцами</a:t>
            </a:r>
          </a:p>
          <a:p>
            <a:r>
              <a:rPr lang="ru-RU" sz="3200" dirty="0">
                <a:cs typeface="Calibri"/>
              </a:rPr>
              <a:t>Вёл бои с венгерскими войсками</a:t>
            </a:r>
          </a:p>
          <a:p>
            <a:r>
              <a:rPr lang="ru-RU" sz="3200" dirty="0">
                <a:cs typeface="Calibri"/>
              </a:rPr>
              <a:t>Присоединил территории юго-западной Беларуси и северо-западной Украины</a:t>
            </a:r>
          </a:p>
          <a:p>
            <a:endParaRPr lang="ru-RU" sz="3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7963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D8BAC7-3DF0-4A6A-99E7-D86DC976D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Карта ВКЛ</a:t>
            </a:r>
          </a:p>
        </p:txBody>
      </p:sp>
      <p:sp>
        <p:nvSpPr>
          <p:cNvPr id="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64340396-512C-4256-9658-977BD52A2C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0007" y="640080"/>
            <a:ext cx="4343193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35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3" name="Rectangle 307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4F9877-9BD1-4E39-8455-F2D9454B0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Ягайло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CFCCA5F-BA8D-4120-8B20-4D2853A60E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/>
              <a:t>Князь литовский с 1377 г. До 1381 г. правил совместно с Кейстутом</a:t>
            </a:r>
          </a:p>
        </p:txBody>
      </p:sp>
      <p:sp>
        <p:nvSpPr>
          <p:cNvPr id="3084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10 удивительных фактов про Ягайло, потомка князя витебского – Витебский  Курьер">
            <a:extLst>
              <a:ext uri="{FF2B5EF4-FFF2-40B4-BE49-F238E27FC236}">
                <a16:creationId xmlns:a16="http://schemas.microsoft.com/office/drawing/2014/main" id="{9E9A259C-4A7A-4177-99FE-CA290FBCBD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6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BB327F7F-3FB1-48A6-9F0E-4B2DAC3F01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1" b="33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Rectangle 410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68573D-0BF3-4F9D-895F-FAB785C92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1381 – 1384 гг. – Гражданская война в ВКЛ</a:t>
            </a:r>
          </a:p>
        </p:txBody>
      </p:sp>
      <p:cxnSp>
        <p:nvCxnSpPr>
          <p:cNvPr id="4105" name="Straight Connector 410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7" name="Straight Connector 410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5307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73519B-8DCF-451C-B6ED-D8A64AAB2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Витовт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ACBB40-87C0-499D-835F-C4CD79E246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64612" y="4750893"/>
            <a:ext cx="4087305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Сын Кейстута, продолжил борьбу с Ягайло после смерти отца. Будущий князь Литовский</a:t>
            </a:r>
          </a:p>
        </p:txBody>
      </p:sp>
      <p:sp>
        <p:nvSpPr>
          <p:cNvPr id="6151" name="Freeform: Shape 615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146" name="Picture 2" descr="Портрет из брестского августинского монастыря. Неизвестный автор, вторая половина XVII века. Прижизненные изображения великого князя литовского Витовта не сохранились">
            <a:extLst>
              <a:ext uri="{FF2B5EF4-FFF2-40B4-BE49-F238E27FC236}">
                <a16:creationId xmlns:a16="http://schemas.microsoft.com/office/drawing/2014/main" id="{8519E747-3175-4A9A-A8AC-ECE52F0CDA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2" r="-2" b="24975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5426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Витовт и Ягайло - Natatnik">
            <a:extLst>
              <a:ext uri="{FF2B5EF4-FFF2-40B4-BE49-F238E27FC236}">
                <a16:creationId xmlns:a16="http://schemas.microsoft.com/office/drawing/2014/main" id="{DD83CCDB-D06F-4469-8B14-4C8279A7CB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" b="1988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4" name="Rectangle 819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F644F-F4D3-4C87-9CF1-73281BF27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1384 г. – мир между Витовтом и Ягайло</a:t>
            </a:r>
          </a:p>
        </p:txBody>
      </p:sp>
      <p:cxnSp>
        <p:nvCxnSpPr>
          <p:cNvPr id="8205" name="Straight Connector 820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03" name="Straight Connector 820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6015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DBCED1-0226-3060-9782-CC09C9A6A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Проверка д</a:t>
            </a:r>
            <a:r>
              <a:rPr lang="en-US" dirty="0"/>
              <a:t>/</a:t>
            </a:r>
            <a:r>
              <a:rPr lang="ru-RU" dirty="0"/>
              <a:t>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EDA6FB-7679-693A-EB6E-9B0D76AAB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171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0CD871-8672-88AB-989A-508ED0758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Кревская уния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F642E2-0387-8758-DE2A-E0C8D3BC3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370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BA5A2-D987-4FBB-9B9F-C8F814864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</a:rPr>
              <a:t>Причины сближения Польши и ВКЛ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10B259-8BF7-4C09-9E74-57CDE9602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ru-RU" sz="2400" dirty="0"/>
              <a:t>Наличие общих внешних врагов в лице крестоносцев </a:t>
            </a:r>
          </a:p>
          <a:p>
            <a:r>
              <a:rPr lang="ru-RU" sz="2400" dirty="0"/>
              <a:t>Наличие торговых и экономических связей между государствами </a:t>
            </a:r>
          </a:p>
          <a:p>
            <a:r>
              <a:rPr lang="ru-RU" sz="2400" dirty="0"/>
              <a:t>Проблема престолонаследия в Польше, в результате смерти польского короля и отсутствия наследников мужского пола</a:t>
            </a:r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607516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58D003-C1D0-4EDE-889F-E1C77EB52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Ядвига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5E2F44-3A02-4E20-A16F-475E344CC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64612" y="4750893"/>
            <a:ext cx="4087305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Дочь Людовика Великого, королева Польши с 1384 г.</a:t>
            </a:r>
            <a:endParaRPr lang="en-US" sz="2000" dirty="0"/>
          </a:p>
        </p:txBody>
      </p:sp>
      <p:sp>
        <p:nvSpPr>
          <p:cNvPr id="9233" name="Freeform: Shape 9222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218" name="Picture 2" descr="Портрет работы Марчелло Бачиарелли">
            <a:extLst>
              <a:ext uri="{FF2B5EF4-FFF2-40B4-BE49-F238E27FC236}">
                <a16:creationId xmlns:a16="http://schemas.microsoft.com/office/drawing/2014/main" id="{7B02AD9C-5BBF-44B4-9623-D8CB9B573E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 r="-1" b="18401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7552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3DD4F-9C8A-480C-89CB-D67B4D1F6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</a:rPr>
              <a:t>Причины подписания унии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80D0C2-1900-4EFA-9901-B1749C80B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ru-RU" sz="2400" dirty="0"/>
              <a:t>Хрупкое и неоднозначное положение Ягайло в ВКЛ</a:t>
            </a:r>
          </a:p>
          <a:p>
            <a:r>
              <a:rPr lang="ru-RU" sz="2400" dirty="0"/>
              <a:t>Крестоносцы – общий враг двух государств</a:t>
            </a:r>
          </a:p>
          <a:p>
            <a:r>
              <a:rPr lang="ru-RU" sz="2400" dirty="0"/>
              <a:t>Угроза того, что польская корона достанется немцам</a:t>
            </a:r>
          </a:p>
          <a:p>
            <a:r>
              <a:rPr lang="ru-RU" sz="2400" dirty="0"/>
              <a:t>Желание католической церкви крестить Литву (ВКЛ) и усилить свои позиции в регионе</a:t>
            </a:r>
          </a:p>
          <a:p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51850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9" name="Rectangle 1127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09C70B-60F7-41CC-B9AD-D5B52C743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14 августа 1385 г. – Кревская уния</a:t>
            </a:r>
          </a:p>
        </p:txBody>
      </p:sp>
      <p:sp>
        <p:nvSpPr>
          <p:cNvPr id="1128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7A59B96-38FB-4DA8-AEFF-59A8A138CD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" r="2220" b="2"/>
          <a:stretch/>
        </p:blipFill>
        <p:spPr bwMode="auto">
          <a:xfrm>
            <a:off x="4654296" y="944168"/>
            <a:ext cx="7214616" cy="494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937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7319E9-1A71-48C5-9FC7-CC8C38A8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</a:rPr>
              <a:t>Основные положения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4DEC6F-2DE2-457B-A213-9239A44CD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ru-RU" sz="2400" dirty="0"/>
              <a:t>Между Ядвигой и Ягайло заключался брак, Ягайло становился королём Польши</a:t>
            </a:r>
          </a:p>
          <a:p>
            <a:r>
              <a:rPr lang="ru-RU" sz="2400" dirty="0"/>
              <a:t>ВКЛ должно было быть присоединено к Польше и быть крещено в католичество</a:t>
            </a:r>
          </a:p>
          <a:p>
            <a:r>
              <a:rPr lang="ru-RU" sz="2400" dirty="0"/>
              <a:t>Казна ВКЛ должна была переехать из Вильно в Краков </a:t>
            </a:r>
          </a:p>
          <a:p>
            <a:r>
              <a:rPr lang="ru-RU" sz="2400" dirty="0"/>
              <a:t>Ягайло должен был помочь Польши вернуть земли, захваченные немцами</a:t>
            </a:r>
          </a:p>
          <a:p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102815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05" name="Rectangle 12294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06" name="Freeform: Shape 12296">
            <a:extLst>
              <a:ext uri="{FF2B5EF4-FFF2-40B4-BE49-F238E27FC236}">
                <a16:creationId xmlns:a16="http://schemas.microsoft.com/office/drawing/2014/main" id="{1A85619E-59AB-4E59-8DD1-77D17FCB33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6150" cy="6858000"/>
          </a:xfrm>
          <a:custGeom>
            <a:avLst/>
            <a:gdLst>
              <a:gd name="connsiteX0" fmla="*/ 0 w 7579856"/>
              <a:gd name="connsiteY0" fmla="*/ 0 h 6858000"/>
              <a:gd name="connsiteX1" fmla="*/ 7579856 w 7579856"/>
              <a:gd name="connsiteY1" fmla="*/ 0 h 6858000"/>
              <a:gd name="connsiteX2" fmla="*/ 7470504 w 7579856"/>
              <a:gd name="connsiteY2" fmla="*/ 260102 h 6858000"/>
              <a:gd name="connsiteX3" fmla="*/ 7382971 w 7579856"/>
              <a:gd name="connsiteY3" fmla="*/ 293939 h 6858000"/>
              <a:gd name="connsiteX4" fmla="*/ 7424315 w 7579856"/>
              <a:gd name="connsiteY4" fmla="*/ 333533 h 6858000"/>
              <a:gd name="connsiteX5" fmla="*/ 7371566 w 7579856"/>
              <a:gd name="connsiteY5" fmla="*/ 479678 h 6858000"/>
              <a:gd name="connsiteX6" fmla="*/ 7333409 w 7579856"/>
              <a:gd name="connsiteY6" fmla="*/ 639474 h 6858000"/>
              <a:gd name="connsiteX7" fmla="*/ 7277592 w 7579856"/>
              <a:gd name="connsiteY7" fmla="*/ 752461 h 6858000"/>
              <a:gd name="connsiteX8" fmla="*/ 7168002 w 7579856"/>
              <a:gd name="connsiteY8" fmla="*/ 908523 h 6858000"/>
              <a:gd name="connsiteX9" fmla="*/ 6878697 w 7579856"/>
              <a:gd name="connsiteY9" fmla="*/ 1346641 h 6858000"/>
              <a:gd name="connsiteX10" fmla="*/ 6794992 w 7579856"/>
              <a:gd name="connsiteY10" fmla="*/ 1562952 h 6858000"/>
              <a:gd name="connsiteX11" fmla="*/ 6734639 w 7579856"/>
              <a:gd name="connsiteY11" fmla="*/ 1920622 h 6858000"/>
              <a:gd name="connsiteX12" fmla="*/ 6730519 w 7579856"/>
              <a:gd name="connsiteY12" fmla="*/ 2097872 h 6858000"/>
              <a:gd name="connsiteX13" fmla="*/ 6705894 w 7579856"/>
              <a:gd name="connsiteY13" fmla="*/ 2420416 h 6858000"/>
              <a:gd name="connsiteX14" fmla="*/ 6683705 w 7579856"/>
              <a:gd name="connsiteY14" fmla="*/ 2654677 h 6858000"/>
              <a:gd name="connsiteX15" fmla="*/ 6638423 w 7579856"/>
              <a:gd name="connsiteY15" fmla="*/ 2846969 h 6858000"/>
              <a:gd name="connsiteX16" fmla="*/ 6553674 w 7579856"/>
              <a:gd name="connsiteY16" fmla="*/ 3101886 h 6858000"/>
              <a:gd name="connsiteX17" fmla="*/ 6511102 w 7579856"/>
              <a:gd name="connsiteY17" fmla="*/ 3227971 h 6858000"/>
              <a:gd name="connsiteX18" fmla="*/ 6492768 w 7579856"/>
              <a:gd name="connsiteY18" fmla="*/ 3410007 h 6858000"/>
              <a:gd name="connsiteX19" fmla="*/ 6483278 w 7579856"/>
              <a:gd name="connsiteY19" fmla="*/ 3413112 h 6858000"/>
              <a:gd name="connsiteX20" fmla="*/ 6457853 w 7579856"/>
              <a:gd name="connsiteY20" fmla="*/ 3475597 h 6858000"/>
              <a:gd name="connsiteX21" fmla="*/ 6410459 w 7579856"/>
              <a:gd name="connsiteY21" fmla="*/ 3726672 h 6858000"/>
              <a:gd name="connsiteX22" fmla="*/ 6359621 w 7579856"/>
              <a:gd name="connsiteY22" fmla="*/ 3847892 h 6858000"/>
              <a:gd name="connsiteX23" fmla="*/ 6334856 w 7579856"/>
              <a:gd name="connsiteY23" fmla="*/ 3885724 h 6858000"/>
              <a:gd name="connsiteX24" fmla="*/ 6293786 w 7579856"/>
              <a:gd name="connsiteY24" fmla="*/ 3949434 h 6858000"/>
              <a:gd name="connsiteX25" fmla="*/ 6245606 w 7579856"/>
              <a:gd name="connsiteY25" fmla="*/ 3999200 h 6858000"/>
              <a:gd name="connsiteX26" fmla="*/ 6141951 w 7579856"/>
              <a:gd name="connsiteY26" fmla="*/ 4086732 h 6858000"/>
              <a:gd name="connsiteX27" fmla="*/ 6078664 w 7579856"/>
              <a:gd name="connsiteY27" fmla="*/ 4186250 h 6858000"/>
              <a:gd name="connsiteX28" fmla="*/ 6022393 w 7579856"/>
              <a:gd name="connsiteY28" fmla="*/ 4256032 h 6858000"/>
              <a:gd name="connsiteX29" fmla="*/ 5948407 w 7579856"/>
              <a:gd name="connsiteY29" fmla="*/ 4384326 h 6858000"/>
              <a:gd name="connsiteX30" fmla="*/ 5876649 w 7579856"/>
              <a:gd name="connsiteY30" fmla="*/ 4557747 h 6858000"/>
              <a:gd name="connsiteX31" fmla="*/ 5843760 w 7579856"/>
              <a:gd name="connsiteY31" fmla="*/ 4628455 h 6858000"/>
              <a:gd name="connsiteX32" fmla="*/ 5770009 w 7579856"/>
              <a:gd name="connsiteY32" fmla="*/ 4708689 h 6858000"/>
              <a:gd name="connsiteX33" fmla="*/ 5725056 w 7579856"/>
              <a:gd name="connsiteY33" fmla="*/ 4751553 h 6858000"/>
              <a:gd name="connsiteX34" fmla="*/ 5673106 w 7579856"/>
              <a:gd name="connsiteY34" fmla="*/ 4803022 h 6858000"/>
              <a:gd name="connsiteX35" fmla="*/ 5646635 w 7579856"/>
              <a:gd name="connsiteY35" fmla="*/ 4918486 h 6858000"/>
              <a:gd name="connsiteX36" fmla="*/ 5632308 w 7579856"/>
              <a:gd name="connsiteY36" fmla="*/ 5003261 h 6858000"/>
              <a:gd name="connsiteX37" fmla="*/ 5600041 w 7579856"/>
              <a:gd name="connsiteY37" fmla="*/ 5126502 h 6858000"/>
              <a:gd name="connsiteX38" fmla="*/ 5593786 w 7579856"/>
              <a:gd name="connsiteY38" fmla="*/ 5183759 h 6858000"/>
              <a:gd name="connsiteX39" fmla="*/ 5566847 w 7579856"/>
              <a:gd name="connsiteY39" fmla="*/ 5283130 h 6858000"/>
              <a:gd name="connsiteX40" fmla="*/ 5545211 w 7579856"/>
              <a:gd name="connsiteY40" fmla="*/ 5391620 h 6858000"/>
              <a:gd name="connsiteX41" fmla="*/ 5504490 w 7579856"/>
              <a:gd name="connsiteY41" fmla="*/ 5443028 h 6858000"/>
              <a:gd name="connsiteX42" fmla="*/ 5495036 w 7579856"/>
              <a:gd name="connsiteY42" fmla="*/ 5535042 h 6858000"/>
              <a:gd name="connsiteX43" fmla="*/ 5481653 w 7579856"/>
              <a:gd name="connsiteY43" fmla="*/ 5579759 h 6858000"/>
              <a:gd name="connsiteX44" fmla="*/ 5453795 w 7579856"/>
              <a:gd name="connsiteY44" fmla="*/ 5665992 h 6858000"/>
              <a:gd name="connsiteX45" fmla="*/ 5417837 w 7579856"/>
              <a:gd name="connsiteY45" fmla="*/ 5741729 h 6858000"/>
              <a:gd name="connsiteX46" fmla="*/ 5398588 w 7579856"/>
              <a:gd name="connsiteY46" fmla="*/ 5893367 h 6858000"/>
              <a:gd name="connsiteX47" fmla="*/ 5412427 w 7579856"/>
              <a:gd name="connsiteY47" fmla="*/ 5943796 h 6858000"/>
              <a:gd name="connsiteX48" fmla="*/ 5400101 w 7579856"/>
              <a:gd name="connsiteY48" fmla="*/ 6000335 h 6858000"/>
              <a:gd name="connsiteX49" fmla="*/ 5408124 w 7579856"/>
              <a:gd name="connsiteY49" fmla="*/ 6055832 h 6858000"/>
              <a:gd name="connsiteX50" fmla="*/ 5382772 w 7579856"/>
              <a:gd name="connsiteY50" fmla="*/ 6106527 h 6858000"/>
              <a:gd name="connsiteX51" fmla="*/ 5354118 w 7579856"/>
              <a:gd name="connsiteY51" fmla="*/ 6177715 h 6858000"/>
              <a:gd name="connsiteX52" fmla="*/ 5352724 w 7579856"/>
              <a:gd name="connsiteY52" fmla="*/ 6231835 h 6858000"/>
              <a:gd name="connsiteX53" fmla="*/ 5314801 w 7579856"/>
              <a:gd name="connsiteY53" fmla="*/ 6378377 h 6858000"/>
              <a:gd name="connsiteX54" fmla="*/ 5346289 w 7579856"/>
              <a:gd name="connsiteY54" fmla="*/ 6531204 h 6858000"/>
              <a:gd name="connsiteX55" fmla="*/ 5296493 w 7579856"/>
              <a:gd name="connsiteY55" fmla="*/ 6828948 h 6858000"/>
              <a:gd name="connsiteX56" fmla="*/ 5299149 w 7579856"/>
              <a:gd name="connsiteY56" fmla="*/ 6850700 h 6858000"/>
              <a:gd name="connsiteX57" fmla="*/ 5293995 w 7579856"/>
              <a:gd name="connsiteY57" fmla="*/ 6858000 h 6858000"/>
              <a:gd name="connsiteX58" fmla="*/ 0 w 7579856"/>
              <a:gd name="connsiteY58" fmla="*/ 6858000 h 6858000"/>
              <a:gd name="connsiteX0" fmla="*/ 0 w 7579856"/>
              <a:gd name="connsiteY0" fmla="*/ 0 h 6858000"/>
              <a:gd name="connsiteX1" fmla="*/ 7579856 w 7579856"/>
              <a:gd name="connsiteY1" fmla="*/ 0 h 6858000"/>
              <a:gd name="connsiteX2" fmla="*/ 7470504 w 7579856"/>
              <a:gd name="connsiteY2" fmla="*/ 260102 h 6858000"/>
              <a:gd name="connsiteX3" fmla="*/ 7382971 w 7579856"/>
              <a:gd name="connsiteY3" fmla="*/ 293939 h 6858000"/>
              <a:gd name="connsiteX4" fmla="*/ 7371566 w 7579856"/>
              <a:gd name="connsiteY4" fmla="*/ 479678 h 6858000"/>
              <a:gd name="connsiteX5" fmla="*/ 7333409 w 7579856"/>
              <a:gd name="connsiteY5" fmla="*/ 639474 h 6858000"/>
              <a:gd name="connsiteX6" fmla="*/ 7277592 w 7579856"/>
              <a:gd name="connsiteY6" fmla="*/ 752461 h 6858000"/>
              <a:gd name="connsiteX7" fmla="*/ 7168002 w 7579856"/>
              <a:gd name="connsiteY7" fmla="*/ 908523 h 6858000"/>
              <a:gd name="connsiteX8" fmla="*/ 6878697 w 7579856"/>
              <a:gd name="connsiteY8" fmla="*/ 1346641 h 6858000"/>
              <a:gd name="connsiteX9" fmla="*/ 6794992 w 7579856"/>
              <a:gd name="connsiteY9" fmla="*/ 1562952 h 6858000"/>
              <a:gd name="connsiteX10" fmla="*/ 6734639 w 7579856"/>
              <a:gd name="connsiteY10" fmla="*/ 1920622 h 6858000"/>
              <a:gd name="connsiteX11" fmla="*/ 6730519 w 7579856"/>
              <a:gd name="connsiteY11" fmla="*/ 2097872 h 6858000"/>
              <a:gd name="connsiteX12" fmla="*/ 6705894 w 7579856"/>
              <a:gd name="connsiteY12" fmla="*/ 2420416 h 6858000"/>
              <a:gd name="connsiteX13" fmla="*/ 6683705 w 7579856"/>
              <a:gd name="connsiteY13" fmla="*/ 2654677 h 6858000"/>
              <a:gd name="connsiteX14" fmla="*/ 6638423 w 7579856"/>
              <a:gd name="connsiteY14" fmla="*/ 2846969 h 6858000"/>
              <a:gd name="connsiteX15" fmla="*/ 6553674 w 7579856"/>
              <a:gd name="connsiteY15" fmla="*/ 3101886 h 6858000"/>
              <a:gd name="connsiteX16" fmla="*/ 6511102 w 7579856"/>
              <a:gd name="connsiteY16" fmla="*/ 3227971 h 6858000"/>
              <a:gd name="connsiteX17" fmla="*/ 6492768 w 7579856"/>
              <a:gd name="connsiteY17" fmla="*/ 3410007 h 6858000"/>
              <a:gd name="connsiteX18" fmla="*/ 6483278 w 7579856"/>
              <a:gd name="connsiteY18" fmla="*/ 3413112 h 6858000"/>
              <a:gd name="connsiteX19" fmla="*/ 6457853 w 7579856"/>
              <a:gd name="connsiteY19" fmla="*/ 3475597 h 6858000"/>
              <a:gd name="connsiteX20" fmla="*/ 6410459 w 7579856"/>
              <a:gd name="connsiteY20" fmla="*/ 3726672 h 6858000"/>
              <a:gd name="connsiteX21" fmla="*/ 6359621 w 7579856"/>
              <a:gd name="connsiteY21" fmla="*/ 3847892 h 6858000"/>
              <a:gd name="connsiteX22" fmla="*/ 6334856 w 7579856"/>
              <a:gd name="connsiteY22" fmla="*/ 3885724 h 6858000"/>
              <a:gd name="connsiteX23" fmla="*/ 6293786 w 7579856"/>
              <a:gd name="connsiteY23" fmla="*/ 3949434 h 6858000"/>
              <a:gd name="connsiteX24" fmla="*/ 6245606 w 7579856"/>
              <a:gd name="connsiteY24" fmla="*/ 3999200 h 6858000"/>
              <a:gd name="connsiteX25" fmla="*/ 6141951 w 7579856"/>
              <a:gd name="connsiteY25" fmla="*/ 4086732 h 6858000"/>
              <a:gd name="connsiteX26" fmla="*/ 6078664 w 7579856"/>
              <a:gd name="connsiteY26" fmla="*/ 4186250 h 6858000"/>
              <a:gd name="connsiteX27" fmla="*/ 6022393 w 7579856"/>
              <a:gd name="connsiteY27" fmla="*/ 4256032 h 6858000"/>
              <a:gd name="connsiteX28" fmla="*/ 5948407 w 7579856"/>
              <a:gd name="connsiteY28" fmla="*/ 4384326 h 6858000"/>
              <a:gd name="connsiteX29" fmla="*/ 5876649 w 7579856"/>
              <a:gd name="connsiteY29" fmla="*/ 4557747 h 6858000"/>
              <a:gd name="connsiteX30" fmla="*/ 5843760 w 7579856"/>
              <a:gd name="connsiteY30" fmla="*/ 4628455 h 6858000"/>
              <a:gd name="connsiteX31" fmla="*/ 5770009 w 7579856"/>
              <a:gd name="connsiteY31" fmla="*/ 4708689 h 6858000"/>
              <a:gd name="connsiteX32" fmla="*/ 5725056 w 7579856"/>
              <a:gd name="connsiteY32" fmla="*/ 4751553 h 6858000"/>
              <a:gd name="connsiteX33" fmla="*/ 5673106 w 7579856"/>
              <a:gd name="connsiteY33" fmla="*/ 4803022 h 6858000"/>
              <a:gd name="connsiteX34" fmla="*/ 5646635 w 7579856"/>
              <a:gd name="connsiteY34" fmla="*/ 4918486 h 6858000"/>
              <a:gd name="connsiteX35" fmla="*/ 5632308 w 7579856"/>
              <a:gd name="connsiteY35" fmla="*/ 5003261 h 6858000"/>
              <a:gd name="connsiteX36" fmla="*/ 5600041 w 7579856"/>
              <a:gd name="connsiteY36" fmla="*/ 5126502 h 6858000"/>
              <a:gd name="connsiteX37" fmla="*/ 5593786 w 7579856"/>
              <a:gd name="connsiteY37" fmla="*/ 5183759 h 6858000"/>
              <a:gd name="connsiteX38" fmla="*/ 5566847 w 7579856"/>
              <a:gd name="connsiteY38" fmla="*/ 5283130 h 6858000"/>
              <a:gd name="connsiteX39" fmla="*/ 5545211 w 7579856"/>
              <a:gd name="connsiteY39" fmla="*/ 5391620 h 6858000"/>
              <a:gd name="connsiteX40" fmla="*/ 5504490 w 7579856"/>
              <a:gd name="connsiteY40" fmla="*/ 5443028 h 6858000"/>
              <a:gd name="connsiteX41" fmla="*/ 5495036 w 7579856"/>
              <a:gd name="connsiteY41" fmla="*/ 5535042 h 6858000"/>
              <a:gd name="connsiteX42" fmla="*/ 5481653 w 7579856"/>
              <a:gd name="connsiteY42" fmla="*/ 5579759 h 6858000"/>
              <a:gd name="connsiteX43" fmla="*/ 5453795 w 7579856"/>
              <a:gd name="connsiteY43" fmla="*/ 5665992 h 6858000"/>
              <a:gd name="connsiteX44" fmla="*/ 5417837 w 7579856"/>
              <a:gd name="connsiteY44" fmla="*/ 5741729 h 6858000"/>
              <a:gd name="connsiteX45" fmla="*/ 5398588 w 7579856"/>
              <a:gd name="connsiteY45" fmla="*/ 5893367 h 6858000"/>
              <a:gd name="connsiteX46" fmla="*/ 5412427 w 7579856"/>
              <a:gd name="connsiteY46" fmla="*/ 5943796 h 6858000"/>
              <a:gd name="connsiteX47" fmla="*/ 5400101 w 7579856"/>
              <a:gd name="connsiteY47" fmla="*/ 6000335 h 6858000"/>
              <a:gd name="connsiteX48" fmla="*/ 5408124 w 7579856"/>
              <a:gd name="connsiteY48" fmla="*/ 6055832 h 6858000"/>
              <a:gd name="connsiteX49" fmla="*/ 5382772 w 7579856"/>
              <a:gd name="connsiteY49" fmla="*/ 6106527 h 6858000"/>
              <a:gd name="connsiteX50" fmla="*/ 5354118 w 7579856"/>
              <a:gd name="connsiteY50" fmla="*/ 6177715 h 6858000"/>
              <a:gd name="connsiteX51" fmla="*/ 5352724 w 7579856"/>
              <a:gd name="connsiteY51" fmla="*/ 6231835 h 6858000"/>
              <a:gd name="connsiteX52" fmla="*/ 5314801 w 7579856"/>
              <a:gd name="connsiteY52" fmla="*/ 6378377 h 6858000"/>
              <a:gd name="connsiteX53" fmla="*/ 5346289 w 7579856"/>
              <a:gd name="connsiteY53" fmla="*/ 6531204 h 6858000"/>
              <a:gd name="connsiteX54" fmla="*/ 5296493 w 7579856"/>
              <a:gd name="connsiteY54" fmla="*/ 6828948 h 6858000"/>
              <a:gd name="connsiteX55" fmla="*/ 5299149 w 7579856"/>
              <a:gd name="connsiteY55" fmla="*/ 6850700 h 6858000"/>
              <a:gd name="connsiteX56" fmla="*/ 5293995 w 7579856"/>
              <a:gd name="connsiteY56" fmla="*/ 6858000 h 6858000"/>
              <a:gd name="connsiteX57" fmla="*/ 0 w 7579856"/>
              <a:gd name="connsiteY57" fmla="*/ 6858000 h 6858000"/>
              <a:gd name="connsiteX58" fmla="*/ 0 w 7579856"/>
              <a:gd name="connsiteY58" fmla="*/ 0 h 6858000"/>
              <a:gd name="connsiteX0" fmla="*/ 0 w 7579856"/>
              <a:gd name="connsiteY0" fmla="*/ 0 h 6858000"/>
              <a:gd name="connsiteX1" fmla="*/ 7579856 w 7579856"/>
              <a:gd name="connsiteY1" fmla="*/ 0 h 6858000"/>
              <a:gd name="connsiteX2" fmla="*/ 7470504 w 7579856"/>
              <a:gd name="connsiteY2" fmla="*/ 260102 h 6858000"/>
              <a:gd name="connsiteX3" fmla="*/ 7393573 w 7579856"/>
              <a:gd name="connsiteY3" fmla="*/ 399956 h 6858000"/>
              <a:gd name="connsiteX4" fmla="*/ 7371566 w 7579856"/>
              <a:gd name="connsiteY4" fmla="*/ 479678 h 6858000"/>
              <a:gd name="connsiteX5" fmla="*/ 7333409 w 7579856"/>
              <a:gd name="connsiteY5" fmla="*/ 639474 h 6858000"/>
              <a:gd name="connsiteX6" fmla="*/ 7277592 w 7579856"/>
              <a:gd name="connsiteY6" fmla="*/ 752461 h 6858000"/>
              <a:gd name="connsiteX7" fmla="*/ 7168002 w 7579856"/>
              <a:gd name="connsiteY7" fmla="*/ 908523 h 6858000"/>
              <a:gd name="connsiteX8" fmla="*/ 6878697 w 7579856"/>
              <a:gd name="connsiteY8" fmla="*/ 1346641 h 6858000"/>
              <a:gd name="connsiteX9" fmla="*/ 6794992 w 7579856"/>
              <a:gd name="connsiteY9" fmla="*/ 1562952 h 6858000"/>
              <a:gd name="connsiteX10" fmla="*/ 6734639 w 7579856"/>
              <a:gd name="connsiteY10" fmla="*/ 1920622 h 6858000"/>
              <a:gd name="connsiteX11" fmla="*/ 6730519 w 7579856"/>
              <a:gd name="connsiteY11" fmla="*/ 2097872 h 6858000"/>
              <a:gd name="connsiteX12" fmla="*/ 6705894 w 7579856"/>
              <a:gd name="connsiteY12" fmla="*/ 2420416 h 6858000"/>
              <a:gd name="connsiteX13" fmla="*/ 6683705 w 7579856"/>
              <a:gd name="connsiteY13" fmla="*/ 2654677 h 6858000"/>
              <a:gd name="connsiteX14" fmla="*/ 6638423 w 7579856"/>
              <a:gd name="connsiteY14" fmla="*/ 2846969 h 6858000"/>
              <a:gd name="connsiteX15" fmla="*/ 6553674 w 7579856"/>
              <a:gd name="connsiteY15" fmla="*/ 3101886 h 6858000"/>
              <a:gd name="connsiteX16" fmla="*/ 6511102 w 7579856"/>
              <a:gd name="connsiteY16" fmla="*/ 3227971 h 6858000"/>
              <a:gd name="connsiteX17" fmla="*/ 6492768 w 7579856"/>
              <a:gd name="connsiteY17" fmla="*/ 3410007 h 6858000"/>
              <a:gd name="connsiteX18" fmla="*/ 6483278 w 7579856"/>
              <a:gd name="connsiteY18" fmla="*/ 3413112 h 6858000"/>
              <a:gd name="connsiteX19" fmla="*/ 6457853 w 7579856"/>
              <a:gd name="connsiteY19" fmla="*/ 3475597 h 6858000"/>
              <a:gd name="connsiteX20" fmla="*/ 6410459 w 7579856"/>
              <a:gd name="connsiteY20" fmla="*/ 3726672 h 6858000"/>
              <a:gd name="connsiteX21" fmla="*/ 6359621 w 7579856"/>
              <a:gd name="connsiteY21" fmla="*/ 3847892 h 6858000"/>
              <a:gd name="connsiteX22" fmla="*/ 6334856 w 7579856"/>
              <a:gd name="connsiteY22" fmla="*/ 3885724 h 6858000"/>
              <a:gd name="connsiteX23" fmla="*/ 6293786 w 7579856"/>
              <a:gd name="connsiteY23" fmla="*/ 3949434 h 6858000"/>
              <a:gd name="connsiteX24" fmla="*/ 6245606 w 7579856"/>
              <a:gd name="connsiteY24" fmla="*/ 3999200 h 6858000"/>
              <a:gd name="connsiteX25" fmla="*/ 6141951 w 7579856"/>
              <a:gd name="connsiteY25" fmla="*/ 4086732 h 6858000"/>
              <a:gd name="connsiteX26" fmla="*/ 6078664 w 7579856"/>
              <a:gd name="connsiteY26" fmla="*/ 4186250 h 6858000"/>
              <a:gd name="connsiteX27" fmla="*/ 6022393 w 7579856"/>
              <a:gd name="connsiteY27" fmla="*/ 4256032 h 6858000"/>
              <a:gd name="connsiteX28" fmla="*/ 5948407 w 7579856"/>
              <a:gd name="connsiteY28" fmla="*/ 4384326 h 6858000"/>
              <a:gd name="connsiteX29" fmla="*/ 5876649 w 7579856"/>
              <a:gd name="connsiteY29" fmla="*/ 4557747 h 6858000"/>
              <a:gd name="connsiteX30" fmla="*/ 5843760 w 7579856"/>
              <a:gd name="connsiteY30" fmla="*/ 4628455 h 6858000"/>
              <a:gd name="connsiteX31" fmla="*/ 5770009 w 7579856"/>
              <a:gd name="connsiteY31" fmla="*/ 4708689 h 6858000"/>
              <a:gd name="connsiteX32" fmla="*/ 5725056 w 7579856"/>
              <a:gd name="connsiteY32" fmla="*/ 4751553 h 6858000"/>
              <a:gd name="connsiteX33" fmla="*/ 5673106 w 7579856"/>
              <a:gd name="connsiteY33" fmla="*/ 4803022 h 6858000"/>
              <a:gd name="connsiteX34" fmla="*/ 5646635 w 7579856"/>
              <a:gd name="connsiteY34" fmla="*/ 4918486 h 6858000"/>
              <a:gd name="connsiteX35" fmla="*/ 5632308 w 7579856"/>
              <a:gd name="connsiteY35" fmla="*/ 5003261 h 6858000"/>
              <a:gd name="connsiteX36" fmla="*/ 5600041 w 7579856"/>
              <a:gd name="connsiteY36" fmla="*/ 5126502 h 6858000"/>
              <a:gd name="connsiteX37" fmla="*/ 5593786 w 7579856"/>
              <a:gd name="connsiteY37" fmla="*/ 5183759 h 6858000"/>
              <a:gd name="connsiteX38" fmla="*/ 5566847 w 7579856"/>
              <a:gd name="connsiteY38" fmla="*/ 5283130 h 6858000"/>
              <a:gd name="connsiteX39" fmla="*/ 5545211 w 7579856"/>
              <a:gd name="connsiteY39" fmla="*/ 5391620 h 6858000"/>
              <a:gd name="connsiteX40" fmla="*/ 5504490 w 7579856"/>
              <a:gd name="connsiteY40" fmla="*/ 5443028 h 6858000"/>
              <a:gd name="connsiteX41" fmla="*/ 5495036 w 7579856"/>
              <a:gd name="connsiteY41" fmla="*/ 5535042 h 6858000"/>
              <a:gd name="connsiteX42" fmla="*/ 5481653 w 7579856"/>
              <a:gd name="connsiteY42" fmla="*/ 5579759 h 6858000"/>
              <a:gd name="connsiteX43" fmla="*/ 5453795 w 7579856"/>
              <a:gd name="connsiteY43" fmla="*/ 5665992 h 6858000"/>
              <a:gd name="connsiteX44" fmla="*/ 5417837 w 7579856"/>
              <a:gd name="connsiteY44" fmla="*/ 5741729 h 6858000"/>
              <a:gd name="connsiteX45" fmla="*/ 5398588 w 7579856"/>
              <a:gd name="connsiteY45" fmla="*/ 5893367 h 6858000"/>
              <a:gd name="connsiteX46" fmla="*/ 5412427 w 7579856"/>
              <a:gd name="connsiteY46" fmla="*/ 5943796 h 6858000"/>
              <a:gd name="connsiteX47" fmla="*/ 5400101 w 7579856"/>
              <a:gd name="connsiteY47" fmla="*/ 6000335 h 6858000"/>
              <a:gd name="connsiteX48" fmla="*/ 5408124 w 7579856"/>
              <a:gd name="connsiteY48" fmla="*/ 6055832 h 6858000"/>
              <a:gd name="connsiteX49" fmla="*/ 5382772 w 7579856"/>
              <a:gd name="connsiteY49" fmla="*/ 6106527 h 6858000"/>
              <a:gd name="connsiteX50" fmla="*/ 5354118 w 7579856"/>
              <a:gd name="connsiteY50" fmla="*/ 6177715 h 6858000"/>
              <a:gd name="connsiteX51" fmla="*/ 5352724 w 7579856"/>
              <a:gd name="connsiteY51" fmla="*/ 6231835 h 6858000"/>
              <a:gd name="connsiteX52" fmla="*/ 5314801 w 7579856"/>
              <a:gd name="connsiteY52" fmla="*/ 6378377 h 6858000"/>
              <a:gd name="connsiteX53" fmla="*/ 5346289 w 7579856"/>
              <a:gd name="connsiteY53" fmla="*/ 6531204 h 6858000"/>
              <a:gd name="connsiteX54" fmla="*/ 5296493 w 7579856"/>
              <a:gd name="connsiteY54" fmla="*/ 6828948 h 6858000"/>
              <a:gd name="connsiteX55" fmla="*/ 5299149 w 7579856"/>
              <a:gd name="connsiteY55" fmla="*/ 6850700 h 6858000"/>
              <a:gd name="connsiteX56" fmla="*/ 5293995 w 7579856"/>
              <a:gd name="connsiteY56" fmla="*/ 6858000 h 6858000"/>
              <a:gd name="connsiteX57" fmla="*/ 0 w 7579856"/>
              <a:gd name="connsiteY57" fmla="*/ 6858000 h 6858000"/>
              <a:gd name="connsiteX58" fmla="*/ 0 w 7579856"/>
              <a:gd name="connsiteY5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7579856" h="6858000">
                <a:moveTo>
                  <a:pt x="0" y="0"/>
                </a:moveTo>
                <a:lnTo>
                  <a:pt x="7579856" y="0"/>
                </a:lnTo>
                <a:lnTo>
                  <a:pt x="7470504" y="260102"/>
                </a:lnTo>
                <a:cubicBezTo>
                  <a:pt x="7461630" y="268839"/>
                  <a:pt x="7394342" y="394464"/>
                  <a:pt x="7393573" y="399956"/>
                </a:cubicBezTo>
                <a:cubicBezTo>
                  <a:pt x="7377083" y="436552"/>
                  <a:pt x="7379826" y="422089"/>
                  <a:pt x="7371566" y="479678"/>
                </a:cubicBezTo>
                <a:cubicBezTo>
                  <a:pt x="7375726" y="514866"/>
                  <a:pt x="7314090" y="538026"/>
                  <a:pt x="7333409" y="639474"/>
                </a:cubicBezTo>
                <a:cubicBezTo>
                  <a:pt x="7304030" y="645989"/>
                  <a:pt x="7277305" y="734514"/>
                  <a:pt x="7277592" y="752461"/>
                </a:cubicBezTo>
                <a:cubicBezTo>
                  <a:pt x="7263957" y="826326"/>
                  <a:pt x="7190549" y="831933"/>
                  <a:pt x="7168002" y="908523"/>
                </a:cubicBezTo>
                <a:cubicBezTo>
                  <a:pt x="7159192" y="1017987"/>
                  <a:pt x="6881131" y="1275734"/>
                  <a:pt x="6878697" y="1346641"/>
                </a:cubicBezTo>
                <a:cubicBezTo>
                  <a:pt x="6857377" y="1450976"/>
                  <a:pt x="6800249" y="1488570"/>
                  <a:pt x="6794992" y="1562952"/>
                </a:cubicBezTo>
                <a:cubicBezTo>
                  <a:pt x="6777186" y="1744477"/>
                  <a:pt x="6752997" y="1733417"/>
                  <a:pt x="6734639" y="1920622"/>
                </a:cubicBezTo>
                <a:cubicBezTo>
                  <a:pt x="6723638" y="2037344"/>
                  <a:pt x="6741520" y="1981150"/>
                  <a:pt x="6730519" y="2097872"/>
                </a:cubicBezTo>
                <a:lnTo>
                  <a:pt x="6705894" y="2420416"/>
                </a:lnTo>
                <a:cubicBezTo>
                  <a:pt x="6699729" y="2429580"/>
                  <a:pt x="6687282" y="2640728"/>
                  <a:pt x="6683705" y="2654677"/>
                </a:cubicBezTo>
                <a:cubicBezTo>
                  <a:pt x="6659846" y="2709901"/>
                  <a:pt x="6664499" y="2789595"/>
                  <a:pt x="6638423" y="2846969"/>
                </a:cubicBezTo>
                <a:cubicBezTo>
                  <a:pt x="6619172" y="2849418"/>
                  <a:pt x="6569554" y="3118422"/>
                  <a:pt x="6553674" y="3101886"/>
                </a:cubicBezTo>
                <a:cubicBezTo>
                  <a:pt x="6557982" y="3144969"/>
                  <a:pt x="6529319" y="3203242"/>
                  <a:pt x="6511102" y="3227971"/>
                </a:cubicBezTo>
                <a:cubicBezTo>
                  <a:pt x="6488937" y="3278163"/>
                  <a:pt x="6507177" y="3372316"/>
                  <a:pt x="6492768" y="3410007"/>
                </a:cubicBezTo>
                <a:cubicBezTo>
                  <a:pt x="6489589" y="3410402"/>
                  <a:pt x="6486392" y="3411447"/>
                  <a:pt x="6483278" y="3413112"/>
                </a:cubicBezTo>
                <a:cubicBezTo>
                  <a:pt x="6465197" y="3422775"/>
                  <a:pt x="6453811" y="3450753"/>
                  <a:pt x="6457853" y="3475597"/>
                </a:cubicBezTo>
                <a:cubicBezTo>
                  <a:pt x="6460183" y="3580433"/>
                  <a:pt x="6430321" y="3652787"/>
                  <a:pt x="6410459" y="3726672"/>
                </a:cubicBezTo>
                <a:cubicBezTo>
                  <a:pt x="6384227" y="3807490"/>
                  <a:pt x="6365561" y="3727296"/>
                  <a:pt x="6359621" y="3847892"/>
                </a:cubicBezTo>
                <a:cubicBezTo>
                  <a:pt x="6342065" y="3848387"/>
                  <a:pt x="6336582" y="3860219"/>
                  <a:pt x="6334856" y="3885724"/>
                </a:cubicBezTo>
                <a:cubicBezTo>
                  <a:pt x="6321106" y="3924250"/>
                  <a:pt x="6288462" y="3896248"/>
                  <a:pt x="6293786" y="3949434"/>
                </a:cubicBezTo>
                <a:lnTo>
                  <a:pt x="6245606" y="3999200"/>
                </a:lnTo>
                <a:cubicBezTo>
                  <a:pt x="6252452" y="3999667"/>
                  <a:pt x="6147291" y="4071013"/>
                  <a:pt x="6141951" y="4086732"/>
                </a:cubicBezTo>
                <a:lnTo>
                  <a:pt x="6078664" y="4186250"/>
                </a:lnTo>
                <a:cubicBezTo>
                  <a:pt x="6043445" y="4216806"/>
                  <a:pt x="6044102" y="4223020"/>
                  <a:pt x="6022393" y="4256032"/>
                </a:cubicBezTo>
                <a:cubicBezTo>
                  <a:pt x="6000683" y="4289045"/>
                  <a:pt x="6004124" y="4308922"/>
                  <a:pt x="5948407" y="4384326"/>
                </a:cubicBezTo>
                <a:cubicBezTo>
                  <a:pt x="5917508" y="4413425"/>
                  <a:pt x="5922990" y="4499081"/>
                  <a:pt x="5876649" y="4557747"/>
                </a:cubicBezTo>
                <a:cubicBezTo>
                  <a:pt x="5858396" y="4553894"/>
                  <a:pt x="5841562" y="4597689"/>
                  <a:pt x="5843760" y="4628455"/>
                </a:cubicBezTo>
                <a:lnTo>
                  <a:pt x="5770009" y="4708689"/>
                </a:lnTo>
                <a:cubicBezTo>
                  <a:pt x="5744628" y="4703789"/>
                  <a:pt x="5756788" y="4718752"/>
                  <a:pt x="5725056" y="4751553"/>
                </a:cubicBezTo>
                <a:cubicBezTo>
                  <a:pt x="5704052" y="4760054"/>
                  <a:pt x="5698443" y="4778037"/>
                  <a:pt x="5673106" y="4803022"/>
                </a:cubicBezTo>
                <a:cubicBezTo>
                  <a:pt x="5653325" y="4810967"/>
                  <a:pt x="5666864" y="4896812"/>
                  <a:pt x="5646635" y="4918486"/>
                </a:cubicBezTo>
                <a:cubicBezTo>
                  <a:pt x="5631909" y="4941605"/>
                  <a:pt x="5659196" y="4943736"/>
                  <a:pt x="5632308" y="5003261"/>
                </a:cubicBezTo>
                <a:cubicBezTo>
                  <a:pt x="5612112" y="5060835"/>
                  <a:pt x="5619821" y="5064904"/>
                  <a:pt x="5600041" y="5126502"/>
                </a:cubicBezTo>
                <a:cubicBezTo>
                  <a:pt x="5586116" y="5167992"/>
                  <a:pt x="5601826" y="5161046"/>
                  <a:pt x="5593786" y="5183759"/>
                </a:cubicBezTo>
                <a:cubicBezTo>
                  <a:pt x="5561334" y="5210589"/>
                  <a:pt x="5598993" y="5264555"/>
                  <a:pt x="5566847" y="5283130"/>
                </a:cubicBezTo>
                <a:lnTo>
                  <a:pt x="5545211" y="5391620"/>
                </a:lnTo>
                <a:lnTo>
                  <a:pt x="5504490" y="5443028"/>
                </a:lnTo>
                <a:cubicBezTo>
                  <a:pt x="5494192" y="5459332"/>
                  <a:pt x="5499256" y="5522813"/>
                  <a:pt x="5495036" y="5535042"/>
                </a:cubicBezTo>
                <a:cubicBezTo>
                  <a:pt x="5479787" y="5537507"/>
                  <a:pt x="5482184" y="5553460"/>
                  <a:pt x="5481653" y="5579759"/>
                </a:cubicBezTo>
                <a:cubicBezTo>
                  <a:pt x="5471160" y="5620723"/>
                  <a:pt x="5461279" y="5625872"/>
                  <a:pt x="5453795" y="5665992"/>
                </a:cubicBezTo>
                <a:cubicBezTo>
                  <a:pt x="5424217" y="5715929"/>
                  <a:pt x="5429438" y="5686607"/>
                  <a:pt x="5417837" y="5741729"/>
                </a:cubicBezTo>
                <a:cubicBezTo>
                  <a:pt x="5401590" y="5774002"/>
                  <a:pt x="5420077" y="5829059"/>
                  <a:pt x="5398588" y="5893367"/>
                </a:cubicBezTo>
                <a:cubicBezTo>
                  <a:pt x="5382045" y="5933309"/>
                  <a:pt x="5422284" y="5921390"/>
                  <a:pt x="5412427" y="5943796"/>
                </a:cubicBezTo>
                <a:lnTo>
                  <a:pt x="5400101" y="6000335"/>
                </a:lnTo>
                <a:lnTo>
                  <a:pt x="5408124" y="6055832"/>
                </a:lnTo>
                <a:cubicBezTo>
                  <a:pt x="5410319" y="6059068"/>
                  <a:pt x="5377455" y="6104819"/>
                  <a:pt x="5382772" y="6106527"/>
                </a:cubicBezTo>
                <a:lnTo>
                  <a:pt x="5354118" y="6177715"/>
                </a:lnTo>
                <a:cubicBezTo>
                  <a:pt x="5353654" y="6195756"/>
                  <a:pt x="5353188" y="6213795"/>
                  <a:pt x="5352724" y="6231835"/>
                </a:cubicBezTo>
                <a:lnTo>
                  <a:pt x="5314801" y="6378377"/>
                </a:lnTo>
                <a:cubicBezTo>
                  <a:pt x="5286767" y="6424906"/>
                  <a:pt x="5363614" y="6441657"/>
                  <a:pt x="5346289" y="6531204"/>
                </a:cubicBezTo>
                <a:cubicBezTo>
                  <a:pt x="5336370" y="6605939"/>
                  <a:pt x="5310363" y="6768382"/>
                  <a:pt x="5296493" y="6828948"/>
                </a:cubicBezTo>
                <a:cubicBezTo>
                  <a:pt x="5300217" y="6838357"/>
                  <a:pt x="5300699" y="6845216"/>
                  <a:pt x="5299149" y="6850700"/>
                </a:cubicBezTo>
                <a:lnTo>
                  <a:pt x="529399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319DF-F82D-43F9-BA68-7F5DC47A8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809" y="1317273"/>
            <a:ext cx="3385450" cy="2549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Территория ВКЛ и Польши</a:t>
            </a:r>
          </a:p>
        </p:txBody>
      </p:sp>
      <p:sp>
        <p:nvSpPr>
          <p:cNvPr id="12307" name="Freeform: Shape 12298">
            <a:extLst>
              <a:ext uri="{FF2B5EF4-FFF2-40B4-BE49-F238E27FC236}">
                <a16:creationId xmlns:a16="http://schemas.microsoft.com/office/drawing/2014/main" id="{B5AAC39E-8294-44DC-AB9F-2B9F22C39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9350" y="618119"/>
            <a:ext cx="6596369" cy="5615588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308" name="Rectangle 6">
            <a:extLst>
              <a:ext uri="{FF2B5EF4-FFF2-40B4-BE49-F238E27FC236}">
                <a16:creationId xmlns:a16="http://schemas.microsoft.com/office/drawing/2014/main" id="{11685A1B-C158-49A6-BF8F-0D4868852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48987" y="294856"/>
            <a:ext cx="1367625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290" name="Picture 2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19EFC583-C3B9-419B-BD60-76D504D129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9" r="-2" b="668"/>
          <a:stretch/>
        </p:blipFill>
        <p:spPr bwMode="auto">
          <a:xfrm>
            <a:off x="5553974" y="785161"/>
            <a:ext cx="5406127" cy="527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6405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0DDFD9-666C-28B2-A9C9-C7FF56329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3. Витовт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39EFABD-1DDC-A219-4103-45210D005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3375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2587D1-2C93-4731-BEE0-5C031458B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sz="5400"/>
              <a:t>Гражданская война 1389-1392 гг.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E918591A-7DEA-4FCA-A0AA-6FF6EB8C8B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3629067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39072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587E1E-786E-4097-B6FE-5F5A693F9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Витовт</a:t>
            </a:r>
          </a:p>
        </p:txBody>
      </p:sp>
      <p:sp>
        <p:nvSpPr>
          <p:cNvPr id="205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Витовт князь Литвы">
            <a:extLst>
              <a:ext uri="{FF2B5EF4-FFF2-40B4-BE49-F238E27FC236}">
                <a16:creationId xmlns:a16="http://schemas.microsoft.com/office/drawing/2014/main" id="{FDC142D5-C3E8-4491-8036-7AF8CC9C4F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2454" y="640080"/>
            <a:ext cx="5578299" cy="55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724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44A244-1DB1-9553-6268-BABC3A6CB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6000">
                <a:solidFill>
                  <a:schemeClr val="bg1"/>
                </a:solidFill>
              </a:rPr>
              <a:t>План урока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CB549EFD-894A-16D6-201D-9B937A8CDE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8833639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076552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9E01F3-44B5-423F-A7EC-66E7D1B0F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</a:rPr>
              <a:t>Политика Витовта после 1392 г.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846DAB-4A21-4A31-A10E-AC978EC37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ru-RU" sz="2400"/>
              <a:t>Укрепление своей власти путём подчинения мелких и средних феодалов</a:t>
            </a:r>
          </a:p>
          <a:p>
            <a:r>
              <a:rPr lang="ru-RU" sz="2400"/>
              <a:t>Лишал крупных удельных феодалов их земель и привилегий, назначал на их место своих сторонников </a:t>
            </a:r>
          </a:p>
          <a:p>
            <a:r>
              <a:rPr lang="ru-RU" sz="2400"/>
              <a:t>Подавлял мятежи несогласных с ним феодалов </a:t>
            </a:r>
          </a:p>
          <a:p>
            <a:r>
              <a:rPr lang="ru-RU" sz="2400"/>
              <a:t>Раздавал земли своим сторонникам, чем повышал их зависимость от него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649984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AC0DA-BB7E-4C2B-BBDE-C6F7E03A2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>
            <a:normAutofit/>
          </a:bodyPr>
          <a:lstStyle/>
          <a:p>
            <a:r>
              <a:rPr lang="ru-RU" sz="5200" dirty="0"/>
              <a:t>Основные положения внешней политики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BD5A76CF-B0FB-C418-C95F-9748BB667E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9422047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80594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571F46-0646-4AA4-9CD6-7A17F9DB5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Великая война 1409-1411 гг. </a:t>
            </a:r>
          </a:p>
        </p:txBody>
      </p:sp>
      <p:sp>
        <p:nvSpPr>
          <p:cNvPr id="512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Великая война 1409-1411">
            <a:extLst>
              <a:ext uri="{FF2B5EF4-FFF2-40B4-BE49-F238E27FC236}">
                <a16:creationId xmlns:a16="http://schemas.microsoft.com/office/drawing/2014/main" id="{05333254-403A-4C71-AE06-6412942ADE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8004" y="640080"/>
            <a:ext cx="5827200" cy="55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401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Ян Матейко. «Грюнвальдская битва», 1878">
            <a:extLst>
              <a:ext uri="{FF2B5EF4-FFF2-40B4-BE49-F238E27FC236}">
                <a16:creationId xmlns:a16="http://schemas.microsoft.com/office/drawing/2014/main" id="{9708C926-534E-411F-BE5F-C21ADDB7D7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2" r="806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1" name="Rectangle 615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F9D799-E888-41B7-A0BE-0762946F2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1410 г. - Грюнвальдская битва</a:t>
            </a:r>
          </a:p>
        </p:txBody>
      </p:sp>
      <p:cxnSp>
        <p:nvCxnSpPr>
          <p:cNvPr id="6153" name="Straight Connector 615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5" name="Straight Connector 615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748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D18E5-2EFC-4201-8A51-2A786EA3B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Основные положения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2AA15267-4026-2E84-1BDA-0C460D8DC08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33170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3" name="Rectangle 8202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BD408C-69A6-41CB-AB91-158CAC388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1430 г. – смерть Витовта</a:t>
            </a:r>
          </a:p>
        </p:txBody>
      </p:sp>
      <p:pic>
        <p:nvPicPr>
          <p:cNvPr id="8194" name="Picture 2" descr="Свидригайловы войны: яблоко раздора | Warspot.ru">
            <a:extLst>
              <a:ext uri="{FF2B5EF4-FFF2-40B4-BE49-F238E27FC236}">
                <a16:creationId xmlns:a16="http://schemas.microsoft.com/office/drawing/2014/main" id="{703D1D7C-5C68-473D-8906-E6487B8FF4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5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4166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78829B-F462-31E2-1EA1-9A939B4FB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4. Гражданская война 1432-1439 гг.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A5F7E6-8924-8D01-0708-9931C99D6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8144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9F14BF-71D0-240F-B21A-47A14CF0F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Свидригайло</a:t>
            </a:r>
          </a:p>
          <a:p>
            <a:endParaRPr lang="en-US" sz="4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5B0E0A-F03A-B86D-2BDC-67CB235AA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великий князь литовский и русский (1430—1432)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6B153803-521D-F84C-B87C-7B7C0A89F0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36135" y="640080"/>
            <a:ext cx="5450938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167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5D421C-DD33-FFAC-F471-3E0A109EA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Сигизмунд Кейстутович</a:t>
            </a:r>
          </a:p>
        </p:txBody>
      </p:sp>
      <p:pic>
        <p:nvPicPr>
          <p:cNvPr id="5" name="Рисунок 5" descr="Изображение выглядит как текст, внешний, человек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E79D285D-0E20-E8A3-AF36-86814709B1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808" r="7037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A5FCCC-633A-66FF-C464-8B3642905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князь мозырский (1385—1401), новогрудский (1401—1406) и стародубский (1406—1432), великий князь литовский с 1432 по 1440 год. Сын князя трокского и жемайтского Кейстута от брака с Бирутой, младший брат великого князя литовского Витовта</a:t>
            </a:r>
          </a:p>
        </p:txBody>
      </p:sp>
    </p:spTree>
    <p:extLst>
      <p:ext uri="{BB962C8B-B14F-4D97-AF65-F5344CB8AC3E}">
        <p14:creationId xmlns:p14="http://schemas.microsoft.com/office/powerpoint/2010/main" val="33564457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91FC08-3D1E-FF14-0D49-DE661F363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ВКЛ в период Гражданской войны 1432-1439 гг.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7E9C6D4C-E964-099C-AACF-D2FE593986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18961" y="640080"/>
            <a:ext cx="3885285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37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C22526-47F0-DB20-F4B8-B107E1B07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 Пути включения белорусских земель в состав ВКЛ</a:t>
            </a:r>
            <a:br>
              <a:rPr lang="en-US" sz="5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51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F6938B-ACB0-7176-4802-C6CC8CAD2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9143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85A371-16CF-7283-C50A-9AFCF1770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1439 г. - окончание Гражанской войны. Победа Сигизмунда</a:t>
            </a:r>
          </a:p>
        </p:txBody>
      </p:sp>
      <p:sp>
        <p:nvSpPr>
          <p:cNvPr id="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ACB7DD0C-AD6D-0373-99B2-93B5C06576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6055317" y="640080"/>
            <a:ext cx="4412574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725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AE3946-8BD9-4054-B2AE-D7FF96973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4E6D72-7D4D-47A7-9DAD-75F743FAB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6124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755895-759A-4EF1-A57C-5EB09992B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1D4900-2530-49A3-A778-3D86962CB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0465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905D5-DBE6-4ED6-B733-0ADFBC34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Тест,</a:t>
            </a:r>
            <a:r>
              <a:rPr lang="en-US" dirty="0"/>
              <a:t> </a:t>
            </a:r>
            <a:r>
              <a:rPr lang="ru-RU" dirty="0"/>
              <a:t>д</a:t>
            </a:r>
            <a:r>
              <a:rPr lang="en-US" dirty="0"/>
              <a:t>/</a:t>
            </a:r>
            <a:r>
              <a:rPr lang="ru-RU" dirty="0"/>
              <a:t>з,</a:t>
            </a:r>
            <a:r>
              <a:rPr lang="en-US" dirty="0"/>
              <a:t> </a:t>
            </a:r>
            <a:r>
              <a:rPr lang="ru-RU" dirty="0"/>
              <a:t>отметки, онлайн-урок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531355-2F38-47D1-BDBD-120B94D10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2" y="1201825"/>
            <a:ext cx="5656175" cy="5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625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2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5D72C0-1A2A-4641-9792-ECDC3BE1A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sz="5400">
                <a:cs typeface="Calibri Light"/>
              </a:rPr>
              <a:t>Способы вхождения</a:t>
            </a:r>
            <a:endParaRPr lang="ru-RU" sz="5400"/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Схема 4">
            <a:extLst>
              <a:ext uri="{FF2B5EF4-FFF2-40B4-BE49-F238E27FC236}">
                <a16:creationId xmlns:a16="http://schemas.microsoft.com/office/drawing/2014/main" id="{AF0444BD-8158-481E-99A0-0C487FE741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4962406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03577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7D3CF7-6ABB-46CA-8F66-78C3B117B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3800" dirty="0">
                <a:cs typeface="Calibri Light"/>
              </a:rPr>
              <a:t>Последствия присоединения</a:t>
            </a:r>
            <a:endParaRPr lang="ru-RU" sz="3800" dirty="0"/>
          </a:p>
        </p:txBody>
      </p:sp>
      <p:sp>
        <p:nvSpPr>
          <p:cNvPr id="26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D595CAA9-9394-4C7D-8FA9-D6AAA2E43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>
                <a:cs typeface="Calibri"/>
              </a:rPr>
              <a:t>Надежная защита от крестоносцев и татаро-монгол</a:t>
            </a:r>
          </a:p>
          <a:p>
            <a:r>
              <a:rPr lang="ru-RU" dirty="0">
                <a:cs typeface="Calibri"/>
              </a:rPr>
              <a:t>Увеличение торговых связей и экономического потенциала </a:t>
            </a:r>
          </a:p>
          <a:p>
            <a:r>
              <a:rPr lang="ru-RU" dirty="0">
                <a:cs typeface="Calibri"/>
              </a:rPr>
              <a:t>Центральные власти не вмешивались во внутренние дела, тем самым сохраняя определенную автономность присоединенных территорий</a:t>
            </a:r>
          </a:p>
        </p:txBody>
      </p:sp>
    </p:spTree>
    <p:extLst>
      <p:ext uri="{BB962C8B-B14F-4D97-AF65-F5344CB8AC3E}">
        <p14:creationId xmlns:p14="http://schemas.microsoft.com/office/powerpoint/2010/main" val="1323878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7C82A2-424B-43BE-8746-FE459540B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Гедимин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F07829-DCFD-4A77-8550-97ECB1F867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великий князь литовский с 1316 по 1341 год, основатель династии Гедиминовичей.</a:t>
            </a:r>
          </a:p>
        </p:txBody>
      </p:sp>
      <p:sp>
        <p:nvSpPr>
          <p:cNvPr id="8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28A00F78-C2F2-434A-9EF9-D25F4DDE91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182" r="8065"/>
          <a:stretch/>
        </p:blipFill>
        <p:spPr>
          <a:xfrm>
            <a:off x="5477992" y="640080"/>
            <a:ext cx="5567224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60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6C66E4-674F-49C7-912A-C93C5A867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000" dirty="0">
                <a:cs typeface="Calibri Light"/>
              </a:rPr>
              <a:t>Достижения Гедимина</a:t>
            </a:r>
            <a:endParaRPr lang="ru-RU" sz="5000" dirty="0"/>
          </a:p>
        </p:txBody>
      </p:sp>
      <p:sp>
        <p:nvSpPr>
          <p:cNvPr id="6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4BC918-E00C-4AEE-A7A1-6CBA86AD1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dirty="0">
                <a:cs typeface="Calibri"/>
              </a:rPr>
              <a:t>В 1323 г. перенес столицу в Вильно</a:t>
            </a:r>
          </a:p>
          <a:p>
            <a:r>
              <a:rPr lang="ru-RU" sz="2400" dirty="0">
                <a:cs typeface="Calibri"/>
              </a:rPr>
              <a:t>Расширил территорию ВКЛ за счёт белорусских земель</a:t>
            </a:r>
          </a:p>
          <a:p>
            <a:r>
              <a:rPr lang="ru-RU" sz="2400" dirty="0">
                <a:cs typeface="Calibri"/>
              </a:rPr>
              <a:t>Расширял контакты с Западной Европой, приглашал торговцев и ремесленников</a:t>
            </a:r>
          </a:p>
          <a:p>
            <a:r>
              <a:rPr lang="ru-RU" sz="2400" dirty="0">
                <a:cs typeface="Calibri"/>
              </a:rPr>
              <a:t>Противостоял татарской агрессии и агрессии крестоносцев</a:t>
            </a:r>
          </a:p>
          <a:p>
            <a:r>
              <a:rPr lang="ru-RU" sz="2400" dirty="0">
                <a:cs typeface="Calibri"/>
              </a:rPr>
              <a:t>Была учреждения Литовская православная митрополия</a:t>
            </a:r>
          </a:p>
          <a:p>
            <a:endParaRPr lang="ru-RU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0488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79D1E8-5008-42E0-A39D-09DA8003E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Гедимин строит Виленский замок</a:t>
            </a:r>
          </a:p>
        </p:txBody>
      </p:sp>
      <p:sp>
        <p:nvSpPr>
          <p:cNvPr id="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старый, алтарь&#10;&#10;Автоматически созданное описание">
            <a:extLst>
              <a:ext uri="{FF2B5EF4-FFF2-40B4-BE49-F238E27FC236}">
                <a16:creationId xmlns:a16="http://schemas.microsoft.com/office/drawing/2014/main" id="{956B2417-4BAA-4E9B-A41B-EFA4D0A45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46713" y="640080"/>
            <a:ext cx="3829781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66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689</Words>
  <Application>Microsoft Office PowerPoint</Application>
  <PresentationFormat>Широкоэкранный</PresentationFormat>
  <Paragraphs>103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Тема Office</vt:lpstr>
      <vt:lpstr>§ 10. Положение белорусских земель в XIV — первой половине XV в.</vt:lpstr>
      <vt:lpstr>Проверка д/з</vt:lpstr>
      <vt:lpstr>План урока</vt:lpstr>
      <vt:lpstr>1. Пути включения белорусских земель в состав ВКЛ </vt:lpstr>
      <vt:lpstr>Способы вхождения</vt:lpstr>
      <vt:lpstr>Последствия присоединения</vt:lpstr>
      <vt:lpstr>Гедимин</vt:lpstr>
      <vt:lpstr>Достижения Гедимина</vt:lpstr>
      <vt:lpstr>Гедимин строит Виленский замок</vt:lpstr>
      <vt:lpstr>Гедимин вступает в Киев</vt:lpstr>
      <vt:lpstr>Кейстут и Ольгерд</vt:lpstr>
      <vt:lpstr>Основные достижения Ольгерда</vt:lpstr>
      <vt:lpstr>1368 г. - поход Ольгерда на Москву</vt:lpstr>
      <vt:lpstr>Основные достижения Кейстута</vt:lpstr>
      <vt:lpstr>Карта ВКЛ</vt:lpstr>
      <vt:lpstr>Ягайло</vt:lpstr>
      <vt:lpstr>1381 – 1384 гг. – Гражданская война в ВКЛ</vt:lpstr>
      <vt:lpstr>Витовт</vt:lpstr>
      <vt:lpstr>1384 г. – мир между Витовтом и Ягайло</vt:lpstr>
      <vt:lpstr>2. Кревская уния</vt:lpstr>
      <vt:lpstr>Причины сближения Польши и ВКЛ</vt:lpstr>
      <vt:lpstr>Ядвига</vt:lpstr>
      <vt:lpstr>Причины подписания унии</vt:lpstr>
      <vt:lpstr>14 августа 1385 г. – Кревская уния</vt:lpstr>
      <vt:lpstr>Основные положения</vt:lpstr>
      <vt:lpstr>Территория ВКЛ и Польши</vt:lpstr>
      <vt:lpstr>3. Витовт</vt:lpstr>
      <vt:lpstr>Гражданская война 1389-1392 гг.</vt:lpstr>
      <vt:lpstr>Витовт</vt:lpstr>
      <vt:lpstr>Политика Витовта после 1392 г.</vt:lpstr>
      <vt:lpstr>Основные положения внешней политики</vt:lpstr>
      <vt:lpstr>Великая война 1409-1411 гг. </vt:lpstr>
      <vt:lpstr>1410 г. - Грюнвальдская битва</vt:lpstr>
      <vt:lpstr>Основные положения</vt:lpstr>
      <vt:lpstr>1430 г. – смерть Витовта</vt:lpstr>
      <vt:lpstr>4. Гражданская война 1432-1439 гг.</vt:lpstr>
      <vt:lpstr>Свидригайло </vt:lpstr>
      <vt:lpstr>Сигизмунд Кейстутович</vt:lpstr>
      <vt:lpstr>ВКЛ в период Гражданской войны 1432-1439 гг.</vt:lpstr>
      <vt:lpstr>1439 г. - окончание Гражанской войны. Победа Сигизмунда</vt:lpstr>
      <vt:lpstr>Контроль знаний</vt:lpstr>
      <vt:lpstr>Домашнее задание</vt:lpstr>
      <vt:lpstr>Тест, д/з, отметки, онлайн-урок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10. Положение белорусских земель в XIV — первой половине XV в.</dc:title>
  <dc:creator>Роман Жигалов</dc:creator>
  <cp:lastModifiedBy>Роман Жигалов</cp:lastModifiedBy>
  <cp:revision>1</cp:revision>
  <dcterms:created xsi:type="dcterms:W3CDTF">2022-07-28T13:27:34Z</dcterms:created>
  <dcterms:modified xsi:type="dcterms:W3CDTF">2022-07-28T14:11:52Z</dcterms:modified>
</cp:coreProperties>
</file>