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Lobster"/>
      <p:regular r:id="rId21"/>
    </p:embeddedFont>
    <p:embeddedFont>
      <p:font typeface="Tahoma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font" Target="fonts/Tahoma-regular.fntdata"/><Relationship Id="rId10" Type="http://schemas.openxmlformats.org/officeDocument/2006/relationships/slide" Target="slides/slide4.xml"/><Relationship Id="rId21" Type="http://schemas.openxmlformats.org/officeDocument/2006/relationships/font" Target="fonts/Lobster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schemas.openxmlformats.org/officeDocument/2006/relationships/font" Target="fonts/Tahom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00ca294745_2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100ca294745_2_2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00ca294745_2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100ca294745_2_30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00ca294745_2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100ca294745_2_3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00ca294745_2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100ca294745_2_3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00ca29474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00ca29474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00ca2947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00ca2947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0ca294745_2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100ca294745_2_2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00ca294745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100ca294745_2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00ca294745_2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100ca294745_2_2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00ca294745_2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100ca294745_2_2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00ca294745_2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100ca294745_2_2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00ca294745_2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100ca294745_2_2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00ca294745_2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100ca294745_2_2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00ca294745_2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100ca294745_2_2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/>
          <p:nvPr>
            <p:ph idx="10" type="dt"/>
          </p:nvPr>
        </p:nvSpPr>
        <p:spPr>
          <a:xfrm>
            <a:off x="66294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14"/>
          <p:cNvSpPr txBox="1"/>
          <p:nvPr>
            <p:ph idx="11" type="ftr"/>
          </p:nvPr>
        </p:nvSpPr>
        <p:spPr>
          <a:xfrm>
            <a:off x="33528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14"/>
          <p:cNvSpPr txBox="1"/>
          <p:nvPr>
            <p:ph idx="12" type="sldNum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5"/>
          <p:cNvGrpSpPr/>
          <p:nvPr/>
        </p:nvGrpSpPr>
        <p:grpSpPr>
          <a:xfrm>
            <a:off x="0" y="0"/>
            <a:ext cx="9144000" cy="5143500"/>
            <a:chOff x="0" y="0"/>
            <a:chExt cx="5760" cy="4320"/>
          </a:xfrm>
        </p:grpSpPr>
        <p:grpSp>
          <p:nvGrpSpPr>
            <p:cNvPr id="141" name="Google Shape;141;p15"/>
            <p:cNvGrpSpPr/>
            <p:nvPr/>
          </p:nvGrpSpPr>
          <p:grpSpPr>
            <a:xfrm>
              <a:off x="696" y="1979"/>
              <a:ext cx="3132" cy="324"/>
              <a:chOff x="696" y="894"/>
              <a:chExt cx="3132" cy="324"/>
            </a:xfrm>
          </p:grpSpPr>
          <p:sp>
            <p:nvSpPr>
              <p:cNvPr id="142" name="Google Shape;142;p15"/>
              <p:cNvSpPr/>
              <p:nvPr/>
            </p:nvSpPr>
            <p:spPr>
              <a:xfrm>
                <a:off x="696" y="894"/>
                <a:ext cx="1104" cy="288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696" y="1122"/>
                <a:ext cx="1440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1716" y="1068"/>
                <a:ext cx="2112" cy="108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1713" y="954"/>
                <a:ext cx="1872" cy="144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146" name="Google Shape;146;p15"/>
            <p:cNvSpPr/>
            <p:nvPr/>
          </p:nvSpPr>
          <p:spPr>
            <a:xfrm>
              <a:off x="2112" y="0"/>
              <a:ext cx="3648" cy="9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47" name="Google Shape;147;p15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48" name="Google Shape;148;p15"/>
              <p:cNvGrpSpPr/>
              <p:nvPr/>
            </p:nvGrpSpPr>
            <p:grpSpPr>
              <a:xfrm>
                <a:off x="0" y="192"/>
                <a:ext cx="5760" cy="4032"/>
                <a:chOff x="0" y="192"/>
                <a:chExt cx="5760" cy="4032"/>
              </a:xfrm>
            </p:grpSpPr>
            <p:cxnSp>
              <p:nvCxnSpPr>
                <p:cNvPr id="149" name="Google Shape;149;p15"/>
                <p:cNvCxnSpPr/>
                <p:nvPr/>
              </p:nvCxnSpPr>
              <p:spPr>
                <a:xfrm>
                  <a:off x="0" y="192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50" name="Google Shape;150;p15"/>
                <p:cNvCxnSpPr/>
                <p:nvPr/>
              </p:nvCxnSpPr>
              <p:spPr>
                <a:xfrm>
                  <a:off x="0" y="384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51" name="Google Shape;151;p15"/>
                <p:cNvCxnSpPr/>
                <p:nvPr/>
              </p:nvCxnSpPr>
              <p:spPr>
                <a:xfrm>
                  <a:off x="0" y="576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52" name="Google Shape;152;p15"/>
                <p:cNvCxnSpPr/>
                <p:nvPr/>
              </p:nvCxnSpPr>
              <p:spPr>
                <a:xfrm>
                  <a:off x="0" y="768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53" name="Google Shape;153;p15"/>
                <p:cNvCxnSpPr/>
                <p:nvPr/>
              </p:nvCxnSpPr>
              <p:spPr>
                <a:xfrm>
                  <a:off x="0" y="960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54" name="Google Shape;154;p15"/>
                <p:cNvCxnSpPr/>
                <p:nvPr/>
              </p:nvCxnSpPr>
              <p:spPr>
                <a:xfrm>
                  <a:off x="0" y="1152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55" name="Google Shape;155;p15"/>
                <p:cNvCxnSpPr/>
                <p:nvPr/>
              </p:nvCxnSpPr>
              <p:spPr>
                <a:xfrm>
                  <a:off x="0" y="1344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56" name="Google Shape;156;p15"/>
                <p:cNvCxnSpPr/>
                <p:nvPr/>
              </p:nvCxnSpPr>
              <p:spPr>
                <a:xfrm>
                  <a:off x="0" y="1536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57" name="Google Shape;157;p15"/>
                <p:cNvCxnSpPr/>
                <p:nvPr/>
              </p:nvCxnSpPr>
              <p:spPr>
                <a:xfrm>
                  <a:off x="0" y="1728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58" name="Google Shape;158;p15"/>
                <p:cNvCxnSpPr/>
                <p:nvPr/>
              </p:nvCxnSpPr>
              <p:spPr>
                <a:xfrm>
                  <a:off x="0" y="1920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59" name="Google Shape;159;p15"/>
                <p:cNvCxnSpPr/>
                <p:nvPr/>
              </p:nvCxnSpPr>
              <p:spPr>
                <a:xfrm>
                  <a:off x="0" y="2112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0" name="Google Shape;160;p15"/>
                <p:cNvCxnSpPr/>
                <p:nvPr/>
              </p:nvCxnSpPr>
              <p:spPr>
                <a:xfrm>
                  <a:off x="0" y="2304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1" name="Google Shape;161;p15"/>
                <p:cNvCxnSpPr/>
                <p:nvPr/>
              </p:nvCxnSpPr>
              <p:spPr>
                <a:xfrm>
                  <a:off x="0" y="2496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2" name="Google Shape;162;p15"/>
                <p:cNvCxnSpPr/>
                <p:nvPr/>
              </p:nvCxnSpPr>
              <p:spPr>
                <a:xfrm>
                  <a:off x="0" y="2688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3" name="Google Shape;163;p15"/>
                <p:cNvCxnSpPr/>
                <p:nvPr/>
              </p:nvCxnSpPr>
              <p:spPr>
                <a:xfrm>
                  <a:off x="0" y="2880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4" name="Google Shape;164;p15"/>
                <p:cNvCxnSpPr/>
                <p:nvPr/>
              </p:nvCxnSpPr>
              <p:spPr>
                <a:xfrm>
                  <a:off x="0" y="3072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5" name="Google Shape;165;p15"/>
                <p:cNvCxnSpPr/>
                <p:nvPr/>
              </p:nvCxnSpPr>
              <p:spPr>
                <a:xfrm>
                  <a:off x="0" y="3264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6" name="Google Shape;166;p15"/>
                <p:cNvCxnSpPr/>
                <p:nvPr/>
              </p:nvCxnSpPr>
              <p:spPr>
                <a:xfrm>
                  <a:off x="0" y="3456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7" name="Google Shape;167;p15"/>
                <p:cNvCxnSpPr/>
                <p:nvPr/>
              </p:nvCxnSpPr>
              <p:spPr>
                <a:xfrm>
                  <a:off x="0" y="3648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8" name="Google Shape;168;p15"/>
                <p:cNvCxnSpPr/>
                <p:nvPr/>
              </p:nvCxnSpPr>
              <p:spPr>
                <a:xfrm>
                  <a:off x="0" y="3840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69" name="Google Shape;169;p15"/>
                <p:cNvCxnSpPr/>
                <p:nvPr/>
              </p:nvCxnSpPr>
              <p:spPr>
                <a:xfrm>
                  <a:off x="0" y="4032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0" name="Google Shape;170;p15"/>
                <p:cNvCxnSpPr/>
                <p:nvPr/>
              </p:nvCxnSpPr>
              <p:spPr>
                <a:xfrm>
                  <a:off x="0" y="4224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171" name="Google Shape;171;p15"/>
              <p:cNvGrpSpPr/>
              <p:nvPr/>
            </p:nvGrpSpPr>
            <p:grpSpPr>
              <a:xfrm>
                <a:off x="192" y="0"/>
                <a:ext cx="5376" cy="4320"/>
                <a:chOff x="192" y="0"/>
                <a:chExt cx="5376" cy="4320"/>
              </a:xfrm>
            </p:grpSpPr>
            <p:cxnSp>
              <p:nvCxnSpPr>
                <p:cNvPr id="172" name="Google Shape;172;p15"/>
                <p:cNvCxnSpPr/>
                <p:nvPr/>
              </p:nvCxnSpPr>
              <p:spPr>
                <a:xfrm>
                  <a:off x="192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3" name="Google Shape;173;p15"/>
                <p:cNvCxnSpPr/>
                <p:nvPr/>
              </p:nvCxnSpPr>
              <p:spPr>
                <a:xfrm>
                  <a:off x="384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4" name="Google Shape;174;p15"/>
                <p:cNvCxnSpPr/>
                <p:nvPr/>
              </p:nvCxnSpPr>
              <p:spPr>
                <a:xfrm>
                  <a:off x="576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5" name="Google Shape;175;p15"/>
                <p:cNvCxnSpPr/>
                <p:nvPr/>
              </p:nvCxnSpPr>
              <p:spPr>
                <a:xfrm>
                  <a:off x="768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6" name="Google Shape;176;p15"/>
                <p:cNvCxnSpPr/>
                <p:nvPr/>
              </p:nvCxnSpPr>
              <p:spPr>
                <a:xfrm>
                  <a:off x="960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7" name="Google Shape;177;p15"/>
                <p:cNvCxnSpPr/>
                <p:nvPr/>
              </p:nvCxnSpPr>
              <p:spPr>
                <a:xfrm>
                  <a:off x="1152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8" name="Google Shape;178;p15"/>
                <p:cNvCxnSpPr/>
                <p:nvPr/>
              </p:nvCxnSpPr>
              <p:spPr>
                <a:xfrm>
                  <a:off x="1344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9" name="Google Shape;179;p15"/>
                <p:cNvCxnSpPr/>
                <p:nvPr/>
              </p:nvCxnSpPr>
              <p:spPr>
                <a:xfrm>
                  <a:off x="1536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0" name="Google Shape;180;p15"/>
                <p:cNvCxnSpPr/>
                <p:nvPr/>
              </p:nvCxnSpPr>
              <p:spPr>
                <a:xfrm>
                  <a:off x="1728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1" name="Google Shape;181;p15"/>
                <p:cNvCxnSpPr/>
                <p:nvPr/>
              </p:nvCxnSpPr>
              <p:spPr>
                <a:xfrm>
                  <a:off x="1920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2" name="Google Shape;182;p15"/>
                <p:cNvCxnSpPr/>
                <p:nvPr/>
              </p:nvCxnSpPr>
              <p:spPr>
                <a:xfrm>
                  <a:off x="2112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3" name="Google Shape;183;p15"/>
                <p:cNvCxnSpPr/>
                <p:nvPr/>
              </p:nvCxnSpPr>
              <p:spPr>
                <a:xfrm>
                  <a:off x="2304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4" name="Google Shape;184;p15"/>
                <p:cNvCxnSpPr/>
                <p:nvPr/>
              </p:nvCxnSpPr>
              <p:spPr>
                <a:xfrm>
                  <a:off x="2496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5" name="Google Shape;185;p15"/>
                <p:cNvCxnSpPr/>
                <p:nvPr/>
              </p:nvCxnSpPr>
              <p:spPr>
                <a:xfrm>
                  <a:off x="2688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6" name="Google Shape;186;p15"/>
                <p:cNvCxnSpPr/>
                <p:nvPr/>
              </p:nvCxnSpPr>
              <p:spPr>
                <a:xfrm>
                  <a:off x="2880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7" name="Google Shape;187;p15"/>
                <p:cNvCxnSpPr/>
                <p:nvPr/>
              </p:nvCxnSpPr>
              <p:spPr>
                <a:xfrm>
                  <a:off x="3072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8" name="Google Shape;188;p15"/>
                <p:cNvCxnSpPr/>
                <p:nvPr/>
              </p:nvCxnSpPr>
              <p:spPr>
                <a:xfrm>
                  <a:off x="3264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89" name="Google Shape;189;p15"/>
                <p:cNvCxnSpPr/>
                <p:nvPr/>
              </p:nvCxnSpPr>
              <p:spPr>
                <a:xfrm>
                  <a:off x="3456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0" name="Google Shape;190;p15"/>
                <p:cNvCxnSpPr/>
                <p:nvPr/>
              </p:nvCxnSpPr>
              <p:spPr>
                <a:xfrm>
                  <a:off x="3648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1" name="Google Shape;191;p15"/>
                <p:cNvCxnSpPr/>
                <p:nvPr/>
              </p:nvCxnSpPr>
              <p:spPr>
                <a:xfrm>
                  <a:off x="3840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2" name="Google Shape;192;p15"/>
                <p:cNvCxnSpPr/>
                <p:nvPr/>
              </p:nvCxnSpPr>
              <p:spPr>
                <a:xfrm>
                  <a:off x="4032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3" name="Google Shape;193;p15"/>
                <p:cNvCxnSpPr/>
                <p:nvPr/>
              </p:nvCxnSpPr>
              <p:spPr>
                <a:xfrm>
                  <a:off x="4224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4" name="Google Shape;194;p15"/>
                <p:cNvCxnSpPr/>
                <p:nvPr/>
              </p:nvCxnSpPr>
              <p:spPr>
                <a:xfrm>
                  <a:off x="4416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5" name="Google Shape;195;p15"/>
                <p:cNvCxnSpPr/>
                <p:nvPr/>
              </p:nvCxnSpPr>
              <p:spPr>
                <a:xfrm>
                  <a:off x="4608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6" name="Google Shape;196;p15"/>
                <p:cNvCxnSpPr/>
                <p:nvPr/>
              </p:nvCxnSpPr>
              <p:spPr>
                <a:xfrm>
                  <a:off x="4800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7" name="Google Shape;197;p15"/>
                <p:cNvCxnSpPr/>
                <p:nvPr/>
              </p:nvCxnSpPr>
              <p:spPr>
                <a:xfrm>
                  <a:off x="4992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8" name="Google Shape;198;p15"/>
                <p:cNvCxnSpPr/>
                <p:nvPr/>
              </p:nvCxnSpPr>
              <p:spPr>
                <a:xfrm>
                  <a:off x="5184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99" name="Google Shape;199;p15"/>
                <p:cNvCxnSpPr/>
                <p:nvPr/>
              </p:nvCxnSpPr>
              <p:spPr>
                <a:xfrm>
                  <a:off x="5376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00" name="Google Shape;200;p15"/>
                <p:cNvCxnSpPr/>
                <p:nvPr/>
              </p:nvCxnSpPr>
              <p:spPr>
                <a:xfrm>
                  <a:off x="5568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grpSp>
          <p:nvGrpSpPr>
            <p:cNvPr id="201" name="Google Shape;201;p15"/>
            <p:cNvGrpSpPr/>
            <p:nvPr/>
          </p:nvGrpSpPr>
          <p:grpSpPr>
            <a:xfrm>
              <a:off x="4512" y="3984"/>
              <a:ext cx="912" cy="288"/>
              <a:chOff x="4512" y="3984"/>
              <a:chExt cx="912" cy="288"/>
            </a:xfrm>
          </p:grpSpPr>
          <p:sp>
            <p:nvSpPr>
              <p:cNvPr descr="60%" id="202" name="Google Shape;202;p15"/>
              <p:cNvSpPr/>
              <p:nvPr/>
            </p:nvSpPr>
            <p:spPr>
              <a:xfrm>
                <a:off x="4560" y="4032"/>
                <a:ext cx="816" cy="19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cxnSp>
            <p:nvCxnSpPr>
              <p:cNvPr id="203" name="Google Shape;203;p15"/>
              <p:cNvCxnSpPr/>
              <p:nvPr/>
            </p:nvCxnSpPr>
            <p:spPr>
              <a:xfrm>
                <a:off x="4512" y="4032"/>
                <a:ext cx="912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04" name="Google Shape;204;p15"/>
              <p:cNvCxnSpPr/>
              <p:nvPr/>
            </p:nvCxnSpPr>
            <p:spPr>
              <a:xfrm>
                <a:off x="4512" y="4224"/>
                <a:ext cx="912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05" name="Google Shape;205;p15"/>
              <p:cNvCxnSpPr/>
              <p:nvPr/>
            </p:nvCxnSpPr>
            <p:spPr>
              <a:xfrm>
                <a:off x="4560" y="3984"/>
                <a:ext cx="0" cy="288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06" name="Google Shape;206;p15"/>
              <p:cNvCxnSpPr/>
              <p:nvPr/>
            </p:nvCxnSpPr>
            <p:spPr>
              <a:xfrm>
                <a:off x="5376" y="3984"/>
                <a:ext cx="0" cy="288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07" name="Google Shape;207;p15"/>
            <p:cNvCxnSpPr/>
            <p:nvPr/>
          </p:nvCxnSpPr>
          <p:spPr>
            <a:xfrm>
              <a:off x="5568" y="0"/>
              <a:ext cx="0" cy="1488"/>
            </a:xfrm>
            <a:prstGeom prst="straightConnector1">
              <a:avLst/>
            </a:prstGeom>
            <a:noFill/>
            <a:ln cap="flat" cmpd="sng" w="9525">
              <a:solidFill>
                <a:schemeClr val="hlink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08" name="Google Shape;208;p15"/>
            <p:cNvGrpSpPr/>
            <p:nvPr/>
          </p:nvGrpSpPr>
          <p:grpSpPr>
            <a:xfrm>
              <a:off x="261" y="1962"/>
              <a:ext cx="3567" cy="1495"/>
              <a:chOff x="261" y="877"/>
              <a:chExt cx="3567" cy="1495"/>
            </a:xfrm>
          </p:grpSpPr>
          <p:cxnSp>
            <p:nvCxnSpPr>
              <p:cNvPr id="209" name="Google Shape;209;p15"/>
              <p:cNvCxnSpPr/>
              <p:nvPr/>
            </p:nvCxnSpPr>
            <p:spPr>
              <a:xfrm flipH="1">
                <a:off x="261" y="951"/>
                <a:ext cx="1533" cy="3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0" name="Google Shape;210;p15"/>
              <p:cNvCxnSpPr/>
              <p:nvPr/>
            </p:nvCxnSpPr>
            <p:spPr>
              <a:xfrm>
                <a:off x="383" y="879"/>
                <a:ext cx="0" cy="149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11" name="Google Shape;211;p15"/>
              <p:cNvSpPr/>
              <p:nvPr/>
            </p:nvSpPr>
            <p:spPr>
              <a:xfrm flipH="1" rot="-5400000">
                <a:off x="303" y="876"/>
                <a:ext cx="156" cy="157"/>
              </a:xfrm>
              <a:custGeom>
                <a:rect b="b" l="l" r="r" t="t"/>
                <a:pathLst>
                  <a:path extrusionOk="0" fill="none" h="43200" w="43195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extrusionOk="0" h="43200" w="43195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>
                <a:off x="692" y="895"/>
                <a:ext cx="267" cy="209"/>
              </a:xfrm>
              <a:custGeom>
                <a:rect b="b" l="l" r="r" t="t"/>
                <a:pathLst>
                  <a:path extrusionOk="0" fill="none" h="30163" w="38387">
                    <a:moveTo>
                      <a:pt x="36617" y="-1"/>
                    </a:moveTo>
                    <a:cubicBezTo>
                      <a:pt x="37784" y="2703"/>
                      <a:pt x="38387" y="5617"/>
                      <a:pt x="38387" y="8563"/>
                    </a:cubicBezTo>
                    <a:cubicBezTo>
                      <a:pt x="38387" y="20492"/>
                      <a:pt x="28716" y="30163"/>
                      <a:pt x="16787" y="30163"/>
                    </a:cubicBezTo>
                    <a:cubicBezTo>
                      <a:pt x="10269" y="30163"/>
                      <a:pt x="4101" y="27220"/>
                      <a:pt x="0" y="22155"/>
                    </a:cubicBezTo>
                  </a:path>
                  <a:path extrusionOk="0" h="30163" w="38387">
                    <a:moveTo>
                      <a:pt x="36617" y="-1"/>
                    </a:moveTo>
                    <a:cubicBezTo>
                      <a:pt x="37784" y="2703"/>
                      <a:pt x="38387" y="5617"/>
                      <a:pt x="38387" y="8563"/>
                    </a:cubicBezTo>
                    <a:cubicBezTo>
                      <a:pt x="38387" y="20492"/>
                      <a:pt x="28716" y="30163"/>
                      <a:pt x="16787" y="30163"/>
                    </a:cubicBezTo>
                    <a:cubicBezTo>
                      <a:pt x="10269" y="30163"/>
                      <a:pt x="4101" y="27220"/>
                      <a:pt x="0" y="22155"/>
                    </a:cubicBezTo>
                    <a:lnTo>
                      <a:pt x="16787" y="8563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 flipH="1" rot="10800000">
                <a:off x="834" y="893"/>
                <a:ext cx="288" cy="322"/>
              </a:xfrm>
              <a:custGeom>
                <a:rect b="b" l="l" r="r" t="t"/>
                <a:pathLst>
                  <a:path extrusionOk="0" fill="none" h="24179" w="21600">
                    <a:moveTo>
                      <a:pt x="10995" y="24178"/>
                    </a:moveTo>
                    <a:cubicBezTo>
                      <a:pt x="4202" y="20350"/>
                      <a:pt x="0" y="13158"/>
                      <a:pt x="0" y="5361"/>
                    </a:cubicBezTo>
                    <a:cubicBezTo>
                      <a:pt x="-1" y="3552"/>
                      <a:pt x="227" y="1751"/>
                      <a:pt x="675" y="-1"/>
                    </a:cubicBezTo>
                  </a:path>
                  <a:path extrusionOk="0" h="24179" w="21600">
                    <a:moveTo>
                      <a:pt x="10995" y="24178"/>
                    </a:moveTo>
                    <a:cubicBezTo>
                      <a:pt x="4202" y="20350"/>
                      <a:pt x="0" y="13158"/>
                      <a:pt x="0" y="5361"/>
                    </a:cubicBezTo>
                    <a:cubicBezTo>
                      <a:pt x="-1" y="3552"/>
                      <a:pt x="227" y="1751"/>
                      <a:pt x="675" y="-1"/>
                    </a:cubicBezTo>
                    <a:lnTo>
                      <a:pt x="21600" y="536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4" name="Google Shape;214;p15"/>
              <p:cNvSpPr/>
              <p:nvPr/>
            </p:nvSpPr>
            <p:spPr>
              <a:xfrm flipH="1" rot="10800000">
                <a:off x="1124" y="888"/>
                <a:ext cx="288" cy="329"/>
              </a:xfrm>
              <a:custGeom>
                <a:rect b="b" l="l" r="r" t="t"/>
                <a:pathLst>
                  <a:path extrusionOk="0" fill="none" h="24653" w="21600">
                    <a:moveTo>
                      <a:pt x="21029" y="-1"/>
                    </a:moveTo>
                    <a:cubicBezTo>
                      <a:pt x="21408" y="1616"/>
                      <a:pt x="21600" y="3272"/>
                      <a:pt x="21600" y="4933"/>
                    </a:cubicBezTo>
                    <a:cubicBezTo>
                      <a:pt x="21600" y="13452"/>
                      <a:pt x="16591" y="21176"/>
                      <a:pt x="8813" y="24653"/>
                    </a:cubicBezTo>
                  </a:path>
                  <a:path extrusionOk="0" h="24653" w="21600">
                    <a:moveTo>
                      <a:pt x="21029" y="-1"/>
                    </a:moveTo>
                    <a:cubicBezTo>
                      <a:pt x="21408" y="1616"/>
                      <a:pt x="21600" y="3272"/>
                      <a:pt x="21600" y="4933"/>
                    </a:cubicBezTo>
                    <a:cubicBezTo>
                      <a:pt x="21600" y="13452"/>
                      <a:pt x="16591" y="21176"/>
                      <a:pt x="8813" y="24653"/>
                    </a:cubicBezTo>
                    <a:lnTo>
                      <a:pt x="0" y="4933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cxnSp>
            <p:nvCxnSpPr>
              <p:cNvPr id="215" name="Google Shape;215;p15"/>
              <p:cNvCxnSpPr/>
              <p:nvPr/>
            </p:nvCxnSpPr>
            <p:spPr>
              <a:xfrm flipH="1" rot="10800000">
                <a:off x="720" y="891"/>
                <a:ext cx="417" cy="32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6" name="Google Shape;216;p15"/>
              <p:cNvCxnSpPr/>
              <p:nvPr/>
            </p:nvCxnSpPr>
            <p:spPr>
              <a:xfrm>
                <a:off x="771" y="891"/>
                <a:ext cx="300" cy="324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17" name="Google Shape;217;p15"/>
              <p:cNvSpPr/>
              <p:nvPr/>
            </p:nvSpPr>
            <p:spPr>
              <a:xfrm flipH="1" rot="10800000">
                <a:off x="2708" y="954"/>
                <a:ext cx="727" cy="619"/>
              </a:xfrm>
              <a:custGeom>
                <a:rect b="b" l="l" r="r" t="t"/>
                <a:pathLst>
                  <a:path extrusionOk="0" fill="none" h="16117" w="18917">
                    <a:moveTo>
                      <a:pt x="4536" y="16116"/>
                    </a:moveTo>
                    <a:cubicBezTo>
                      <a:pt x="2713" y="14490"/>
                      <a:pt x="1179" y="12565"/>
                      <a:pt x="-1" y="10426"/>
                    </a:cubicBezTo>
                  </a:path>
                  <a:path extrusionOk="0" h="16117" w="18917">
                    <a:moveTo>
                      <a:pt x="4536" y="16116"/>
                    </a:moveTo>
                    <a:cubicBezTo>
                      <a:pt x="2713" y="14490"/>
                      <a:pt x="1179" y="12565"/>
                      <a:pt x="-1" y="10426"/>
                    </a:cubicBezTo>
                    <a:lnTo>
                      <a:pt x="18917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8" name="Google Shape;218;p15"/>
              <p:cNvSpPr/>
              <p:nvPr/>
            </p:nvSpPr>
            <p:spPr>
              <a:xfrm>
                <a:off x="3076" y="922"/>
                <a:ext cx="425" cy="215"/>
              </a:xfrm>
              <a:custGeom>
                <a:rect b="b" l="l" r="r" t="t"/>
                <a:pathLst>
                  <a:path extrusionOk="0" fill="none" h="21600" w="42771">
                    <a:moveTo>
                      <a:pt x="42771" y="3334"/>
                    </a:moveTo>
                    <a:cubicBezTo>
                      <a:pt x="41128" y="13848"/>
                      <a:pt x="32072" y="21599"/>
                      <a:pt x="21430" y="21600"/>
                    </a:cubicBezTo>
                    <a:cubicBezTo>
                      <a:pt x="10545" y="21600"/>
                      <a:pt x="1361" y="13501"/>
                      <a:pt x="-1" y="2703"/>
                    </a:cubicBezTo>
                  </a:path>
                  <a:path extrusionOk="0" h="21600" w="42771">
                    <a:moveTo>
                      <a:pt x="42771" y="3334"/>
                    </a:moveTo>
                    <a:cubicBezTo>
                      <a:pt x="41128" y="13848"/>
                      <a:pt x="32072" y="21599"/>
                      <a:pt x="21430" y="21600"/>
                    </a:cubicBezTo>
                    <a:cubicBezTo>
                      <a:pt x="10545" y="21600"/>
                      <a:pt x="1361" y="13501"/>
                      <a:pt x="-1" y="2703"/>
                    </a:cubicBezTo>
                    <a:lnTo>
                      <a:pt x="21430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9" name="Google Shape;219;p15"/>
              <p:cNvSpPr/>
              <p:nvPr/>
            </p:nvSpPr>
            <p:spPr>
              <a:xfrm rot="10800000">
                <a:off x="3441" y="1037"/>
                <a:ext cx="288" cy="144"/>
              </a:xfrm>
              <a:custGeom>
                <a:rect b="b" l="l" r="r" t="t"/>
                <a:pathLst>
                  <a:path extrusionOk="0" fill="none" h="21600" w="43129">
                    <a:moveTo>
                      <a:pt x="43128" y="1347"/>
                    </a:moveTo>
                    <a:cubicBezTo>
                      <a:pt x="42417" y="12731"/>
                      <a:pt x="32976" y="21599"/>
                      <a:pt x="21571" y="21600"/>
                    </a:cubicBezTo>
                    <a:cubicBezTo>
                      <a:pt x="10074" y="21600"/>
                      <a:pt x="593" y="12595"/>
                      <a:pt x="-1" y="1115"/>
                    </a:cubicBezTo>
                  </a:path>
                  <a:path extrusionOk="0" h="21600" w="43129">
                    <a:moveTo>
                      <a:pt x="43128" y="1347"/>
                    </a:moveTo>
                    <a:cubicBezTo>
                      <a:pt x="42417" y="12731"/>
                      <a:pt x="32976" y="21599"/>
                      <a:pt x="21571" y="21600"/>
                    </a:cubicBezTo>
                    <a:cubicBezTo>
                      <a:pt x="10074" y="21600"/>
                      <a:pt x="593" y="12595"/>
                      <a:pt x="-1" y="1115"/>
                    </a:cubicBezTo>
                    <a:lnTo>
                      <a:pt x="21571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20" name="Google Shape;220;p15"/>
              <p:cNvSpPr/>
              <p:nvPr/>
            </p:nvSpPr>
            <p:spPr>
              <a:xfrm rot="10800000">
                <a:off x="2745" y="1045"/>
                <a:ext cx="201" cy="130"/>
              </a:xfrm>
              <a:custGeom>
                <a:rect b="b" l="l" r="r" t="t"/>
                <a:pathLst>
                  <a:path extrusionOk="0" fill="none" h="28005" w="43200">
                    <a:moveTo>
                      <a:pt x="42228" y="0"/>
                    </a:moveTo>
                    <a:cubicBezTo>
                      <a:pt x="42872" y="2074"/>
                      <a:pt x="43200" y="4233"/>
                      <a:pt x="43200" y="6405"/>
                    </a:cubicBezTo>
                    <a:cubicBezTo>
                      <a:pt x="43200" y="18334"/>
                      <a:pt x="33529" y="28005"/>
                      <a:pt x="21600" y="28005"/>
                    </a:cubicBezTo>
                    <a:cubicBezTo>
                      <a:pt x="9670" y="28005"/>
                      <a:pt x="0" y="18334"/>
                      <a:pt x="0" y="6405"/>
                    </a:cubicBezTo>
                    <a:cubicBezTo>
                      <a:pt x="-1" y="4481"/>
                      <a:pt x="257" y="2565"/>
                      <a:pt x="764" y="710"/>
                    </a:cubicBezTo>
                  </a:path>
                  <a:path extrusionOk="0" h="28005" w="43200">
                    <a:moveTo>
                      <a:pt x="42228" y="0"/>
                    </a:moveTo>
                    <a:cubicBezTo>
                      <a:pt x="42872" y="2074"/>
                      <a:pt x="43200" y="4233"/>
                      <a:pt x="43200" y="6405"/>
                    </a:cubicBezTo>
                    <a:cubicBezTo>
                      <a:pt x="43200" y="18334"/>
                      <a:pt x="33529" y="28005"/>
                      <a:pt x="21600" y="28005"/>
                    </a:cubicBezTo>
                    <a:cubicBezTo>
                      <a:pt x="9670" y="28005"/>
                      <a:pt x="0" y="18334"/>
                      <a:pt x="0" y="6405"/>
                    </a:cubicBezTo>
                    <a:cubicBezTo>
                      <a:pt x="-1" y="4481"/>
                      <a:pt x="257" y="2565"/>
                      <a:pt x="764" y="710"/>
                    </a:cubicBezTo>
                    <a:lnTo>
                      <a:pt x="21600" y="6405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cxnSp>
            <p:nvCxnSpPr>
              <p:cNvPr id="221" name="Google Shape;221;p15"/>
              <p:cNvCxnSpPr/>
              <p:nvPr/>
            </p:nvCxnSpPr>
            <p:spPr>
              <a:xfrm>
                <a:off x="2784" y="960"/>
                <a:ext cx="219" cy="216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2" name="Google Shape;222;p15"/>
              <p:cNvCxnSpPr/>
              <p:nvPr/>
            </p:nvCxnSpPr>
            <p:spPr>
              <a:xfrm>
                <a:off x="3282" y="951"/>
                <a:ext cx="300" cy="22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3" name="Google Shape;223;p15"/>
              <p:cNvCxnSpPr/>
              <p:nvPr/>
            </p:nvCxnSpPr>
            <p:spPr>
              <a:xfrm flipH="1">
                <a:off x="2976" y="951"/>
                <a:ext cx="300" cy="22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4" name="Google Shape;224;p15"/>
              <p:cNvCxnSpPr/>
              <p:nvPr/>
            </p:nvCxnSpPr>
            <p:spPr>
              <a:xfrm>
                <a:off x="3279" y="951"/>
                <a:ext cx="0" cy="22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5" name="Google Shape;225;p15"/>
              <p:cNvCxnSpPr/>
              <p:nvPr/>
            </p:nvCxnSpPr>
            <p:spPr>
              <a:xfrm>
                <a:off x="3579" y="951"/>
                <a:ext cx="0" cy="29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6" name="Google Shape;226;p15"/>
              <p:cNvCxnSpPr/>
              <p:nvPr/>
            </p:nvCxnSpPr>
            <p:spPr>
              <a:xfrm>
                <a:off x="288" y="1176"/>
                <a:ext cx="354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27" name="Google Shape;227;p15"/>
          <p:cNvSpPr txBox="1"/>
          <p:nvPr>
            <p:ph type="ctrTitle"/>
          </p:nvPr>
        </p:nvSpPr>
        <p:spPr>
          <a:xfrm>
            <a:off x="990600" y="131445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descr="Rectangle: Click to edit Master text styles&#10;Second level&#10;Third level&#10;Fourth level&#10;Fifth level" id="228" name="Google Shape;228;p15"/>
          <p:cNvSpPr txBox="1"/>
          <p:nvPr>
            <p:ph idx="1" type="subTitle"/>
          </p:nvPr>
        </p:nvSpPr>
        <p:spPr>
          <a:xfrm>
            <a:off x="990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500"/>
              </a:spcBef>
              <a:spcAft>
                <a:spcPts val="0"/>
              </a:spcAft>
              <a:buSzPts val="2200"/>
              <a:buFont typeface="Tahoma"/>
              <a:buNone/>
              <a:defRPr/>
            </a:lvl1pPr>
            <a:lvl2pPr lvl="1" algn="l"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lvl="2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lvl="3" algn="l"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4pPr>
            <a:lvl5pPr lvl="4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lvl="5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lvl="6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7pPr>
            <a:lvl8pPr lvl="7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lvl="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229" name="Google Shape;229;p15"/>
          <p:cNvSpPr txBox="1"/>
          <p:nvPr>
            <p:ph idx="10" type="dt"/>
          </p:nvPr>
        </p:nvSpPr>
        <p:spPr>
          <a:xfrm>
            <a:off x="7239000" y="4686300"/>
            <a:ext cx="133985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0" name="Google Shape;230;p15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1" name="Google Shape;231;p15"/>
          <p:cNvSpPr txBox="1"/>
          <p:nvPr>
            <p:ph idx="12" type="sldNum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"/>
          <p:cNvSpPr txBox="1"/>
          <p:nvPr>
            <p:ph type="title"/>
          </p:nvPr>
        </p:nvSpPr>
        <p:spPr>
          <a:xfrm>
            <a:off x="609600" y="22860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4" name="Google Shape;234;p16"/>
          <p:cNvSpPr txBox="1"/>
          <p:nvPr>
            <p:ph idx="1" type="body"/>
          </p:nvPr>
        </p:nvSpPr>
        <p:spPr>
          <a:xfrm>
            <a:off x="838200" y="142875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spcBef>
                <a:spcPts val="300"/>
              </a:spcBef>
              <a:spcAft>
                <a:spcPts val="0"/>
              </a:spcAft>
              <a:buSzPts val="12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235" name="Google Shape;235;p16"/>
          <p:cNvSpPr txBox="1"/>
          <p:nvPr>
            <p:ph idx="10" type="dt"/>
          </p:nvPr>
        </p:nvSpPr>
        <p:spPr>
          <a:xfrm>
            <a:off x="66294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6" name="Google Shape;236;p16"/>
          <p:cNvSpPr txBox="1"/>
          <p:nvPr>
            <p:ph idx="11" type="ftr"/>
          </p:nvPr>
        </p:nvSpPr>
        <p:spPr>
          <a:xfrm>
            <a:off x="33528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7" name="Google Shape;237;p16"/>
          <p:cNvSpPr txBox="1"/>
          <p:nvPr>
            <p:ph idx="12" type="sldNum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sz="3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0" name="Google Shape;240;p17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400"/>
              <a:buFont typeface="Tahoma"/>
              <a:buNone/>
              <a:defRPr sz="15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400"/>
              <a:buFont typeface="Tahoma"/>
              <a:buNone/>
              <a:defRPr sz="14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200"/>
              <a:buFont typeface="Tahoma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100"/>
              <a:buFont typeface="Tahoma"/>
              <a:buNone/>
              <a:defRPr sz="11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None/>
              <a:defRPr sz="11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None/>
              <a:defRPr sz="11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None/>
              <a:defRPr sz="11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None/>
              <a:defRPr sz="11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None/>
              <a:defRPr sz="1100"/>
            </a:lvl9pPr>
          </a:lstStyle>
          <a:p/>
        </p:txBody>
      </p:sp>
      <p:sp>
        <p:nvSpPr>
          <p:cNvPr id="241" name="Google Shape;241;p17"/>
          <p:cNvSpPr txBox="1"/>
          <p:nvPr>
            <p:ph idx="10" type="dt"/>
          </p:nvPr>
        </p:nvSpPr>
        <p:spPr>
          <a:xfrm>
            <a:off x="66294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2" name="Google Shape;242;p17"/>
          <p:cNvSpPr txBox="1"/>
          <p:nvPr>
            <p:ph idx="11" type="ftr"/>
          </p:nvPr>
        </p:nvSpPr>
        <p:spPr>
          <a:xfrm>
            <a:off x="33528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3" name="Google Shape;243;p17"/>
          <p:cNvSpPr txBox="1"/>
          <p:nvPr>
            <p:ph idx="12" type="sldNum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"/>
          <p:cNvSpPr txBox="1"/>
          <p:nvPr>
            <p:ph type="title"/>
          </p:nvPr>
        </p:nvSpPr>
        <p:spPr>
          <a:xfrm>
            <a:off x="609600" y="22860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6" name="Google Shape;246;p18"/>
          <p:cNvSpPr txBox="1"/>
          <p:nvPr>
            <p:ph idx="1" type="body"/>
          </p:nvPr>
        </p:nvSpPr>
        <p:spPr>
          <a:xfrm>
            <a:off x="838200" y="142875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SzPts val="1900"/>
              <a:buFont typeface="Tahoma"/>
              <a:buChar char="•"/>
              <a:defRPr sz="21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SzPts val="1800"/>
              <a:buFont typeface="Tahoma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SzPts val="1500"/>
              <a:buFont typeface="Tahoma"/>
              <a:buChar char="•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Font typeface="Tahoma"/>
              <a:buChar char="–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/>
            </a:lvl9pPr>
          </a:lstStyle>
          <a:p/>
        </p:txBody>
      </p:sp>
      <p:sp>
        <p:nvSpPr>
          <p:cNvPr id="247" name="Google Shape;247;p18"/>
          <p:cNvSpPr txBox="1"/>
          <p:nvPr>
            <p:ph idx="2" type="body"/>
          </p:nvPr>
        </p:nvSpPr>
        <p:spPr>
          <a:xfrm>
            <a:off x="4800600" y="142875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SzPts val="1900"/>
              <a:buFont typeface="Tahoma"/>
              <a:buChar char="•"/>
              <a:defRPr sz="21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SzPts val="1800"/>
              <a:buFont typeface="Tahoma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SzPts val="1500"/>
              <a:buFont typeface="Tahoma"/>
              <a:buChar char="•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Font typeface="Tahoma"/>
              <a:buChar char="–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–"/>
              <a:defRPr sz="1400"/>
            </a:lvl9pPr>
          </a:lstStyle>
          <a:p/>
        </p:txBody>
      </p:sp>
      <p:sp>
        <p:nvSpPr>
          <p:cNvPr id="248" name="Google Shape;248;p18"/>
          <p:cNvSpPr txBox="1"/>
          <p:nvPr>
            <p:ph idx="10" type="dt"/>
          </p:nvPr>
        </p:nvSpPr>
        <p:spPr>
          <a:xfrm>
            <a:off x="66294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9" name="Google Shape;249;p18"/>
          <p:cNvSpPr txBox="1"/>
          <p:nvPr>
            <p:ph idx="11" type="ftr"/>
          </p:nvPr>
        </p:nvSpPr>
        <p:spPr>
          <a:xfrm>
            <a:off x="33528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0" name="Google Shape;250;p18"/>
          <p:cNvSpPr txBox="1"/>
          <p:nvPr>
            <p:ph idx="12" type="sldNum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3" name="Google Shape;253;p19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Font typeface="Tahoma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Font typeface="Tahoma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Font typeface="Tahoma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Font typeface="Tahoma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  <a:defRPr b="1" sz="1200"/>
            </a:lvl9pPr>
          </a:lstStyle>
          <a:p/>
        </p:txBody>
      </p:sp>
      <p:sp>
        <p:nvSpPr>
          <p:cNvPr id="254" name="Google Shape;254;p19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algn="l">
              <a:spcBef>
                <a:spcPts val="400"/>
              </a:spcBef>
              <a:spcAft>
                <a:spcPts val="0"/>
              </a:spcAft>
              <a:buSzPts val="1600"/>
              <a:buFont typeface="Tahoma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SzPts val="1500"/>
              <a:buFont typeface="Tahoma"/>
              <a:buChar char="–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Font typeface="Tahoma"/>
              <a:buChar char="•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Font typeface="Tahoma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–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–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–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–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–"/>
              <a:defRPr sz="1200"/>
            </a:lvl9pPr>
          </a:lstStyle>
          <a:p/>
        </p:txBody>
      </p:sp>
      <p:sp>
        <p:nvSpPr>
          <p:cNvPr id="255" name="Google Shape;255;p19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Font typeface="Tahoma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Font typeface="Tahoma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Font typeface="Tahoma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Font typeface="Tahoma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  <a:defRPr b="1" sz="1200"/>
            </a:lvl9pPr>
          </a:lstStyle>
          <a:p/>
        </p:txBody>
      </p:sp>
      <p:sp>
        <p:nvSpPr>
          <p:cNvPr id="256" name="Google Shape;256;p19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algn="l">
              <a:spcBef>
                <a:spcPts val="400"/>
              </a:spcBef>
              <a:spcAft>
                <a:spcPts val="0"/>
              </a:spcAft>
              <a:buSzPts val="1600"/>
              <a:buFont typeface="Tahoma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SzPts val="1500"/>
              <a:buFont typeface="Tahoma"/>
              <a:buChar char="–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Font typeface="Tahoma"/>
              <a:buChar char="•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Font typeface="Tahoma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–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–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–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–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–"/>
              <a:defRPr sz="1200"/>
            </a:lvl9pPr>
          </a:lstStyle>
          <a:p/>
        </p:txBody>
      </p:sp>
      <p:sp>
        <p:nvSpPr>
          <p:cNvPr id="257" name="Google Shape;257;p19"/>
          <p:cNvSpPr txBox="1"/>
          <p:nvPr>
            <p:ph idx="10" type="dt"/>
          </p:nvPr>
        </p:nvSpPr>
        <p:spPr>
          <a:xfrm>
            <a:off x="66294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8" name="Google Shape;258;p19"/>
          <p:cNvSpPr txBox="1"/>
          <p:nvPr>
            <p:ph idx="11" type="ftr"/>
          </p:nvPr>
        </p:nvSpPr>
        <p:spPr>
          <a:xfrm>
            <a:off x="33528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9" name="Google Shape;259;p19"/>
          <p:cNvSpPr txBox="1"/>
          <p:nvPr>
            <p:ph idx="12" type="sldNum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"/>
          <p:cNvSpPr txBox="1"/>
          <p:nvPr>
            <p:ph type="title"/>
          </p:nvPr>
        </p:nvSpPr>
        <p:spPr>
          <a:xfrm>
            <a:off x="609600" y="22860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2" name="Google Shape;262;p20"/>
          <p:cNvSpPr txBox="1"/>
          <p:nvPr>
            <p:ph idx="10" type="dt"/>
          </p:nvPr>
        </p:nvSpPr>
        <p:spPr>
          <a:xfrm>
            <a:off x="66294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3" name="Google Shape;263;p20"/>
          <p:cNvSpPr txBox="1"/>
          <p:nvPr>
            <p:ph idx="11" type="ftr"/>
          </p:nvPr>
        </p:nvSpPr>
        <p:spPr>
          <a:xfrm>
            <a:off x="33528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4" name="Google Shape;264;p20"/>
          <p:cNvSpPr txBox="1"/>
          <p:nvPr>
            <p:ph idx="12" type="sldNum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/>
          <p:nvPr>
            <p:ph type="title"/>
          </p:nvPr>
        </p:nvSpPr>
        <p:spPr>
          <a:xfrm>
            <a:off x="457201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7" name="Google Shape;267;p21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8300" lvl="0" marL="457200" algn="l">
              <a:spcBef>
                <a:spcPts val="500"/>
              </a:spcBef>
              <a:spcAft>
                <a:spcPts val="0"/>
              </a:spcAft>
              <a:buSzPts val="2200"/>
              <a:buFont typeface="Tahoma"/>
              <a:buChar char="•"/>
              <a:defRPr sz="2400"/>
            </a:lvl1pPr>
            <a:lvl2pPr indent="-361950" lvl="1" marL="914400" algn="l">
              <a:spcBef>
                <a:spcPts val="400"/>
              </a:spcBef>
              <a:spcAft>
                <a:spcPts val="0"/>
              </a:spcAft>
              <a:buSzPts val="2100"/>
              <a:buFont typeface="Tahoma"/>
              <a:buChar char="–"/>
              <a:defRPr sz="2100"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SzPts val="1800"/>
              <a:buFont typeface="Tahoma"/>
              <a:buChar char="•"/>
              <a:defRPr sz="1800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SzPts val="1500"/>
              <a:buFont typeface="Tahoma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ahoma"/>
              <a:buChar char="–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ahoma"/>
              <a:buChar char="–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ahoma"/>
              <a:buChar char="–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ahoma"/>
              <a:buChar char="–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ahoma"/>
              <a:buChar char="–"/>
              <a:defRPr sz="1500"/>
            </a:lvl9pPr>
          </a:lstStyle>
          <a:p/>
        </p:txBody>
      </p:sp>
      <p:sp>
        <p:nvSpPr>
          <p:cNvPr id="268" name="Google Shape;268;p21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SzPts val="900"/>
              <a:buFont typeface="Tahoma"/>
              <a:buNone/>
              <a:defRPr sz="11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900"/>
              <a:buFont typeface="Tahoma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Font typeface="Tahoma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SzPts val="700"/>
              <a:buFont typeface="Tahoma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ahoma"/>
              <a:buNone/>
              <a:defRPr sz="7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ahoma"/>
              <a:buNone/>
              <a:defRPr sz="7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ahoma"/>
              <a:buNone/>
              <a:defRPr sz="7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ahoma"/>
              <a:buNone/>
              <a:defRPr sz="7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ahoma"/>
              <a:buNone/>
              <a:defRPr sz="700"/>
            </a:lvl9pPr>
          </a:lstStyle>
          <a:p/>
        </p:txBody>
      </p:sp>
      <p:sp>
        <p:nvSpPr>
          <p:cNvPr id="269" name="Google Shape;269;p21"/>
          <p:cNvSpPr txBox="1"/>
          <p:nvPr>
            <p:ph idx="10" type="dt"/>
          </p:nvPr>
        </p:nvSpPr>
        <p:spPr>
          <a:xfrm>
            <a:off x="66294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0" name="Google Shape;270;p21"/>
          <p:cNvSpPr txBox="1"/>
          <p:nvPr>
            <p:ph idx="11" type="ftr"/>
          </p:nvPr>
        </p:nvSpPr>
        <p:spPr>
          <a:xfrm>
            <a:off x="33528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1" name="Google Shape;271;p21"/>
          <p:cNvSpPr txBox="1"/>
          <p:nvPr>
            <p:ph idx="12" type="sldNum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 txBox="1"/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4" name="Google Shape;274;p2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275" name="Google Shape;275;p22"/>
          <p:cNvSpPr txBox="1"/>
          <p:nvPr>
            <p:ph idx="1" type="body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SzPts val="900"/>
              <a:buFont typeface="Tahoma"/>
              <a:buNone/>
              <a:defRPr sz="11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SzPts val="900"/>
              <a:buFont typeface="Tahoma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Font typeface="Tahoma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SzPts val="700"/>
              <a:buFont typeface="Tahoma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ahoma"/>
              <a:buNone/>
              <a:defRPr sz="7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ahoma"/>
              <a:buNone/>
              <a:defRPr sz="7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ahoma"/>
              <a:buNone/>
              <a:defRPr sz="7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ahoma"/>
              <a:buNone/>
              <a:defRPr sz="7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ahoma"/>
              <a:buNone/>
              <a:defRPr sz="700"/>
            </a:lvl9pPr>
          </a:lstStyle>
          <a:p/>
        </p:txBody>
      </p:sp>
      <p:sp>
        <p:nvSpPr>
          <p:cNvPr id="276" name="Google Shape;276;p22"/>
          <p:cNvSpPr txBox="1"/>
          <p:nvPr>
            <p:ph idx="10" type="dt"/>
          </p:nvPr>
        </p:nvSpPr>
        <p:spPr>
          <a:xfrm>
            <a:off x="66294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7" name="Google Shape;277;p22"/>
          <p:cNvSpPr txBox="1"/>
          <p:nvPr>
            <p:ph idx="11" type="ftr"/>
          </p:nvPr>
        </p:nvSpPr>
        <p:spPr>
          <a:xfrm>
            <a:off x="33528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8" name="Google Shape;278;p22"/>
          <p:cNvSpPr txBox="1"/>
          <p:nvPr>
            <p:ph idx="12" type="sldNum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"/>
          <p:cNvSpPr txBox="1"/>
          <p:nvPr>
            <p:ph type="title"/>
          </p:nvPr>
        </p:nvSpPr>
        <p:spPr>
          <a:xfrm>
            <a:off x="609600" y="22860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1" name="Google Shape;281;p23"/>
          <p:cNvSpPr txBox="1"/>
          <p:nvPr>
            <p:ph idx="1" type="body"/>
          </p:nvPr>
        </p:nvSpPr>
        <p:spPr>
          <a:xfrm rot="5400000">
            <a:off x="3181350" y="-914400"/>
            <a:ext cx="30861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spcBef>
                <a:spcPts val="300"/>
              </a:spcBef>
              <a:spcAft>
                <a:spcPts val="0"/>
              </a:spcAft>
              <a:buSzPts val="12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282" name="Google Shape;282;p23"/>
          <p:cNvSpPr txBox="1"/>
          <p:nvPr>
            <p:ph idx="10" type="dt"/>
          </p:nvPr>
        </p:nvSpPr>
        <p:spPr>
          <a:xfrm>
            <a:off x="66294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3" name="Google Shape;283;p23"/>
          <p:cNvSpPr txBox="1"/>
          <p:nvPr>
            <p:ph idx="11" type="ftr"/>
          </p:nvPr>
        </p:nvSpPr>
        <p:spPr>
          <a:xfrm>
            <a:off x="33528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4" name="Google Shape;284;p23"/>
          <p:cNvSpPr txBox="1"/>
          <p:nvPr>
            <p:ph idx="12" type="sldNum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"/>
          <p:cNvSpPr txBox="1"/>
          <p:nvPr>
            <p:ph type="title"/>
          </p:nvPr>
        </p:nvSpPr>
        <p:spPr>
          <a:xfrm rot="5400000">
            <a:off x="5467350" y="1371600"/>
            <a:ext cx="4286250" cy="20002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7" name="Google Shape;287;p24"/>
          <p:cNvSpPr txBox="1"/>
          <p:nvPr>
            <p:ph idx="1" type="body"/>
          </p:nvPr>
        </p:nvSpPr>
        <p:spPr>
          <a:xfrm rot="5400000">
            <a:off x="1390650" y="-552450"/>
            <a:ext cx="4286250" cy="58483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spcBef>
                <a:spcPts val="300"/>
              </a:spcBef>
              <a:spcAft>
                <a:spcPts val="0"/>
              </a:spcAft>
              <a:buSzPts val="12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288" name="Google Shape;288;p24"/>
          <p:cNvSpPr txBox="1"/>
          <p:nvPr>
            <p:ph idx="10" type="dt"/>
          </p:nvPr>
        </p:nvSpPr>
        <p:spPr>
          <a:xfrm>
            <a:off x="66294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9" name="Google Shape;289;p24"/>
          <p:cNvSpPr txBox="1"/>
          <p:nvPr>
            <p:ph idx="11" type="ftr"/>
          </p:nvPr>
        </p:nvSpPr>
        <p:spPr>
          <a:xfrm>
            <a:off x="33528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0" name="Google Shape;290;p24"/>
          <p:cNvSpPr txBox="1"/>
          <p:nvPr>
            <p:ph idx="12" type="sldNum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0" y="0"/>
            <a:ext cx="9144000" cy="5143500"/>
            <a:chOff x="0" y="0"/>
            <a:chExt cx="5760" cy="4320"/>
          </a:xfrm>
        </p:grpSpPr>
        <p:grpSp>
          <p:nvGrpSpPr>
            <p:cNvPr id="52" name="Google Shape;52;p13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53" name="Google Shape;53;p13"/>
              <p:cNvGrpSpPr/>
              <p:nvPr/>
            </p:nvGrpSpPr>
            <p:grpSpPr>
              <a:xfrm>
                <a:off x="0" y="192"/>
                <a:ext cx="5760" cy="4032"/>
                <a:chOff x="0" y="192"/>
                <a:chExt cx="5760" cy="4032"/>
              </a:xfrm>
            </p:grpSpPr>
            <p:cxnSp>
              <p:nvCxnSpPr>
                <p:cNvPr id="54" name="Google Shape;54;p13"/>
                <p:cNvCxnSpPr/>
                <p:nvPr/>
              </p:nvCxnSpPr>
              <p:spPr>
                <a:xfrm>
                  <a:off x="0" y="192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5" name="Google Shape;55;p13"/>
                <p:cNvCxnSpPr/>
                <p:nvPr/>
              </p:nvCxnSpPr>
              <p:spPr>
                <a:xfrm>
                  <a:off x="0" y="384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6" name="Google Shape;56;p13"/>
                <p:cNvCxnSpPr/>
                <p:nvPr/>
              </p:nvCxnSpPr>
              <p:spPr>
                <a:xfrm>
                  <a:off x="0" y="576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7" name="Google Shape;57;p13"/>
                <p:cNvCxnSpPr/>
                <p:nvPr/>
              </p:nvCxnSpPr>
              <p:spPr>
                <a:xfrm>
                  <a:off x="0" y="768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8" name="Google Shape;58;p13"/>
                <p:cNvCxnSpPr/>
                <p:nvPr/>
              </p:nvCxnSpPr>
              <p:spPr>
                <a:xfrm>
                  <a:off x="0" y="960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9" name="Google Shape;59;p13"/>
                <p:cNvCxnSpPr/>
                <p:nvPr/>
              </p:nvCxnSpPr>
              <p:spPr>
                <a:xfrm>
                  <a:off x="0" y="1152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0" name="Google Shape;60;p13"/>
                <p:cNvCxnSpPr/>
                <p:nvPr/>
              </p:nvCxnSpPr>
              <p:spPr>
                <a:xfrm>
                  <a:off x="0" y="1344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1" name="Google Shape;61;p13"/>
                <p:cNvCxnSpPr/>
                <p:nvPr/>
              </p:nvCxnSpPr>
              <p:spPr>
                <a:xfrm>
                  <a:off x="0" y="1536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2" name="Google Shape;62;p13"/>
                <p:cNvCxnSpPr/>
                <p:nvPr/>
              </p:nvCxnSpPr>
              <p:spPr>
                <a:xfrm>
                  <a:off x="0" y="1728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3" name="Google Shape;63;p13"/>
                <p:cNvCxnSpPr/>
                <p:nvPr/>
              </p:nvCxnSpPr>
              <p:spPr>
                <a:xfrm>
                  <a:off x="0" y="1920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4" name="Google Shape;64;p13"/>
                <p:cNvCxnSpPr/>
                <p:nvPr/>
              </p:nvCxnSpPr>
              <p:spPr>
                <a:xfrm>
                  <a:off x="0" y="2112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5" name="Google Shape;65;p13"/>
                <p:cNvCxnSpPr/>
                <p:nvPr/>
              </p:nvCxnSpPr>
              <p:spPr>
                <a:xfrm>
                  <a:off x="0" y="2304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6" name="Google Shape;66;p13"/>
                <p:cNvCxnSpPr/>
                <p:nvPr/>
              </p:nvCxnSpPr>
              <p:spPr>
                <a:xfrm>
                  <a:off x="0" y="2496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7" name="Google Shape;67;p13"/>
                <p:cNvCxnSpPr/>
                <p:nvPr/>
              </p:nvCxnSpPr>
              <p:spPr>
                <a:xfrm>
                  <a:off x="0" y="2688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8" name="Google Shape;68;p13"/>
                <p:cNvCxnSpPr/>
                <p:nvPr/>
              </p:nvCxnSpPr>
              <p:spPr>
                <a:xfrm>
                  <a:off x="0" y="2880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9" name="Google Shape;69;p13"/>
                <p:cNvCxnSpPr/>
                <p:nvPr/>
              </p:nvCxnSpPr>
              <p:spPr>
                <a:xfrm>
                  <a:off x="0" y="3072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0" name="Google Shape;70;p13"/>
                <p:cNvCxnSpPr/>
                <p:nvPr/>
              </p:nvCxnSpPr>
              <p:spPr>
                <a:xfrm>
                  <a:off x="0" y="3264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1" name="Google Shape;71;p13"/>
                <p:cNvCxnSpPr/>
                <p:nvPr/>
              </p:nvCxnSpPr>
              <p:spPr>
                <a:xfrm>
                  <a:off x="0" y="3456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2" name="Google Shape;72;p13"/>
                <p:cNvCxnSpPr/>
                <p:nvPr/>
              </p:nvCxnSpPr>
              <p:spPr>
                <a:xfrm>
                  <a:off x="0" y="3648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3" name="Google Shape;73;p13"/>
                <p:cNvCxnSpPr/>
                <p:nvPr/>
              </p:nvCxnSpPr>
              <p:spPr>
                <a:xfrm>
                  <a:off x="0" y="3840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4" name="Google Shape;74;p13"/>
                <p:cNvCxnSpPr/>
                <p:nvPr/>
              </p:nvCxnSpPr>
              <p:spPr>
                <a:xfrm>
                  <a:off x="0" y="4032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5" name="Google Shape;75;p13"/>
                <p:cNvCxnSpPr/>
                <p:nvPr/>
              </p:nvCxnSpPr>
              <p:spPr>
                <a:xfrm>
                  <a:off x="0" y="4224"/>
                  <a:ext cx="576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76" name="Google Shape;76;p13"/>
              <p:cNvGrpSpPr/>
              <p:nvPr/>
            </p:nvGrpSpPr>
            <p:grpSpPr>
              <a:xfrm>
                <a:off x="192" y="0"/>
                <a:ext cx="5376" cy="4320"/>
                <a:chOff x="192" y="0"/>
                <a:chExt cx="5376" cy="4320"/>
              </a:xfrm>
            </p:grpSpPr>
            <p:cxnSp>
              <p:nvCxnSpPr>
                <p:cNvPr id="77" name="Google Shape;77;p13"/>
                <p:cNvCxnSpPr/>
                <p:nvPr/>
              </p:nvCxnSpPr>
              <p:spPr>
                <a:xfrm>
                  <a:off x="192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8" name="Google Shape;78;p13"/>
                <p:cNvCxnSpPr/>
                <p:nvPr/>
              </p:nvCxnSpPr>
              <p:spPr>
                <a:xfrm>
                  <a:off x="384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9" name="Google Shape;79;p13"/>
                <p:cNvCxnSpPr/>
                <p:nvPr/>
              </p:nvCxnSpPr>
              <p:spPr>
                <a:xfrm>
                  <a:off x="576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0" name="Google Shape;80;p13"/>
                <p:cNvCxnSpPr/>
                <p:nvPr/>
              </p:nvCxnSpPr>
              <p:spPr>
                <a:xfrm>
                  <a:off x="768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1" name="Google Shape;81;p13"/>
                <p:cNvCxnSpPr/>
                <p:nvPr/>
              </p:nvCxnSpPr>
              <p:spPr>
                <a:xfrm>
                  <a:off x="960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2" name="Google Shape;82;p13"/>
                <p:cNvCxnSpPr/>
                <p:nvPr/>
              </p:nvCxnSpPr>
              <p:spPr>
                <a:xfrm>
                  <a:off x="1152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3" name="Google Shape;83;p13"/>
                <p:cNvCxnSpPr/>
                <p:nvPr/>
              </p:nvCxnSpPr>
              <p:spPr>
                <a:xfrm>
                  <a:off x="1344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4" name="Google Shape;84;p13"/>
                <p:cNvCxnSpPr/>
                <p:nvPr/>
              </p:nvCxnSpPr>
              <p:spPr>
                <a:xfrm>
                  <a:off x="1536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5" name="Google Shape;85;p13"/>
                <p:cNvCxnSpPr/>
                <p:nvPr/>
              </p:nvCxnSpPr>
              <p:spPr>
                <a:xfrm>
                  <a:off x="1728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6" name="Google Shape;86;p13"/>
                <p:cNvCxnSpPr/>
                <p:nvPr/>
              </p:nvCxnSpPr>
              <p:spPr>
                <a:xfrm>
                  <a:off x="1920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7" name="Google Shape;87;p13"/>
                <p:cNvCxnSpPr/>
                <p:nvPr/>
              </p:nvCxnSpPr>
              <p:spPr>
                <a:xfrm>
                  <a:off x="2112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8" name="Google Shape;88;p13"/>
                <p:cNvCxnSpPr/>
                <p:nvPr/>
              </p:nvCxnSpPr>
              <p:spPr>
                <a:xfrm>
                  <a:off x="2304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9" name="Google Shape;89;p13"/>
                <p:cNvCxnSpPr/>
                <p:nvPr/>
              </p:nvCxnSpPr>
              <p:spPr>
                <a:xfrm>
                  <a:off x="2496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0" name="Google Shape;90;p13"/>
                <p:cNvCxnSpPr/>
                <p:nvPr/>
              </p:nvCxnSpPr>
              <p:spPr>
                <a:xfrm>
                  <a:off x="2688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1" name="Google Shape;91;p13"/>
                <p:cNvCxnSpPr/>
                <p:nvPr/>
              </p:nvCxnSpPr>
              <p:spPr>
                <a:xfrm>
                  <a:off x="2880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2" name="Google Shape;92;p13"/>
                <p:cNvCxnSpPr/>
                <p:nvPr/>
              </p:nvCxnSpPr>
              <p:spPr>
                <a:xfrm>
                  <a:off x="3072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3" name="Google Shape;93;p13"/>
                <p:cNvCxnSpPr/>
                <p:nvPr/>
              </p:nvCxnSpPr>
              <p:spPr>
                <a:xfrm>
                  <a:off x="3264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4" name="Google Shape;94;p13"/>
                <p:cNvCxnSpPr/>
                <p:nvPr/>
              </p:nvCxnSpPr>
              <p:spPr>
                <a:xfrm>
                  <a:off x="3456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5" name="Google Shape;95;p13"/>
                <p:cNvCxnSpPr/>
                <p:nvPr/>
              </p:nvCxnSpPr>
              <p:spPr>
                <a:xfrm>
                  <a:off x="3648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6" name="Google Shape;96;p13"/>
                <p:cNvCxnSpPr/>
                <p:nvPr/>
              </p:nvCxnSpPr>
              <p:spPr>
                <a:xfrm>
                  <a:off x="3840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7" name="Google Shape;97;p13"/>
                <p:cNvCxnSpPr/>
                <p:nvPr/>
              </p:nvCxnSpPr>
              <p:spPr>
                <a:xfrm>
                  <a:off x="4032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8" name="Google Shape;98;p13"/>
                <p:cNvCxnSpPr/>
                <p:nvPr/>
              </p:nvCxnSpPr>
              <p:spPr>
                <a:xfrm>
                  <a:off x="4224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9" name="Google Shape;99;p13"/>
                <p:cNvCxnSpPr/>
                <p:nvPr/>
              </p:nvCxnSpPr>
              <p:spPr>
                <a:xfrm>
                  <a:off x="4416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0" name="Google Shape;100;p13"/>
                <p:cNvCxnSpPr/>
                <p:nvPr/>
              </p:nvCxnSpPr>
              <p:spPr>
                <a:xfrm>
                  <a:off x="4608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1" name="Google Shape;101;p13"/>
                <p:cNvCxnSpPr/>
                <p:nvPr/>
              </p:nvCxnSpPr>
              <p:spPr>
                <a:xfrm>
                  <a:off x="4800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2" name="Google Shape;102;p13"/>
                <p:cNvCxnSpPr/>
                <p:nvPr/>
              </p:nvCxnSpPr>
              <p:spPr>
                <a:xfrm>
                  <a:off x="4992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3" name="Google Shape;103;p13"/>
                <p:cNvCxnSpPr/>
                <p:nvPr/>
              </p:nvCxnSpPr>
              <p:spPr>
                <a:xfrm>
                  <a:off x="5184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4" name="Google Shape;104;p13"/>
                <p:cNvCxnSpPr/>
                <p:nvPr/>
              </p:nvCxnSpPr>
              <p:spPr>
                <a:xfrm>
                  <a:off x="5376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05" name="Google Shape;105;p13"/>
                <p:cNvCxnSpPr/>
                <p:nvPr/>
              </p:nvCxnSpPr>
              <p:spPr>
                <a:xfrm>
                  <a:off x="5568" y="0"/>
                  <a:ext cx="0" cy="432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sp>
          <p:nvSpPr>
            <p:cNvPr descr="60%" id="106" name="Google Shape;106;p13"/>
            <p:cNvSpPr/>
            <p:nvPr/>
          </p:nvSpPr>
          <p:spPr>
            <a:xfrm>
              <a:off x="2112" y="0"/>
              <a:ext cx="3648" cy="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07" name="Google Shape;107;p13"/>
            <p:cNvGrpSpPr/>
            <p:nvPr/>
          </p:nvGrpSpPr>
          <p:grpSpPr>
            <a:xfrm>
              <a:off x="2064" y="3984"/>
              <a:ext cx="1920" cy="288"/>
              <a:chOff x="2064" y="3984"/>
              <a:chExt cx="1920" cy="288"/>
            </a:xfrm>
          </p:grpSpPr>
          <p:sp>
            <p:nvSpPr>
              <p:cNvPr descr="60%" id="108" name="Google Shape;108;p13"/>
              <p:cNvSpPr/>
              <p:nvPr/>
            </p:nvSpPr>
            <p:spPr>
              <a:xfrm>
                <a:off x="2112" y="4032"/>
                <a:ext cx="1824" cy="19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cxnSp>
            <p:nvCxnSpPr>
              <p:cNvPr id="109" name="Google Shape;109;p13"/>
              <p:cNvCxnSpPr/>
              <p:nvPr/>
            </p:nvCxnSpPr>
            <p:spPr>
              <a:xfrm>
                <a:off x="2064" y="4032"/>
                <a:ext cx="192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0" name="Google Shape;110;p13"/>
              <p:cNvCxnSpPr/>
              <p:nvPr/>
            </p:nvCxnSpPr>
            <p:spPr>
              <a:xfrm>
                <a:off x="2064" y="4224"/>
                <a:ext cx="192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1" name="Google Shape;111;p13"/>
              <p:cNvCxnSpPr/>
              <p:nvPr/>
            </p:nvCxnSpPr>
            <p:spPr>
              <a:xfrm>
                <a:off x="2112" y="3984"/>
                <a:ext cx="0" cy="288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" name="Google Shape;112;p13"/>
              <p:cNvCxnSpPr/>
              <p:nvPr/>
            </p:nvCxnSpPr>
            <p:spPr>
              <a:xfrm>
                <a:off x="3936" y="3984"/>
                <a:ext cx="0" cy="288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13" name="Google Shape;113;p13"/>
            <p:cNvGrpSpPr/>
            <p:nvPr/>
          </p:nvGrpSpPr>
          <p:grpSpPr>
            <a:xfrm>
              <a:off x="4512" y="3984"/>
              <a:ext cx="912" cy="288"/>
              <a:chOff x="4512" y="3984"/>
              <a:chExt cx="912" cy="288"/>
            </a:xfrm>
          </p:grpSpPr>
          <p:sp>
            <p:nvSpPr>
              <p:cNvPr descr="60%" id="114" name="Google Shape;114;p13"/>
              <p:cNvSpPr/>
              <p:nvPr/>
            </p:nvSpPr>
            <p:spPr>
              <a:xfrm>
                <a:off x="4560" y="4032"/>
                <a:ext cx="816" cy="19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cxnSp>
            <p:nvCxnSpPr>
              <p:cNvPr id="115" name="Google Shape;115;p13"/>
              <p:cNvCxnSpPr/>
              <p:nvPr/>
            </p:nvCxnSpPr>
            <p:spPr>
              <a:xfrm>
                <a:off x="4512" y="4032"/>
                <a:ext cx="912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6" name="Google Shape;116;p13"/>
              <p:cNvCxnSpPr/>
              <p:nvPr/>
            </p:nvCxnSpPr>
            <p:spPr>
              <a:xfrm>
                <a:off x="4512" y="4224"/>
                <a:ext cx="912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" name="Google Shape;117;p13"/>
              <p:cNvCxnSpPr/>
              <p:nvPr/>
            </p:nvCxnSpPr>
            <p:spPr>
              <a:xfrm>
                <a:off x="4560" y="3984"/>
                <a:ext cx="0" cy="288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" name="Google Shape;118;p13"/>
              <p:cNvCxnSpPr/>
              <p:nvPr/>
            </p:nvCxnSpPr>
            <p:spPr>
              <a:xfrm>
                <a:off x="5376" y="3984"/>
                <a:ext cx="0" cy="288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19" name="Google Shape;119;p13"/>
            <p:cNvGrpSpPr/>
            <p:nvPr/>
          </p:nvGrpSpPr>
          <p:grpSpPr>
            <a:xfrm>
              <a:off x="624" y="3984"/>
              <a:ext cx="912" cy="288"/>
              <a:chOff x="624" y="3984"/>
              <a:chExt cx="912" cy="288"/>
            </a:xfrm>
          </p:grpSpPr>
          <p:sp>
            <p:nvSpPr>
              <p:cNvPr descr="60%" id="120" name="Google Shape;120;p13"/>
              <p:cNvSpPr/>
              <p:nvPr/>
            </p:nvSpPr>
            <p:spPr>
              <a:xfrm>
                <a:off x="672" y="4032"/>
                <a:ext cx="816" cy="19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cxnSp>
            <p:nvCxnSpPr>
              <p:cNvPr id="121" name="Google Shape;121;p13"/>
              <p:cNvCxnSpPr/>
              <p:nvPr/>
            </p:nvCxnSpPr>
            <p:spPr>
              <a:xfrm>
                <a:off x="624" y="4032"/>
                <a:ext cx="912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2" name="Google Shape;122;p13"/>
              <p:cNvCxnSpPr/>
              <p:nvPr/>
            </p:nvCxnSpPr>
            <p:spPr>
              <a:xfrm>
                <a:off x="624" y="4224"/>
                <a:ext cx="912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3" name="Google Shape;123;p13"/>
              <p:cNvCxnSpPr/>
              <p:nvPr/>
            </p:nvCxnSpPr>
            <p:spPr>
              <a:xfrm>
                <a:off x="672" y="3984"/>
                <a:ext cx="0" cy="288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4" name="Google Shape;124;p13"/>
              <p:cNvCxnSpPr/>
              <p:nvPr/>
            </p:nvCxnSpPr>
            <p:spPr>
              <a:xfrm>
                <a:off x="1488" y="3984"/>
                <a:ext cx="0" cy="288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25" name="Google Shape;125;p13"/>
            <p:cNvCxnSpPr/>
            <p:nvPr/>
          </p:nvCxnSpPr>
          <p:spPr>
            <a:xfrm>
              <a:off x="5568" y="0"/>
              <a:ext cx="0" cy="1488"/>
            </a:xfrm>
            <a:prstGeom prst="straightConnector1">
              <a:avLst/>
            </a:prstGeom>
            <a:noFill/>
            <a:ln cap="flat" cmpd="sng" w="9525">
              <a:solidFill>
                <a:schemeClr val="hlink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26" name="Google Shape;126;p13"/>
            <p:cNvGrpSpPr/>
            <p:nvPr/>
          </p:nvGrpSpPr>
          <p:grpSpPr>
            <a:xfrm>
              <a:off x="261" y="892"/>
              <a:ext cx="1124" cy="1464"/>
              <a:chOff x="96" y="916"/>
              <a:chExt cx="2208" cy="2876"/>
            </a:xfrm>
          </p:grpSpPr>
          <p:cxnSp>
            <p:nvCxnSpPr>
              <p:cNvPr id="127" name="Google Shape;127;p13"/>
              <p:cNvCxnSpPr/>
              <p:nvPr/>
            </p:nvCxnSpPr>
            <p:spPr>
              <a:xfrm rot="10800000">
                <a:off x="96" y="1037"/>
                <a:ext cx="2208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8" name="Google Shape;128;p13"/>
              <p:cNvCxnSpPr/>
              <p:nvPr/>
            </p:nvCxnSpPr>
            <p:spPr>
              <a:xfrm>
                <a:off x="336" y="920"/>
                <a:ext cx="0" cy="287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29" name="Google Shape;129;p13"/>
              <p:cNvSpPr/>
              <p:nvPr/>
            </p:nvSpPr>
            <p:spPr>
              <a:xfrm flipH="1">
                <a:off x="217" y="916"/>
                <a:ext cx="239" cy="239"/>
              </a:xfrm>
              <a:custGeom>
                <a:rect b="b" l="l" r="r" t="t"/>
                <a:pathLst>
                  <a:path extrusionOk="0" fill="none" h="43200" w="43195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extrusionOk="0" h="43200" w="43195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hlink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130" name="Google Shape;130;p13"/>
          <p:cNvSpPr txBox="1"/>
          <p:nvPr>
            <p:ph type="title"/>
          </p:nvPr>
        </p:nvSpPr>
        <p:spPr>
          <a:xfrm>
            <a:off x="609600" y="22860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descr="Rectangle: Click to edit Master text styles&#10;Second level&#10;Third level&#10;Fourth level&#10;Fifth level" id="131" name="Google Shape;131;p13"/>
          <p:cNvSpPr txBox="1"/>
          <p:nvPr>
            <p:ph idx="1" type="body"/>
          </p:nvPr>
        </p:nvSpPr>
        <p:spPr>
          <a:xfrm>
            <a:off x="838200" y="142875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83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hlink"/>
              </a:buClr>
              <a:buSzPts val="2200"/>
              <a:buFont typeface="Tahoma"/>
              <a:buChar char="•"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100"/>
              <a:buFont typeface="Tahoma"/>
              <a:buChar char="–"/>
              <a:defRPr b="0" i="0" sz="21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ahoma"/>
              <a:buChar char="•"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Tahoma"/>
              <a:buChar char="–"/>
              <a:defRPr b="0" i="0" sz="1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ahoma"/>
              <a:buChar char="–"/>
              <a:defRPr b="0" i="0" sz="1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ahoma"/>
              <a:buChar char="–"/>
              <a:defRPr b="0" i="0" sz="1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ahoma"/>
              <a:buChar char="–"/>
              <a:defRPr b="0" i="0" sz="1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ahoma"/>
              <a:buChar char="–"/>
              <a:defRPr b="0" i="0" sz="1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ahoma"/>
              <a:buChar char="–"/>
              <a:defRPr b="0" i="0" sz="15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2" name="Google Shape;132;p13"/>
          <p:cNvSpPr txBox="1"/>
          <p:nvPr>
            <p:ph idx="10" type="dt"/>
          </p:nvPr>
        </p:nvSpPr>
        <p:spPr>
          <a:xfrm>
            <a:off x="66294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3" name="Google Shape;133;p13"/>
          <p:cNvSpPr txBox="1"/>
          <p:nvPr>
            <p:ph idx="11" type="ftr"/>
          </p:nvPr>
        </p:nvSpPr>
        <p:spPr>
          <a:xfrm>
            <a:off x="33528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4" name="Google Shape;134;p13"/>
          <p:cNvSpPr txBox="1"/>
          <p:nvPr>
            <p:ph idx="12" type="sldNum"/>
          </p:nvPr>
        </p:nvSpPr>
        <p:spPr>
          <a:xfrm>
            <a:off x="1066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sz="11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0" marR="0" rtl="0" algn="l">
              <a:spcBef>
                <a:spcPts val="0"/>
              </a:spcBef>
              <a:buNone/>
              <a:defRPr b="0" sz="11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0" marR="0" rtl="0" algn="l">
              <a:spcBef>
                <a:spcPts val="0"/>
              </a:spcBef>
              <a:buNone/>
              <a:defRPr b="0" sz="11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0" marR="0" rtl="0" algn="l">
              <a:spcBef>
                <a:spcPts val="0"/>
              </a:spcBef>
              <a:buNone/>
              <a:defRPr b="0" sz="11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0" marR="0" rtl="0" algn="l">
              <a:spcBef>
                <a:spcPts val="0"/>
              </a:spcBef>
              <a:buNone/>
              <a:defRPr b="0" sz="11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0" marR="0" rtl="0" algn="l">
              <a:spcBef>
                <a:spcPts val="0"/>
              </a:spcBef>
              <a:buNone/>
              <a:defRPr b="0" sz="11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0" marR="0" rtl="0" algn="l">
              <a:spcBef>
                <a:spcPts val="0"/>
              </a:spcBef>
              <a:buNone/>
              <a:defRPr b="0" sz="11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0" marR="0" rtl="0" algn="l">
              <a:spcBef>
                <a:spcPts val="0"/>
              </a:spcBef>
              <a:buNone/>
              <a:defRPr b="0" sz="11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0" marR="0" rtl="0" algn="l">
              <a:spcBef>
                <a:spcPts val="0"/>
              </a:spcBef>
              <a:buNone/>
              <a:defRPr b="0" sz="11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5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Relationship Id="rId5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13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"/>
          <p:cNvSpPr/>
          <p:nvPr/>
        </p:nvSpPr>
        <p:spPr>
          <a:xfrm>
            <a:off x="629562" y="735547"/>
            <a:ext cx="8208912" cy="318548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Государственное учреждение образования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«Гимназия №2 г. Солигорска»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Людмила Антоновна Ларчик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учитель истории и обществоведения высшей квалификационной категории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Урок Всемирной истории Нового времени в 8 классе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Тема урока : «Образование, наука и техника»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4"/>
          <p:cNvSpPr/>
          <p:nvPr/>
        </p:nvSpPr>
        <p:spPr>
          <a:xfrm>
            <a:off x="467544" y="141480"/>
            <a:ext cx="8388354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Переворот в технике и развитие транспорта. </a:t>
            </a:r>
            <a:endParaRPr sz="1100"/>
          </a:p>
        </p:txBody>
      </p:sp>
      <p:sp>
        <p:nvSpPr>
          <p:cNvPr id="368" name="Google Shape;368;p34"/>
          <p:cNvSpPr/>
          <p:nvPr/>
        </p:nvSpPr>
        <p:spPr>
          <a:xfrm>
            <a:off x="143508" y="1113588"/>
            <a:ext cx="8872862" cy="36702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Конец XVIII в.- </a:t>
            </a: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изобретение парового двигателя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           ( фр. Д.Папеном, англ.Т.Севери и Т.Ньюкоменом).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Разработан процесс выплавки стали из чугуна.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Возникла новая отрасль производства — машиностроение.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✔"/>
            </a:pPr>
            <a:r>
              <a:rPr b="1" lang="ru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В начале XX в. </a:t>
            </a: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русские конструкторы спустили на воду первый теплоход, </a:t>
            </a:r>
            <a:endParaRPr b="1" sz="15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который приводился в движение двигателем внутреннего сгорания — дизелем.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✔"/>
            </a:pPr>
            <a:r>
              <a:rPr b="1" lang="ru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1803г.- </a:t>
            </a: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изобретение паровоза. </a:t>
            </a:r>
            <a:endParaRPr b="1" sz="15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✔"/>
            </a:pPr>
            <a:r>
              <a:rPr b="1" lang="ru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1825.- </a:t>
            </a: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строительство железных дорог.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✔"/>
            </a:pPr>
            <a:r>
              <a:rPr b="1" lang="ru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На рубеже XIX—XX вв.- </a:t>
            </a: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возникли новые виды транспорта – автомобильный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и воздушный.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✔"/>
            </a:pPr>
            <a:r>
              <a:rPr b="1" lang="ru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1903 г.</a:t>
            </a: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-братья Уилбур и Орвилл Райты, создали свой первый самолет. </a:t>
            </a:r>
            <a:endParaRPr b="1" sz="15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✔"/>
            </a:pPr>
            <a:r>
              <a:rPr b="1" lang="ru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1869 г.</a:t>
            </a: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-завершилось строительство Суэцкого канала, который соединил </a:t>
            </a:r>
            <a:endParaRPr b="1" sz="15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Красное море со Средиземным. </a:t>
            </a:r>
            <a:endParaRPr b="1" sz="15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✔"/>
            </a:pPr>
            <a:r>
              <a:rPr b="1" lang="ru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1914 г.- </a:t>
            </a: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введен в строй Панамский канал, связавший Атлантику с Тихим океаном.</a:t>
            </a:r>
            <a:endParaRPr b="1" sz="15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9" name="Google Shape;36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1346" y="621970"/>
            <a:ext cx="810583" cy="90483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70" name="Google Shape;37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2071" y="621970"/>
            <a:ext cx="702078" cy="90427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71" name="Google Shape;37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66683" y="578761"/>
            <a:ext cx="683236" cy="99069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72" name="Google Shape;372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98198" y="3489852"/>
            <a:ext cx="1136969" cy="59406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5"/>
          <p:cNvSpPr/>
          <p:nvPr/>
        </p:nvSpPr>
        <p:spPr>
          <a:xfrm>
            <a:off x="2057400" y="0"/>
            <a:ext cx="5943600" cy="400050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Связь науки с практикой</a:t>
            </a:r>
            <a:endParaRPr sz="1100"/>
          </a:p>
        </p:txBody>
      </p:sp>
      <p:sp>
        <p:nvSpPr>
          <p:cNvPr id="378" name="Google Shape;378;p35"/>
          <p:cNvSpPr txBox="1"/>
          <p:nvPr/>
        </p:nvSpPr>
        <p:spPr>
          <a:xfrm>
            <a:off x="522451" y="665975"/>
            <a:ext cx="2143200" cy="284700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Майкл Фарадей</a:t>
            </a:r>
            <a:endParaRPr sz="1100"/>
          </a:p>
        </p:txBody>
      </p:sp>
      <p:sp>
        <p:nvSpPr>
          <p:cNvPr id="379" name="Google Shape;379;p35"/>
          <p:cNvSpPr txBox="1"/>
          <p:nvPr/>
        </p:nvSpPr>
        <p:spPr>
          <a:xfrm>
            <a:off x="6678225" y="637325"/>
            <a:ext cx="1921200" cy="284700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Джеймс Максвелл</a:t>
            </a:r>
            <a:endParaRPr sz="1100"/>
          </a:p>
        </p:txBody>
      </p:sp>
      <p:pic>
        <p:nvPicPr>
          <p:cNvPr id="380" name="Google Shape;38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508" y="949842"/>
            <a:ext cx="25717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8234" y="942976"/>
            <a:ext cx="2143125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5"/>
          <p:cNvSpPr/>
          <p:nvPr/>
        </p:nvSpPr>
        <p:spPr>
          <a:xfrm>
            <a:off x="2806183" y="914330"/>
            <a:ext cx="3764039" cy="334707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Наука об электричестве привела к созданию электротехнической промышленности.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Сначала был изобретен </a:t>
            </a:r>
            <a:r>
              <a:rPr b="1" i="1" lang="ru" sz="15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электродвигатель,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а в </a:t>
            </a:r>
            <a:r>
              <a:rPr b="1" lang="ru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1880 г.</a:t>
            </a: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немецкая фирма «Сименс» изготовила первый </a:t>
            </a:r>
            <a:r>
              <a:rPr b="1" i="1" lang="ru" sz="15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электропоезд.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Заработали первые в мире </a:t>
            </a:r>
            <a:r>
              <a:rPr b="1" i="1" lang="ru" sz="15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электростанции</a:t>
            </a: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на фабриках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и заводах всё шире начали применяться </a:t>
            </a:r>
            <a:r>
              <a:rPr b="1" i="1" lang="ru" sz="15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электромоторы</a:t>
            </a: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✔"/>
            </a:pP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 улицах европейских городов загрохотали </a:t>
            </a:r>
            <a:r>
              <a:rPr b="1" i="1" lang="ru" sz="15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трамваи</a:t>
            </a:r>
            <a:r>
              <a:rPr b="1" lang="ru" sz="1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b="1" sz="15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3" name="Google Shape;383;p35"/>
          <p:cNvSpPr txBox="1"/>
          <p:nvPr/>
        </p:nvSpPr>
        <p:spPr>
          <a:xfrm>
            <a:off x="143500" y="3566525"/>
            <a:ext cx="252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1831г.- </a:t>
            </a:r>
            <a:r>
              <a:rPr lang="ru">
                <a:solidFill>
                  <a:srgbClr val="351C75"/>
                </a:solidFill>
                <a:latin typeface="Tahoma"/>
                <a:ea typeface="Tahoma"/>
                <a:cs typeface="Tahoma"/>
                <a:sym typeface="Tahoma"/>
              </a:rPr>
              <a:t>открыл явление электромагнитной индукции</a:t>
            </a:r>
            <a:endParaRPr>
              <a:solidFill>
                <a:srgbClr val="351C7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4" name="Google Shape;384;p35"/>
          <p:cNvSpPr txBox="1"/>
          <p:nvPr/>
        </p:nvSpPr>
        <p:spPr>
          <a:xfrm>
            <a:off x="6600725" y="3645800"/>
            <a:ext cx="2375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1873г.-</a:t>
            </a:r>
            <a:r>
              <a:rPr lang="ru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">
                <a:solidFill>
                  <a:srgbClr val="20124D"/>
                </a:solidFill>
                <a:latin typeface="Tahoma"/>
                <a:ea typeface="Tahoma"/>
                <a:cs typeface="Tahoma"/>
                <a:sym typeface="Tahoma"/>
              </a:rPr>
              <a:t>доказал связь между электричеством и магнетизмом</a:t>
            </a:r>
            <a:endParaRPr>
              <a:solidFill>
                <a:srgbClr val="20124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6"/>
          <p:cNvSpPr/>
          <p:nvPr/>
        </p:nvSpPr>
        <p:spPr>
          <a:xfrm>
            <a:off x="89502" y="141480"/>
            <a:ext cx="9054498" cy="400050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Средства связи. Кинематограф. </a:t>
            </a:r>
            <a:endParaRPr b="1"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36"/>
          <p:cNvPicPr preferRelativeResize="0"/>
          <p:nvPr/>
        </p:nvPicPr>
        <p:blipFill rotWithShape="1">
          <a:blip r:embed="rId3">
            <a:alphaModFix/>
          </a:blip>
          <a:srcRect b="0" l="2742" r="0" t="0"/>
          <a:stretch/>
        </p:blipFill>
        <p:spPr>
          <a:xfrm>
            <a:off x="29025" y="627525"/>
            <a:ext cx="4574976" cy="3665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6"/>
          <p:cNvPicPr preferRelativeResize="0"/>
          <p:nvPr/>
        </p:nvPicPr>
        <p:blipFill rotWithShape="1">
          <a:blip r:embed="rId4">
            <a:alphaModFix/>
          </a:blip>
          <a:srcRect b="0" l="4706" r="4102" t="0"/>
          <a:stretch/>
        </p:blipFill>
        <p:spPr>
          <a:xfrm>
            <a:off x="4505100" y="1120350"/>
            <a:ext cx="4574980" cy="317270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6"/>
          <p:cNvSpPr txBox="1"/>
          <p:nvPr/>
        </p:nvSpPr>
        <p:spPr>
          <a:xfrm>
            <a:off x="4862800" y="4240375"/>
            <a:ext cx="4094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1876г.   </a:t>
            </a:r>
            <a:r>
              <a:rPr b="1" lang="ru" sz="1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А.Г.Белл- </a:t>
            </a:r>
            <a:r>
              <a:rPr b="1" lang="ru">
                <a:latin typeface="Tahoma"/>
                <a:ea typeface="Tahoma"/>
                <a:cs typeface="Tahoma"/>
                <a:sym typeface="Tahoma"/>
              </a:rPr>
              <a:t>изобретает</a:t>
            </a:r>
            <a:r>
              <a:rPr b="1" lang="ru" sz="1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телефон</a:t>
            </a:r>
            <a:endParaRPr b="1" sz="1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3" name="Google Shape;393;p36"/>
          <p:cNvSpPr txBox="1"/>
          <p:nvPr/>
        </p:nvSpPr>
        <p:spPr>
          <a:xfrm>
            <a:off x="2829250" y="3300850"/>
            <a:ext cx="95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1836г.</a:t>
            </a:r>
            <a:endParaRPr b="1">
              <a:solidFill>
                <a:srgbClr val="C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7"/>
          <p:cNvSpPr txBox="1"/>
          <p:nvPr/>
        </p:nvSpPr>
        <p:spPr>
          <a:xfrm>
            <a:off x="0" y="0"/>
            <a:ext cx="6050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C00000"/>
                </a:solidFill>
              </a:rPr>
              <a:t>1877 г.</a:t>
            </a:r>
            <a:r>
              <a:rPr lang="ru"/>
              <a:t> Томас Эдисон изобрёл</a:t>
            </a:r>
            <a:r>
              <a:rPr lang="ru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ru" sz="1800">
                <a:solidFill>
                  <a:srgbClr val="C00000"/>
                </a:solidFill>
                <a:latin typeface="Lobster"/>
                <a:ea typeface="Lobster"/>
                <a:cs typeface="Lobster"/>
                <a:sym typeface="Lobster"/>
              </a:rPr>
              <a:t>фонограф</a:t>
            </a:r>
            <a:r>
              <a:rPr lang="ru"/>
              <a:t>, а</a:t>
            </a:r>
            <a:r>
              <a:rPr lang="ru"/>
              <a:t>ппарат для записи и воспроизведения звука. </a:t>
            </a:r>
            <a:endParaRPr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99" name="Google Shape;399;p37"/>
          <p:cNvPicPr preferRelativeResize="0"/>
          <p:nvPr/>
        </p:nvPicPr>
        <p:blipFill rotWithShape="1">
          <a:blip r:embed="rId3">
            <a:alphaModFix/>
          </a:blip>
          <a:srcRect b="6015" l="0" r="0" t="0"/>
          <a:stretch/>
        </p:blipFill>
        <p:spPr>
          <a:xfrm>
            <a:off x="101700" y="677100"/>
            <a:ext cx="5948700" cy="4108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7"/>
          <p:cNvSpPr txBox="1"/>
          <p:nvPr/>
        </p:nvSpPr>
        <p:spPr>
          <a:xfrm>
            <a:off x="6159150" y="72525"/>
            <a:ext cx="2793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1879г.</a:t>
            </a:r>
            <a:r>
              <a:rPr lang="ru">
                <a:latin typeface="Tahoma"/>
                <a:ea typeface="Tahoma"/>
                <a:cs typeface="Tahoma"/>
                <a:sym typeface="Tahoma"/>
              </a:rPr>
              <a:t>-изобретение им же электрической лампочки.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01" name="Google Shape;40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9150" y="686800"/>
            <a:ext cx="2471585" cy="408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38"/>
          <p:cNvPicPr preferRelativeResize="0"/>
          <p:nvPr/>
        </p:nvPicPr>
        <p:blipFill rotWithShape="1">
          <a:blip r:embed="rId3">
            <a:alphaModFix/>
          </a:blip>
          <a:srcRect b="8800" l="0" r="0" t="0"/>
          <a:stretch/>
        </p:blipFill>
        <p:spPr>
          <a:xfrm>
            <a:off x="36275" y="0"/>
            <a:ext cx="5470199" cy="28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1550" y="1975127"/>
            <a:ext cx="4953100" cy="309957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8"/>
          <p:cNvSpPr txBox="1"/>
          <p:nvPr/>
        </p:nvSpPr>
        <p:spPr>
          <a:xfrm>
            <a:off x="94300" y="2858300"/>
            <a:ext cx="3000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</a:t>
            </a:r>
            <a:r>
              <a:rPr lang="ru"/>
              <a:t>ратья Луи и Огюст Люмьеры изобрели  в</a:t>
            </a:r>
            <a:r>
              <a:rPr b="1" lang="ru" sz="1700">
                <a:solidFill>
                  <a:srgbClr val="C00000"/>
                </a:solidFill>
              </a:rPr>
              <a:t> 1895 г.</a:t>
            </a:r>
            <a:r>
              <a:rPr lang="ru"/>
              <a:t> аппарат для съемки и проецирования «движущихся фотографий» — первый пригодный к практическому использованию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киноаппарат, получивший название </a:t>
            </a:r>
            <a:r>
              <a:rPr lang="ru" sz="1700">
                <a:solidFill>
                  <a:srgbClr val="C00000"/>
                </a:solidFill>
                <a:latin typeface="Lobster"/>
                <a:ea typeface="Lobster"/>
                <a:cs typeface="Lobster"/>
                <a:sym typeface="Lobster"/>
              </a:rPr>
              <a:t>«кинематограф». </a:t>
            </a:r>
            <a:endParaRPr sz="1700">
              <a:solidFill>
                <a:srgbClr val="C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9" name="Google Shape;40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6475" y="0"/>
            <a:ext cx="1279773" cy="197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6"/>
          <p:cNvSpPr/>
          <p:nvPr/>
        </p:nvSpPr>
        <p:spPr>
          <a:xfrm>
            <a:off x="2773522" y="439254"/>
            <a:ext cx="6024236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495FCB"/>
                </a:solidFill>
                <a:latin typeface="Tahoma"/>
                <a:ea typeface="Tahoma"/>
                <a:cs typeface="Tahoma"/>
                <a:sym typeface="Tahoma"/>
              </a:rPr>
              <a:t>Домашнее задание</a:t>
            </a:r>
            <a:endParaRPr b="1" sz="4100">
              <a:solidFill>
                <a:srgbClr val="495FC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1" name="Google Shape;301;p26"/>
          <p:cNvSpPr/>
          <p:nvPr/>
        </p:nvSpPr>
        <p:spPr>
          <a:xfrm>
            <a:off x="2343391" y="1545636"/>
            <a:ext cx="6616425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4C0066"/>
                </a:solidFill>
                <a:latin typeface="Tahoma"/>
                <a:ea typeface="Tahoma"/>
                <a:cs typeface="Tahoma"/>
                <a:sym typeface="Tahoma"/>
              </a:rPr>
              <a:t>§ 9, задание 3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4C0066"/>
                </a:solidFill>
                <a:latin typeface="Tahoma"/>
                <a:ea typeface="Tahoma"/>
                <a:cs typeface="Tahoma"/>
                <a:sym typeface="Tahoma"/>
              </a:rPr>
              <a:t>стр.56. </a:t>
            </a:r>
            <a:endParaRPr sz="3600">
              <a:solidFill>
                <a:srgbClr val="4C00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1760-4" id="302" name="Google Shape;30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1463" y="3582695"/>
            <a:ext cx="3418699" cy="156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0162" y="3582695"/>
            <a:ext cx="3098738" cy="15608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BAGGAGE\MENU_R.BMP" id="304" name="Google Shape;30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" y="0"/>
            <a:ext cx="26114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WINDOWS\Рабочий стол\8 кл\фон.jpg" id="309" name="Google Shape;309;p27"/>
          <p:cNvPicPr preferRelativeResize="0"/>
          <p:nvPr/>
        </p:nvPicPr>
        <p:blipFill rotWithShape="1">
          <a:blip r:embed="rId3">
            <a:alphaModFix/>
          </a:blip>
          <a:srcRect b="0" l="0" r="20000" t="0"/>
          <a:stretch/>
        </p:blipFill>
        <p:spPr>
          <a:xfrm>
            <a:off x="1143000" y="-72629"/>
            <a:ext cx="6858000" cy="520303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7"/>
          <p:cNvSpPr txBox="1"/>
          <p:nvPr>
            <p:ph type="ctrTitle"/>
          </p:nvPr>
        </p:nvSpPr>
        <p:spPr>
          <a:xfrm>
            <a:off x="1285875" y="3273828"/>
            <a:ext cx="657225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Образование,</a:t>
            </a:r>
            <a:br>
              <a:rPr b="1" lang="ru" sz="7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" sz="7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наука и техника</a:t>
            </a:r>
            <a:endParaRPr b="1" sz="7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/>
          <p:nvPr/>
        </p:nvSpPr>
        <p:spPr>
          <a:xfrm>
            <a:off x="2335975" y="0"/>
            <a:ext cx="40797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4C0066"/>
                </a:solidFill>
                <a:latin typeface="Lobster"/>
                <a:ea typeface="Lobster"/>
                <a:cs typeface="Lobster"/>
                <a:sym typeface="Lobster"/>
              </a:rPr>
              <a:t>Вспомним!</a:t>
            </a:r>
            <a:endParaRPr b="1" sz="4100">
              <a:solidFill>
                <a:srgbClr val="4C0066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16" name="Google Shape;316;p28"/>
          <p:cNvSpPr txBox="1"/>
          <p:nvPr/>
        </p:nvSpPr>
        <p:spPr>
          <a:xfrm>
            <a:off x="629562" y="775052"/>
            <a:ext cx="7600800" cy="3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Каковы основные причины европейских революций начала XIX века?</a:t>
            </a:r>
            <a:endParaRPr b="1"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Каковы причины тяжёлого положения рабочих?</a:t>
            </a:r>
            <a:endParaRPr sz="1100"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 предлагали решить вышеназванные проблемы представители различных течений?</a:t>
            </a:r>
            <a:endParaRPr b="1"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Чем объясняется высокая популярность марксизма?</a:t>
            </a:r>
            <a:endParaRPr sz="1100"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Каковы основные положения марксистского учения?</a:t>
            </a:r>
            <a:endParaRPr b="1"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Какую роль в распространении марксизма сыграли I и II Интернационалы?</a:t>
            </a:r>
            <a:endParaRPr sz="1100"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Каковы причины появления новых течений в рабочем движении?</a:t>
            </a:r>
            <a:endParaRPr b="1"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Охарактеризуйте уровень образованности европейского общества в XIX-начале ХХвв.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17" name="Google Shape;31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8075" y="105198"/>
            <a:ext cx="1294550" cy="173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9"/>
          <p:cNvSpPr/>
          <p:nvPr/>
        </p:nvSpPr>
        <p:spPr>
          <a:xfrm>
            <a:off x="590534" y="87474"/>
            <a:ext cx="8262918" cy="44319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495FCB"/>
                </a:solidFill>
                <a:latin typeface="Tahoma"/>
                <a:ea typeface="Tahoma"/>
                <a:cs typeface="Tahoma"/>
                <a:sym typeface="Tahoma"/>
              </a:rPr>
              <a:t>Проблемное задание!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100">
              <a:solidFill>
                <a:srgbClr val="4C0066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4C0066"/>
                </a:solidFill>
                <a:latin typeface="Tahoma"/>
                <a:ea typeface="Tahoma"/>
                <a:cs typeface="Tahoma"/>
                <a:sym typeface="Tahoma"/>
              </a:rPr>
              <a:t>Что способствовало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4C0066"/>
                </a:solidFill>
                <a:latin typeface="Tahoma"/>
                <a:ea typeface="Tahoma"/>
                <a:cs typeface="Tahoma"/>
                <a:sym typeface="Tahoma"/>
              </a:rPr>
              <a:t>распространению образования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4C0066"/>
                </a:solidFill>
                <a:latin typeface="Tahoma"/>
                <a:ea typeface="Tahoma"/>
                <a:cs typeface="Tahoma"/>
                <a:sym typeface="Tahoma"/>
              </a:rPr>
              <a:t>в европейских странах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4C0066"/>
                </a:solidFill>
                <a:latin typeface="Tahoma"/>
                <a:ea typeface="Tahoma"/>
                <a:cs typeface="Tahoma"/>
                <a:sym typeface="Tahoma"/>
              </a:rPr>
              <a:t>в индустриальную эпоху?</a:t>
            </a:r>
            <a:endParaRPr b="1" sz="4100">
              <a:solidFill>
                <a:srgbClr val="4C00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3" name="Google Shape;32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29" y="87475"/>
            <a:ext cx="1043000" cy="13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1" y="0"/>
            <a:ext cx="1035306" cy="138361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0"/>
          <p:cNvSpPr txBox="1"/>
          <p:nvPr/>
        </p:nvSpPr>
        <p:spPr>
          <a:xfrm>
            <a:off x="1223628" y="303498"/>
            <a:ext cx="7830900" cy="25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Общество стало богаче;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Значительно улучшилось материальное положение людей;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3. Индустриальные страны нуждались в квалифицированных   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кадрах;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4. Начался переход ко всеобщему обязательному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обучению: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а. </a:t>
            </a:r>
            <a:r>
              <a:rPr b="1" lang="ru" sz="18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1870г.</a:t>
            </a:r>
            <a:r>
              <a:rPr b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в Англии принят </a:t>
            </a:r>
            <a:r>
              <a:rPr b="1" i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Закон об обязательном    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образовании всех детей до 12 лет;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б. </a:t>
            </a:r>
            <a:r>
              <a:rPr b="1" i="1" lang="ru" sz="18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1882г.</a:t>
            </a:r>
            <a:r>
              <a:rPr b="1" i="1" lang="ru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принятие такого же закона во Франции;</a:t>
            </a:r>
            <a:endParaRPr b="1" i="1"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0" name="Google Shape;330;p30"/>
          <p:cNvSpPr txBox="1"/>
          <p:nvPr/>
        </p:nvSpPr>
        <p:spPr>
          <a:xfrm>
            <a:off x="2681790" y="3057804"/>
            <a:ext cx="5595522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К концу XIXв. число грамотных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среди мужчин в Западной Европе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составило 90%!</a:t>
            </a:r>
            <a:endParaRPr b="1" sz="2400">
              <a:solidFill>
                <a:srgbClr val="C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1" name="Google Shape;33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684" y="2571750"/>
            <a:ext cx="1907960" cy="2494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1"/>
          <p:cNvSpPr txBox="1"/>
          <p:nvPr>
            <p:ph type="title"/>
          </p:nvPr>
        </p:nvSpPr>
        <p:spPr>
          <a:xfrm>
            <a:off x="2411760" y="628650"/>
            <a:ext cx="5417790" cy="1295028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Французский учёный </a:t>
            </a:r>
            <a:r>
              <a:rPr b="1" lang="ru" sz="15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Луи Пастер</a:t>
            </a:r>
            <a:r>
              <a:rPr b="1" lang="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(1822-1895) заложил основы современных микробиологии (наука о микроорганизмах) и иммунологии (наука о защитных свойствах организма), что позволило начать успешную борьбу с инфекционными заболеваниями</a:t>
            </a:r>
            <a:endParaRPr/>
          </a:p>
        </p:txBody>
      </p:sp>
      <p:sp>
        <p:nvSpPr>
          <p:cNvPr id="337" name="Google Shape;337;p31"/>
          <p:cNvSpPr txBox="1"/>
          <p:nvPr>
            <p:ph idx="1" type="body"/>
          </p:nvPr>
        </p:nvSpPr>
        <p:spPr>
          <a:xfrm>
            <a:off x="217161" y="3381840"/>
            <a:ext cx="4665408" cy="1026114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b="1" lang="ru" sz="1500"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b="1" lang="ru" sz="19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1895 г.</a:t>
            </a:r>
            <a:r>
              <a:rPr b="1" lang="ru" sz="1500">
                <a:latin typeface="Arial"/>
                <a:ea typeface="Arial"/>
                <a:cs typeface="Arial"/>
                <a:sym typeface="Arial"/>
              </a:rPr>
              <a:t> немецкий учёный</a:t>
            </a:r>
            <a:r>
              <a:rPr b="1" lang="ru" sz="15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" sz="15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Вильгельм Рентген</a:t>
            </a:r>
            <a:r>
              <a:rPr b="1" lang="ru" sz="1500">
                <a:latin typeface="Arial"/>
                <a:ea typeface="Arial"/>
                <a:cs typeface="Arial"/>
                <a:sym typeface="Arial"/>
              </a:rPr>
              <a:t> (1845-1923) открыл рентгеновские лучи (названы в его честь), которые сразу стали применяться в медицине и технике.</a:t>
            </a:r>
            <a:endParaRPr/>
          </a:p>
        </p:txBody>
      </p:sp>
      <p:sp>
        <p:nvSpPr>
          <p:cNvPr id="338" name="Google Shape;338;p31"/>
          <p:cNvSpPr/>
          <p:nvPr/>
        </p:nvSpPr>
        <p:spPr>
          <a:xfrm>
            <a:off x="2057400" y="178268"/>
            <a:ext cx="5943600" cy="400050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Наука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39" name="Google Shape;339;p31"/>
          <p:cNvSpPr txBox="1"/>
          <p:nvPr/>
        </p:nvSpPr>
        <p:spPr>
          <a:xfrm>
            <a:off x="4171950" y="945356"/>
            <a:ext cx="360045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40" name="Google Shape;34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737" y="87474"/>
            <a:ext cx="2102014" cy="290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0042" y="2193708"/>
            <a:ext cx="3905457" cy="2538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/>
          <p:nvPr/>
        </p:nvSpPr>
        <p:spPr>
          <a:xfrm>
            <a:off x="271375" y="2386575"/>
            <a:ext cx="3710400" cy="500100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Мария Склодовская-Кюри и Пьер Кюри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2"/>
          <p:cNvSpPr txBox="1"/>
          <p:nvPr/>
        </p:nvSpPr>
        <p:spPr>
          <a:xfrm>
            <a:off x="5364450" y="2107175"/>
            <a:ext cx="1404300" cy="500100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Нильс Бор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(Дания)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2"/>
          <p:cNvSpPr txBox="1"/>
          <p:nvPr/>
        </p:nvSpPr>
        <p:spPr>
          <a:xfrm>
            <a:off x="6898550" y="2146693"/>
            <a:ext cx="1754400" cy="715800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Эрнест Резерфорд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(Англия)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617" y="207107"/>
            <a:ext cx="3535249" cy="213471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2"/>
          <p:cNvSpPr txBox="1"/>
          <p:nvPr/>
        </p:nvSpPr>
        <p:spPr>
          <a:xfrm>
            <a:off x="1504049" y="2586225"/>
            <a:ext cx="123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(Польша)</a:t>
            </a:r>
            <a:endParaRPr b="1"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1" name="Google Shape;351;p32"/>
          <p:cNvSpPr/>
          <p:nvPr/>
        </p:nvSpPr>
        <p:spPr>
          <a:xfrm>
            <a:off x="257979" y="3590593"/>
            <a:ext cx="85926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открытие радиоактивности и научные разработки в области атомного ядра</a:t>
            </a:r>
            <a:endParaRPr sz="1100"/>
          </a:p>
        </p:txBody>
      </p:sp>
      <p:sp>
        <p:nvSpPr>
          <p:cNvPr id="352" name="Google Shape;352;p32"/>
          <p:cNvSpPr/>
          <p:nvPr/>
        </p:nvSpPr>
        <p:spPr>
          <a:xfrm>
            <a:off x="3852120" y="2679824"/>
            <a:ext cx="1404300" cy="733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53" name="Google Shape;353;p32"/>
          <p:cNvPicPr preferRelativeResize="0"/>
          <p:nvPr/>
        </p:nvPicPr>
        <p:blipFill rotWithShape="1">
          <a:blip r:embed="rId4">
            <a:alphaModFix/>
          </a:blip>
          <a:srcRect b="0" l="9136" r="5049" t="0"/>
          <a:stretch/>
        </p:blipFill>
        <p:spPr>
          <a:xfrm>
            <a:off x="4388207" y="520273"/>
            <a:ext cx="2268253" cy="1561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2"/>
          <p:cNvPicPr preferRelativeResize="0"/>
          <p:nvPr/>
        </p:nvPicPr>
        <p:blipFill rotWithShape="1">
          <a:blip r:embed="rId5">
            <a:alphaModFix/>
          </a:blip>
          <a:srcRect b="6700" l="0" r="6800" t="3188"/>
          <a:stretch/>
        </p:blipFill>
        <p:spPr>
          <a:xfrm>
            <a:off x="7088550" y="80764"/>
            <a:ext cx="1418071" cy="1946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 txBox="1"/>
          <p:nvPr/>
        </p:nvSpPr>
        <p:spPr>
          <a:xfrm>
            <a:off x="812501" y="4791375"/>
            <a:ext cx="1981800" cy="284700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Чарльз Дарвин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981" y="1270781"/>
            <a:ext cx="2592288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3868" y="1383618"/>
            <a:ext cx="5524380" cy="368476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3"/>
          <p:cNvSpPr/>
          <p:nvPr/>
        </p:nvSpPr>
        <p:spPr>
          <a:xfrm>
            <a:off x="72550" y="52475"/>
            <a:ext cx="90102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lang="ru" sz="15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В 1859 г. </a:t>
            </a:r>
            <a:r>
              <a:rPr lang="ru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 Англии вышла его книга «Происхождение видов путем естественного отбора», в которой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ученый пришел к выводу, что существующие виды животных и растений сформировались в результате длительного процесса развития. </a:t>
            </a:r>
            <a:endParaRPr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1871г.</a:t>
            </a:r>
            <a:r>
              <a:rPr lang="ru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«Происхождение человека и половой отбор», где доказывалось, что человек произошел от некогда существовавшего сходного с обезьяной существа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UEPRNT">
  <a:themeElements>
    <a:clrScheme name="Тема Office 2">
      <a:dk1>
        <a:srgbClr val="40458C"/>
      </a:dk1>
      <a:lt1>
        <a:srgbClr val="FFFFFF"/>
      </a:lt1>
      <a:dk2>
        <a:srgbClr val="9900CC"/>
      </a:dk2>
      <a:lt2>
        <a:srgbClr val="1B285F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