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Геополитическое положение Беларуси в XIX 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63221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Отношение к войне разных слоев населения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Магнаты и ополяченная шляхта Беларуси и Литвы надеялись на возрождение Великого Княжества Литовского в составе Речи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Наполеон, учитывая эти ожидания, 1 июля 1812 г. создал Временное правительство Великого Княжества Литовского. Правительство состояло из местной знати и контролировалось французской администрацией. Главными задачами деятельности правительства были снабжение всем необходимым французской армии и формирование воинских подразделений.</a:t>
            </a:r>
          </a:p>
        </p:txBody>
      </p:sp>
    </p:spTree>
    <p:extLst>
      <p:ext uri="{BB962C8B-B14F-4D97-AF65-F5344CB8AC3E}">
        <p14:creationId xmlns:p14="http://schemas.microsoft.com/office/powerpoint/2010/main" val="14560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Отношение к войне разных слоев населения.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многие жители белорусских губерний — православная шляхта, духовенство, мещанство — поддерживали российского императора. В рядах российской армии сражалось более 10 тыс. уроженцев белорусских земель. Полки, укомплектованные белорусами из Витебской, Гродненской и Минской губерний, проявили мужество во время Бородинской битвы, находясь на самых важных и сложных участках сражения.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322069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Отношение к войне разных слоев населения.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простого населения к противоборствующим сторонам было неоднозначным. Основная тяжесть военных действий легла на плечи крестьян. И одна, и другая сторона заставляла работать на помещика, платить огромные налоги, выполнять непосильные повинности. Новая власть не только не отменила крепостное право, но и увеличила налоги с крестьян.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Насилие, мародерство вызывали враждебность и сопротивление местного населения. Жители многих деревень решительно отказывались продавать продовольствие и фураж французам, а при приближении неприятеля жгли избы, амбары с убранным хлебом, угоняли скот, сами же уходили в леса. Стихийно возникали партизанские отряды.</a:t>
            </a:r>
          </a:p>
        </p:txBody>
      </p:sp>
    </p:spTree>
    <p:extLst>
      <p:ext uri="{BB962C8B-B14F-4D97-AF65-F5344CB8AC3E}">
        <p14:creationId xmlns:p14="http://schemas.microsoft.com/office/powerpoint/2010/main" val="78104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20000" cy="1143000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июля 1812 г. он создал Временное правительство Великого Княжества Литовского, которое состояло из местной знати и контролировалось французской администрацией.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4735"/>
            <a:ext cx="7620000" cy="465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1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войны для Беларуси.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Обезлюдели многие города, местечки и деревни, оказавшиеся в зоне боевых действий и движения войск.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болезни привели к гибели около 1 млн человек. В городах Беларуси численность населения сократилась в 2–3 раза. Например, если в 1811 г. в Минске насчитывалось 11 200 жителей, то в конце 1812 г. осталось всего 3480 человек.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упадок сельское хозяйство. Сократились посевные площади и поголовье скота, особенно лошадей.</a:t>
            </a:r>
          </a:p>
        </p:txBody>
      </p:sp>
    </p:spTree>
    <p:extLst>
      <p:ext uri="{BB962C8B-B14F-4D97-AF65-F5344CB8AC3E}">
        <p14:creationId xmlns:p14="http://schemas.microsoft.com/office/powerpoint/2010/main" val="34845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войны для Беларуси.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декабря 1812 г. Александр I подписал манифест, провозглашавший «забвение прошлого, всеобщее прощение». Конфискованные имения были возвращены их владельцам. Шляхта в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устроила бал в честь императора России в том же зале, где несколько месяцев назад давали бал в честь Наполеона. Преследование участников войны против России и тех, кто служил при Наполеоне в органах управления, прекратилось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военные бедствия, белорусские губернии после изгнания французов не были освобождены от рекрутских наборов и поставок на нужды армии. Крестьяне были обмануты в своих надеждах получить освобождение от крепостной зависимости после разгрома армии Наполеона.</a:t>
            </a:r>
          </a:p>
        </p:txBody>
      </p:sp>
    </p:spTree>
    <p:extLst>
      <p:ext uri="{BB962C8B-B14F-4D97-AF65-F5344CB8AC3E}">
        <p14:creationId xmlns:p14="http://schemas.microsoft.com/office/powerpoint/2010/main" val="87691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 задание: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§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2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белорусских земель после вхождения в состав Российской империи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конце XVIII в. этнические белорусские земли были включены в состав Российской империи. Вводилось российское территориально-административное деление на губернии, уезды и волости. К началу XIX в. были созданы Могилевская и Витебская губернии, входившие в состав Белорусского генерал-губернаторства, и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Гродненская, Минская губернии, которые составили Литовское генерал-губернаторство.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725541"/>
            <a:ext cx="3657600" cy="421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76672"/>
            <a:ext cx="7620000" cy="4800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XVIII — ​начале XIX в. на землях Беларуси была введена российская система управления. Главным должностным лицом являлся генерал-губернатор. Он считался наместником царя и был наделен неограниченными полномочиями. Ему подчинялись губернаторы. Он контролировал сбор налогов, поддержание общественного порядка и 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шляхетские сеймики, которым раньше принадлежала вся власть в поветах и воеводствах, были ликвидированы.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российскому образцу создавались новые административные учреждения — ​губернские правления, казенные палаты и др.</a:t>
            </a:r>
          </a:p>
        </p:txBody>
      </p:sp>
    </p:spTree>
    <p:extLst>
      <p:ext uri="{BB962C8B-B14F-4D97-AF65-F5344CB8AC3E}">
        <p14:creationId xmlns:p14="http://schemas.microsoft.com/office/powerpoint/2010/main" val="290529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620000" cy="4800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своей опоры в крае правительство проводило политику расширения русского землевладения. На территории Беларуси Екатерина II и Павел I пожаловали в наследственное владение более 200 тыс. ревизских (мужских) душ: как крепостных, так и бывших государственных крестьян.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Фаворит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Екатерины II граф П. В.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Завадовский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большую Могилевскую экономию (25 тыс. душ), еще один фаворит императрицы П. А. Потемкин — 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Кричевское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 тыс. душ), генерал-фельдмаршал П. А. Румянцев-Задунайский — ​Гомельское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 тыс. душ), генерал-фельдмаршал А. В. Суворов — 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Кобринское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 тыс. душ).</a:t>
            </a:r>
          </a:p>
        </p:txBody>
      </p:sp>
    </p:spTree>
    <p:extLst>
      <p:ext uri="{BB962C8B-B14F-4D97-AF65-F5344CB8AC3E}">
        <p14:creationId xmlns:p14="http://schemas.microsoft.com/office/powerpoint/2010/main" val="75098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Российско-французские отношения и политическая ситуация в западных губерниях.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заключенному в 1807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Тильзитскому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Наполеон создал на польских землях, принадлежавших Пруссии, зависимое от Франции государство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Герцогство Варшавское.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использовал его в качестве плацдарма на случай войны с Россией, а также рассматривал как базу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Посполитой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Социально-политическая ситуация в западных губерниях Российской империи была достаточно сложной. Большая часть ополяченной шляхты, мещанства, интеллигенции в своих политических взглядах ориентировалась на Наполеона. Часть шляхты настороженно смотрела на те реформы, которые проводил Наполеон в Герцогстве Варшавском, особенно на отмену крепостного права.</a:t>
            </a:r>
          </a:p>
        </p:txBody>
      </p:sp>
    </p:spTree>
    <p:extLst>
      <p:ext uri="{BB962C8B-B14F-4D97-AF65-F5344CB8AC3E}">
        <p14:creationId xmlns:p14="http://schemas.microsoft.com/office/powerpoint/2010/main" val="196803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Проект возрождения Великого Княжества Литовского.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правительство, опасаясь, что ополяченная шляхта в случае войны может поддержать Наполеона, предприняло попытку решить вопрос о возрождении ВКЛ в составе Российской империи. Так в 1811 г. возник проект «Положения об управлении автономным Великим Княжеством Литовским». Одним из его авторов был магнат М. К. Огинский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Огинского» предусматривал создание отдельной провинции под названием Великое Княжество Литовское из восьми губерний (Гродненская,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Минская, Витебская, Могилевская, Киевская, Подольская и Волынская). Управлять ВКЛ должен был императорский наместник. В столице при императоре предполагалось с­оздать Литовскую канцелярию под руководством статс-секретаря одного из ­министров, а в Вильно — ​Административный совет во главе с наместником. Предусматривалось также действие Статута ВКЛ 1588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8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36576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48474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057378" cy="131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6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Ситуация в Беларуси в период Отечественной войны 1812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июня 1812 г. полумиллионная «Великая армия» императора Наполеона I переправилась через р.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Нёман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вторглась на территорию Российской империи — ​на земли Беларуси и Литвы. Император Франции предполагал в течение 20 дней разбить российскую армию на территории между Вильной и Витебском и заключить мир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1-я армия под командованием военного министра М. Б. Барклая-де-Толли размещалась в районе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Вильны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в ней служило большинство белорусских полков.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возле Волковыска, располагалась 2-я армия генерала П. И. Багратиона.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армия генерала А. П.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Тормасова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штаб которой находился в Луцке, должна была прикрывать пути возможного наступления противника на Киев.</a:t>
            </a:r>
          </a:p>
        </p:txBody>
      </p:sp>
    </p:spTree>
    <p:extLst>
      <p:ext uri="{BB962C8B-B14F-4D97-AF65-F5344CB8AC3E}">
        <p14:creationId xmlns:p14="http://schemas.microsoft.com/office/powerpoint/2010/main" val="381700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июне-июле 1812 г. произошли жестокие бои 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Кобрином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Миром,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Салтановкой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Полоцком. 1-я и 2-я российские армии с боями отступали, рассчитывая объединиться в районе Витебска, где намечалась решающая битва с главными силами французов. Однако после жестоких боев возле местечка Островно и деревни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Куковячино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1-я армия М. Б. Барклая-де-Толли покинула Витебск и направилась к Смоленску. Город был занят французами. Наполеон более двух недель находился в Витебске.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армии смогли соединиться только под Смоленском. После двухдневного оборонительного сражения (16–17 августа 1812 г.) Смоленск был оставлен, и русские войска вынуждены были отступить к Москве.</a:t>
            </a:r>
          </a:p>
        </p:txBody>
      </p:sp>
    </p:spTree>
    <p:extLst>
      <p:ext uri="{BB962C8B-B14F-4D97-AF65-F5344CB8AC3E}">
        <p14:creationId xmlns:p14="http://schemas.microsoft.com/office/powerpoint/2010/main" val="426512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</TotalTime>
  <Words>252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Геополитическое положение Беларуси в XIX в.</vt:lpstr>
      <vt:lpstr>Положение белорусских земель после вхождения в состав Российской империи</vt:lpstr>
      <vt:lpstr>Презентация PowerPoint</vt:lpstr>
      <vt:lpstr>Презентация PowerPoint</vt:lpstr>
      <vt:lpstr>Российско-французские отношения и политическая ситуация в западных губерниях.</vt:lpstr>
      <vt:lpstr>Проект возрождения Великого Княжества Литовского.</vt:lpstr>
      <vt:lpstr>Презентация PowerPoint</vt:lpstr>
      <vt:lpstr>Ситуация в Беларуси в период Отечественной войны 1812 г.</vt:lpstr>
      <vt:lpstr>Презентация PowerPoint</vt:lpstr>
      <vt:lpstr>Отношение к войне разных слоев населения.</vt:lpstr>
      <vt:lpstr>Отношение к войне разных слоев населения.</vt:lpstr>
      <vt:lpstr>Отношение к войне разных слоев населения.</vt:lpstr>
      <vt:lpstr>Первого июля 1812 г. он создал Временное правительство Великого Княжества Литовского, которое состояло из местной знати и контролировалось французской администрацией. </vt:lpstr>
      <vt:lpstr>Результаты войны для Беларуси.</vt:lpstr>
      <vt:lpstr>Результаты войны для Беларуси.</vt:lpstr>
      <vt:lpstr>Домашнее  задание: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Геополитическое положение Беларуси в XIX в.</dc:title>
  <dc:creator>User</dc:creator>
  <cp:lastModifiedBy>User</cp:lastModifiedBy>
  <cp:revision>2</cp:revision>
  <dcterms:created xsi:type="dcterms:W3CDTF">2023-01-07T10:37:14Z</dcterms:created>
  <dcterms:modified xsi:type="dcterms:W3CDTF">2023-01-07T10:54:29Z</dcterms:modified>
</cp:coreProperties>
</file>