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ob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39416" y="764704"/>
            <a:ext cx="1008112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:“Литература и искусство”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407368" y="188640"/>
            <a:ext cx="11017224" cy="6370975"/>
          </a:xfrm>
          <a:prstGeom prst="rect">
            <a:avLst/>
          </a:prstGeom>
          <a:solidFill>
            <a:srgbClr val="BCD4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Знаменитым памятником белорусской музыки XVII в. стала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«Полоцкая тетрадь».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В костелах получила распространение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органная музыка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1611—1615 гг.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Андрей Скорульский спонсировал орган для Несвижского костела Божьего Тела.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3. При дворах магнатов действовали крепостные оркестры и капеллы.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Оркестровая музыка сопровождала спектакли, балы, охоты, военные парады и религиозные службы.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При иезуитских коллегиумах и академиях, братских школах в Вильне, Минске, Могилеве, Гродно, Витебске, Несвиже, Полоцке действовали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школьные театры.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 действиями ученики разыгрывали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интермедии —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бытовые сценки на польском или белорусском языке.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Театральное искусство с XVI в. было представлено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батлейкой (кукольным народным театром).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Репертуар был как религиозным, так и светским: «Царь Ирод», «Вольский — купец польский», «Цыган и цыганка» и др.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335360" y="1412776"/>
            <a:ext cx="7056784" cy="4154984"/>
          </a:xfrm>
          <a:prstGeom prst="rect">
            <a:avLst/>
          </a:prstGeom>
          <a:solidFill>
            <a:srgbClr val="BCD4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Первые зарубежные театральные труппы были приглашены в Несвиж. Позже любительские спектакли и оперы ставились там своими силами. Актерами выступали сами хозяева резиденции и их гости.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таких представлений выбирались библейские или мифологические сценки, модные зарубежные пьесы.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Первой женщиной драматургом на белорусских землях стала </a:t>
            </a:r>
            <a:r>
              <a:rPr b="1" lang="ru-RU" sz="24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Франтишка Уршуля Радзивилл. </a:t>
            </a:r>
            <a:endParaRPr b="1" sz="2400">
              <a:solidFill>
                <a:srgbClr val="99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 пьесы ставились в Несвиже с 1746 г.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176" y="1268760"/>
            <a:ext cx="3931543" cy="532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695400" y="980728"/>
            <a:ext cx="10009112" cy="3785652"/>
          </a:xfrm>
          <a:prstGeom prst="rect">
            <a:avLst/>
          </a:prstGeom>
          <a:solidFill>
            <a:srgbClr val="BCD4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Несмотря на неблагоприятные политические и экономические условия, вторая половина XVII — первая половина XVIII в. были временем развития самых различных сфер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культуры белорусских земель.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Своеобразным культурным мостом между западом и востоком Европы стало белорусское барокко.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 в обществе нарастал разрыв между шляхетской и народной - крестьянской, мещанской — культурами. Поэтому возможности развития белорусских черт в литературе и искусстве того времени неуклонно сокращались.</a:t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2737795" y="25152"/>
            <a:ext cx="70737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cap="none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выводы:</a:t>
            </a:r>
            <a:endParaRPr sz="5400" cap="none">
              <a:solidFill>
                <a:srgbClr val="66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1487488" y="116632"/>
            <a:ext cx="38846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0" i="0" sz="5400" u="none" cap="none" strike="noStrike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983432" y="1268760"/>
            <a:ext cx="9937104" cy="2677656"/>
          </a:xfrm>
          <a:prstGeom prst="rect">
            <a:avLst/>
          </a:prstGeom>
          <a:solidFill>
            <a:srgbClr val="BCD4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Каковы были условия развития белорусской культуры во второй половине ХVII — первой половине ХVIII в?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Какие факторы повлияли на изменение ситуации?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Какие типы учебных заведений получили распространение на белорусских землях?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Кто из учёных того времени внёс наибольший вклад в развитие и становление белорусской науки?</a:t>
            </a:r>
            <a:endParaRPr b="1" i="0" sz="2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767408" y="30378"/>
            <a:ext cx="10873208" cy="2431435"/>
          </a:xfrm>
          <a:prstGeom prst="rect">
            <a:avLst/>
          </a:prstGeom>
          <a:solidFill>
            <a:srgbClr val="BCD4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Польский язык постепенно вытеснял другие языки из всех сфер жизни.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Белорусский язык стал восприниматься как язык «простой, грубый», на котором разговаривают исключительно крестьяне и мещане.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</a:t>
            </a:r>
            <a:r>
              <a:rPr b="1"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1696 г.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сейм принял постановление: «В делах и посольствах Речи Посполитой мы… обещаем издавать все документы, дела только на языке польском и латинском, а не на ином».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847525" y="2461825"/>
            <a:ext cx="987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Поясните, пожалуйста, почему на Ваш взгляд в Речи Посполитой запрещали белорусский язык?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273852" y="4234847"/>
            <a:ext cx="7187400" cy="2554500"/>
          </a:xfrm>
          <a:prstGeom prst="rect">
            <a:avLst/>
          </a:prstGeom>
          <a:solidFill>
            <a:srgbClr val="B6D4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Шло давление со стороны господствующего класса  Речи Посполитой не только в экономическом, социальном плане, но и в мировоззренческом, духовном плане (в том числе и наступление на языки других народов) — это была невиданная форма национально- духовного угнетения белорусского народа в период существования наших территорий в составе Речи Посполитой.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02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