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67" r:id="rId10"/>
    <p:sldId id="268" r:id="rId11"/>
    <p:sldId id="261" r:id="rId12"/>
    <p:sldId id="269" r:id="rId13"/>
    <p:sldId id="270" r:id="rId14"/>
    <p:sldId id="273" r:id="rId15"/>
    <p:sldId id="262" r:id="rId16"/>
    <p:sldId id="271" r:id="rId17"/>
    <p:sldId id="272" r:id="rId18"/>
    <p:sldId id="274" r:id="rId19"/>
    <p:sldId id="275" r:id="rId20"/>
    <p:sldId id="276" r:id="rId21"/>
    <p:sldId id="277" r:id="rId22"/>
    <p:sldId id="28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DEEDE-0AA7-4884-981A-5EAD8858E9CD}" v="17" dt="2021-10-16T08:45:14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CF8DEEDE-0AA7-4884-981A-5EAD8858E9CD}"/>
    <pc:docChg chg="undo custSel addSld delSld modSld">
      <pc:chgData name="Roman Zhigalov" userId="1f97e9fdf7779aa5" providerId="LiveId" clId="{CF8DEEDE-0AA7-4884-981A-5EAD8858E9CD}" dt="2021-10-16T08:45:14.426" v="1236"/>
      <pc:docMkLst>
        <pc:docMk/>
      </pc:docMkLst>
      <pc:sldChg chg="modSp new mod">
        <pc:chgData name="Roman Zhigalov" userId="1f97e9fdf7779aa5" providerId="LiveId" clId="{CF8DEEDE-0AA7-4884-981A-5EAD8858E9CD}" dt="2021-10-16T08:11:22.897" v="5" actId="27636"/>
        <pc:sldMkLst>
          <pc:docMk/>
          <pc:sldMk cId="1553887023" sldId="256"/>
        </pc:sldMkLst>
        <pc:spChg chg="mod">
          <ac:chgData name="Roman Zhigalov" userId="1f97e9fdf7779aa5" providerId="LiveId" clId="{CF8DEEDE-0AA7-4884-981A-5EAD8858E9CD}" dt="2021-10-16T08:11:22.897" v="5" actId="27636"/>
          <ac:spMkLst>
            <pc:docMk/>
            <pc:sldMk cId="1553887023" sldId="256"/>
            <ac:spMk id="2" creationId="{BD6DDA43-1460-4B77-ABD6-D918AE9FBC5B}"/>
          </ac:spMkLst>
        </pc:spChg>
      </pc:sldChg>
      <pc:sldChg chg="modSp new mod">
        <pc:chgData name="Roman Zhigalov" userId="1f97e9fdf7779aa5" providerId="LiveId" clId="{CF8DEEDE-0AA7-4884-981A-5EAD8858E9CD}" dt="2021-10-16T08:11:41.585" v="39" actId="122"/>
        <pc:sldMkLst>
          <pc:docMk/>
          <pc:sldMk cId="4203971985" sldId="257"/>
        </pc:sldMkLst>
        <pc:spChg chg="mod">
          <ac:chgData name="Roman Zhigalov" userId="1f97e9fdf7779aa5" providerId="LiveId" clId="{CF8DEEDE-0AA7-4884-981A-5EAD8858E9CD}" dt="2021-10-16T08:11:41.585" v="39" actId="122"/>
          <ac:spMkLst>
            <pc:docMk/>
            <pc:sldMk cId="4203971985" sldId="257"/>
            <ac:spMk id="2" creationId="{89C4B17F-872B-430E-9E1B-4B3CD807BC04}"/>
          </ac:spMkLst>
        </pc:spChg>
      </pc:sldChg>
      <pc:sldChg chg="addSp delSp modSp new mod setBg">
        <pc:chgData name="Roman Zhigalov" userId="1f97e9fdf7779aa5" providerId="LiveId" clId="{CF8DEEDE-0AA7-4884-981A-5EAD8858E9CD}" dt="2021-10-16T08:14:20.004" v="211" actId="26606"/>
        <pc:sldMkLst>
          <pc:docMk/>
          <pc:sldMk cId="1147486738" sldId="258"/>
        </pc:sldMkLst>
        <pc:spChg chg="mod">
          <ac:chgData name="Roman Zhigalov" userId="1f97e9fdf7779aa5" providerId="LiveId" clId="{CF8DEEDE-0AA7-4884-981A-5EAD8858E9CD}" dt="2021-10-16T08:14:20.004" v="211" actId="26606"/>
          <ac:spMkLst>
            <pc:docMk/>
            <pc:sldMk cId="1147486738" sldId="258"/>
            <ac:spMk id="2" creationId="{3985423C-B8ED-43FD-8B37-F6C5121A886D}"/>
          </ac:spMkLst>
        </pc:spChg>
        <pc:spChg chg="del mod">
          <ac:chgData name="Roman Zhigalov" userId="1f97e9fdf7779aa5" providerId="LiveId" clId="{CF8DEEDE-0AA7-4884-981A-5EAD8858E9CD}" dt="2021-10-16T08:14:20.004" v="211" actId="26606"/>
          <ac:spMkLst>
            <pc:docMk/>
            <pc:sldMk cId="1147486738" sldId="258"/>
            <ac:spMk id="3" creationId="{FC3B134D-25FD-4608-A178-1DF4C8BDB131}"/>
          </ac:spMkLst>
        </pc:spChg>
        <pc:spChg chg="add del">
          <ac:chgData name="Roman Zhigalov" userId="1f97e9fdf7779aa5" providerId="LiveId" clId="{CF8DEEDE-0AA7-4884-981A-5EAD8858E9CD}" dt="2021-10-16T08:14:19.973" v="210" actId="26606"/>
          <ac:spMkLst>
            <pc:docMk/>
            <pc:sldMk cId="1147486738" sldId="258"/>
            <ac:spMk id="8" creationId="{777A147A-9ED8-46B4-8660-1B3C2AA880B5}"/>
          </ac:spMkLst>
        </pc:spChg>
        <pc:spChg chg="add del">
          <ac:chgData name="Roman Zhigalov" userId="1f97e9fdf7779aa5" providerId="LiveId" clId="{CF8DEEDE-0AA7-4884-981A-5EAD8858E9CD}" dt="2021-10-16T08:14:19.973" v="210" actId="26606"/>
          <ac:spMkLst>
            <pc:docMk/>
            <pc:sldMk cId="1147486738" sldId="258"/>
            <ac:spMk id="10" creationId="{5D6C15A0-C087-4593-8414-2B4EC1CDC3DE}"/>
          </ac:spMkLst>
        </pc:spChg>
        <pc:graphicFrameChg chg="add">
          <ac:chgData name="Roman Zhigalov" userId="1f97e9fdf7779aa5" providerId="LiveId" clId="{CF8DEEDE-0AA7-4884-981A-5EAD8858E9CD}" dt="2021-10-16T08:14:20.004" v="211" actId="26606"/>
          <ac:graphicFrameMkLst>
            <pc:docMk/>
            <pc:sldMk cId="1147486738" sldId="258"/>
            <ac:graphicFrameMk id="5" creationId="{1E708D22-ADAA-444A-B385-A576980DA1F6}"/>
          </ac:graphicFrameMkLst>
        </pc:graphicFrameChg>
      </pc:sldChg>
      <pc:sldChg chg="addSp modSp new mod setBg">
        <pc:chgData name="Roman Zhigalov" userId="1f97e9fdf7779aa5" providerId="LiveId" clId="{CF8DEEDE-0AA7-4884-981A-5EAD8858E9CD}" dt="2021-10-16T08:17:01.908" v="255" actId="26606"/>
        <pc:sldMkLst>
          <pc:docMk/>
          <pc:sldMk cId="3114086055" sldId="259"/>
        </pc:sldMkLst>
        <pc:spChg chg="mod">
          <ac:chgData name="Roman Zhigalov" userId="1f97e9fdf7779aa5" providerId="LiveId" clId="{CF8DEEDE-0AA7-4884-981A-5EAD8858E9CD}" dt="2021-10-16T08:17:01.908" v="255" actId="26606"/>
          <ac:spMkLst>
            <pc:docMk/>
            <pc:sldMk cId="3114086055" sldId="259"/>
            <ac:spMk id="2" creationId="{6799A035-3937-4749-AF4D-F0C322342806}"/>
          </ac:spMkLst>
        </pc:spChg>
        <pc:spChg chg="mod">
          <ac:chgData name="Roman Zhigalov" userId="1f97e9fdf7779aa5" providerId="LiveId" clId="{CF8DEEDE-0AA7-4884-981A-5EAD8858E9CD}" dt="2021-10-16T08:17:01.908" v="255" actId="26606"/>
          <ac:spMkLst>
            <pc:docMk/>
            <pc:sldMk cId="3114086055" sldId="259"/>
            <ac:spMk id="3" creationId="{3DDE9B83-E7EC-4BA9-B5B5-EC8F02562DA5}"/>
          </ac:spMkLst>
        </pc:spChg>
        <pc:spChg chg="add">
          <ac:chgData name="Roman Zhigalov" userId="1f97e9fdf7779aa5" providerId="LiveId" clId="{CF8DEEDE-0AA7-4884-981A-5EAD8858E9CD}" dt="2021-10-16T08:17:01.908" v="255" actId="26606"/>
          <ac:spMkLst>
            <pc:docMk/>
            <pc:sldMk cId="3114086055" sldId="259"/>
            <ac:spMk id="8" creationId="{943CAA20-3569-4189-9E48-239A229A86CA}"/>
          </ac:spMkLst>
        </pc:spChg>
        <pc:spChg chg="add">
          <ac:chgData name="Roman Zhigalov" userId="1f97e9fdf7779aa5" providerId="LiveId" clId="{CF8DEEDE-0AA7-4884-981A-5EAD8858E9CD}" dt="2021-10-16T08:17:01.908" v="255" actId="26606"/>
          <ac:spMkLst>
            <pc:docMk/>
            <pc:sldMk cId="3114086055" sldId="259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CF8DEEDE-0AA7-4884-981A-5EAD8858E9CD}" dt="2021-10-16T08:17:18.310" v="288" actId="26606"/>
        <pc:sldMkLst>
          <pc:docMk/>
          <pc:sldMk cId="1443995219" sldId="260"/>
        </pc:sldMkLst>
        <pc:spChg chg="mod">
          <ac:chgData name="Roman Zhigalov" userId="1f97e9fdf7779aa5" providerId="LiveId" clId="{CF8DEEDE-0AA7-4884-981A-5EAD8858E9CD}" dt="2021-10-16T08:17:18.310" v="288" actId="26606"/>
          <ac:spMkLst>
            <pc:docMk/>
            <pc:sldMk cId="1443995219" sldId="260"/>
            <ac:spMk id="2" creationId="{208FABA2-6B92-407B-919E-1AD76005F002}"/>
          </ac:spMkLst>
        </pc:spChg>
        <pc:spChg chg="mod">
          <ac:chgData name="Roman Zhigalov" userId="1f97e9fdf7779aa5" providerId="LiveId" clId="{CF8DEEDE-0AA7-4884-981A-5EAD8858E9CD}" dt="2021-10-16T08:17:18.310" v="288" actId="26606"/>
          <ac:spMkLst>
            <pc:docMk/>
            <pc:sldMk cId="1443995219" sldId="260"/>
            <ac:spMk id="3" creationId="{63F1EE79-6045-408A-B0D4-73D6B4F53553}"/>
          </ac:spMkLst>
        </pc:spChg>
        <pc:spChg chg="add">
          <ac:chgData name="Roman Zhigalov" userId="1f97e9fdf7779aa5" providerId="LiveId" clId="{CF8DEEDE-0AA7-4884-981A-5EAD8858E9CD}" dt="2021-10-16T08:17:18.310" v="288" actId="26606"/>
          <ac:spMkLst>
            <pc:docMk/>
            <pc:sldMk cId="1443995219" sldId="260"/>
            <ac:spMk id="8" creationId="{943CAA20-3569-4189-9E48-239A229A86CA}"/>
          </ac:spMkLst>
        </pc:spChg>
        <pc:spChg chg="add">
          <ac:chgData name="Roman Zhigalov" userId="1f97e9fdf7779aa5" providerId="LiveId" clId="{CF8DEEDE-0AA7-4884-981A-5EAD8858E9CD}" dt="2021-10-16T08:17:18.310" v="288" actId="26606"/>
          <ac:spMkLst>
            <pc:docMk/>
            <pc:sldMk cId="1443995219" sldId="260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CF8DEEDE-0AA7-4884-981A-5EAD8858E9CD}" dt="2021-10-16T08:17:30.193" v="295" actId="26606"/>
        <pc:sldMkLst>
          <pc:docMk/>
          <pc:sldMk cId="2036604100" sldId="261"/>
        </pc:sldMkLst>
        <pc:spChg chg="mod">
          <ac:chgData name="Roman Zhigalov" userId="1f97e9fdf7779aa5" providerId="LiveId" clId="{CF8DEEDE-0AA7-4884-981A-5EAD8858E9CD}" dt="2021-10-16T08:17:30.193" v="295" actId="26606"/>
          <ac:spMkLst>
            <pc:docMk/>
            <pc:sldMk cId="2036604100" sldId="261"/>
            <ac:spMk id="2" creationId="{DF573F90-8BDB-4D5B-88F5-28F82D01F1E8}"/>
          </ac:spMkLst>
        </pc:spChg>
        <pc:spChg chg="mod">
          <ac:chgData name="Roman Zhigalov" userId="1f97e9fdf7779aa5" providerId="LiveId" clId="{CF8DEEDE-0AA7-4884-981A-5EAD8858E9CD}" dt="2021-10-16T08:17:30.193" v="295" actId="26606"/>
          <ac:spMkLst>
            <pc:docMk/>
            <pc:sldMk cId="2036604100" sldId="261"/>
            <ac:spMk id="3" creationId="{3F9DA29C-F912-44AB-9F78-19671DEDAA30}"/>
          </ac:spMkLst>
        </pc:spChg>
        <pc:spChg chg="add">
          <ac:chgData name="Roman Zhigalov" userId="1f97e9fdf7779aa5" providerId="LiveId" clId="{CF8DEEDE-0AA7-4884-981A-5EAD8858E9CD}" dt="2021-10-16T08:17:30.193" v="295" actId="26606"/>
          <ac:spMkLst>
            <pc:docMk/>
            <pc:sldMk cId="2036604100" sldId="261"/>
            <ac:spMk id="8" creationId="{943CAA20-3569-4189-9E48-239A229A86CA}"/>
          </ac:spMkLst>
        </pc:spChg>
        <pc:spChg chg="add">
          <ac:chgData name="Roman Zhigalov" userId="1f97e9fdf7779aa5" providerId="LiveId" clId="{CF8DEEDE-0AA7-4884-981A-5EAD8858E9CD}" dt="2021-10-16T08:17:30.193" v="295" actId="26606"/>
          <ac:spMkLst>
            <pc:docMk/>
            <pc:sldMk cId="2036604100" sldId="261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CF8DEEDE-0AA7-4884-981A-5EAD8858E9CD}" dt="2021-10-16T08:17:42.800" v="303" actId="26606"/>
        <pc:sldMkLst>
          <pc:docMk/>
          <pc:sldMk cId="2564585560" sldId="262"/>
        </pc:sldMkLst>
        <pc:spChg chg="mod">
          <ac:chgData name="Roman Zhigalov" userId="1f97e9fdf7779aa5" providerId="LiveId" clId="{CF8DEEDE-0AA7-4884-981A-5EAD8858E9CD}" dt="2021-10-16T08:17:42.800" v="303" actId="26606"/>
          <ac:spMkLst>
            <pc:docMk/>
            <pc:sldMk cId="2564585560" sldId="262"/>
            <ac:spMk id="2" creationId="{D657806A-A8BB-427D-8B25-DC0F60B88116}"/>
          </ac:spMkLst>
        </pc:spChg>
        <pc:spChg chg="mod">
          <ac:chgData name="Roman Zhigalov" userId="1f97e9fdf7779aa5" providerId="LiveId" clId="{CF8DEEDE-0AA7-4884-981A-5EAD8858E9CD}" dt="2021-10-16T08:17:42.800" v="303" actId="26606"/>
          <ac:spMkLst>
            <pc:docMk/>
            <pc:sldMk cId="2564585560" sldId="262"/>
            <ac:spMk id="3" creationId="{6207474A-A5F6-452C-A60F-1CFBF9F525B8}"/>
          </ac:spMkLst>
        </pc:spChg>
        <pc:spChg chg="add">
          <ac:chgData name="Roman Zhigalov" userId="1f97e9fdf7779aa5" providerId="LiveId" clId="{CF8DEEDE-0AA7-4884-981A-5EAD8858E9CD}" dt="2021-10-16T08:17:42.800" v="303" actId="26606"/>
          <ac:spMkLst>
            <pc:docMk/>
            <pc:sldMk cId="2564585560" sldId="262"/>
            <ac:spMk id="8" creationId="{943CAA20-3569-4189-9E48-239A229A86CA}"/>
          </ac:spMkLst>
        </pc:spChg>
        <pc:spChg chg="add">
          <ac:chgData name="Roman Zhigalov" userId="1f97e9fdf7779aa5" providerId="LiveId" clId="{CF8DEEDE-0AA7-4884-981A-5EAD8858E9CD}" dt="2021-10-16T08:17:42.800" v="303" actId="26606"/>
          <ac:spMkLst>
            <pc:docMk/>
            <pc:sldMk cId="2564585560" sldId="262"/>
            <ac:spMk id="10" creationId="{DA542B6D-E775-4832-91DC-2D20F857813A}"/>
          </ac:spMkLst>
        </pc:spChg>
      </pc:sldChg>
      <pc:sldChg chg="new del">
        <pc:chgData name="Roman Zhigalov" userId="1f97e9fdf7779aa5" providerId="LiveId" clId="{CF8DEEDE-0AA7-4884-981A-5EAD8858E9CD}" dt="2021-10-16T08:19:48.063" v="562" actId="47"/>
        <pc:sldMkLst>
          <pc:docMk/>
          <pc:sldMk cId="3858444166" sldId="263"/>
        </pc:sldMkLst>
      </pc:sldChg>
      <pc:sldChg chg="modSp new mod">
        <pc:chgData name="Roman Zhigalov" userId="1f97e9fdf7779aa5" providerId="LiveId" clId="{CF8DEEDE-0AA7-4884-981A-5EAD8858E9CD}" dt="2021-10-16T08:19:43.605" v="561" actId="20577"/>
        <pc:sldMkLst>
          <pc:docMk/>
          <pc:sldMk cId="1690299907" sldId="264"/>
        </pc:sldMkLst>
        <pc:spChg chg="mod">
          <ac:chgData name="Roman Zhigalov" userId="1f97e9fdf7779aa5" providerId="LiveId" clId="{CF8DEEDE-0AA7-4884-981A-5EAD8858E9CD}" dt="2021-10-16T08:18:57.941" v="369" actId="122"/>
          <ac:spMkLst>
            <pc:docMk/>
            <pc:sldMk cId="1690299907" sldId="264"/>
            <ac:spMk id="2" creationId="{641FBC87-ECF1-4CEF-B4B9-3910F2CA38AC}"/>
          </ac:spMkLst>
        </pc:spChg>
        <pc:spChg chg="mod">
          <ac:chgData name="Roman Zhigalov" userId="1f97e9fdf7779aa5" providerId="LiveId" clId="{CF8DEEDE-0AA7-4884-981A-5EAD8858E9CD}" dt="2021-10-16T08:18:56.863" v="368" actId="122"/>
          <ac:spMkLst>
            <pc:docMk/>
            <pc:sldMk cId="1690299907" sldId="264"/>
            <ac:spMk id="3" creationId="{1AF03504-C0F9-49D2-BDD8-7EE92A295042}"/>
          </ac:spMkLst>
        </pc:spChg>
        <pc:spChg chg="mod">
          <ac:chgData name="Roman Zhigalov" userId="1f97e9fdf7779aa5" providerId="LiveId" clId="{CF8DEEDE-0AA7-4884-981A-5EAD8858E9CD}" dt="2021-10-16T08:19:43.605" v="561" actId="20577"/>
          <ac:spMkLst>
            <pc:docMk/>
            <pc:sldMk cId="1690299907" sldId="264"/>
            <ac:spMk id="4" creationId="{CAE20C14-DB81-445C-9179-C4902B0F4803}"/>
          </ac:spMkLst>
        </pc:spChg>
        <pc:spChg chg="mod">
          <ac:chgData name="Roman Zhigalov" userId="1f97e9fdf7779aa5" providerId="LiveId" clId="{CF8DEEDE-0AA7-4884-981A-5EAD8858E9CD}" dt="2021-10-16T08:18:55.223" v="367" actId="122"/>
          <ac:spMkLst>
            <pc:docMk/>
            <pc:sldMk cId="1690299907" sldId="264"/>
            <ac:spMk id="5" creationId="{CBEF1672-278E-4B63-81DF-ECF8E9AD26A1}"/>
          </ac:spMkLst>
        </pc:spChg>
        <pc:spChg chg="mod">
          <ac:chgData name="Roman Zhigalov" userId="1f97e9fdf7779aa5" providerId="LiveId" clId="{CF8DEEDE-0AA7-4884-981A-5EAD8858E9CD}" dt="2021-10-16T08:19:21.209" v="469" actId="20577"/>
          <ac:spMkLst>
            <pc:docMk/>
            <pc:sldMk cId="1690299907" sldId="264"/>
            <ac:spMk id="6" creationId="{EDD9F6F6-273E-463A-BFDD-331F8C55813D}"/>
          </ac:spMkLst>
        </pc:spChg>
      </pc:sldChg>
      <pc:sldChg chg="addSp delSp modSp new mod setBg addAnim delAnim">
        <pc:chgData name="Roman Zhigalov" userId="1f97e9fdf7779aa5" providerId="LiveId" clId="{CF8DEEDE-0AA7-4884-981A-5EAD8858E9CD}" dt="2021-10-16T08:23:05.536" v="735" actId="26606"/>
        <pc:sldMkLst>
          <pc:docMk/>
          <pc:sldMk cId="1079352853" sldId="265"/>
        </pc:sldMkLst>
        <pc:spChg chg="mod">
          <ac:chgData name="Roman Zhigalov" userId="1f97e9fdf7779aa5" providerId="LiveId" clId="{CF8DEEDE-0AA7-4884-981A-5EAD8858E9CD}" dt="2021-10-16T08:23:05.536" v="735" actId="26606"/>
          <ac:spMkLst>
            <pc:docMk/>
            <pc:sldMk cId="1079352853" sldId="265"/>
            <ac:spMk id="2" creationId="{EAF93EAE-CEDF-4A79-9BF9-2F5BF6314663}"/>
          </ac:spMkLst>
        </pc:spChg>
        <pc:spChg chg="add del">
          <ac:chgData name="Roman Zhigalov" userId="1f97e9fdf7779aa5" providerId="LiveId" clId="{CF8DEEDE-0AA7-4884-981A-5EAD8858E9CD}" dt="2021-10-16T08:22:23.554" v="609"/>
          <ac:spMkLst>
            <pc:docMk/>
            <pc:sldMk cId="1079352853" sldId="265"/>
            <ac:spMk id="3" creationId="{22CC72AE-A60D-426F-92E9-9D3F2B234F50}"/>
          </ac:spMkLst>
        </pc:spChg>
        <pc:spChg chg="mod ord">
          <ac:chgData name="Roman Zhigalov" userId="1f97e9fdf7779aa5" providerId="LiveId" clId="{CF8DEEDE-0AA7-4884-981A-5EAD8858E9CD}" dt="2021-10-16T08:23:05.536" v="735" actId="26606"/>
          <ac:spMkLst>
            <pc:docMk/>
            <pc:sldMk cId="1079352853" sldId="265"/>
            <ac:spMk id="4" creationId="{EE1876AF-EA9A-4FDD-8116-2675845A283A}"/>
          </ac:spMkLst>
        </pc:spChg>
        <pc:spChg chg="add del">
          <ac:chgData name="Roman Zhigalov" userId="1f97e9fdf7779aa5" providerId="LiveId" clId="{CF8DEEDE-0AA7-4884-981A-5EAD8858E9CD}" dt="2021-10-16T08:23:05.521" v="734" actId="26606"/>
          <ac:spMkLst>
            <pc:docMk/>
            <pc:sldMk cId="1079352853" sldId="265"/>
            <ac:spMk id="10" creationId="{9B7AD9F6-8CE7-4299-8FC6-328F4DCD3FF9}"/>
          </ac:spMkLst>
        </pc:spChg>
        <pc:spChg chg="add del">
          <ac:chgData name="Roman Zhigalov" userId="1f97e9fdf7779aa5" providerId="LiveId" clId="{CF8DEEDE-0AA7-4884-981A-5EAD8858E9CD}" dt="2021-10-16T08:23:05.521" v="734" actId="26606"/>
          <ac:spMkLst>
            <pc:docMk/>
            <pc:sldMk cId="1079352853" sldId="265"/>
            <ac:spMk id="12" creationId="{F49775AF-8896-43EE-92C6-83497D6DC56F}"/>
          </ac:spMkLst>
        </pc:spChg>
        <pc:spChg chg="add">
          <ac:chgData name="Roman Zhigalov" userId="1f97e9fdf7779aa5" providerId="LiveId" clId="{CF8DEEDE-0AA7-4884-981A-5EAD8858E9CD}" dt="2021-10-16T08:23:05.536" v="735" actId="26606"/>
          <ac:spMkLst>
            <pc:docMk/>
            <pc:sldMk cId="1079352853" sldId="265"/>
            <ac:spMk id="14" creationId="{665DBBEF-238B-476B-96AB-8AAC3224ECEA}"/>
          </ac:spMkLst>
        </pc:spChg>
        <pc:spChg chg="add">
          <ac:chgData name="Roman Zhigalov" userId="1f97e9fdf7779aa5" providerId="LiveId" clId="{CF8DEEDE-0AA7-4884-981A-5EAD8858E9CD}" dt="2021-10-16T08:23:05.536" v="735" actId="26606"/>
          <ac:spMkLst>
            <pc:docMk/>
            <pc:sldMk cId="1079352853" sldId="265"/>
            <ac:spMk id="15" creationId="{3FCFB1DE-0B7E-48CC-BA90-B2AB0889F9D6}"/>
          </ac:spMkLst>
        </pc:spChg>
        <pc:spChg chg="add del">
          <ac:chgData name="Roman Zhigalov" userId="1f97e9fdf7779aa5" providerId="LiveId" clId="{CF8DEEDE-0AA7-4884-981A-5EAD8858E9CD}" dt="2021-10-16T08:22:10.501" v="605" actId="26606"/>
          <ac:spMkLst>
            <pc:docMk/>
            <pc:sldMk cId="1079352853" sldId="265"/>
            <ac:spMk id="71" creationId="{45D37F4E-DDB4-456B-97E0-9937730A039F}"/>
          </ac:spMkLst>
        </pc:spChg>
        <pc:spChg chg="add del">
          <ac:chgData name="Roman Zhigalov" userId="1f97e9fdf7779aa5" providerId="LiveId" clId="{CF8DEEDE-0AA7-4884-981A-5EAD8858E9CD}" dt="2021-10-16T08:22:10.501" v="605" actId="26606"/>
          <ac:spMkLst>
            <pc:docMk/>
            <pc:sldMk cId="1079352853" sldId="265"/>
            <ac:spMk id="73" creationId="{B2DD41CD-8F47-4F56-AD12-4E2FF7696987}"/>
          </ac:spMkLst>
        </pc:spChg>
        <pc:spChg chg="add del">
          <ac:chgData name="Roman Zhigalov" userId="1f97e9fdf7779aa5" providerId="LiveId" clId="{CF8DEEDE-0AA7-4884-981A-5EAD8858E9CD}" dt="2021-10-16T08:22:11.878" v="607" actId="26606"/>
          <ac:spMkLst>
            <pc:docMk/>
            <pc:sldMk cId="1079352853" sldId="265"/>
            <ac:spMk id="1028" creationId="{2C61293E-6EBE-43EF-A52C-9BEBFD7679D4}"/>
          </ac:spMkLst>
        </pc:spChg>
        <pc:spChg chg="add del">
          <ac:chgData name="Roman Zhigalov" userId="1f97e9fdf7779aa5" providerId="LiveId" clId="{CF8DEEDE-0AA7-4884-981A-5EAD8858E9CD}" dt="2021-10-16T08:22:11.878" v="607" actId="26606"/>
          <ac:spMkLst>
            <pc:docMk/>
            <pc:sldMk cId="1079352853" sldId="265"/>
            <ac:spMk id="1029" creationId="{21540236-BFD5-4A9D-8840-4703E7F76825}"/>
          </ac:spMkLst>
        </pc:spChg>
        <pc:picChg chg="add mod">
          <ac:chgData name="Roman Zhigalov" userId="1f97e9fdf7779aa5" providerId="LiveId" clId="{CF8DEEDE-0AA7-4884-981A-5EAD8858E9CD}" dt="2021-10-16T08:23:05.536" v="735" actId="26606"/>
          <ac:picMkLst>
            <pc:docMk/>
            <pc:sldMk cId="1079352853" sldId="265"/>
            <ac:picMk id="5" creationId="{CB88DB4E-5D59-47B4-8BA4-388AEC18036C}"/>
          </ac:picMkLst>
        </pc:picChg>
        <pc:picChg chg="add del mod">
          <ac:chgData name="Roman Zhigalov" userId="1f97e9fdf7779aa5" providerId="LiveId" clId="{CF8DEEDE-0AA7-4884-981A-5EAD8858E9CD}" dt="2021-10-16T08:22:12.346" v="608"/>
          <ac:picMkLst>
            <pc:docMk/>
            <pc:sldMk cId="1079352853" sldId="265"/>
            <ac:picMk id="1026" creationId="{3B1165FF-F9CA-4552-B45A-F0277782E599}"/>
          </ac:picMkLst>
        </pc:picChg>
      </pc:sldChg>
      <pc:sldChg chg="addSp delSp modSp new mod setBg">
        <pc:chgData name="Roman Zhigalov" userId="1f97e9fdf7779aa5" providerId="LiveId" clId="{CF8DEEDE-0AA7-4884-981A-5EAD8858E9CD}" dt="2021-10-16T08:23:41.261" v="738" actId="26606"/>
        <pc:sldMkLst>
          <pc:docMk/>
          <pc:sldMk cId="207905005" sldId="266"/>
        </pc:sldMkLst>
        <pc:spChg chg="del">
          <ac:chgData name="Roman Zhigalov" userId="1f97e9fdf7779aa5" providerId="LiveId" clId="{CF8DEEDE-0AA7-4884-981A-5EAD8858E9CD}" dt="2021-10-16T08:23:41.261" v="738" actId="26606"/>
          <ac:spMkLst>
            <pc:docMk/>
            <pc:sldMk cId="207905005" sldId="266"/>
            <ac:spMk id="2" creationId="{D82FF2B4-FBFC-4CA6-8051-9340D9B4B7CA}"/>
          </ac:spMkLst>
        </pc:spChg>
        <pc:spChg chg="del">
          <ac:chgData name="Roman Zhigalov" userId="1f97e9fdf7779aa5" providerId="LiveId" clId="{CF8DEEDE-0AA7-4884-981A-5EAD8858E9CD}" dt="2021-10-16T08:23:38.117" v="737"/>
          <ac:spMkLst>
            <pc:docMk/>
            <pc:sldMk cId="207905005" sldId="266"/>
            <ac:spMk id="3" creationId="{358BEA03-0C7B-43DD-91B4-670B318ADF43}"/>
          </ac:spMkLst>
        </pc:spChg>
        <pc:picChg chg="add mod">
          <ac:chgData name="Roman Zhigalov" userId="1f97e9fdf7779aa5" providerId="LiveId" clId="{CF8DEEDE-0AA7-4884-981A-5EAD8858E9CD}" dt="2021-10-16T08:23:41.261" v="738" actId="26606"/>
          <ac:picMkLst>
            <pc:docMk/>
            <pc:sldMk cId="207905005" sldId="266"/>
            <ac:picMk id="2050" creationId="{341CE697-BD84-4F75-85F5-448768EFCA7A}"/>
          </ac:picMkLst>
        </pc:picChg>
      </pc:sldChg>
      <pc:sldChg chg="addSp delSp modSp new mod setBg">
        <pc:chgData name="Roman Zhigalov" userId="1f97e9fdf7779aa5" providerId="LiveId" clId="{CF8DEEDE-0AA7-4884-981A-5EAD8858E9CD}" dt="2021-10-16T08:25:02.838" v="765" actId="1076"/>
        <pc:sldMkLst>
          <pc:docMk/>
          <pc:sldMk cId="180669658" sldId="267"/>
        </pc:sldMkLst>
        <pc:spChg chg="del mod">
          <ac:chgData name="Roman Zhigalov" userId="1f97e9fdf7779aa5" providerId="LiveId" clId="{CF8DEEDE-0AA7-4884-981A-5EAD8858E9CD}" dt="2021-10-16T08:24:20.878" v="756" actId="26606"/>
          <ac:spMkLst>
            <pc:docMk/>
            <pc:sldMk cId="180669658" sldId="267"/>
            <ac:spMk id="2" creationId="{38BE6F58-6E7F-4F3C-9BC2-5C9EE349D66A}"/>
          </ac:spMkLst>
        </pc:spChg>
        <pc:spChg chg="del">
          <ac:chgData name="Roman Zhigalov" userId="1f97e9fdf7779aa5" providerId="LiveId" clId="{CF8DEEDE-0AA7-4884-981A-5EAD8858E9CD}" dt="2021-10-16T08:24:14.479" v="740"/>
          <ac:spMkLst>
            <pc:docMk/>
            <pc:sldMk cId="180669658" sldId="267"/>
            <ac:spMk id="3" creationId="{A5E204A7-D5E3-4343-9841-683A46A1E874}"/>
          </ac:spMkLst>
        </pc:spChg>
        <pc:picChg chg="add mod">
          <ac:chgData name="Roman Zhigalov" userId="1f97e9fdf7779aa5" providerId="LiveId" clId="{CF8DEEDE-0AA7-4884-981A-5EAD8858E9CD}" dt="2021-10-16T08:25:02.838" v="765" actId="1076"/>
          <ac:picMkLst>
            <pc:docMk/>
            <pc:sldMk cId="180669658" sldId="267"/>
            <ac:picMk id="3074" creationId="{61EEEC1E-6AF4-49BF-957D-17371CF0B2B9}"/>
          </ac:picMkLst>
        </pc:picChg>
      </pc:sldChg>
      <pc:sldChg chg="addSp delSp modSp new mod setBg">
        <pc:chgData name="Roman Zhigalov" userId="1f97e9fdf7779aa5" providerId="LiveId" clId="{CF8DEEDE-0AA7-4884-981A-5EAD8858E9CD}" dt="2021-10-16T08:24:54.776" v="764" actId="1076"/>
        <pc:sldMkLst>
          <pc:docMk/>
          <pc:sldMk cId="1797408817" sldId="268"/>
        </pc:sldMkLst>
        <pc:spChg chg="del">
          <ac:chgData name="Roman Zhigalov" userId="1f97e9fdf7779aa5" providerId="LiveId" clId="{CF8DEEDE-0AA7-4884-981A-5EAD8858E9CD}" dt="2021-10-16T08:24:47.195" v="761" actId="26606"/>
          <ac:spMkLst>
            <pc:docMk/>
            <pc:sldMk cId="1797408817" sldId="268"/>
            <ac:spMk id="2" creationId="{8D4305E4-872D-466C-B62D-74A0B094F27A}"/>
          </ac:spMkLst>
        </pc:spChg>
        <pc:spChg chg="del">
          <ac:chgData name="Roman Zhigalov" userId="1f97e9fdf7779aa5" providerId="LiveId" clId="{CF8DEEDE-0AA7-4884-981A-5EAD8858E9CD}" dt="2021-10-16T08:24:45.149" v="760"/>
          <ac:spMkLst>
            <pc:docMk/>
            <pc:sldMk cId="1797408817" sldId="268"/>
            <ac:spMk id="3" creationId="{B0402ECE-4DB8-4A37-955F-EB586BEEECF2}"/>
          </ac:spMkLst>
        </pc:spChg>
        <pc:picChg chg="add mod">
          <ac:chgData name="Roman Zhigalov" userId="1f97e9fdf7779aa5" providerId="LiveId" clId="{CF8DEEDE-0AA7-4884-981A-5EAD8858E9CD}" dt="2021-10-16T08:24:54.776" v="764" actId="1076"/>
          <ac:picMkLst>
            <pc:docMk/>
            <pc:sldMk cId="1797408817" sldId="268"/>
            <ac:picMk id="4098" creationId="{E759F709-99AF-4C3E-8AC6-980F3F1B066F}"/>
          </ac:picMkLst>
        </pc:picChg>
      </pc:sldChg>
      <pc:sldChg chg="modSp new mod">
        <pc:chgData name="Roman Zhigalov" userId="1f97e9fdf7779aa5" providerId="LiveId" clId="{CF8DEEDE-0AA7-4884-981A-5EAD8858E9CD}" dt="2021-10-16T08:26:44.816" v="994" actId="20577"/>
        <pc:sldMkLst>
          <pc:docMk/>
          <pc:sldMk cId="2456579862" sldId="269"/>
        </pc:sldMkLst>
        <pc:spChg chg="mod">
          <ac:chgData name="Roman Zhigalov" userId="1f97e9fdf7779aa5" providerId="LiveId" clId="{CF8DEEDE-0AA7-4884-981A-5EAD8858E9CD}" dt="2021-10-16T08:25:49.455" v="843" actId="313"/>
          <ac:spMkLst>
            <pc:docMk/>
            <pc:sldMk cId="2456579862" sldId="269"/>
            <ac:spMk id="2" creationId="{4BF381B9-68EB-4DB8-809A-823568EA54F2}"/>
          </ac:spMkLst>
        </pc:spChg>
        <pc:spChg chg="mod">
          <ac:chgData name="Roman Zhigalov" userId="1f97e9fdf7779aa5" providerId="LiveId" clId="{CF8DEEDE-0AA7-4884-981A-5EAD8858E9CD}" dt="2021-10-16T08:26:44.816" v="994" actId="20577"/>
          <ac:spMkLst>
            <pc:docMk/>
            <pc:sldMk cId="2456579862" sldId="269"/>
            <ac:spMk id="3" creationId="{44A32811-9D49-4E18-86E6-C3AD91F3E8BA}"/>
          </ac:spMkLst>
        </pc:spChg>
      </pc:sldChg>
      <pc:sldChg chg="modSp new mod">
        <pc:chgData name="Roman Zhigalov" userId="1f97e9fdf7779aa5" providerId="LiveId" clId="{CF8DEEDE-0AA7-4884-981A-5EAD8858E9CD}" dt="2021-10-16T08:28:17.223" v="1080" actId="20577"/>
        <pc:sldMkLst>
          <pc:docMk/>
          <pc:sldMk cId="1602941271" sldId="270"/>
        </pc:sldMkLst>
        <pc:spChg chg="mod">
          <ac:chgData name="Roman Zhigalov" userId="1f97e9fdf7779aa5" providerId="LiveId" clId="{CF8DEEDE-0AA7-4884-981A-5EAD8858E9CD}" dt="2021-10-16T08:27:21.702" v="1052" actId="122"/>
          <ac:spMkLst>
            <pc:docMk/>
            <pc:sldMk cId="1602941271" sldId="270"/>
            <ac:spMk id="2" creationId="{65078FCE-8C63-4164-824F-680ED1F6F843}"/>
          </ac:spMkLst>
        </pc:spChg>
        <pc:spChg chg="mod">
          <ac:chgData name="Roman Zhigalov" userId="1f97e9fdf7779aa5" providerId="LiveId" clId="{CF8DEEDE-0AA7-4884-981A-5EAD8858E9CD}" dt="2021-10-16T08:28:17.223" v="1080" actId="20577"/>
          <ac:spMkLst>
            <pc:docMk/>
            <pc:sldMk cId="1602941271" sldId="270"/>
            <ac:spMk id="3" creationId="{7988266B-6A5F-4990-8074-29239C87033D}"/>
          </ac:spMkLst>
        </pc:spChg>
      </pc:sldChg>
      <pc:sldChg chg="addSp delSp modSp new mod setBg">
        <pc:chgData name="Roman Zhigalov" userId="1f97e9fdf7779aa5" providerId="LiveId" clId="{CF8DEEDE-0AA7-4884-981A-5EAD8858E9CD}" dt="2021-10-16T08:30:51.668" v="1118" actId="26606"/>
        <pc:sldMkLst>
          <pc:docMk/>
          <pc:sldMk cId="2726667288" sldId="271"/>
        </pc:sldMkLst>
        <pc:spChg chg="mod">
          <ac:chgData name="Roman Zhigalov" userId="1f97e9fdf7779aa5" providerId="LiveId" clId="{CF8DEEDE-0AA7-4884-981A-5EAD8858E9CD}" dt="2021-10-16T08:30:35.042" v="1111" actId="26606"/>
          <ac:spMkLst>
            <pc:docMk/>
            <pc:sldMk cId="2726667288" sldId="271"/>
            <ac:spMk id="2" creationId="{86A17935-E534-47AE-81BD-73472BA13939}"/>
          </ac:spMkLst>
        </pc:spChg>
        <pc:spChg chg="del">
          <ac:chgData name="Roman Zhigalov" userId="1f97e9fdf7779aa5" providerId="LiveId" clId="{CF8DEEDE-0AA7-4884-981A-5EAD8858E9CD}" dt="2021-10-16T08:29:57.395" v="1095"/>
          <ac:spMkLst>
            <pc:docMk/>
            <pc:sldMk cId="2726667288" sldId="271"/>
            <ac:spMk id="3" creationId="{CB4217A5-117F-4DA3-968E-31A5BF264C5E}"/>
          </ac:spMkLst>
        </pc:spChg>
        <pc:spChg chg="mod">
          <ac:chgData name="Roman Zhigalov" userId="1f97e9fdf7779aa5" providerId="LiveId" clId="{CF8DEEDE-0AA7-4884-981A-5EAD8858E9CD}" dt="2021-10-16T08:30:51.668" v="1118" actId="26606"/>
          <ac:spMkLst>
            <pc:docMk/>
            <pc:sldMk cId="2726667288" sldId="271"/>
            <ac:spMk id="4" creationId="{08A8C179-A8E2-493F-8507-2087E351CC9D}"/>
          </ac:spMkLst>
        </pc:spChg>
        <pc:spChg chg="add del">
          <ac:chgData name="Roman Zhigalov" userId="1f97e9fdf7779aa5" providerId="LiveId" clId="{CF8DEEDE-0AA7-4884-981A-5EAD8858E9CD}" dt="2021-10-16T08:30:35.027" v="1110" actId="26606"/>
          <ac:spMkLst>
            <pc:docMk/>
            <pc:sldMk cId="2726667288" sldId="271"/>
            <ac:spMk id="71" creationId="{F13C74B1-5B17-4795-BED0-7140497B445A}"/>
          </ac:spMkLst>
        </pc:spChg>
        <pc:spChg chg="add del">
          <ac:chgData name="Roman Zhigalov" userId="1f97e9fdf7779aa5" providerId="LiveId" clId="{CF8DEEDE-0AA7-4884-981A-5EAD8858E9CD}" dt="2021-10-16T08:30:35.027" v="1110" actId="26606"/>
          <ac:spMkLst>
            <pc:docMk/>
            <pc:sldMk cId="2726667288" sldId="271"/>
            <ac:spMk id="73" creationId="{D4974D33-8DC5-464E-8C6D-BE58F0669C17}"/>
          </ac:spMkLst>
        </pc:spChg>
        <pc:spChg chg="add del">
          <ac:chgData name="Roman Zhigalov" userId="1f97e9fdf7779aa5" providerId="LiveId" clId="{CF8DEEDE-0AA7-4884-981A-5EAD8858E9CD}" dt="2021-10-16T08:30:51.668" v="1118" actId="26606"/>
          <ac:spMkLst>
            <pc:docMk/>
            <pc:sldMk cId="2726667288" sldId="271"/>
            <ac:spMk id="5124" creationId="{D1D34770-47A8-402C-AF23-2B653F2D88C1}"/>
          </ac:spMkLst>
        </pc:spChg>
        <pc:spChg chg="add">
          <ac:chgData name="Roman Zhigalov" userId="1f97e9fdf7779aa5" providerId="LiveId" clId="{CF8DEEDE-0AA7-4884-981A-5EAD8858E9CD}" dt="2021-10-16T08:30:51.668" v="1118" actId="26606"/>
          <ac:spMkLst>
            <pc:docMk/>
            <pc:sldMk cId="2726667288" sldId="271"/>
            <ac:spMk id="5126" creationId="{D1D34770-47A8-402C-AF23-2B653F2D88C1}"/>
          </ac:spMkLst>
        </pc:spChg>
        <pc:picChg chg="add mod">
          <ac:chgData name="Roman Zhigalov" userId="1f97e9fdf7779aa5" providerId="LiveId" clId="{CF8DEEDE-0AA7-4884-981A-5EAD8858E9CD}" dt="2021-10-16T08:30:35.042" v="1111" actId="26606"/>
          <ac:picMkLst>
            <pc:docMk/>
            <pc:sldMk cId="2726667288" sldId="271"/>
            <ac:picMk id="5122" creationId="{1C49D8B0-1D7E-47B8-A9BB-A987C84DECE2}"/>
          </ac:picMkLst>
        </pc:picChg>
      </pc:sldChg>
      <pc:sldChg chg="addSp delSp modSp new mod setBg">
        <pc:chgData name="Roman Zhigalov" userId="1f97e9fdf7779aa5" providerId="LiveId" clId="{CF8DEEDE-0AA7-4884-981A-5EAD8858E9CD}" dt="2021-10-16T08:31:52.420" v="1151" actId="26606"/>
        <pc:sldMkLst>
          <pc:docMk/>
          <pc:sldMk cId="858684447" sldId="272"/>
        </pc:sldMkLst>
        <pc:spChg chg="mod">
          <ac:chgData name="Roman Zhigalov" userId="1f97e9fdf7779aa5" providerId="LiveId" clId="{CF8DEEDE-0AA7-4884-981A-5EAD8858E9CD}" dt="2021-10-16T08:31:52.420" v="1151" actId="26606"/>
          <ac:spMkLst>
            <pc:docMk/>
            <pc:sldMk cId="858684447" sldId="272"/>
            <ac:spMk id="2" creationId="{F1BB9F71-BB09-4A71-BA57-1A1416D19A3D}"/>
          </ac:spMkLst>
        </pc:spChg>
        <pc:spChg chg="del">
          <ac:chgData name="Roman Zhigalov" userId="1f97e9fdf7779aa5" providerId="LiveId" clId="{CF8DEEDE-0AA7-4884-981A-5EAD8858E9CD}" dt="2021-10-16T08:31:48.055" v="1148"/>
          <ac:spMkLst>
            <pc:docMk/>
            <pc:sldMk cId="858684447" sldId="272"/>
            <ac:spMk id="3" creationId="{259507D4-836B-4F27-A29E-C9861956CBE3}"/>
          </ac:spMkLst>
        </pc:spChg>
        <pc:spChg chg="mod">
          <ac:chgData name="Roman Zhigalov" userId="1f97e9fdf7779aa5" providerId="LiveId" clId="{CF8DEEDE-0AA7-4884-981A-5EAD8858E9CD}" dt="2021-10-16T08:31:52.420" v="1151" actId="26606"/>
          <ac:spMkLst>
            <pc:docMk/>
            <pc:sldMk cId="858684447" sldId="272"/>
            <ac:spMk id="4" creationId="{D811599A-3BF4-44C3-8CA7-BF537FBE3475}"/>
          </ac:spMkLst>
        </pc:spChg>
        <pc:spChg chg="add del">
          <ac:chgData name="Roman Zhigalov" userId="1f97e9fdf7779aa5" providerId="LiveId" clId="{CF8DEEDE-0AA7-4884-981A-5EAD8858E9CD}" dt="2021-10-16T08:31:52.420" v="1150" actId="26606"/>
          <ac:spMkLst>
            <pc:docMk/>
            <pc:sldMk cId="858684447" sldId="272"/>
            <ac:spMk id="71" creationId="{D1D34770-47A8-402C-AF23-2B653F2D88C1}"/>
          </ac:spMkLst>
        </pc:spChg>
        <pc:spChg chg="add">
          <ac:chgData name="Roman Zhigalov" userId="1f97e9fdf7779aa5" providerId="LiveId" clId="{CF8DEEDE-0AA7-4884-981A-5EAD8858E9CD}" dt="2021-10-16T08:31:52.420" v="1151" actId="26606"/>
          <ac:spMkLst>
            <pc:docMk/>
            <pc:sldMk cId="858684447" sldId="272"/>
            <ac:spMk id="73" creationId="{D4974D33-8DC5-464E-8C6D-BE58F0669C17}"/>
          </ac:spMkLst>
        </pc:spChg>
        <pc:spChg chg="add">
          <ac:chgData name="Roman Zhigalov" userId="1f97e9fdf7779aa5" providerId="LiveId" clId="{CF8DEEDE-0AA7-4884-981A-5EAD8858E9CD}" dt="2021-10-16T08:31:52.420" v="1151" actId="26606"/>
          <ac:spMkLst>
            <pc:docMk/>
            <pc:sldMk cId="858684447" sldId="272"/>
            <ac:spMk id="6148" creationId="{F13C74B1-5B17-4795-BED0-7140497B445A}"/>
          </ac:spMkLst>
        </pc:spChg>
        <pc:picChg chg="add mod">
          <ac:chgData name="Roman Zhigalov" userId="1f97e9fdf7779aa5" providerId="LiveId" clId="{CF8DEEDE-0AA7-4884-981A-5EAD8858E9CD}" dt="2021-10-16T08:31:52.420" v="1151" actId="26606"/>
          <ac:picMkLst>
            <pc:docMk/>
            <pc:sldMk cId="858684447" sldId="272"/>
            <ac:picMk id="6146" creationId="{A1176E54-3835-4B88-904D-931A85BBEF64}"/>
          </ac:picMkLst>
        </pc:picChg>
      </pc:sldChg>
      <pc:sldChg chg="addSp delSp modSp new mod setBg">
        <pc:chgData name="Roman Zhigalov" userId="1f97e9fdf7779aa5" providerId="LiveId" clId="{CF8DEEDE-0AA7-4884-981A-5EAD8858E9CD}" dt="2021-10-16T08:36:10.570" v="1162" actId="1076"/>
        <pc:sldMkLst>
          <pc:docMk/>
          <pc:sldMk cId="279385541" sldId="273"/>
        </pc:sldMkLst>
        <pc:spChg chg="mod">
          <ac:chgData name="Roman Zhigalov" userId="1f97e9fdf7779aa5" providerId="LiveId" clId="{CF8DEEDE-0AA7-4884-981A-5EAD8858E9CD}" dt="2021-10-16T08:35:52.539" v="1156" actId="26606"/>
          <ac:spMkLst>
            <pc:docMk/>
            <pc:sldMk cId="279385541" sldId="273"/>
            <ac:spMk id="2" creationId="{ED4A28CC-8F94-4445-9678-82F3BE2642CC}"/>
          </ac:spMkLst>
        </pc:spChg>
        <pc:spChg chg="del">
          <ac:chgData name="Roman Zhigalov" userId="1f97e9fdf7779aa5" providerId="LiveId" clId="{CF8DEEDE-0AA7-4884-981A-5EAD8858E9CD}" dt="2021-10-16T08:35:34.489" v="1153" actId="22"/>
          <ac:spMkLst>
            <pc:docMk/>
            <pc:sldMk cId="279385541" sldId="273"/>
            <ac:spMk id="3" creationId="{23ADEFC2-6EF3-4541-9BD3-4946CBD51E29}"/>
          </ac:spMkLst>
        </pc:spChg>
        <pc:spChg chg="del">
          <ac:chgData name="Roman Zhigalov" userId="1f97e9fdf7779aa5" providerId="LiveId" clId="{CF8DEEDE-0AA7-4884-981A-5EAD8858E9CD}" dt="2021-10-16T08:35:42.776" v="1154" actId="22"/>
          <ac:spMkLst>
            <pc:docMk/>
            <pc:sldMk cId="279385541" sldId="273"/>
            <ac:spMk id="4" creationId="{FFA43E6D-FA14-4E3D-B724-8BD52AD2E2DF}"/>
          </ac:spMkLst>
        </pc:spChg>
        <pc:spChg chg="add del">
          <ac:chgData name="Roman Zhigalov" userId="1f97e9fdf7779aa5" providerId="LiveId" clId="{CF8DEEDE-0AA7-4884-981A-5EAD8858E9CD}" dt="2021-10-16T08:35:52.539" v="1156" actId="26606"/>
          <ac:spMkLst>
            <pc:docMk/>
            <pc:sldMk cId="279385541" sldId="273"/>
            <ac:spMk id="13" creationId="{F0087D53-9295-4463-AAE4-D5C626046E9F}"/>
          </ac:spMkLst>
        </pc:spChg>
        <pc:spChg chg="add del">
          <ac:chgData name="Roman Zhigalov" userId="1f97e9fdf7779aa5" providerId="LiveId" clId="{CF8DEEDE-0AA7-4884-981A-5EAD8858E9CD}" dt="2021-10-16T08:35:52.539" v="1156" actId="26606"/>
          <ac:spMkLst>
            <pc:docMk/>
            <pc:sldMk cId="279385541" sldId="273"/>
            <ac:spMk id="15" creationId="{D6A9C53F-5F90-40A5-8C85-5412D39C8C68}"/>
          </ac:spMkLst>
        </pc:spChg>
        <pc:picChg chg="add mod ord">
          <ac:chgData name="Roman Zhigalov" userId="1f97e9fdf7779aa5" providerId="LiveId" clId="{CF8DEEDE-0AA7-4884-981A-5EAD8858E9CD}" dt="2021-10-16T08:36:04.750" v="1159" actId="1076"/>
          <ac:picMkLst>
            <pc:docMk/>
            <pc:sldMk cId="279385541" sldId="273"/>
            <ac:picMk id="6" creationId="{0AEE9B0C-4984-4335-BB66-60AF3AC9006B}"/>
          </ac:picMkLst>
        </pc:picChg>
        <pc:picChg chg="add mod ord">
          <ac:chgData name="Roman Zhigalov" userId="1f97e9fdf7779aa5" providerId="LiveId" clId="{CF8DEEDE-0AA7-4884-981A-5EAD8858E9CD}" dt="2021-10-16T08:36:10.570" v="1162" actId="1076"/>
          <ac:picMkLst>
            <pc:docMk/>
            <pc:sldMk cId="279385541" sldId="273"/>
            <ac:picMk id="8" creationId="{94C70E3C-0017-4AAA-A4A3-B65BC687FC91}"/>
          </ac:picMkLst>
        </pc:picChg>
      </pc:sldChg>
      <pc:sldChg chg="addSp delSp modSp new mod setBg">
        <pc:chgData name="Roman Zhigalov" userId="1f97e9fdf7779aa5" providerId="LiveId" clId="{CF8DEEDE-0AA7-4884-981A-5EAD8858E9CD}" dt="2021-10-16T08:37:52.265" v="1180" actId="26606"/>
        <pc:sldMkLst>
          <pc:docMk/>
          <pc:sldMk cId="4265392321" sldId="274"/>
        </pc:sldMkLst>
        <pc:spChg chg="mod">
          <ac:chgData name="Roman Zhigalov" userId="1f97e9fdf7779aa5" providerId="LiveId" clId="{CF8DEEDE-0AA7-4884-981A-5EAD8858E9CD}" dt="2021-10-16T08:37:52.265" v="1180" actId="26606"/>
          <ac:spMkLst>
            <pc:docMk/>
            <pc:sldMk cId="4265392321" sldId="274"/>
            <ac:spMk id="2" creationId="{B7ACF542-DA7C-42AD-8680-32049F7ED6F4}"/>
          </ac:spMkLst>
        </pc:spChg>
        <pc:spChg chg="del">
          <ac:chgData name="Roman Zhigalov" userId="1f97e9fdf7779aa5" providerId="LiveId" clId="{CF8DEEDE-0AA7-4884-981A-5EAD8858E9CD}" dt="2021-10-16T08:37:02" v="1164"/>
          <ac:spMkLst>
            <pc:docMk/>
            <pc:sldMk cId="4265392321" sldId="274"/>
            <ac:spMk id="3" creationId="{C8B5FF58-DC4E-4960-ABBE-1505BEA067BA}"/>
          </ac:spMkLst>
        </pc:spChg>
        <pc:spChg chg="add del">
          <ac:chgData name="Roman Zhigalov" userId="1f97e9fdf7779aa5" providerId="LiveId" clId="{CF8DEEDE-0AA7-4884-981A-5EAD8858E9CD}" dt="2021-10-16T08:37:11.710" v="1176" actId="26606"/>
          <ac:spMkLst>
            <pc:docMk/>
            <pc:sldMk cId="4265392321" sldId="274"/>
            <ac:spMk id="73" creationId="{F13C74B1-5B17-4795-BED0-7140497B445A}"/>
          </ac:spMkLst>
        </pc:spChg>
        <pc:spChg chg="add del">
          <ac:chgData name="Roman Zhigalov" userId="1f97e9fdf7779aa5" providerId="LiveId" clId="{CF8DEEDE-0AA7-4884-981A-5EAD8858E9CD}" dt="2021-10-16T08:37:11.710" v="1176" actId="26606"/>
          <ac:spMkLst>
            <pc:docMk/>
            <pc:sldMk cId="4265392321" sldId="274"/>
            <ac:spMk id="75" creationId="{D4974D33-8DC5-464E-8C6D-BE58F0669C17}"/>
          </ac:spMkLst>
        </pc:spChg>
        <pc:spChg chg="add">
          <ac:chgData name="Roman Zhigalov" userId="1f97e9fdf7779aa5" providerId="LiveId" clId="{CF8DEEDE-0AA7-4884-981A-5EAD8858E9CD}" dt="2021-10-16T08:37:52.265" v="1180" actId="26606"/>
          <ac:spMkLst>
            <pc:docMk/>
            <pc:sldMk cId="4265392321" sldId="274"/>
            <ac:spMk id="78" creationId="{F13C74B1-5B17-4795-BED0-7140497B445A}"/>
          </ac:spMkLst>
        </pc:spChg>
        <pc:spChg chg="add">
          <ac:chgData name="Roman Zhigalov" userId="1f97e9fdf7779aa5" providerId="LiveId" clId="{CF8DEEDE-0AA7-4884-981A-5EAD8858E9CD}" dt="2021-10-16T08:37:52.265" v="1180" actId="26606"/>
          <ac:spMkLst>
            <pc:docMk/>
            <pc:sldMk cId="4265392321" sldId="274"/>
            <ac:spMk id="80" creationId="{D4974D33-8DC5-464E-8C6D-BE58F0669C17}"/>
          </ac:spMkLst>
        </pc:spChg>
        <pc:spChg chg="add del">
          <ac:chgData name="Roman Zhigalov" userId="1f97e9fdf7779aa5" providerId="LiveId" clId="{CF8DEEDE-0AA7-4884-981A-5EAD8858E9CD}" dt="2021-10-16T08:37:11.710" v="1176" actId="26606"/>
          <ac:spMkLst>
            <pc:docMk/>
            <pc:sldMk cId="4265392321" sldId="274"/>
            <ac:spMk id="7174" creationId="{1C366F65-D6E8-42E2-AEDF-39883B4398D3}"/>
          </ac:spMkLst>
        </pc:spChg>
        <pc:spChg chg="add del">
          <ac:chgData name="Roman Zhigalov" userId="1f97e9fdf7779aa5" providerId="LiveId" clId="{CF8DEEDE-0AA7-4884-981A-5EAD8858E9CD}" dt="2021-10-16T08:37:52.265" v="1180" actId="26606"/>
          <ac:spMkLst>
            <pc:docMk/>
            <pc:sldMk cId="4265392321" sldId="274"/>
            <ac:spMk id="7176" creationId="{CEF6118E-44FB-4509-B4D9-129052E4C6EE}"/>
          </ac:spMkLst>
        </pc:spChg>
        <pc:spChg chg="add mod">
          <ac:chgData name="Roman Zhigalov" userId="1f97e9fdf7779aa5" providerId="LiveId" clId="{CF8DEEDE-0AA7-4884-981A-5EAD8858E9CD}" dt="2021-10-16T08:37:52.265" v="1180" actId="26606"/>
          <ac:spMkLst>
            <pc:docMk/>
            <pc:sldMk cId="4265392321" sldId="274"/>
            <ac:spMk id="7177" creationId="{BB7B0BE9-6CB3-4AF2-8327-5E58257EA3BE}"/>
          </ac:spMkLst>
        </pc:spChg>
        <pc:picChg chg="add mod">
          <ac:chgData name="Roman Zhigalov" userId="1f97e9fdf7779aa5" providerId="LiveId" clId="{CF8DEEDE-0AA7-4884-981A-5EAD8858E9CD}" dt="2021-10-16T08:37:52.265" v="1180" actId="26606"/>
          <ac:picMkLst>
            <pc:docMk/>
            <pc:sldMk cId="4265392321" sldId="274"/>
            <ac:picMk id="7170" creationId="{6B99A2F3-0320-4B5E-BE8A-800A3F4CC8DB}"/>
          </ac:picMkLst>
        </pc:picChg>
      </pc:sldChg>
      <pc:sldChg chg="addSp delSp modSp new mod">
        <pc:chgData name="Roman Zhigalov" userId="1f97e9fdf7779aa5" providerId="LiveId" clId="{CF8DEEDE-0AA7-4884-981A-5EAD8858E9CD}" dt="2021-10-16T08:39:00.871" v="1199"/>
        <pc:sldMkLst>
          <pc:docMk/>
          <pc:sldMk cId="2977805273" sldId="275"/>
        </pc:sldMkLst>
        <pc:spChg chg="mod">
          <ac:chgData name="Roman Zhigalov" userId="1f97e9fdf7779aa5" providerId="LiveId" clId="{CF8DEEDE-0AA7-4884-981A-5EAD8858E9CD}" dt="2021-10-16T08:38:17.408" v="1197" actId="20577"/>
          <ac:spMkLst>
            <pc:docMk/>
            <pc:sldMk cId="2977805273" sldId="275"/>
            <ac:spMk id="2" creationId="{80913770-1477-4F9F-B7E6-0767526316CA}"/>
          </ac:spMkLst>
        </pc:spChg>
        <pc:spChg chg="del">
          <ac:chgData name="Roman Zhigalov" userId="1f97e9fdf7779aa5" providerId="LiveId" clId="{CF8DEEDE-0AA7-4884-981A-5EAD8858E9CD}" dt="2021-10-16T08:39:00.871" v="1199"/>
          <ac:spMkLst>
            <pc:docMk/>
            <pc:sldMk cId="2977805273" sldId="275"/>
            <ac:spMk id="3" creationId="{4192D536-957F-45EE-89C3-B90EB57D23B9}"/>
          </ac:spMkLst>
        </pc:spChg>
        <pc:spChg chg="mod">
          <ac:chgData name="Roman Zhigalov" userId="1f97e9fdf7779aa5" providerId="LiveId" clId="{CF8DEEDE-0AA7-4884-981A-5EAD8858E9CD}" dt="2021-10-16T08:38:18.712" v="1198"/>
          <ac:spMkLst>
            <pc:docMk/>
            <pc:sldMk cId="2977805273" sldId="275"/>
            <ac:spMk id="4" creationId="{22C9D405-1FC6-4270-BB11-4428B514BC71}"/>
          </ac:spMkLst>
        </pc:spChg>
        <pc:picChg chg="add mod">
          <ac:chgData name="Roman Zhigalov" userId="1f97e9fdf7779aa5" providerId="LiveId" clId="{CF8DEEDE-0AA7-4884-981A-5EAD8858E9CD}" dt="2021-10-16T08:39:00.871" v="1199"/>
          <ac:picMkLst>
            <pc:docMk/>
            <pc:sldMk cId="2977805273" sldId="275"/>
            <ac:picMk id="8194" creationId="{8613D1E8-8EE6-4B24-B2E1-5575EAFC3896}"/>
          </ac:picMkLst>
        </pc:picChg>
      </pc:sldChg>
      <pc:sldChg chg="modSp new mod">
        <pc:chgData name="Roman Zhigalov" userId="1f97e9fdf7779aa5" providerId="LiveId" clId="{CF8DEEDE-0AA7-4884-981A-5EAD8858E9CD}" dt="2021-10-16T08:44:54.449" v="1217" actId="122"/>
        <pc:sldMkLst>
          <pc:docMk/>
          <pc:sldMk cId="634800174" sldId="276"/>
        </pc:sldMkLst>
        <pc:spChg chg="mod">
          <ac:chgData name="Roman Zhigalov" userId="1f97e9fdf7779aa5" providerId="LiveId" clId="{CF8DEEDE-0AA7-4884-981A-5EAD8858E9CD}" dt="2021-10-16T08:44:54.449" v="1217" actId="122"/>
          <ac:spMkLst>
            <pc:docMk/>
            <pc:sldMk cId="634800174" sldId="276"/>
            <ac:spMk id="2" creationId="{5D30C2D2-5BBA-4A11-9429-7C9CD09AA6E1}"/>
          </ac:spMkLst>
        </pc:spChg>
      </pc:sldChg>
      <pc:sldChg chg="modSp new mod">
        <pc:chgData name="Roman Zhigalov" userId="1f97e9fdf7779aa5" providerId="LiveId" clId="{CF8DEEDE-0AA7-4884-981A-5EAD8858E9CD}" dt="2021-10-16T08:45:00.739" v="1235" actId="122"/>
        <pc:sldMkLst>
          <pc:docMk/>
          <pc:sldMk cId="2586028533" sldId="277"/>
        </pc:sldMkLst>
        <pc:spChg chg="mod">
          <ac:chgData name="Roman Zhigalov" userId="1f97e9fdf7779aa5" providerId="LiveId" clId="{CF8DEEDE-0AA7-4884-981A-5EAD8858E9CD}" dt="2021-10-16T08:45:00.739" v="1235" actId="122"/>
          <ac:spMkLst>
            <pc:docMk/>
            <pc:sldMk cId="2586028533" sldId="277"/>
            <ac:spMk id="2" creationId="{E9C738A6-8FA6-49C5-BC19-7F719A3A37D7}"/>
          </ac:spMkLst>
        </pc:spChg>
      </pc:sldChg>
      <pc:sldChg chg="add">
        <pc:chgData name="Roman Zhigalov" userId="1f97e9fdf7779aa5" providerId="LiveId" clId="{CF8DEEDE-0AA7-4884-981A-5EAD8858E9CD}" dt="2021-10-16T08:45:14.426" v="1236"/>
        <pc:sldMkLst>
          <pc:docMk/>
          <pc:sldMk cId="2657212820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E415A-0BCB-44E1-AF87-8B797D69F0F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854CFB-86E3-4BB0-BBB5-7F523364913E}">
      <dgm:prSet/>
      <dgm:spPr/>
      <dgm:t>
        <a:bodyPr/>
        <a:lstStyle/>
        <a:p>
          <a:r>
            <a:rPr lang="ru-RU"/>
            <a:t>Участие БССР в образовани СССР</a:t>
          </a:r>
          <a:endParaRPr lang="en-US"/>
        </a:p>
      </dgm:t>
    </dgm:pt>
    <dgm:pt modelId="{9EBD5BF0-602E-4536-BB82-AFC0A6196EEE}" type="parTrans" cxnId="{241D6846-9112-4AC6-814E-0E5EEC18EAE1}">
      <dgm:prSet/>
      <dgm:spPr/>
      <dgm:t>
        <a:bodyPr/>
        <a:lstStyle/>
        <a:p>
          <a:endParaRPr lang="en-US"/>
        </a:p>
      </dgm:t>
    </dgm:pt>
    <dgm:pt modelId="{A914F680-51A5-46FA-B141-9C35B41212CE}" type="sibTrans" cxnId="{241D6846-9112-4AC6-814E-0E5EEC18EAE1}">
      <dgm:prSet/>
      <dgm:spPr/>
      <dgm:t>
        <a:bodyPr/>
        <a:lstStyle/>
        <a:p>
          <a:endParaRPr lang="en-US"/>
        </a:p>
      </dgm:t>
    </dgm:pt>
    <dgm:pt modelId="{F9AC3523-C7CE-486F-B152-8FB2EF34BCD4}">
      <dgm:prSet/>
      <dgm:spPr/>
      <dgm:t>
        <a:bodyPr/>
        <a:lstStyle/>
        <a:p>
          <a:r>
            <a:rPr lang="ru-RU"/>
            <a:t>Укрупнение территории БССР</a:t>
          </a:r>
          <a:endParaRPr lang="en-US"/>
        </a:p>
      </dgm:t>
    </dgm:pt>
    <dgm:pt modelId="{CD531895-09EF-40D0-ADCF-DF6345A8F7C5}" type="parTrans" cxnId="{C35EFB0B-1D71-4563-B01A-FAA261F3510F}">
      <dgm:prSet/>
      <dgm:spPr/>
      <dgm:t>
        <a:bodyPr/>
        <a:lstStyle/>
        <a:p>
          <a:endParaRPr lang="en-US"/>
        </a:p>
      </dgm:t>
    </dgm:pt>
    <dgm:pt modelId="{2FAE1B3F-0F64-4C52-9F78-75D8828F9718}" type="sibTrans" cxnId="{C35EFB0B-1D71-4563-B01A-FAA261F3510F}">
      <dgm:prSet/>
      <dgm:spPr/>
      <dgm:t>
        <a:bodyPr/>
        <a:lstStyle/>
        <a:p>
          <a:endParaRPr lang="en-US"/>
        </a:p>
      </dgm:t>
    </dgm:pt>
    <dgm:pt modelId="{88C794F8-EE7A-4CCA-B0C2-7ED34E3EB1F6}">
      <dgm:prSet/>
      <dgm:spPr/>
      <dgm:t>
        <a:bodyPr/>
        <a:lstStyle/>
        <a:p>
          <a:r>
            <a:rPr lang="ru-RU" dirty="0"/>
            <a:t>Формирование общественно-политической системы</a:t>
          </a:r>
          <a:endParaRPr lang="en-US" dirty="0"/>
        </a:p>
      </dgm:t>
    </dgm:pt>
    <dgm:pt modelId="{9FE111BF-2732-4633-B647-2C3356913806}" type="parTrans" cxnId="{27E0AE41-86F0-4B79-86CC-44F23BAF5EB1}">
      <dgm:prSet/>
      <dgm:spPr/>
      <dgm:t>
        <a:bodyPr/>
        <a:lstStyle/>
        <a:p>
          <a:endParaRPr lang="en-US"/>
        </a:p>
      </dgm:t>
    </dgm:pt>
    <dgm:pt modelId="{19580897-3CFA-4D72-B165-C711E0B645EF}" type="sibTrans" cxnId="{27E0AE41-86F0-4B79-86CC-44F23BAF5EB1}">
      <dgm:prSet/>
      <dgm:spPr/>
      <dgm:t>
        <a:bodyPr/>
        <a:lstStyle/>
        <a:p>
          <a:endParaRPr lang="en-US"/>
        </a:p>
      </dgm:t>
    </dgm:pt>
    <dgm:pt modelId="{E88BB145-CDF9-4E0C-A8D7-B7DE739FF78A}">
      <dgm:prSet/>
      <dgm:spPr/>
      <dgm:t>
        <a:bodyPr/>
        <a:lstStyle/>
        <a:p>
          <a:r>
            <a:rPr lang="ru-RU" dirty="0"/>
            <a:t>Репрессии</a:t>
          </a:r>
          <a:endParaRPr lang="en-US" dirty="0"/>
        </a:p>
      </dgm:t>
    </dgm:pt>
    <dgm:pt modelId="{D8DB384C-5A04-49CD-86A5-8779833F2093}" type="parTrans" cxnId="{5C067407-37FA-49A0-9985-7190FCF7BA9F}">
      <dgm:prSet/>
      <dgm:spPr/>
      <dgm:t>
        <a:bodyPr/>
        <a:lstStyle/>
        <a:p>
          <a:endParaRPr lang="en-US"/>
        </a:p>
      </dgm:t>
    </dgm:pt>
    <dgm:pt modelId="{5C051311-0A8A-463F-80A2-0B224644DADB}" type="sibTrans" cxnId="{5C067407-37FA-49A0-9985-7190FCF7BA9F}">
      <dgm:prSet/>
      <dgm:spPr/>
      <dgm:t>
        <a:bodyPr/>
        <a:lstStyle/>
        <a:p>
          <a:endParaRPr lang="en-US"/>
        </a:p>
      </dgm:t>
    </dgm:pt>
    <dgm:pt modelId="{60B3E776-0EFA-4B59-8879-D9D361E5EED4}" type="pres">
      <dgm:prSet presAssocID="{69BE415A-0BCB-44E1-AF87-8B797D69F0FB}" presName="linear" presStyleCnt="0">
        <dgm:presLayoutVars>
          <dgm:animLvl val="lvl"/>
          <dgm:resizeHandles val="exact"/>
        </dgm:presLayoutVars>
      </dgm:prSet>
      <dgm:spPr/>
    </dgm:pt>
    <dgm:pt modelId="{88C8E544-F41B-4E16-B052-D8DBFA877FB1}" type="pres">
      <dgm:prSet presAssocID="{FF854CFB-86E3-4BB0-BBB5-7F523364913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326F738-C464-4467-A624-7F4FA957B690}" type="pres">
      <dgm:prSet presAssocID="{A914F680-51A5-46FA-B141-9C35B41212CE}" presName="spacer" presStyleCnt="0"/>
      <dgm:spPr/>
    </dgm:pt>
    <dgm:pt modelId="{C3587621-8FBF-4192-BF7C-0D88B8DB3ACF}" type="pres">
      <dgm:prSet presAssocID="{F9AC3523-C7CE-486F-B152-8FB2EF34BC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16E2E4-ECAE-4396-80A5-FEDDA783E168}" type="pres">
      <dgm:prSet presAssocID="{2FAE1B3F-0F64-4C52-9F78-75D8828F9718}" presName="spacer" presStyleCnt="0"/>
      <dgm:spPr/>
    </dgm:pt>
    <dgm:pt modelId="{BBBF23F2-0246-412F-97B1-C11BE081593F}" type="pres">
      <dgm:prSet presAssocID="{88C794F8-EE7A-4CCA-B0C2-7ED34E3EB1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442DD6-B247-42D7-A5E4-ABFC4873F394}" type="pres">
      <dgm:prSet presAssocID="{19580897-3CFA-4D72-B165-C711E0B645EF}" presName="spacer" presStyleCnt="0"/>
      <dgm:spPr/>
    </dgm:pt>
    <dgm:pt modelId="{B48A64FA-0411-47CE-97FB-DFDA6BEE4611}" type="pres">
      <dgm:prSet presAssocID="{E88BB145-CDF9-4E0C-A8D7-B7DE739FF78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DDA0805-D7D6-4842-8A95-32E0412611D1}" type="presOf" srcId="{FF854CFB-86E3-4BB0-BBB5-7F523364913E}" destId="{88C8E544-F41B-4E16-B052-D8DBFA877FB1}" srcOrd="0" destOrd="0" presId="urn:microsoft.com/office/officeart/2005/8/layout/vList2"/>
    <dgm:cxn modelId="{5C067407-37FA-49A0-9985-7190FCF7BA9F}" srcId="{69BE415A-0BCB-44E1-AF87-8B797D69F0FB}" destId="{E88BB145-CDF9-4E0C-A8D7-B7DE739FF78A}" srcOrd="3" destOrd="0" parTransId="{D8DB384C-5A04-49CD-86A5-8779833F2093}" sibTransId="{5C051311-0A8A-463F-80A2-0B224644DADB}"/>
    <dgm:cxn modelId="{C35EFB0B-1D71-4563-B01A-FAA261F3510F}" srcId="{69BE415A-0BCB-44E1-AF87-8B797D69F0FB}" destId="{F9AC3523-C7CE-486F-B152-8FB2EF34BCD4}" srcOrd="1" destOrd="0" parTransId="{CD531895-09EF-40D0-ADCF-DF6345A8F7C5}" sibTransId="{2FAE1B3F-0F64-4C52-9F78-75D8828F9718}"/>
    <dgm:cxn modelId="{F1C9B124-398E-42CA-99D5-103644D6BAAD}" type="presOf" srcId="{88C794F8-EE7A-4CCA-B0C2-7ED34E3EB1F6}" destId="{BBBF23F2-0246-412F-97B1-C11BE081593F}" srcOrd="0" destOrd="0" presId="urn:microsoft.com/office/officeart/2005/8/layout/vList2"/>
    <dgm:cxn modelId="{62B14637-3937-4C70-8E7F-33968AD6BFBD}" type="presOf" srcId="{E88BB145-CDF9-4E0C-A8D7-B7DE739FF78A}" destId="{B48A64FA-0411-47CE-97FB-DFDA6BEE4611}" srcOrd="0" destOrd="0" presId="urn:microsoft.com/office/officeart/2005/8/layout/vList2"/>
    <dgm:cxn modelId="{27E0AE41-86F0-4B79-86CC-44F23BAF5EB1}" srcId="{69BE415A-0BCB-44E1-AF87-8B797D69F0FB}" destId="{88C794F8-EE7A-4CCA-B0C2-7ED34E3EB1F6}" srcOrd="2" destOrd="0" parTransId="{9FE111BF-2732-4633-B647-2C3356913806}" sibTransId="{19580897-3CFA-4D72-B165-C711E0B645EF}"/>
    <dgm:cxn modelId="{241D6846-9112-4AC6-814E-0E5EEC18EAE1}" srcId="{69BE415A-0BCB-44E1-AF87-8B797D69F0FB}" destId="{FF854CFB-86E3-4BB0-BBB5-7F523364913E}" srcOrd="0" destOrd="0" parTransId="{9EBD5BF0-602E-4536-BB82-AFC0A6196EEE}" sibTransId="{A914F680-51A5-46FA-B141-9C35B41212CE}"/>
    <dgm:cxn modelId="{0EA92889-64AE-44B4-921F-B92402A7D4FD}" type="presOf" srcId="{69BE415A-0BCB-44E1-AF87-8B797D69F0FB}" destId="{60B3E776-0EFA-4B59-8879-D9D361E5EED4}" srcOrd="0" destOrd="0" presId="urn:microsoft.com/office/officeart/2005/8/layout/vList2"/>
    <dgm:cxn modelId="{A9F842E6-2091-4329-B050-E0912F5E836B}" type="presOf" srcId="{F9AC3523-C7CE-486F-B152-8FB2EF34BCD4}" destId="{C3587621-8FBF-4192-BF7C-0D88B8DB3ACF}" srcOrd="0" destOrd="0" presId="urn:microsoft.com/office/officeart/2005/8/layout/vList2"/>
    <dgm:cxn modelId="{3F587502-19CD-4050-86C7-BB1016F2CEB9}" type="presParOf" srcId="{60B3E776-0EFA-4B59-8879-D9D361E5EED4}" destId="{88C8E544-F41B-4E16-B052-D8DBFA877FB1}" srcOrd="0" destOrd="0" presId="urn:microsoft.com/office/officeart/2005/8/layout/vList2"/>
    <dgm:cxn modelId="{3870561F-3FE0-4546-9C20-5A541EE8546B}" type="presParOf" srcId="{60B3E776-0EFA-4B59-8879-D9D361E5EED4}" destId="{5326F738-C464-4467-A624-7F4FA957B690}" srcOrd="1" destOrd="0" presId="urn:microsoft.com/office/officeart/2005/8/layout/vList2"/>
    <dgm:cxn modelId="{49279784-811A-4E59-834A-9A2238FB2068}" type="presParOf" srcId="{60B3E776-0EFA-4B59-8879-D9D361E5EED4}" destId="{C3587621-8FBF-4192-BF7C-0D88B8DB3ACF}" srcOrd="2" destOrd="0" presId="urn:microsoft.com/office/officeart/2005/8/layout/vList2"/>
    <dgm:cxn modelId="{7D4A582E-D2C6-4103-BEF3-7ECE58020F4D}" type="presParOf" srcId="{60B3E776-0EFA-4B59-8879-D9D361E5EED4}" destId="{6216E2E4-ECAE-4396-80A5-FEDDA783E168}" srcOrd="3" destOrd="0" presId="urn:microsoft.com/office/officeart/2005/8/layout/vList2"/>
    <dgm:cxn modelId="{3FBF74D6-A650-426D-BBA2-E755976F6E4A}" type="presParOf" srcId="{60B3E776-0EFA-4B59-8879-D9D361E5EED4}" destId="{BBBF23F2-0246-412F-97B1-C11BE081593F}" srcOrd="4" destOrd="0" presId="urn:microsoft.com/office/officeart/2005/8/layout/vList2"/>
    <dgm:cxn modelId="{E41D1B00-4CAA-4E6B-B71C-19CB4416F9A7}" type="presParOf" srcId="{60B3E776-0EFA-4B59-8879-D9D361E5EED4}" destId="{49442DD6-B247-42D7-A5E4-ABFC4873F394}" srcOrd="5" destOrd="0" presId="urn:microsoft.com/office/officeart/2005/8/layout/vList2"/>
    <dgm:cxn modelId="{E6D665C0-6E24-464C-82B4-5F7A6E7B014B}" type="presParOf" srcId="{60B3E776-0EFA-4B59-8879-D9D361E5EED4}" destId="{B48A64FA-0411-47CE-97FB-DFDA6BEE46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8E544-F41B-4E16-B052-D8DBFA877FB1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Участие БССР в образовани СССР</a:t>
          </a:r>
          <a:endParaRPr lang="en-US" sz="3200" kern="1200"/>
        </a:p>
      </dsp:txBody>
      <dsp:txXfrm>
        <a:off x="62055" y="133748"/>
        <a:ext cx="6139530" cy="1147095"/>
      </dsp:txXfrm>
    </dsp:sp>
    <dsp:sp modelId="{C3587621-8FBF-4192-BF7C-0D88B8DB3ACF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Укрупнение территории БССР</a:t>
          </a:r>
          <a:endParaRPr lang="en-US" sz="3200" kern="1200"/>
        </a:p>
      </dsp:txBody>
      <dsp:txXfrm>
        <a:off x="62055" y="1497113"/>
        <a:ext cx="6139530" cy="1147095"/>
      </dsp:txXfrm>
    </dsp:sp>
    <dsp:sp modelId="{BBBF23F2-0246-412F-97B1-C11BE081593F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Формирование общественно-политической системы</a:t>
          </a:r>
          <a:endParaRPr lang="en-US" sz="3200" kern="1200" dirty="0"/>
        </a:p>
      </dsp:txBody>
      <dsp:txXfrm>
        <a:off x="62055" y="2860478"/>
        <a:ext cx="6139530" cy="1147095"/>
      </dsp:txXfrm>
    </dsp:sp>
    <dsp:sp modelId="{B48A64FA-0411-47CE-97FB-DFDA6BEE4611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Репрессии</a:t>
          </a:r>
          <a:endParaRPr lang="en-US" sz="3200" kern="1200" dirty="0"/>
        </a:p>
      </dsp:txBody>
      <dsp:txXfrm>
        <a:off x="62055" y="4223844"/>
        <a:ext cx="6139530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EEAC-B204-48E6-BC49-199197C2BD43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53838-7DEA-42CB-A2CD-C996D0FA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4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53838-7DEA-42CB-A2CD-C996D0FAAC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9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6E059-AD0C-41FE-9A48-82473A6F8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2082B7-DD7B-4A48-8888-8DAA1CF13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D2AD2-539F-4C4C-9056-DD3A342E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35ABE-A4E9-4F56-8087-8563205F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78991-6339-4907-A03F-2F512F6C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A8961-5B99-4FBA-84ED-116A5FAE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7C3D5A-FC81-4E97-9D4F-85EFD1883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9EC1F-7114-4BC4-84A9-3F19A967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507AB-D250-45C8-ACB4-46FF1905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EA89F-7CC8-44D8-BAC7-E5725AD5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7EC5F6-2F92-4D05-8696-3788CF74B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9DB19D-E897-4B49-8F92-BFF8AD670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65C332-B68F-44B1-9E1C-C1164780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7D67B7-23FE-4EBA-9188-424F29D8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32C32-6072-4F4C-AC6F-107C8693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8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390D3-3571-4F6D-99FA-68B1479F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C1B84-8E51-4721-B12F-BB00FE6E4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14336E-4DB5-493E-A884-CEC7E4C1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50B4A-193F-4036-9A86-A53D4865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D0085-7860-4149-A29A-BBE1C7FF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7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AEA82-1ECC-4C55-988D-0A7359E4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1AC27-E078-4383-B177-08C84E0E2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E970F7-C5A4-4899-A30C-3DDC13AC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A0E2C-6818-4B51-88ED-C749BF09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A2512C-629B-4488-BCC3-679DFD46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5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80D9D-1696-4375-A23F-C3232162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991FA-4628-473F-9672-B03951211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3B398C-4412-4759-9D66-1B318D999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D97C66-B354-4235-9A48-005E3D6C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0E1471-F193-4710-98EB-AE06BDD2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3D008C-D99B-4C01-B41E-0C293A49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4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79D8D-E6BD-47B8-8BD5-1AF0C903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91FC89-F850-4187-9F86-F2100340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959908-C14F-47AA-AA10-27B23878B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E19B71-05D9-49C7-8B75-F36443009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C10C4D-E01A-4938-A6FF-7DF47DEA7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F4C938-9C37-4350-B3F8-0C4EA4BC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C5D7C4-87E9-4A21-9B9A-9DB7016A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319C4C-7744-4BBE-8F0F-DC7AF1C0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83A2D-A040-4944-9E4D-5BC072BB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2E521B-C81B-4A0E-AA8B-C085C8EF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1780CE-8F4E-4FCB-849F-686EFD41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D37B4-FC9B-4A6B-952C-9A7681A2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3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A41BA7-F1C3-44F9-9927-4CB19378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103E67-B261-48F4-A211-7F092BB2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4DE878-4D18-4B8B-9016-2D7BD14A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2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8E26-F981-4FE5-8B25-0A00566E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15932-1744-424D-84CD-39EF331D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3802A8-4F73-4766-91BE-CCD1C55DD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570C0B-F2C6-4E3E-9567-C675D23D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B9882C-DC1A-4466-8C9A-CD039CA8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9C68D8-DC94-4223-A5F1-99BFE860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7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74030-3971-4A2B-8CB9-C73045D4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25CFD9-B1CB-4DBE-BDD7-2A863758F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5FA6B3-7701-4C2E-A427-D820614DF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3C40C2-176B-40E7-BF06-9F292311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C1EA81-85EC-4D52-8BA4-7A9B86ED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6F4DF-D3D6-49DD-9D56-DF0FBC2C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1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BD2F-B61C-42DE-AEBB-85788BBA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2F1A0-2A61-4B0C-94C5-F5F793518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0B8610-F6E2-40F6-A4C0-0890F6DF8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9F86-6482-4C0C-B85A-84CF7BD9601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9D4D37-64B0-46F6-95EB-1BE92EB3D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7E1B0-C7FE-4D09-A272-73657D89A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F70D-EE70-4086-BF6F-5CA533E0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0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DDA43-1460-4B77-ABD6-D918AE9FB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7. Общественно-политическая жизнь БССР в 1920—1930-е гг.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A85A36-A707-430C-9408-EAC279B8A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88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ССР">
            <a:extLst>
              <a:ext uri="{FF2B5EF4-FFF2-40B4-BE49-F238E27FC236}">
                <a16:creationId xmlns:a16="http://schemas.microsoft.com/office/drawing/2014/main" id="{E759F709-99AF-4C3E-8AC6-980F3F1B06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638" y="176098"/>
            <a:ext cx="8056723" cy="65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0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73F90-8BDB-4D5B-88F5-28F82D01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Формирование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общественно-политической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системы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9DA29C-F912-44AB-9F78-19671DEDA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0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381B9-68EB-4DB8-809A-823568EA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32811-9D49-4E18-86E6-C3AD91F3E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Ликвидация всех партий, кроме партии большевиков. Закрепление однопартийной системы</a:t>
            </a:r>
          </a:p>
          <a:p>
            <a:r>
              <a:rPr lang="ru-RU" dirty="0"/>
              <a:t>Партия большевиков фактически стала руководящей партией и органом государственной власти</a:t>
            </a:r>
          </a:p>
          <a:p>
            <a:r>
              <a:rPr lang="ru-RU" dirty="0"/>
              <a:t>Согласно Конституции 1927 г. политической основой БССР провозглашались</a:t>
            </a:r>
          </a:p>
          <a:p>
            <a:r>
              <a:rPr lang="ru-RU" dirty="0"/>
              <a:t>Советы рабочих, крестьянских и красноармейских депутатов. Конституция утвердила название «Белорусская Социалистическая Советская Республика», аббревиатура которого была представлена на Государственном гербе, существовавшем в 1927—1937 гг.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57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78FCE-8C63-4164-824F-680ED1F6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Советская общественно-политическая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8266B-6A5F-4990-8074-29239C870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Ее основой являлись Советы депутатов трудящихся. В социально-экономической сфере установилась государственная собственность на средства производства, увеличилась доля рабочего класса, сформировалось колхозное крестьянство. </a:t>
            </a:r>
          </a:p>
          <a:p>
            <a:r>
              <a:rPr lang="ru-RU" dirty="0"/>
              <a:t>В общественно-политической сфере закрепилась однопартийная политическая система, характеризовавшаяся бесспорны подчинением центральной партийной и государственной власти. Господствовала всеобщая государственная идеология — система взглядов и идей, отражавших позицию Коммунистической партии и лично И.В. Сталина</a:t>
            </a:r>
          </a:p>
        </p:txBody>
      </p:sp>
    </p:spTree>
    <p:extLst>
      <p:ext uri="{BB962C8B-B14F-4D97-AF65-F5344CB8AC3E}">
        <p14:creationId xmlns:p14="http://schemas.microsoft.com/office/powerpoint/2010/main" val="160294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A28CC-8F94-4445-9678-82F3BE26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EE9B0C-4984-4335-BB66-60AF3AC900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0457" y="639762"/>
            <a:ext cx="4562320" cy="557847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C70E3C-0017-4AAA-A4A3-B65BC687FC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9225" y="763506"/>
            <a:ext cx="4445390" cy="5454731"/>
          </a:xfrm>
        </p:spPr>
      </p:pic>
    </p:spTree>
    <p:extLst>
      <p:ext uri="{BB962C8B-B14F-4D97-AF65-F5344CB8AC3E}">
        <p14:creationId xmlns:p14="http://schemas.microsoft.com/office/powerpoint/2010/main" val="27938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7806A-A8BB-427D-8B25-DC0F60B8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Репрессии</a:t>
            </a:r>
            <a:b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7474A-A5F6-452C-A60F-1CFBF9F52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8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7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17935-E534-47AE-81BD-73472BA1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Культ Сталина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A8C179-A8E2-493F-8507-2087E351C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чрезмерное</a:t>
            </a:r>
            <a:r>
              <a:rPr lang="en-US" sz="2000" dirty="0"/>
              <a:t> </a:t>
            </a:r>
            <a:r>
              <a:rPr lang="en-US" sz="2000"/>
              <a:t>возвеличивание</a:t>
            </a:r>
            <a:r>
              <a:rPr lang="en-US" sz="2000" dirty="0"/>
              <a:t> </a:t>
            </a:r>
            <a:r>
              <a:rPr lang="en-US" sz="2000"/>
              <a:t>роли</a:t>
            </a:r>
            <a:r>
              <a:rPr lang="en-US" sz="2000" dirty="0"/>
              <a:t> </a:t>
            </a:r>
            <a:r>
              <a:rPr lang="en-US" sz="2000"/>
              <a:t>Сталина</a:t>
            </a:r>
            <a:r>
              <a:rPr lang="en-US" sz="2000" dirty="0"/>
              <a:t> в </a:t>
            </a:r>
            <a:r>
              <a:rPr lang="en-US" sz="2000"/>
              <a:t>жизни</a:t>
            </a:r>
            <a:r>
              <a:rPr lang="en-US" sz="2000" dirty="0"/>
              <a:t> </a:t>
            </a:r>
            <a:r>
              <a:rPr lang="en-US" sz="2000"/>
              <a:t>общества</a:t>
            </a:r>
            <a:r>
              <a:rPr lang="en-US" sz="2000" dirty="0"/>
              <a:t>. </a:t>
            </a:r>
            <a:r>
              <a:rPr lang="en-US" sz="2000"/>
              <a:t>Среди</a:t>
            </a:r>
            <a:r>
              <a:rPr lang="en-US" sz="2000" dirty="0"/>
              <a:t> </a:t>
            </a:r>
            <a:r>
              <a:rPr lang="en-US" sz="2000"/>
              <a:t>руководителей</a:t>
            </a:r>
            <a:r>
              <a:rPr lang="en-US" sz="2000" dirty="0"/>
              <a:t> </a:t>
            </a:r>
            <a:r>
              <a:rPr lang="en-US" sz="2000"/>
              <a:t>государства</a:t>
            </a:r>
            <a:r>
              <a:rPr lang="en-US" sz="2000" dirty="0"/>
              <a:t> </a:t>
            </a:r>
            <a:r>
              <a:rPr lang="en-US" sz="2000"/>
              <a:t>господствовала</a:t>
            </a:r>
            <a:r>
              <a:rPr lang="en-US" sz="2000" dirty="0"/>
              <a:t> </a:t>
            </a:r>
            <a:r>
              <a:rPr lang="en-US" sz="2000"/>
              <a:t>сталинская</a:t>
            </a:r>
            <a:r>
              <a:rPr lang="en-US" sz="2000" dirty="0"/>
              <a:t> </a:t>
            </a:r>
            <a:r>
              <a:rPr lang="en-US" sz="2000"/>
              <a:t>теория</a:t>
            </a:r>
            <a:r>
              <a:rPr lang="en-US" sz="2000" dirty="0"/>
              <a:t> </a:t>
            </a:r>
            <a:r>
              <a:rPr lang="en-US" sz="2000"/>
              <a:t>об</a:t>
            </a:r>
            <a:r>
              <a:rPr lang="en-US" sz="2000" dirty="0"/>
              <a:t> </a:t>
            </a:r>
            <a:r>
              <a:rPr lang="en-US" sz="2000"/>
              <a:t>усилении</a:t>
            </a:r>
            <a:r>
              <a:rPr lang="en-US" sz="2000" dirty="0"/>
              <a:t> </a:t>
            </a:r>
            <a:r>
              <a:rPr lang="en-US" sz="2000"/>
              <a:t>классовой</a:t>
            </a:r>
            <a:r>
              <a:rPr lang="en-US" sz="2000" dirty="0"/>
              <a:t> </a:t>
            </a:r>
            <a:r>
              <a:rPr lang="en-US" sz="2000"/>
              <a:t>борьбы</a:t>
            </a:r>
            <a:r>
              <a:rPr lang="en-US" sz="2000" dirty="0"/>
              <a:t> </a:t>
            </a:r>
            <a:r>
              <a:rPr lang="en-US" sz="2000"/>
              <a:t>по</a:t>
            </a:r>
            <a:r>
              <a:rPr lang="en-US" sz="2000" dirty="0"/>
              <a:t> </a:t>
            </a:r>
            <a:r>
              <a:rPr lang="en-US" sz="2000"/>
              <a:t>мере</a:t>
            </a:r>
            <a:r>
              <a:rPr lang="en-US" sz="2000" dirty="0"/>
              <a:t> </a:t>
            </a:r>
            <a:r>
              <a:rPr lang="en-US" sz="2000"/>
              <a:t>продвижения</a:t>
            </a:r>
            <a:r>
              <a:rPr lang="en-US" sz="2000" dirty="0"/>
              <a:t> </a:t>
            </a:r>
            <a:r>
              <a:rPr lang="en-US" sz="2000"/>
              <a:t>советского</a:t>
            </a:r>
            <a:r>
              <a:rPr lang="en-US" sz="2000" dirty="0"/>
              <a:t> </a:t>
            </a:r>
            <a:r>
              <a:rPr lang="en-US" sz="2000"/>
              <a:t>общества</a:t>
            </a:r>
            <a:r>
              <a:rPr lang="en-US" sz="2000" dirty="0"/>
              <a:t> к </a:t>
            </a:r>
            <a:r>
              <a:rPr lang="en-US" sz="2000"/>
              <a:t>окончательному</a:t>
            </a:r>
            <a:r>
              <a:rPr lang="en-US" sz="2000" dirty="0"/>
              <a:t> </a:t>
            </a:r>
            <a:r>
              <a:rPr lang="en-US" sz="2000"/>
              <a:t>построению</a:t>
            </a:r>
            <a:r>
              <a:rPr lang="en-US" sz="2000" dirty="0"/>
              <a:t> </a:t>
            </a:r>
            <a:r>
              <a:rPr lang="en-US" sz="2000"/>
              <a:t>социализма</a:t>
            </a:r>
            <a:r>
              <a:rPr lang="en-US" sz="2000" dirty="0"/>
              <a:t>.</a:t>
            </a:r>
          </a:p>
        </p:txBody>
      </p:sp>
      <p:pic>
        <p:nvPicPr>
          <p:cNvPr id="5122" name="Picture 2" descr="Сталин, Иосиф Виссарионович - ПЕРСОНА ТАСС">
            <a:extLst>
              <a:ext uri="{FF2B5EF4-FFF2-40B4-BE49-F238E27FC236}">
                <a16:creationId xmlns:a16="http://schemas.microsoft.com/office/drawing/2014/main" id="{1C49D8B0-1D7E-47B8-A9BB-A987C84DE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6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B9F71-BB09-4A71-BA57-1A1416D1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Политические репрессии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11599A-3BF4-44C3-8CA7-BF537FBE3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Применения властью различных мер принуждения по политическим мотивам. В этих условиях чрезвычайно возросла роль органов внутренних дел, которым было поручено изобличать так называемых «врагов народа».</a:t>
            </a:r>
          </a:p>
        </p:txBody>
      </p:sp>
      <p:pic>
        <p:nvPicPr>
          <p:cNvPr id="6146" name="Picture 2" descr="СТАЛИНСКИЕ РЕПРЕССИИ» — ДАЛЬНЕВОСТОЧНЫЙ БЛОГ">
            <a:extLst>
              <a:ext uri="{FF2B5EF4-FFF2-40B4-BE49-F238E27FC236}">
                <a16:creationId xmlns:a16="http://schemas.microsoft.com/office/drawing/2014/main" id="{A1176E54-3835-4B88-904D-931A85BBE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4" r="878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84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CF542-DA7C-42AD-8680-32049F7E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 dirty="0" err="1"/>
              <a:t>Куропаты</a:t>
            </a:r>
            <a:endParaRPr lang="ru-RU" sz="5400" dirty="0"/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Content Placeholder 7173">
            <a:extLst>
              <a:ext uri="{FF2B5EF4-FFF2-40B4-BE49-F238E27FC236}">
                <a16:creationId xmlns:a16="http://schemas.microsoft.com/office/drawing/2014/main" id="{BB7B0BE9-6CB3-4AF2-8327-5E58257EA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1700"/>
              <a:t>Символом политических репрессий в Беларуси стало название лесного урочища под Минском — Куропаты. Здесь в 1930—1940-е гг. происходили расстрелы репрессированных. Это установлено в результате расследований, которые проводились начиная с 1988 г. Прокуратурой БССР, а затем на протяжении 1990-х — 2000-х гг. Генеральной прокуратурой Республики Беларусь. В Куропатах возведен памятный знак</a:t>
            </a:r>
            <a:endParaRPr lang="en-US" sz="1700"/>
          </a:p>
        </p:txBody>
      </p:sp>
      <p:pic>
        <p:nvPicPr>
          <p:cNvPr id="7170" name="Picture 2" descr="Куропаты — Википедия">
            <a:extLst>
              <a:ext uri="{FF2B5EF4-FFF2-40B4-BE49-F238E27FC236}">
                <a16:creationId xmlns:a16="http://schemas.microsoft.com/office/drawing/2014/main" id="{6B99A2F3-0320-4B5E-BE8A-800A3F4CC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r="1152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9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13770-1477-4F9F-B7E6-0767526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Жертвы репрессий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C9D405-1FC6-4270-BB11-4428B514B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Составленная в 1990-е гг. электронная база данных свидетельствует, что всего в БССР в 1935—1940 гг. от политических репрессий пострадало более 85 тыс. граждан Беларуси; из них более 28 тыс. были расстреляны</a:t>
            </a:r>
          </a:p>
        </p:txBody>
      </p:sp>
      <p:pic>
        <p:nvPicPr>
          <p:cNvPr id="8194" name="Picture 2" descr="Ликвидация по-белорусски: исследование к 100-летию КГБ СОНАР-2050">
            <a:extLst>
              <a:ext uri="{FF2B5EF4-FFF2-40B4-BE49-F238E27FC236}">
                <a16:creationId xmlns:a16="http://schemas.microsoft.com/office/drawing/2014/main" id="{8613D1E8-8EE6-4B24-B2E1-5575EAFC38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86" y="987425"/>
            <a:ext cx="6010804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0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B17F-872B-430E-9E1B-4B3CD807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4298D-9C04-41F1-A6E8-2E521366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71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0C2D2-5BBA-4A11-9429-7C9CD09A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8C01C-5F8F-455B-9B6F-C8B02173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0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738A6-8FA6-49C5-BC19-7F719A3A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F5D3D-ABCA-4452-B9D9-78033F42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28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5423C-B8ED-43FD-8B37-F6C5121A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accent5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E708D22-ADAA-444A-B385-A576980DA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0048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48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A035-3937-4749-AF4D-F0C32234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Участие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БССР в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образовании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СССР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DE9B83-E7EC-4BA9-B5B5-EC8F0256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FBC87-ECF1-4CEF-B4B9-3910F2CA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Два плана образования СССР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F03504-C0F9-49D2-BDD8-7EE92A295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В. И. Ленина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E20C14-DB81-445C-9179-C4902B0F48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План федерализации </a:t>
            </a:r>
          </a:p>
          <a:p>
            <a:r>
              <a:rPr lang="ru-RU" dirty="0"/>
              <a:t>Союз нескольких советских государств, которые подчиняются единому центру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EF1672-278E-4B63-81DF-ECF8E9AD2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И. В. Сталина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D9F6F6-273E-463A-BFDD-331F8C5581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Каждое советское государство провозглашает автономию в составе РСФСР </a:t>
            </a:r>
          </a:p>
          <a:p>
            <a:r>
              <a:rPr lang="ru-RU" dirty="0"/>
              <a:t>План автономизации</a:t>
            </a:r>
          </a:p>
        </p:txBody>
      </p:sp>
    </p:spTree>
    <p:extLst>
      <p:ext uri="{BB962C8B-B14F-4D97-AF65-F5344CB8AC3E}">
        <p14:creationId xmlns:p14="http://schemas.microsoft.com/office/powerpoint/2010/main" val="169029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93EAE-CEDF-4A79-9BF9-2F5BF631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30 декабря 1922 г. – образование СССР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1876AF-EA9A-4FDD-8116-2675845A2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Был подписан договор об образовании Союза Советских Социалистических Республик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30 декабря 1922 года - День рождения СССР! Образован Союз Советских  Социалистических Республик. СССР ...">
            <a:extLst>
              <a:ext uri="{FF2B5EF4-FFF2-40B4-BE49-F238E27FC236}">
                <a16:creationId xmlns:a16="http://schemas.microsoft.com/office/drawing/2014/main" id="{CB88DB4E-5D59-47B4-8BA4-388AEC1803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5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дминистративное деление СССР — Википедия">
            <a:extLst>
              <a:ext uri="{FF2B5EF4-FFF2-40B4-BE49-F238E27FC236}">
                <a16:creationId xmlns:a16="http://schemas.microsoft.com/office/drawing/2014/main" id="{341CE697-BD84-4F75-85F5-448768EFCA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333" y="643466"/>
            <a:ext cx="877333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FABA2-6B92-407B-919E-1AD76005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Укрупнение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территории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БССР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F1EE79-6045-408A-B0D4-73D6B4F53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9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ССР (Беларусь) в 1921-1927 годах | История и ее загадки | Яндекс Дзен">
            <a:extLst>
              <a:ext uri="{FF2B5EF4-FFF2-40B4-BE49-F238E27FC236}">
                <a16:creationId xmlns:a16="http://schemas.microsoft.com/office/drawing/2014/main" id="{61EEEC1E-6AF4-49BF-957D-17371CF0B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107" y="0"/>
            <a:ext cx="6189785" cy="66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9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403</Words>
  <Application>Microsoft Office PowerPoint</Application>
  <PresentationFormat>Широкоэкранный</PresentationFormat>
  <Paragraphs>40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7. Общественно-политическая жизнь БССР в 1920—1930-е гг.</vt:lpstr>
      <vt:lpstr>Проверка домашнего задания</vt:lpstr>
      <vt:lpstr>План урока</vt:lpstr>
      <vt:lpstr>1. Участие БССР в образовании СССР</vt:lpstr>
      <vt:lpstr>Два плана образования СССР</vt:lpstr>
      <vt:lpstr>30 декабря 1922 г. – образование СССР</vt:lpstr>
      <vt:lpstr>Презентация PowerPoint</vt:lpstr>
      <vt:lpstr>2. Укрупнение территории БССР</vt:lpstr>
      <vt:lpstr>Презентация PowerPoint</vt:lpstr>
      <vt:lpstr>Презентация PowerPoint</vt:lpstr>
      <vt:lpstr>3. Формирование общественно-политической системы </vt:lpstr>
      <vt:lpstr>Основные особенности</vt:lpstr>
      <vt:lpstr>Советская общественно-политическая система</vt:lpstr>
      <vt:lpstr>Презентация PowerPoint</vt:lpstr>
      <vt:lpstr>4. Репрессии </vt:lpstr>
      <vt:lpstr>Культ Сталина</vt:lpstr>
      <vt:lpstr>Политические репрессии</vt:lpstr>
      <vt:lpstr>Куропаты</vt:lpstr>
      <vt:lpstr>Жертвы репрессий</vt:lpstr>
      <vt:lpstr>Контроль знаний</vt:lpstr>
      <vt:lpstr>Домашнее задание</vt:lpstr>
      <vt:lpstr>Тест, д/з, отметки и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Общественно-политическая жизнь БССР в 1920—1930-е гг.</dc:title>
  <dc:creator>Роман Жигалов</dc:creator>
  <cp:lastModifiedBy>Роман Жигалов</cp:lastModifiedBy>
  <cp:revision>1</cp:revision>
  <dcterms:created xsi:type="dcterms:W3CDTF">2021-10-16T08:10:48Z</dcterms:created>
  <dcterms:modified xsi:type="dcterms:W3CDTF">2021-10-16T08:45:16Z</dcterms:modified>
</cp:coreProperties>
</file>