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E684A-2688-471F-ACBB-DBC10841897A}" v="166" dt="2022-03-30T15:25:56.418"/>
    <p1510:client id="{88DE821C-0E46-44BF-88C7-BAB02A5C0257}" v="3" dt="2022-03-30T14:20:49.505"/>
    <p1510:client id="{C31AB6E2-BA7F-4EFF-9762-AE864F1D07A6}" v="557" dt="2022-03-30T15:10:30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C31AB6E2-BA7F-4EFF-9762-AE864F1D07A6}"/>
    <pc:docChg chg="addSld modSld">
      <pc:chgData name="Zhigalov Roman" userId="1f97e9fdf7779aa5" providerId="Windows Live" clId="Web-{C31AB6E2-BA7F-4EFF-9762-AE864F1D07A6}" dt="2022-03-30T15:10:30.106" v="555" actId="20577"/>
      <pc:docMkLst>
        <pc:docMk/>
      </pc:docMkLst>
      <pc:sldChg chg="addSp delSp modSp mod setBg addAnim delAnim setClrOvrMap">
        <pc:chgData name="Zhigalov Roman" userId="1f97e9fdf7779aa5" providerId="Windows Live" clId="Web-{C31AB6E2-BA7F-4EFF-9762-AE864F1D07A6}" dt="2022-03-30T14:36:58.083" v="71"/>
        <pc:sldMkLst>
          <pc:docMk/>
          <pc:sldMk cId="1351651579" sldId="256"/>
        </pc:sldMkLst>
        <pc:spChg chg="mod">
          <ac:chgData name="Zhigalov Roman" userId="1f97e9fdf7779aa5" providerId="Windows Live" clId="Web-{C31AB6E2-BA7F-4EFF-9762-AE864F1D07A6}" dt="2022-03-30T14:36:58.083" v="7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C31AB6E2-BA7F-4EFF-9762-AE864F1D07A6}" dt="2022-03-30T14:36:58.083" v="70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Zhigalov Roman" userId="1f97e9fdf7779aa5" providerId="Windows Live" clId="Web-{C31AB6E2-BA7F-4EFF-9762-AE864F1D07A6}" dt="2022-03-30T14:36:23.300" v="67"/>
          <ac:spMkLst>
            <pc:docMk/>
            <pc:sldMk cId="1351651579" sldId="256"/>
            <ac:spMk id="11" creationId="{71B2258F-86CA-4D4D-8270-BC05FCDEBFB3}"/>
          </ac:spMkLst>
        </pc:spChg>
        <pc:spChg chg="add">
          <ac:chgData name="Zhigalov Roman" userId="1f97e9fdf7779aa5" providerId="Windows Live" clId="Web-{C31AB6E2-BA7F-4EFF-9762-AE864F1D07A6}" dt="2022-03-30T14:36:58.083" v="70"/>
          <ac:spMkLst>
            <pc:docMk/>
            <pc:sldMk cId="1351651579" sldId="256"/>
            <ac:spMk id="12" creationId="{71B2258F-86CA-4D4D-8270-BC05FCDEBFB3}"/>
          </ac:spMkLst>
        </pc:spChg>
        <pc:picChg chg="add del mod">
          <ac:chgData name="Zhigalov Roman" userId="1f97e9fdf7779aa5" providerId="Windows Live" clId="Web-{C31AB6E2-BA7F-4EFF-9762-AE864F1D07A6}" dt="2022-03-30T14:36:06.111" v="62"/>
          <ac:picMkLst>
            <pc:docMk/>
            <pc:sldMk cId="1351651579" sldId="256"/>
            <ac:picMk id="4" creationId="{93787C6A-CADE-088F-7C1B-87FEE71918D6}"/>
          </ac:picMkLst>
        </pc:picChg>
        <pc:picChg chg="add del mod">
          <ac:chgData name="Zhigalov Roman" userId="1f97e9fdf7779aa5" providerId="Windows Live" clId="Web-{C31AB6E2-BA7F-4EFF-9762-AE864F1D07A6}" dt="2022-03-30T14:36:04.596" v="61"/>
          <ac:picMkLst>
            <pc:docMk/>
            <pc:sldMk cId="1351651579" sldId="256"/>
            <ac:picMk id="5" creationId="{13FA06BC-F8AC-8E65-3630-D140AFC084E6}"/>
          </ac:picMkLst>
        </pc:picChg>
        <pc:picChg chg="add del mod ord">
          <ac:chgData name="Zhigalov Roman" userId="1f97e9fdf7779aa5" providerId="Windows Live" clId="Web-{C31AB6E2-BA7F-4EFF-9762-AE864F1D07A6}" dt="2022-03-30T14:36:25.347" v="68"/>
          <ac:picMkLst>
            <pc:docMk/>
            <pc:sldMk cId="1351651579" sldId="256"/>
            <ac:picMk id="6" creationId="{9BA7478F-2F87-F54F-761E-8B99B881E3E0}"/>
          </ac:picMkLst>
        </pc:picChg>
        <pc:picChg chg="add mod ord">
          <ac:chgData name="Zhigalov Roman" userId="1f97e9fdf7779aa5" providerId="Windows Live" clId="Web-{C31AB6E2-BA7F-4EFF-9762-AE864F1D07A6}" dt="2022-03-30T14:36:58.083" v="70"/>
          <ac:picMkLst>
            <pc:docMk/>
            <pc:sldMk cId="1351651579" sldId="256"/>
            <ac:picMk id="7" creationId="{39800AAC-FB66-DC52-9D46-EACF7F9F549B}"/>
          </ac:picMkLst>
        </pc:picChg>
      </pc:sldChg>
      <pc:sldChg chg="addSp delSp modSp new mod setBg setClrOvrMap">
        <pc:chgData name="Zhigalov Roman" userId="1f97e9fdf7779aa5" providerId="Windows Live" clId="Web-{C31AB6E2-BA7F-4EFF-9762-AE864F1D07A6}" dt="2022-03-30T14:40:55.909" v="78"/>
        <pc:sldMkLst>
          <pc:docMk/>
          <pc:sldMk cId="1826198050" sldId="257"/>
        </pc:sldMkLst>
        <pc:spChg chg="mod ord">
          <ac:chgData name="Zhigalov Roman" userId="1f97e9fdf7779aa5" providerId="Windows Live" clId="Web-{C31AB6E2-BA7F-4EFF-9762-AE864F1D07A6}" dt="2022-03-30T14:40:55.909" v="78"/>
          <ac:spMkLst>
            <pc:docMk/>
            <pc:sldMk cId="1826198050" sldId="257"/>
            <ac:spMk id="2" creationId="{779BC790-916B-D990-F990-600DFA89457E}"/>
          </ac:spMkLst>
        </pc:spChg>
        <pc:spChg chg="del">
          <ac:chgData name="Zhigalov Roman" userId="1f97e9fdf7779aa5" providerId="Windows Live" clId="Web-{C31AB6E2-BA7F-4EFF-9762-AE864F1D07A6}" dt="2022-03-30T14:40:44.456" v="73"/>
          <ac:spMkLst>
            <pc:docMk/>
            <pc:sldMk cId="1826198050" sldId="257"/>
            <ac:spMk id="3" creationId="{FF27FB6D-A981-C8F7-2EBC-0B4E45B9D2DC}"/>
          </ac:spMkLst>
        </pc:spChg>
        <pc:spChg chg="add del">
          <ac:chgData name="Zhigalov Roman" userId="1f97e9fdf7779aa5" providerId="Windows Live" clId="Web-{C31AB6E2-BA7F-4EFF-9762-AE864F1D07A6}" dt="2022-03-30T14:40:52.956" v="75"/>
          <ac:spMkLst>
            <pc:docMk/>
            <pc:sldMk cId="1826198050" sldId="257"/>
            <ac:spMk id="8" creationId="{23FC327B-6A75-FA7B-D62A-732826A0DE76}"/>
          </ac:spMkLst>
        </pc:spChg>
        <pc:spChg chg="add del">
          <ac:chgData name="Zhigalov Roman" userId="1f97e9fdf7779aa5" providerId="Windows Live" clId="Web-{C31AB6E2-BA7F-4EFF-9762-AE864F1D07A6}" dt="2022-03-30T14:40:55.878" v="77"/>
          <ac:spMkLst>
            <pc:docMk/>
            <pc:sldMk cId="1826198050" sldId="257"/>
            <ac:spMk id="9" creationId="{37C89E4B-3C9F-44B9-8B86-D9E3D112D8EC}"/>
          </ac:spMkLst>
        </pc:spChg>
        <pc:spChg chg="add del">
          <ac:chgData name="Zhigalov Roman" userId="1f97e9fdf7779aa5" providerId="Windows Live" clId="Web-{C31AB6E2-BA7F-4EFF-9762-AE864F1D07A6}" dt="2022-03-30T14:40:52.956" v="75"/>
          <ac:spMkLst>
            <pc:docMk/>
            <pc:sldMk cId="1826198050" sldId="257"/>
            <ac:spMk id="11" creationId="{9228552E-C8B1-4A80-8448-0787CE0FC704}"/>
          </ac:spMkLst>
        </pc:spChg>
        <pc:spChg chg="add">
          <ac:chgData name="Zhigalov Roman" userId="1f97e9fdf7779aa5" providerId="Windows Live" clId="Web-{C31AB6E2-BA7F-4EFF-9762-AE864F1D07A6}" dt="2022-03-30T14:40:55.909" v="78"/>
          <ac:spMkLst>
            <pc:docMk/>
            <pc:sldMk cId="1826198050" sldId="257"/>
            <ac:spMk id="15" creationId="{08C9B587-E65E-4B52-B37C-ABEBB6E87928}"/>
          </ac:spMkLst>
        </pc:spChg>
        <pc:spChg chg="add">
          <ac:chgData name="Zhigalov Roman" userId="1f97e9fdf7779aa5" providerId="Windows Live" clId="Web-{C31AB6E2-BA7F-4EFF-9762-AE864F1D07A6}" dt="2022-03-30T14:40:55.909" v="78"/>
          <ac:spMkLst>
            <pc:docMk/>
            <pc:sldMk cId="1826198050" sldId="257"/>
            <ac:spMk id="16" creationId="{7C432AFE-B3D2-4BFF-BF8F-96C27AFF1AC7}"/>
          </ac:spMkLst>
        </pc:spChg>
        <pc:spChg chg="add">
          <ac:chgData name="Zhigalov Roman" userId="1f97e9fdf7779aa5" providerId="Windows Live" clId="Web-{C31AB6E2-BA7F-4EFF-9762-AE864F1D07A6}" dt="2022-03-30T14:40:55.909" v="78"/>
          <ac:spMkLst>
            <pc:docMk/>
            <pc:sldMk cId="1826198050" sldId="257"/>
            <ac:spMk id="17" creationId="{AF2F604E-43BE-4DC3-B983-E071523364F8}"/>
          </ac:spMkLst>
        </pc:spChg>
        <pc:spChg chg="add">
          <ac:chgData name="Zhigalov Roman" userId="1f97e9fdf7779aa5" providerId="Windows Live" clId="Web-{C31AB6E2-BA7F-4EFF-9762-AE864F1D07A6}" dt="2022-03-30T14:40:55.909" v="78"/>
          <ac:spMkLst>
            <pc:docMk/>
            <pc:sldMk cId="1826198050" sldId="257"/>
            <ac:spMk id="18" creationId="{E90A2A4D-897C-34D7-B61D-8FAD4E8E248C}"/>
          </ac:spMkLst>
        </pc:spChg>
        <pc:picChg chg="add mod ord">
          <ac:chgData name="Zhigalov Roman" userId="1f97e9fdf7779aa5" providerId="Windows Live" clId="Web-{C31AB6E2-BA7F-4EFF-9762-AE864F1D07A6}" dt="2022-03-30T14:40:55.909" v="78"/>
          <ac:picMkLst>
            <pc:docMk/>
            <pc:sldMk cId="1826198050" sldId="257"/>
            <ac:picMk id="4" creationId="{BD895E68-7987-55ED-88CD-C08C84281B40}"/>
          </ac:picMkLst>
        </pc:picChg>
        <pc:cxnChg chg="add del">
          <ac:chgData name="Zhigalov Roman" userId="1f97e9fdf7779aa5" providerId="Windows Live" clId="Web-{C31AB6E2-BA7F-4EFF-9762-AE864F1D07A6}" dt="2022-03-30T14:40:55.878" v="77"/>
          <ac:cxnSpMkLst>
            <pc:docMk/>
            <pc:sldMk cId="1826198050" sldId="257"/>
            <ac:cxnSpMk id="13" creationId="{D891E407-403B-4764-86C9-33A56D3BCAA3}"/>
          </ac:cxnSpMkLst>
        </pc:cxnChg>
        <pc:cxnChg chg="add del">
          <ac:chgData name="Zhigalov Roman" userId="1f97e9fdf7779aa5" providerId="Windows Live" clId="Web-{C31AB6E2-BA7F-4EFF-9762-AE864F1D07A6}" dt="2022-03-30T14:40:55.878" v="77"/>
          <ac:cxnSpMkLst>
            <pc:docMk/>
            <pc:sldMk cId="1826198050" sldId="257"/>
            <ac:cxnSpMk id="14" creationId="{AA2EAA10-076F-46BD-8F0F-B9A2FB77A85C}"/>
          </ac:cxnSpMkLst>
        </pc:cxnChg>
      </pc:sldChg>
      <pc:sldChg chg="addSp delSp modSp new mod setBg modClrScheme setClrOvrMap chgLayout">
        <pc:chgData name="Zhigalov Roman" userId="1f97e9fdf7779aa5" providerId="Windows Live" clId="Web-{C31AB6E2-BA7F-4EFF-9762-AE864F1D07A6}" dt="2022-03-30T14:38:04.790" v="72"/>
        <pc:sldMkLst>
          <pc:docMk/>
          <pc:sldMk cId="3829871638" sldId="258"/>
        </pc:sldMkLst>
        <pc:spChg chg="mod ord">
          <ac:chgData name="Zhigalov Roman" userId="1f97e9fdf7779aa5" providerId="Windows Live" clId="Web-{C31AB6E2-BA7F-4EFF-9762-AE864F1D07A6}" dt="2022-03-30T14:38:04.790" v="72"/>
          <ac:spMkLst>
            <pc:docMk/>
            <pc:sldMk cId="3829871638" sldId="258"/>
            <ac:spMk id="2" creationId="{FD3AF9ED-FB81-EBC1-D735-CCDC506A6074}"/>
          </ac:spMkLst>
        </pc:spChg>
        <pc:spChg chg="del mod ord">
          <ac:chgData name="Zhigalov Roman" userId="1f97e9fdf7779aa5" providerId="Windows Live" clId="Web-{C31AB6E2-BA7F-4EFF-9762-AE864F1D07A6}" dt="2022-03-30T14:34:43.278" v="57"/>
          <ac:spMkLst>
            <pc:docMk/>
            <pc:sldMk cId="3829871638" sldId="258"/>
            <ac:spMk id="3" creationId="{A26C9483-2A2D-1882-168B-E6E16D908E28}"/>
          </ac:spMkLst>
        </pc:spChg>
        <pc:spChg chg="add mod ord">
          <ac:chgData name="Zhigalov Roman" userId="1f97e9fdf7779aa5" providerId="Windows Live" clId="Web-{C31AB6E2-BA7F-4EFF-9762-AE864F1D07A6}" dt="2022-03-30T14:38:04.790" v="72"/>
          <ac:spMkLst>
            <pc:docMk/>
            <pc:sldMk cId="3829871638" sldId="258"/>
            <ac:spMk id="4" creationId="{1C0C5735-93DF-D635-A510-C081856ACD56}"/>
          </ac:spMkLst>
        </pc:spChg>
        <pc:spChg chg="add del">
          <ac:chgData name="Zhigalov Roman" userId="1f97e9fdf7779aa5" providerId="Windows Live" clId="Web-{C31AB6E2-BA7F-4EFF-9762-AE864F1D07A6}" dt="2022-03-30T14:38:04.790" v="72"/>
          <ac:spMkLst>
            <pc:docMk/>
            <pc:sldMk cId="3829871638" sldId="258"/>
            <ac:spMk id="10" creationId="{F13C74B1-5B17-4795-BED0-7140497B445A}"/>
          </ac:spMkLst>
        </pc:spChg>
        <pc:spChg chg="add del">
          <ac:chgData name="Zhigalov Roman" userId="1f97e9fdf7779aa5" providerId="Windows Live" clId="Web-{C31AB6E2-BA7F-4EFF-9762-AE864F1D07A6}" dt="2022-03-30T14:38:04.790" v="72"/>
          <ac:spMkLst>
            <pc:docMk/>
            <pc:sldMk cId="3829871638" sldId="258"/>
            <ac:spMk id="12" creationId="{D4974D33-8DC5-464E-8C6D-BE58F0669C17}"/>
          </ac:spMkLst>
        </pc:spChg>
        <pc:spChg chg="add">
          <ac:chgData name="Zhigalov Roman" userId="1f97e9fdf7779aa5" providerId="Windows Live" clId="Web-{C31AB6E2-BA7F-4EFF-9762-AE864F1D07A6}" dt="2022-03-30T14:38:04.790" v="72"/>
          <ac:spMkLst>
            <pc:docMk/>
            <pc:sldMk cId="3829871638" sldId="258"/>
            <ac:spMk id="17" creationId="{9228552E-C8B1-4A80-8448-0787CE0FC704}"/>
          </ac:spMkLst>
        </pc:spChg>
        <pc:picChg chg="add mod ord">
          <ac:chgData name="Zhigalov Roman" userId="1f97e9fdf7779aa5" providerId="Windows Live" clId="Web-{C31AB6E2-BA7F-4EFF-9762-AE864F1D07A6}" dt="2022-03-30T14:38:04.790" v="72"/>
          <ac:picMkLst>
            <pc:docMk/>
            <pc:sldMk cId="3829871638" sldId="258"/>
            <ac:picMk id="5" creationId="{2E961E3B-60A7-333A-720E-8D2844332530}"/>
          </ac:picMkLst>
        </pc:picChg>
      </pc:sldChg>
      <pc:sldChg chg="addSp modSp new mod setBg setClrOvrMap">
        <pc:chgData name="Zhigalov Roman" userId="1f97e9fdf7779aa5" providerId="Windows Live" clId="Web-{C31AB6E2-BA7F-4EFF-9762-AE864F1D07A6}" dt="2022-03-30T14:46:01.896" v="95"/>
        <pc:sldMkLst>
          <pc:docMk/>
          <pc:sldMk cId="4139861557" sldId="259"/>
        </pc:sldMkLst>
        <pc:spChg chg="mod">
          <ac:chgData name="Zhigalov Roman" userId="1f97e9fdf7779aa5" providerId="Windows Live" clId="Web-{C31AB6E2-BA7F-4EFF-9762-AE864F1D07A6}" dt="2022-03-30T14:46:01.896" v="95"/>
          <ac:spMkLst>
            <pc:docMk/>
            <pc:sldMk cId="4139861557" sldId="259"/>
            <ac:spMk id="2" creationId="{FC0C6CE2-8BC8-DED8-CF50-1348514290C6}"/>
          </ac:spMkLst>
        </pc:spChg>
        <pc:spChg chg="mod">
          <ac:chgData name="Zhigalov Roman" userId="1f97e9fdf7779aa5" providerId="Windows Live" clId="Web-{C31AB6E2-BA7F-4EFF-9762-AE864F1D07A6}" dt="2022-03-30T14:46:01.896" v="95"/>
          <ac:spMkLst>
            <pc:docMk/>
            <pc:sldMk cId="4139861557" sldId="259"/>
            <ac:spMk id="3" creationId="{79D18D93-B0FE-0ED9-BB32-E291897FF010}"/>
          </ac:spMkLst>
        </pc:spChg>
        <pc:spChg chg="add">
          <ac:chgData name="Zhigalov Roman" userId="1f97e9fdf7779aa5" providerId="Windows Live" clId="Web-{C31AB6E2-BA7F-4EFF-9762-AE864F1D07A6}" dt="2022-03-30T14:46:01.896" v="95"/>
          <ac:spMkLst>
            <pc:docMk/>
            <pc:sldMk cId="4139861557" sldId="259"/>
            <ac:spMk id="9" creationId="{71B2258F-86CA-4D4D-8270-BC05FCDEBFB3}"/>
          </ac:spMkLst>
        </pc:spChg>
        <pc:picChg chg="add">
          <ac:chgData name="Zhigalov Roman" userId="1f97e9fdf7779aa5" providerId="Windows Live" clId="Web-{C31AB6E2-BA7F-4EFF-9762-AE864F1D07A6}" dt="2022-03-30T14:46:01.896" v="95"/>
          <ac:picMkLst>
            <pc:docMk/>
            <pc:sldMk cId="4139861557" sldId="259"/>
            <ac:picMk id="5" creationId="{94B33369-2451-E4EF-9F2B-1AB582EA0CD7}"/>
          </ac:picMkLst>
        </pc:picChg>
      </pc:sldChg>
      <pc:sldChg chg="addSp delSp modSp new mod setBg">
        <pc:chgData name="Zhigalov Roman" userId="1f97e9fdf7779aa5" providerId="Windows Live" clId="Web-{C31AB6E2-BA7F-4EFF-9762-AE864F1D07A6}" dt="2022-03-30T14:47:03.415" v="104"/>
        <pc:sldMkLst>
          <pc:docMk/>
          <pc:sldMk cId="2579479100" sldId="260"/>
        </pc:sldMkLst>
        <pc:spChg chg="mod ord">
          <ac:chgData name="Zhigalov Roman" userId="1f97e9fdf7779aa5" providerId="Windows Live" clId="Web-{C31AB6E2-BA7F-4EFF-9762-AE864F1D07A6}" dt="2022-03-30T14:47:03.415" v="104"/>
          <ac:spMkLst>
            <pc:docMk/>
            <pc:sldMk cId="2579479100" sldId="260"/>
            <ac:spMk id="2" creationId="{F0694345-53AB-A00E-695A-0D569DBD864F}"/>
          </ac:spMkLst>
        </pc:spChg>
        <pc:spChg chg="del">
          <ac:chgData name="Zhigalov Roman" userId="1f97e9fdf7779aa5" providerId="Windows Live" clId="Web-{C31AB6E2-BA7F-4EFF-9762-AE864F1D07A6}" dt="2022-03-30T14:47:00.134" v="103"/>
          <ac:spMkLst>
            <pc:docMk/>
            <pc:sldMk cId="2579479100" sldId="260"/>
            <ac:spMk id="3" creationId="{825490E0-9446-17F1-C1A3-0B2824DEABA4}"/>
          </ac:spMkLst>
        </pc:spChg>
        <pc:spChg chg="mod">
          <ac:chgData name="Zhigalov Roman" userId="1f97e9fdf7779aa5" providerId="Windows Live" clId="Web-{C31AB6E2-BA7F-4EFF-9762-AE864F1D07A6}" dt="2022-03-30T14:47:03.415" v="104"/>
          <ac:spMkLst>
            <pc:docMk/>
            <pc:sldMk cId="2579479100" sldId="260"/>
            <ac:spMk id="4" creationId="{0003C5BC-FAA1-097A-B3B3-CAE5B156434A}"/>
          </ac:spMkLst>
        </pc:spChg>
        <pc:spChg chg="add">
          <ac:chgData name="Zhigalov Roman" userId="1f97e9fdf7779aa5" providerId="Windows Live" clId="Web-{C31AB6E2-BA7F-4EFF-9762-AE864F1D07A6}" dt="2022-03-30T14:47:03.415" v="104"/>
          <ac:spMkLst>
            <pc:docMk/>
            <pc:sldMk cId="2579479100" sldId="260"/>
            <ac:spMk id="10" creationId="{2B1D4F77-A17C-43D7-B7FA-545148E4E93D}"/>
          </ac:spMkLst>
        </pc:spChg>
        <pc:picChg chg="add mod ord">
          <ac:chgData name="Zhigalov Roman" userId="1f97e9fdf7779aa5" providerId="Windows Live" clId="Web-{C31AB6E2-BA7F-4EFF-9762-AE864F1D07A6}" dt="2022-03-30T14:47:03.415" v="104"/>
          <ac:picMkLst>
            <pc:docMk/>
            <pc:sldMk cId="2579479100" sldId="260"/>
            <ac:picMk id="5" creationId="{9F968837-556B-234F-0AAB-EB3537A6AC32}"/>
          </ac:picMkLst>
        </pc:picChg>
      </pc:sldChg>
      <pc:sldChg chg="addSp delSp modSp new mod setBg modClrScheme chgLayout">
        <pc:chgData name="Zhigalov Roman" userId="1f97e9fdf7779aa5" providerId="Windows Live" clId="Web-{C31AB6E2-BA7F-4EFF-9762-AE864F1D07A6}" dt="2022-03-30T14:49:56.035" v="194"/>
        <pc:sldMkLst>
          <pc:docMk/>
          <pc:sldMk cId="2475997333" sldId="261"/>
        </pc:sldMkLst>
        <pc:spChg chg="mod ord">
          <ac:chgData name="Zhigalov Roman" userId="1f97e9fdf7779aa5" providerId="Windows Live" clId="Web-{C31AB6E2-BA7F-4EFF-9762-AE864F1D07A6}" dt="2022-03-30T14:49:56.035" v="194"/>
          <ac:spMkLst>
            <pc:docMk/>
            <pc:sldMk cId="2475997333" sldId="261"/>
            <ac:spMk id="2" creationId="{284B573A-FE57-AFA4-7AED-11EA7D0FB6D4}"/>
          </ac:spMkLst>
        </pc:spChg>
        <pc:spChg chg="del mod ord">
          <ac:chgData name="Zhigalov Roman" userId="1f97e9fdf7779aa5" providerId="Windows Live" clId="Web-{C31AB6E2-BA7F-4EFF-9762-AE864F1D07A6}" dt="2022-03-30T14:49:51.612" v="193"/>
          <ac:spMkLst>
            <pc:docMk/>
            <pc:sldMk cId="2475997333" sldId="261"/>
            <ac:spMk id="3" creationId="{2ACE0EEA-D716-106E-0B6D-39F03F53682A}"/>
          </ac:spMkLst>
        </pc:spChg>
        <pc:spChg chg="add mod ord">
          <ac:chgData name="Zhigalov Roman" userId="1f97e9fdf7779aa5" providerId="Windows Live" clId="Web-{C31AB6E2-BA7F-4EFF-9762-AE864F1D07A6}" dt="2022-03-30T14:49:56.035" v="194"/>
          <ac:spMkLst>
            <pc:docMk/>
            <pc:sldMk cId="2475997333" sldId="261"/>
            <ac:spMk id="4" creationId="{A35A19C6-43EE-D5AC-FCE9-069CD55CF4FF}"/>
          </ac:spMkLst>
        </pc:spChg>
        <pc:spChg chg="add">
          <ac:chgData name="Zhigalov Roman" userId="1f97e9fdf7779aa5" providerId="Windows Live" clId="Web-{C31AB6E2-BA7F-4EFF-9762-AE864F1D07A6}" dt="2022-03-30T14:49:56.035" v="194"/>
          <ac:spMkLst>
            <pc:docMk/>
            <pc:sldMk cId="2475997333" sldId="261"/>
            <ac:spMk id="10" creationId="{F13C74B1-5B17-4795-BED0-7140497B445A}"/>
          </ac:spMkLst>
        </pc:spChg>
        <pc:spChg chg="add">
          <ac:chgData name="Zhigalov Roman" userId="1f97e9fdf7779aa5" providerId="Windows Live" clId="Web-{C31AB6E2-BA7F-4EFF-9762-AE864F1D07A6}" dt="2022-03-30T14:49:56.035" v="194"/>
          <ac:spMkLst>
            <pc:docMk/>
            <pc:sldMk cId="2475997333" sldId="261"/>
            <ac:spMk id="12" creationId="{D4974D33-8DC5-464E-8C6D-BE58F0669C17}"/>
          </ac:spMkLst>
        </pc:spChg>
        <pc:picChg chg="add mod ord">
          <ac:chgData name="Zhigalov Roman" userId="1f97e9fdf7779aa5" providerId="Windows Live" clId="Web-{C31AB6E2-BA7F-4EFF-9762-AE864F1D07A6}" dt="2022-03-30T14:49:56.035" v="194"/>
          <ac:picMkLst>
            <pc:docMk/>
            <pc:sldMk cId="2475997333" sldId="261"/>
            <ac:picMk id="5" creationId="{F199F737-63DA-B331-D13A-13159FAD73E5}"/>
          </ac:picMkLst>
        </pc:picChg>
      </pc:sldChg>
      <pc:sldChg chg="addSp modSp new mod setBg">
        <pc:chgData name="Zhigalov Roman" userId="1f97e9fdf7779aa5" providerId="Windows Live" clId="Web-{C31AB6E2-BA7F-4EFF-9762-AE864F1D07A6}" dt="2022-03-30T14:51:00.804" v="218"/>
        <pc:sldMkLst>
          <pc:docMk/>
          <pc:sldMk cId="2882128345" sldId="262"/>
        </pc:sldMkLst>
        <pc:spChg chg="mod">
          <ac:chgData name="Zhigalov Roman" userId="1f97e9fdf7779aa5" providerId="Windows Live" clId="Web-{C31AB6E2-BA7F-4EFF-9762-AE864F1D07A6}" dt="2022-03-30T14:51:00.804" v="218"/>
          <ac:spMkLst>
            <pc:docMk/>
            <pc:sldMk cId="2882128345" sldId="262"/>
            <ac:spMk id="2" creationId="{4D33AF48-7066-4BA9-A2E4-7F956F1E4C43}"/>
          </ac:spMkLst>
        </pc:spChg>
        <pc:spChg chg="mod">
          <ac:chgData name="Zhigalov Roman" userId="1f97e9fdf7779aa5" providerId="Windows Live" clId="Web-{C31AB6E2-BA7F-4EFF-9762-AE864F1D07A6}" dt="2022-03-30T14:51:00.804" v="218"/>
          <ac:spMkLst>
            <pc:docMk/>
            <pc:sldMk cId="2882128345" sldId="262"/>
            <ac:spMk id="3" creationId="{6EE971CC-F969-FB02-8FDC-0CA094D31D83}"/>
          </ac:spMkLst>
        </pc:spChg>
        <pc:spChg chg="add">
          <ac:chgData name="Zhigalov Roman" userId="1f97e9fdf7779aa5" providerId="Windows Live" clId="Web-{C31AB6E2-BA7F-4EFF-9762-AE864F1D07A6}" dt="2022-03-30T14:51:00.804" v="218"/>
          <ac:spMkLst>
            <pc:docMk/>
            <pc:sldMk cId="2882128345" sldId="262"/>
            <ac:spMk id="8" creationId="{777A147A-9ED8-46B4-8660-1B3C2AA880B5}"/>
          </ac:spMkLst>
        </pc:spChg>
        <pc:spChg chg="add">
          <ac:chgData name="Zhigalov Roman" userId="1f97e9fdf7779aa5" providerId="Windows Live" clId="Web-{C31AB6E2-BA7F-4EFF-9762-AE864F1D07A6}" dt="2022-03-30T14:51:00.804" v="218"/>
          <ac:spMkLst>
            <pc:docMk/>
            <pc:sldMk cId="2882128345" sldId="262"/>
            <ac:spMk id="10" creationId="{5D6C15A0-C087-4593-8414-2B4EC1CDC3DE}"/>
          </ac:spMkLst>
        </pc:spChg>
      </pc:sldChg>
      <pc:sldChg chg="addSp delSp modSp new mod setBg setClrOvrMap">
        <pc:chgData name="Zhigalov Roman" userId="1f97e9fdf7779aa5" providerId="Windows Live" clId="Web-{C31AB6E2-BA7F-4EFF-9762-AE864F1D07A6}" dt="2022-03-30T14:52:49.607" v="227"/>
        <pc:sldMkLst>
          <pc:docMk/>
          <pc:sldMk cId="2159816879" sldId="263"/>
        </pc:sldMkLst>
        <pc:spChg chg="mod">
          <ac:chgData name="Zhigalov Roman" userId="1f97e9fdf7779aa5" providerId="Windows Live" clId="Web-{C31AB6E2-BA7F-4EFF-9762-AE864F1D07A6}" dt="2022-03-30T14:52:49.607" v="227"/>
          <ac:spMkLst>
            <pc:docMk/>
            <pc:sldMk cId="2159816879" sldId="263"/>
            <ac:spMk id="2" creationId="{411D54E2-714B-C8B0-5203-20066B00454A}"/>
          </ac:spMkLst>
        </pc:spChg>
        <pc:spChg chg="mod">
          <ac:chgData name="Zhigalov Roman" userId="1f97e9fdf7779aa5" providerId="Windows Live" clId="Web-{C31AB6E2-BA7F-4EFF-9762-AE864F1D07A6}" dt="2022-03-30T14:52:49.607" v="227"/>
          <ac:spMkLst>
            <pc:docMk/>
            <pc:sldMk cId="2159816879" sldId="263"/>
            <ac:spMk id="3" creationId="{161CE1F6-15FB-4BF3-6FB7-E5CC0EE5DE12}"/>
          </ac:spMkLst>
        </pc:spChg>
        <pc:spChg chg="add del">
          <ac:chgData name="Zhigalov Roman" userId="1f97e9fdf7779aa5" providerId="Windows Live" clId="Web-{C31AB6E2-BA7F-4EFF-9762-AE864F1D07A6}" dt="2022-03-30T14:52:49.435" v="226"/>
          <ac:spMkLst>
            <pc:docMk/>
            <pc:sldMk cId="2159816879" sldId="263"/>
            <ac:spMk id="6" creationId="{71B2258F-86CA-4D4D-8270-BC05FCDEBFB3}"/>
          </ac:spMkLst>
        </pc:spChg>
        <pc:spChg chg="add">
          <ac:chgData name="Zhigalov Roman" userId="1f97e9fdf7779aa5" providerId="Windows Live" clId="Web-{C31AB6E2-BA7F-4EFF-9762-AE864F1D07A6}" dt="2022-03-30T14:52:49.607" v="227"/>
          <ac:spMkLst>
            <pc:docMk/>
            <pc:sldMk cId="2159816879" sldId="263"/>
            <ac:spMk id="8" creationId="{6F40FBDA-CEB1-40F0-9AB9-BD9C402D70FE}"/>
          </ac:spMkLst>
        </pc:spChg>
        <pc:spChg chg="add del">
          <ac:chgData name="Zhigalov Roman" userId="1f97e9fdf7779aa5" providerId="Windows Live" clId="Web-{C31AB6E2-BA7F-4EFF-9762-AE864F1D07A6}" dt="2022-03-30T14:52:11.136" v="223"/>
          <ac:spMkLst>
            <pc:docMk/>
            <pc:sldMk cId="2159816879" sldId="263"/>
            <ac:spMk id="9" creationId="{71B2258F-86CA-4D4D-8270-BC05FCDEBFB3}"/>
          </ac:spMkLst>
        </pc:spChg>
        <pc:spChg chg="add">
          <ac:chgData name="Zhigalov Roman" userId="1f97e9fdf7779aa5" providerId="Windows Live" clId="Web-{C31AB6E2-BA7F-4EFF-9762-AE864F1D07A6}" dt="2022-03-30T14:52:49.607" v="227"/>
          <ac:spMkLst>
            <pc:docMk/>
            <pc:sldMk cId="2159816879" sldId="263"/>
            <ac:spMk id="11" creationId="{0344D4FE-ABEF-4230-9E4E-AD5782FC78AC}"/>
          </ac:spMkLst>
        </pc:spChg>
        <pc:spChg chg="add">
          <ac:chgData name="Zhigalov Roman" userId="1f97e9fdf7779aa5" providerId="Windows Live" clId="Web-{C31AB6E2-BA7F-4EFF-9762-AE864F1D07A6}" dt="2022-03-30T14:52:49.607" v="227"/>
          <ac:spMkLst>
            <pc:docMk/>
            <pc:sldMk cId="2159816879" sldId="263"/>
            <ac:spMk id="13" creationId="{9325F979-D3F9-4926-81B7-7ACCB31A501B}"/>
          </ac:spMkLst>
        </pc:spChg>
        <pc:picChg chg="add mod ord">
          <ac:chgData name="Zhigalov Roman" userId="1f97e9fdf7779aa5" providerId="Windows Live" clId="Web-{C31AB6E2-BA7F-4EFF-9762-AE864F1D07A6}" dt="2022-03-30T14:52:49.607" v="227"/>
          <ac:picMkLst>
            <pc:docMk/>
            <pc:sldMk cId="2159816879" sldId="263"/>
            <ac:picMk id="4" creationId="{45320CF8-34A4-EB29-1E57-70E96C01D950}"/>
          </ac:picMkLst>
        </pc:picChg>
        <pc:picChg chg="add del">
          <ac:chgData name="Zhigalov Roman" userId="1f97e9fdf7779aa5" providerId="Windows Live" clId="Web-{C31AB6E2-BA7F-4EFF-9762-AE864F1D07A6}" dt="2022-03-30T14:52:11.136" v="223"/>
          <ac:picMkLst>
            <pc:docMk/>
            <pc:sldMk cId="2159816879" sldId="263"/>
            <ac:picMk id="5" creationId="{218F88DA-6AD9-90FD-1919-E738906F7D5D}"/>
          </ac:picMkLst>
        </pc:picChg>
      </pc:sldChg>
      <pc:sldChg chg="addSp modSp new mod setBg">
        <pc:chgData name="Zhigalov Roman" userId="1f97e9fdf7779aa5" providerId="Windows Live" clId="Web-{C31AB6E2-BA7F-4EFF-9762-AE864F1D07A6}" dt="2022-03-30T15:07:41.549" v="374"/>
        <pc:sldMkLst>
          <pc:docMk/>
          <pc:sldMk cId="4101136905" sldId="264"/>
        </pc:sldMkLst>
        <pc:spChg chg="mod">
          <ac:chgData name="Zhigalov Roman" userId="1f97e9fdf7779aa5" providerId="Windows Live" clId="Web-{C31AB6E2-BA7F-4EFF-9762-AE864F1D07A6}" dt="2022-03-30T15:07:41.549" v="374"/>
          <ac:spMkLst>
            <pc:docMk/>
            <pc:sldMk cId="4101136905" sldId="264"/>
            <ac:spMk id="2" creationId="{80D61203-6AF8-EC61-6DF8-DBA377CBCB94}"/>
          </ac:spMkLst>
        </pc:spChg>
        <pc:spChg chg="mod">
          <ac:chgData name="Zhigalov Roman" userId="1f97e9fdf7779aa5" providerId="Windows Live" clId="Web-{C31AB6E2-BA7F-4EFF-9762-AE864F1D07A6}" dt="2022-03-30T15:07:41.549" v="374"/>
          <ac:spMkLst>
            <pc:docMk/>
            <pc:sldMk cId="4101136905" sldId="264"/>
            <ac:spMk id="3" creationId="{A653ED94-2A6B-97B5-B054-2813B3E12583}"/>
          </ac:spMkLst>
        </pc:spChg>
        <pc:spChg chg="add">
          <ac:chgData name="Zhigalov Roman" userId="1f97e9fdf7779aa5" providerId="Windows Live" clId="Web-{C31AB6E2-BA7F-4EFF-9762-AE864F1D07A6}" dt="2022-03-30T15:07:41.549" v="374"/>
          <ac:spMkLst>
            <pc:docMk/>
            <pc:sldMk cId="4101136905" sldId="264"/>
            <ac:spMk id="8" creationId="{907EF6B7-1338-4443-8C46-6A318D952DFD}"/>
          </ac:spMkLst>
        </pc:spChg>
        <pc:spChg chg="add">
          <ac:chgData name="Zhigalov Roman" userId="1f97e9fdf7779aa5" providerId="Windows Live" clId="Web-{C31AB6E2-BA7F-4EFF-9762-AE864F1D07A6}" dt="2022-03-30T15:07:41.549" v="374"/>
          <ac:spMkLst>
            <pc:docMk/>
            <pc:sldMk cId="4101136905" sldId="264"/>
            <ac:spMk id="10" creationId="{DAAE4CDD-124C-4DCF-9584-B6033B545DD5}"/>
          </ac:spMkLst>
        </pc:spChg>
        <pc:spChg chg="add">
          <ac:chgData name="Zhigalov Roman" userId="1f97e9fdf7779aa5" providerId="Windows Live" clId="Web-{C31AB6E2-BA7F-4EFF-9762-AE864F1D07A6}" dt="2022-03-30T15:07:41.549" v="374"/>
          <ac:spMkLst>
            <pc:docMk/>
            <pc:sldMk cId="4101136905" sldId="264"/>
            <ac:spMk id="12" creationId="{081E4A58-353D-44AE-B2FC-2A74E2E400F7}"/>
          </ac:spMkLst>
        </pc:spChg>
      </pc:sldChg>
      <pc:sldChg chg="addSp delSp modSp new mod setBg modClrScheme chgLayout">
        <pc:chgData name="Zhigalov Roman" userId="1f97e9fdf7779aa5" providerId="Windows Live" clId="Web-{C31AB6E2-BA7F-4EFF-9762-AE864F1D07A6}" dt="2022-03-30T15:09:34.915" v="544"/>
        <pc:sldMkLst>
          <pc:docMk/>
          <pc:sldMk cId="2879117949" sldId="265"/>
        </pc:sldMkLst>
        <pc:spChg chg="mod ord">
          <ac:chgData name="Zhigalov Roman" userId="1f97e9fdf7779aa5" providerId="Windows Live" clId="Web-{C31AB6E2-BA7F-4EFF-9762-AE864F1D07A6}" dt="2022-03-30T15:09:34.915" v="544"/>
          <ac:spMkLst>
            <pc:docMk/>
            <pc:sldMk cId="2879117949" sldId="265"/>
            <ac:spMk id="2" creationId="{522B4136-2313-1D32-2D29-28C4F2CFF7A1}"/>
          </ac:spMkLst>
        </pc:spChg>
        <pc:spChg chg="mod ord">
          <ac:chgData name="Zhigalov Roman" userId="1f97e9fdf7779aa5" providerId="Windows Live" clId="Web-{C31AB6E2-BA7F-4EFF-9762-AE864F1D07A6}" dt="2022-03-30T15:09:34.915" v="544"/>
          <ac:spMkLst>
            <pc:docMk/>
            <pc:sldMk cId="2879117949" sldId="265"/>
            <ac:spMk id="3" creationId="{DBE8A572-5047-C7F2-D5C1-C1E5546D3CD4}"/>
          </ac:spMkLst>
        </pc:spChg>
        <pc:spChg chg="add del mod ord">
          <ac:chgData name="Zhigalov Roman" userId="1f97e9fdf7779aa5" providerId="Windows Live" clId="Web-{C31AB6E2-BA7F-4EFF-9762-AE864F1D07A6}" dt="2022-03-30T15:07:58.144" v="380"/>
          <ac:spMkLst>
            <pc:docMk/>
            <pc:sldMk cId="2879117949" sldId="265"/>
            <ac:spMk id="4" creationId="{2BDCA292-32A6-11AB-6636-47D0725A3579}"/>
          </ac:spMkLst>
        </pc:spChg>
        <pc:spChg chg="add">
          <ac:chgData name="Zhigalov Roman" userId="1f97e9fdf7779aa5" providerId="Windows Live" clId="Web-{C31AB6E2-BA7F-4EFF-9762-AE864F1D07A6}" dt="2022-03-30T15:09:34.915" v="544"/>
          <ac:spMkLst>
            <pc:docMk/>
            <pc:sldMk cId="2879117949" sldId="265"/>
            <ac:spMk id="8" creationId="{777A147A-9ED8-46B4-8660-1B3C2AA880B5}"/>
          </ac:spMkLst>
        </pc:spChg>
        <pc:spChg chg="add">
          <ac:chgData name="Zhigalov Roman" userId="1f97e9fdf7779aa5" providerId="Windows Live" clId="Web-{C31AB6E2-BA7F-4EFF-9762-AE864F1D07A6}" dt="2022-03-30T15:09:34.915" v="544"/>
          <ac:spMkLst>
            <pc:docMk/>
            <pc:sldMk cId="2879117949" sldId="265"/>
            <ac:spMk id="10" creationId="{5D6C15A0-C087-4593-8414-2B4EC1CDC3DE}"/>
          </ac:spMkLst>
        </pc:spChg>
      </pc:sldChg>
      <pc:sldChg chg="modSp new">
        <pc:chgData name="Zhigalov Roman" userId="1f97e9fdf7779aa5" providerId="Windows Live" clId="Web-{C31AB6E2-BA7F-4EFF-9762-AE864F1D07A6}" dt="2022-03-30T15:10:30.106" v="555" actId="20577"/>
        <pc:sldMkLst>
          <pc:docMk/>
          <pc:sldMk cId="3466915205" sldId="266"/>
        </pc:sldMkLst>
        <pc:spChg chg="mod">
          <ac:chgData name="Zhigalov Roman" userId="1f97e9fdf7779aa5" providerId="Windows Live" clId="Web-{C31AB6E2-BA7F-4EFF-9762-AE864F1D07A6}" dt="2022-03-30T15:10:11.839" v="553" actId="20577"/>
          <ac:spMkLst>
            <pc:docMk/>
            <pc:sldMk cId="3466915205" sldId="266"/>
            <ac:spMk id="2" creationId="{D2EDF090-B645-6134-D2A7-F0B119D32D95}"/>
          </ac:spMkLst>
        </pc:spChg>
        <pc:spChg chg="mod">
          <ac:chgData name="Zhigalov Roman" userId="1f97e9fdf7779aa5" providerId="Windows Live" clId="Web-{C31AB6E2-BA7F-4EFF-9762-AE864F1D07A6}" dt="2022-03-30T15:10:30.106" v="555" actId="20577"/>
          <ac:spMkLst>
            <pc:docMk/>
            <pc:sldMk cId="3466915205" sldId="266"/>
            <ac:spMk id="4" creationId="{3B3DF862-A76A-A81F-9935-2A3ACF0BC00A}"/>
          </ac:spMkLst>
        </pc:spChg>
      </pc:sldChg>
    </pc:docChg>
  </pc:docChgLst>
  <pc:docChgLst>
    <pc:chgData name="Zhigalov Roman" userId="1f97e9fdf7779aa5" providerId="Windows Live" clId="Web-{298E684A-2688-471F-ACBB-DBC10841897A}"/>
    <pc:docChg chg="addSld modSld addMainMaster modMainMaster">
      <pc:chgData name="Zhigalov Roman" userId="1f97e9fdf7779aa5" providerId="Windows Live" clId="Web-{298E684A-2688-471F-ACBB-DBC10841897A}" dt="2022-03-30T15:25:55.871" v="175"/>
      <pc:docMkLst>
        <pc:docMk/>
      </pc:docMkLst>
      <pc:sldChg chg="addSp delSp modSp mod setBg">
        <pc:chgData name="Zhigalov Roman" userId="1f97e9fdf7779aa5" providerId="Windows Live" clId="Web-{298E684A-2688-471F-ACBB-DBC10841897A}" dt="2022-03-30T15:11:54.439" v="18"/>
        <pc:sldMkLst>
          <pc:docMk/>
          <pc:sldMk cId="3466915205" sldId="266"/>
        </pc:sldMkLst>
        <pc:spChg chg="mod">
          <ac:chgData name="Zhigalov Roman" userId="1f97e9fdf7779aa5" providerId="Windows Live" clId="Web-{298E684A-2688-471F-ACBB-DBC10841897A}" dt="2022-03-30T15:11:54.439" v="18"/>
          <ac:spMkLst>
            <pc:docMk/>
            <pc:sldMk cId="3466915205" sldId="266"/>
            <ac:spMk id="2" creationId="{D2EDF090-B645-6134-D2A7-F0B119D32D95}"/>
          </ac:spMkLst>
        </pc:spChg>
        <pc:spChg chg="del">
          <ac:chgData name="Zhigalov Roman" userId="1f97e9fdf7779aa5" providerId="Windows Live" clId="Web-{298E684A-2688-471F-ACBB-DBC10841897A}" dt="2022-03-30T15:11:49.329" v="17"/>
          <ac:spMkLst>
            <pc:docMk/>
            <pc:sldMk cId="3466915205" sldId="266"/>
            <ac:spMk id="3" creationId="{6E9A9D8C-5739-4DE8-2645-4CE5A2339867}"/>
          </ac:spMkLst>
        </pc:spChg>
        <pc:spChg chg="mod">
          <ac:chgData name="Zhigalov Roman" userId="1f97e9fdf7779aa5" providerId="Windows Live" clId="Web-{298E684A-2688-471F-ACBB-DBC10841897A}" dt="2022-03-30T15:11:54.439" v="18"/>
          <ac:spMkLst>
            <pc:docMk/>
            <pc:sldMk cId="3466915205" sldId="266"/>
            <ac:spMk id="4" creationId="{3B3DF862-A76A-A81F-9935-2A3ACF0BC00A}"/>
          </ac:spMkLst>
        </pc:spChg>
        <pc:spChg chg="add">
          <ac:chgData name="Zhigalov Roman" userId="1f97e9fdf7779aa5" providerId="Windows Live" clId="Web-{298E684A-2688-471F-ACBB-DBC10841897A}" dt="2022-03-30T15:11:54.439" v="18"/>
          <ac:spMkLst>
            <pc:docMk/>
            <pc:sldMk cId="3466915205" sldId="266"/>
            <ac:spMk id="10" creationId="{F13C74B1-5B17-4795-BED0-7140497B445A}"/>
          </ac:spMkLst>
        </pc:spChg>
        <pc:spChg chg="add">
          <ac:chgData name="Zhigalov Roman" userId="1f97e9fdf7779aa5" providerId="Windows Live" clId="Web-{298E684A-2688-471F-ACBB-DBC10841897A}" dt="2022-03-30T15:11:54.439" v="18"/>
          <ac:spMkLst>
            <pc:docMk/>
            <pc:sldMk cId="3466915205" sldId="266"/>
            <ac:spMk id="12" creationId="{D4974D33-8DC5-464E-8C6D-BE58F0669C17}"/>
          </ac:spMkLst>
        </pc:spChg>
        <pc:picChg chg="add mod ord">
          <ac:chgData name="Zhigalov Roman" userId="1f97e9fdf7779aa5" providerId="Windows Live" clId="Web-{298E684A-2688-471F-ACBB-DBC10841897A}" dt="2022-03-30T15:11:54.439" v="18"/>
          <ac:picMkLst>
            <pc:docMk/>
            <pc:sldMk cId="3466915205" sldId="266"/>
            <ac:picMk id="5" creationId="{AA1746A4-35A6-BDD1-C659-405F2940CCDA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3:33.270" v="26"/>
        <pc:sldMkLst>
          <pc:docMk/>
          <pc:sldMk cId="1071759724" sldId="267"/>
        </pc:sldMkLst>
        <pc:spChg chg="mod">
          <ac:chgData name="Zhigalov Roman" userId="1f97e9fdf7779aa5" providerId="Windows Live" clId="Web-{298E684A-2688-471F-ACBB-DBC10841897A}" dt="2022-03-30T15:13:33.270" v="26"/>
          <ac:spMkLst>
            <pc:docMk/>
            <pc:sldMk cId="1071759724" sldId="267"/>
            <ac:spMk id="2" creationId="{6D8F241A-9C9A-952F-CC8A-7970928A0805}"/>
          </ac:spMkLst>
        </pc:spChg>
        <pc:spChg chg="del">
          <ac:chgData name="Zhigalov Roman" userId="1f97e9fdf7779aa5" providerId="Windows Live" clId="Web-{298E684A-2688-471F-ACBB-DBC10841897A}" dt="2022-03-30T15:13:31.129" v="25"/>
          <ac:spMkLst>
            <pc:docMk/>
            <pc:sldMk cId="1071759724" sldId="267"/>
            <ac:spMk id="3" creationId="{42BCF569-36E6-4ACF-4BCC-C98F4FFDC82C}"/>
          </ac:spMkLst>
        </pc:spChg>
        <pc:spChg chg="mod">
          <ac:chgData name="Zhigalov Roman" userId="1f97e9fdf7779aa5" providerId="Windows Live" clId="Web-{298E684A-2688-471F-ACBB-DBC10841897A}" dt="2022-03-30T15:13:33.270" v="26"/>
          <ac:spMkLst>
            <pc:docMk/>
            <pc:sldMk cId="1071759724" sldId="267"/>
            <ac:spMk id="4" creationId="{78964F31-8E85-38E6-DB62-E48AA97B3097}"/>
          </ac:spMkLst>
        </pc:spChg>
        <pc:spChg chg="add">
          <ac:chgData name="Zhigalov Roman" userId="1f97e9fdf7779aa5" providerId="Windows Live" clId="Web-{298E684A-2688-471F-ACBB-DBC10841897A}" dt="2022-03-30T15:13:33.270" v="26"/>
          <ac:spMkLst>
            <pc:docMk/>
            <pc:sldMk cId="1071759724" sldId="267"/>
            <ac:spMk id="10" creationId="{F13C74B1-5B17-4795-BED0-7140497B445A}"/>
          </ac:spMkLst>
        </pc:spChg>
        <pc:spChg chg="add">
          <ac:chgData name="Zhigalov Roman" userId="1f97e9fdf7779aa5" providerId="Windows Live" clId="Web-{298E684A-2688-471F-ACBB-DBC10841897A}" dt="2022-03-30T15:13:33.270" v="26"/>
          <ac:spMkLst>
            <pc:docMk/>
            <pc:sldMk cId="1071759724" sldId="267"/>
            <ac:spMk id="12" creationId="{D4974D33-8DC5-464E-8C6D-BE58F0669C17}"/>
          </ac:spMkLst>
        </pc:spChg>
        <pc:picChg chg="add mod ord">
          <ac:chgData name="Zhigalov Roman" userId="1f97e9fdf7779aa5" providerId="Windows Live" clId="Web-{298E684A-2688-471F-ACBB-DBC10841897A}" dt="2022-03-30T15:13:33.270" v="26"/>
          <ac:picMkLst>
            <pc:docMk/>
            <pc:sldMk cId="1071759724" sldId="267"/>
            <ac:picMk id="5" creationId="{0708F17E-222E-0188-8FC8-AB73B1E5133B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5:21.695" v="34"/>
        <pc:sldMkLst>
          <pc:docMk/>
          <pc:sldMk cId="4108059656" sldId="268"/>
        </pc:sldMkLst>
        <pc:spChg chg="mod">
          <ac:chgData name="Zhigalov Roman" userId="1f97e9fdf7779aa5" providerId="Windows Live" clId="Web-{298E684A-2688-471F-ACBB-DBC10841897A}" dt="2022-03-30T15:15:21.695" v="34"/>
          <ac:spMkLst>
            <pc:docMk/>
            <pc:sldMk cId="4108059656" sldId="268"/>
            <ac:spMk id="2" creationId="{149A7C23-185E-389F-9F9B-DE5F137ADA92}"/>
          </ac:spMkLst>
        </pc:spChg>
        <pc:spChg chg="del">
          <ac:chgData name="Zhigalov Roman" userId="1f97e9fdf7779aa5" providerId="Windows Live" clId="Web-{298E684A-2688-471F-ACBB-DBC10841897A}" dt="2022-03-30T15:14:20.318" v="31"/>
          <ac:spMkLst>
            <pc:docMk/>
            <pc:sldMk cId="4108059656" sldId="268"/>
            <ac:spMk id="3" creationId="{451206B6-5D29-4AFA-C2F9-14F72DD0D404}"/>
          </ac:spMkLst>
        </pc:spChg>
        <pc:spChg chg="mod">
          <ac:chgData name="Zhigalov Roman" userId="1f97e9fdf7779aa5" providerId="Windows Live" clId="Web-{298E684A-2688-471F-ACBB-DBC10841897A}" dt="2022-03-30T15:15:21.695" v="34"/>
          <ac:spMkLst>
            <pc:docMk/>
            <pc:sldMk cId="4108059656" sldId="268"/>
            <ac:spMk id="4" creationId="{FC716096-8ECA-00BC-7C90-8A02A7BCDFB9}"/>
          </ac:spMkLst>
        </pc:spChg>
        <pc:spChg chg="add">
          <ac:chgData name="Zhigalov Roman" userId="1f97e9fdf7779aa5" providerId="Windows Live" clId="Web-{298E684A-2688-471F-ACBB-DBC10841897A}" dt="2022-03-30T15:15:21.695" v="34"/>
          <ac:spMkLst>
            <pc:docMk/>
            <pc:sldMk cId="4108059656" sldId="268"/>
            <ac:spMk id="10" creationId="{F13C74B1-5B17-4795-BED0-7140497B445A}"/>
          </ac:spMkLst>
        </pc:spChg>
        <pc:spChg chg="add">
          <ac:chgData name="Zhigalov Roman" userId="1f97e9fdf7779aa5" providerId="Windows Live" clId="Web-{298E684A-2688-471F-ACBB-DBC10841897A}" dt="2022-03-30T15:15:21.695" v="34"/>
          <ac:spMkLst>
            <pc:docMk/>
            <pc:sldMk cId="4108059656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298E684A-2688-471F-ACBB-DBC10841897A}" dt="2022-03-30T15:15:21.695" v="34"/>
          <ac:picMkLst>
            <pc:docMk/>
            <pc:sldMk cId="4108059656" sldId="268"/>
            <ac:picMk id="5" creationId="{D5C78BB0-4685-828B-BA36-13839A578EBC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6:49.698" v="64" actId="20577"/>
        <pc:sldMkLst>
          <pc:docMk/>
          <pc:sldMk cId="1320432035" sldId="269"/>
        </pc:sldMkLst>
        <pc:spChg chg="mod">
          <ac:chgData name="Zhigalov Roman" userId="1f97e9fdf7779aa5" providerId="Windows Live" clId="Web-{298E684A-2688-471F-ACBB-DBC10841897A}" dt="2022-03-30T15:16:43.823" v="62"/>
          <ac:spMkLst>
            <pc:docMk/>
            <pc:sldMk cId="1320432035" sldId="269"/>
            <ac:spMk id="2" creationId="{9074D9AE-DDC3-A784-68DA-84FB0311B98D}"/>
          </ac:spMkLst>
        </pc:spChg>
        <pc:spChg chg="del">
          <ac:chgData name="Zhigalov Roman" userId="1f97e9fdf7779aa5" providerId="Windows Live" clId="Web-{298E684A-2688-471F-ACBB-DBC10841897A}" dt="2022-03-30T15:15:54.227" v="39"/>
          <ac:spMkLst>
            <pc:docMk/>
            <pc:sldMk cId="1320432035" sldId="269"/>
            <ac:spMk id="3" creationId="{5B802EF8-6005-A3C0-1DD8-F00CDF354185}"/>
          </ac:spMkLst>
        </pc:spChg>
        <pc:spChg chg="mod">
          <ac:chgData name="Zhigalov Roman" userId="1f97e9fdf7779aa5" providerId="Windows Live" clId="Web-{298E684A-2688-471F-ACBB-DBC10841897A}" dt="2022-03-30T15:16:49.698" v="64" actId="20577"/>
          <ac:spMkLst>
            <pc:docMk/>
            <pc:sldMk cId="1320432035" sldId="269"/>
            <ac:spMk id="4" creationId="{9B684A97-051B-508B-85E9-88DDABCF2435}"/>
          </ac:spMkLst>
        </pc:spChg>
        <pc:spChg chg="add">
          <ac:chgData name="Zhigalov Roman" userId="1f97e9fdf7779aa5" providerId="Windows Live" clId="Web-{298E684A-2688-471F-ACBB-DBC10841897A}" dt="2022-03-30T15:16:43.823" v="62"/>
          <ac:spMkLst>
            <pc:docMk/>
            <pc:sldMk cId="1320432035" sldId="269"/>
            <ac:spMk id="10" creationId="{F13C74B1-5B17-4795-BED0-7140497B445A}"/>
          </ac:spMkLst>
        </pc:spChg>
        <pc:spChg chg="add">
          <ac:chgData name="Zhigalov Roman" userId="1f97e9fdf7779aa5" providerId="Windows Live" clId="Web-{298E684A-2688-471F-ACBB-DBC10841897A}" dt="2022-03-30T15:16:43.823" v="62"/>
          <ac:spMkLst>
            <pc:docMk/>
            <pc:sldMk cId="1320432035" sldId="269"/>
            <ac:spMk id="12" creationId="{D4974D33-8DC5-464E-8C6D-BE58F0669C17}"/>
          </ac:spMkLst>
        </pc:spChg>
        <pc:picChg chg="add mod ord">
          <ac:chgData name="Zhigalov Roman" userId="1f97e9fdf7779aa5" providerId="Windows Live" clId="Web-{298E684A-2688-471F-ACBB-DBC10841897A}" dt="2022-03-30T15:16:43.823" v="62"/>
          <ac:picMkLst>
            <pc:docMk/>
            <pc:sldMk cId="1320432035" sldId="269"/>
            <ac:picMk id="5" creationId="{C0A9E897-A294-795C-388F-FF622D5F82A6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7:43.059" v="78"/>
        <pc:sldMkLst>
          <pc:docMk/>
          <pc:sldMk cId="2253653041" sldId="270"/>
        </pc:sldMkLst>
        <pc:spChg chg="mod">
          <ac:chgData name="Zhigalov Roman" userId="1f97e9fdf7779aa5" providerId="Windows Live" clId="Web-{298E684A-2688-471F-ACBB-DBC10841897A}" dt="2022-03-30T15:17:43.059" v="78"/>
          <ac:spMkLst>
            <pc:docMk/>
            <pc:sldMk cId="2253653041" sldId="270"/>
            <ac:spMk id="2" creationId="{662131F8-AA4E-41CB-C956-F7405277CCCD}"/>
          </ac:spMkLst>
        </pc:spChg>
        <pc:spChg chg="del">
          <ac:chgData name="Zhigalov Roman" userId="1f97e9fdf7779aa5" providerId="Windows Live" clId="Web-{298E684A-2688-471F-ACBB-DBC10841897A}" dt="2022-03-30T15:17:38.559" v="77"/>
          <ac:spMkLst>
            <pc:docMk/>
            <pc:sldMk cId="2253653041" sldId="270"/>
            <ac:spMk id="3" creationId="{A156E5D6-D573-4353-686C-B16B39F811EF}"/>
          </ac:spMkLst>
        </pc:spChg>
        <pc:spChg chg="mod">
          <ac:chgData name="Zhigalov Roman" userId="1f97e9fdf7779aa5" providerId="Windows Live" clId="Web-{298E684A-2688-471F-ACBB-DBC10841897A}" dt="2022-03-30T15:17:43.059" v="78"/>
          <ac:spMkLst>
            <pc:docMk/>
            <pc:sldMk cId="2253653041" sldId="270"/>
            <ac:spMk id="4" creationId="{2F9BB932-E314-41D5-9F6B-4F910B656225}"/>
          </ac:spMkLst>
        </pc:spChg>
        <pc:spChg chg="add">
          <ac:chgData name="Zhigalov Roman" userId="1f97e9fdf7779aa5" providerId="Windows Live" clId="Web-{298E684A-2688-471F-ACBB-DBC10841897A}" dt="2022-03-30T15:17:43.059" v="78"/>
          <ac:spMkLst>
            <pc:docMk/>
            <pc:sldMk cId="2253653041" sldId="270"/>
            <ac:spMk id="10" creationId="{F13C74B1-5B17-4795-BED0-7140497B445A}"/>
          </ac:spMkLst>
        </pc:spChg>
        <pc:spChg chg="add">
          <ac:chgData name="Zhigalov Roman" userId="1f97e9fdf7779aa5" providerId="Windows Live" clId="Web-{298E684A-2688-471F-ACBB-DBC10841897A}" dt="2022-03-30T15:17:43.059" v="78"/>
          <ac:spMkLst>
            <pc:docMk/>
            <pc:sldMk cId="2253653041" sldId="270"/>
            <ac:spMk id="12" creationId="{D4974D33-8DC5-464E-8C6D-BE58F0669C17}"/>
          </ac:spMkLst>
        </pc:spChg>
        <pc:picChg chg="add mod ord">
          <ac:chgData name="Zhigalov Roman" userId="1f97e9fdf7779aa5" providerId="Windows Live" clId="Web-{298E684A-2688-471F-ACBB-DBC10841897A}" dt="2022-03-30T15:17:43.059" v="78"/>
          <ac:picMkLst>
            <pc:docMk/>
            <pc:sldMk cId="2253653041" sldId="270"/>
            <ac:picMk id="5" creationId="{6FE06A74-9E6C-33C6-C596-ADE566633FEA}"/>
          </ac:picMkLst>
        </pc:picChg>
      </pc:sldChg>
      <pc:sldChg chg="addSp delSp modSp new mod setBg modClrScheme setClrOvrMap chgLayout">
        <pc:chgData name="Zhigalov Roman" userId="1f97e9fdf7779aa5" providerId="Windows Live" clId="Web-{298E684A-2688-471F-ACBB-DBC10841897A}" dt="2022-03-30T15:17:53.919" v="82"/>
        <pc:sldMkLst>
          <pc:docMk/>
          <pc:sldMk cId="3386063772" sldId="271"/>
        </pc:sldMkLst>
        <pc:spChg chg="mod ord">
          <ac:chgData name="Zhigalov Roman" userId="1f97e9fdf7779aa5" providerId="Windows Live" clId="Web-{298E684A-2688-471F-ACBB-DBC10841897A}" dt="2022-03-30T15:17:53.919" v="82"/>
          <ac:spMkLst>
            <pc:docMk/>
            <pc:sldMk cId="3386063772" sldId="271"/>
            <ac:spMk id="2" creationId="{58ABD294-B4A2-6527-D26C-30470E4600F2}"/>
          </ac:spMkLst>
        </pc:spChg>
        <pc:spChg chg="del">
          <ac:chgData name="Zhigalov Roman" userId="1f97e9fdf7779aa5" providerId="Windows Live" clId="Web-{298E684A-2688-471F-ACBB-DBC10841897A}" dt="2022-03-30T15:17:48.997" v="80"/>
          <ac:spMkLst>
            <pc:docMk/>
            <pc:sldMk cId="3386063772" sldId="271"/>
            <ac:spMk id="3" creationId="{D7B8EA62-7060-1F5F-02A7-887D4E01A2E7}"/>
          </ac:spMkLst>
        </pc:spChg>
        <pc:spChg chg="mod ord">
          <ac:chgData name="Zhigalov Roman" userId="1f97e9fdf7779aa5" providerId="Windows Live" clId="Web-{298E684A-2688-471F-ACBB-DBC10841897A}" dt="2022-03-30T15:17:53.919" v="82"/>
          <ac:spMkLst>
            <pc:docMk/>
            <pc:sldMk cId="3386063772" sldId="271"/>
            <ac:spMk id="4" creationId="{70E61A54-A62A-31FC-D2CA-B8FB1E34A0D9}"/>
          </ac:spMkLst>
        </pc:spChg>
        <pc:spChg chg="add">
          <ac:chgData name="Zhigalov Roman" userId="1f97e9fdf7779aa5" providerId="Windows Live" clId="Web-{298E684A-2688-471F-ACBB-DBC10841897A}" dt="2022-03-30T15:17:53.919" v="82"/>
          <ac:spMkLst>
            <pc:docMk/>
            <pc:sldMk cId="3386063772" sldId="271"/>
            <ac:spMk id="10" creationId="{71B2258F-86CA-4D4D-8270-BC05FCDEBFB3}"/>
          </ac:spMkLst>
        </pc:spChg>
        <pc:picChg chg="add">
          <ac:chgData name="Zhigalov Roman" userId="1f97e9fdf7779aa5" providerId="Windows Live" clId="Web-{298E684A-2688-471F-ACBB-DBC10841897A}" dt="2022-03-30T15:17:53.919" v="82"/>
          <ac:picMkLst>
            <pc:docMk/>
            <pc:sldMk cId="3386063772" sldId="271"/>
            <ac:picMk id="6" creationId="{A6369E9C-917B-A7D0-C941-0339683E2199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8:43.311" v="93" actId="14100"/>
        <pc:sldMkLst>
          <pc:docMk/>
          <pc:sldMk cId="839068495" sldId="272"/>
        </pc:sldMkLst>
        <pc:spChg chg="add del mod">
          <ac:chgData name="Zhigalov Roman" userId="1f97e9fdf7779aa5" providerId="Windows Live" clId="Web-{298E684A-2688-471F-ACBB-DBC10841897A}" dt="2022-03-30T15:18:38.967" v="92"/>
          <ac:spMkLst>
            <pc:docMk/>
            <pc:sldMk cId="839068495" sldId="272"/>
            <ac:spMk id="2" creationId="{01703C24-8DED-3324-23BE-8C24BE1C5B73}"/>
          </ac:spMkLst>
        </pc:spChg>
        <pc:spChg chg="del">
          <ac:chgData name="Zhigalov Roman" userId="1f97e9fdf7779aa5" providerId="Windows Live" clId="Web-{298E684A-2688-471F-ACBB-DBC10841897A}" dt="2022-03-30T15:18:18.216" v="84"/>
          <ac:spMkLst>
            <pc:docMk/>
            <pc:sldMk cId="839068495" sldId="272"/>
            <ac:spMk id="3" creationId="{2A81735C-416C-86F3-6B77-2330855C10A4}"/>
          </ac:spMkLst>
        </pc:spChg>
        <pc:spChg chg="add">
          <ac:chgData name="Zhigalov Roman" userId="1f97e9fdf7779aa5" providerId="Windows Live" clId="Web-{298E684A-2688-471F-ACBB-DBC10841897A}" dt="2022-03-30T15:18:38.967" v="92"/>
          <ac:spMkLst>
            <pc:docMk/>
            <pc:sldMk cId="839068495" sldId="272"/>
            <ac:spMk id="6" creationId="{16C5FA50-8D52-4617-AF91-5C7B1C8352F1}"/>
          </ac:spMkLst>
        </pc:spChg>
        <pc:spChg chg="add del">
          <ac:chgData name="Zhigalov Roman" userId="1f97e9fdf7779aa5" providerId="Windows Live" clId="Web-{298E684A-2688-471F-ACBB-DBC10841897A}" dt="2022-03-30T15:18:30.795" v="86"/>
          <ac:spMkLst>
            <pc:docMk/>
            <pc:sldMk cId="839068495" sldId="272"/>
            <ac:spMk id="9" creationId="{B670DBD5-770C-4383-9F54-5B86E86BD5BB}"/>
          </ac:spMkLst>
        </pc:spChg>
        <pc:spChg chg="add">
          <ac:chgData name="Zhigalov Roman" userId="1f97e9fdf7779aa5" providerId="Windows Live" clId="Web-{298E684A-2688-471F-ACBB-DBC10841897A}" dt="2022-03-30T15:18:38.967" v="92"/>
          <ac:spMkLst>
            <pc:docMk/>
            <pc:sldMk cId="839068495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18:43.311" v="93" actId="14100"/>
          <ac:picMkLst>
            <pc:docMk/>
            <pc:sldMk cId="839068495" sldId="272"/>
            <ac:picMk id="4" creationId="{7562D307-3AE3-4D98-DA31-6DD32FA6A1A1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9:21.484" v="102"/>
        <pc:sldMkLst>
          <pc:docMk/>
          <pc:sldMk cId="3452009492" sldId="273"/>
        </pc:sldMkLst>
        <pc:spChg chg="mod">
          <ac:chgData name="Zhigalov Roman" userId="1f97e9fdf7779aa5" providerId="Windows Live" clId="Web-{298E684A-2688-471F-ACBB-DBC10841897A}" dt="2022-03-30T15:19:21.484" v="102"/>
          <ac:spMkLst>
            <pc:docMk/>
            <pc:sldMk cId="3452009492" sldId="273"/>
            <ac:spMk id="2" creationId="{032E9650-9E9F-1912-2FC5-8A13BB336421}"/>
          </ac:spMkLst>
        </pc:spChg>
        <pc:spChg chg="del">
          <ac:chgData name="Zhigalov Roman" userId="1f97e9fdf7779aa5" providerId="Windows Live" clId="Web-{298E684A-2688-471F-ACBB-DBC10841897A}" dt="2022-03-30T15:18:56.717" v="95"/>
          <ac:spMkLst>
            <pc:docMk/>
            <pc:sldMk cId="3452009492" sldId="273"/>
            <ac:spMk id="3" creationId="{4E75EC42-BB94-6A9E-6ACE-290A72DFF1CD}"/>
          </ac:spMkLst>
        </pc:spChg>
        <pc:spChg chg="add del">
          <ac:chgData name="Zhigalov Roman" userId="1f97e9fdf7779aa5" providerId="Windows Live" clId="Web-{298E684A-2688-471F-ACBB-DBC10841897A}" dt="2022-03-30T15:19:21.484" v="101"/>
          <ac:spMkLst>
            <pc:docMk/>
            <pc:sldMk cId="3452009492" sldId="273"/>
            <ac:spMk id="9" creationId="{BEE73255-8084-4DF9-BB0B-15EAC92E2CB9}"/>
          </ac:spMkLst>
        </pc:spChg>
        <pc:spChg chg="add del">
          <ac:chgData name="Zhigalov Roman" userId="1f97e9fdf7779aa5" providerId="Windows Live" clId="Web-{298E684A-2688-471F-ACBB-DBC10841897A}" dt="2022-03-30T15:19:21.484" v="101"/>
          <ac:spMkLst>
            <pc:docMk/>
            <pc:sldMk cId="3452009492" sldId="273"/>
            <ac:spMk id="11" creationId="{67048353-8981-459A-9BC6-9711CE462E06}"/>
          </ac:spMkLst>
        </pc:spChg>
        <pc:spChg chg="add">
          <ac:chgData name="Zhigalov Roman" userId="1f97e9fdf7779aa5" providerId="Windows Live" clId="Web-{298E684A-2688-471F-ACBB-DBC10841897A}" dt="2022-03-30T15:19:21.484" v="102"/>
          <ac:spMkLst>
            <pc:docMk/>
            <pc:sldMk cId="3452009492" sldId="273"/>
            <ac:spMk id="13" creationId="{16C5FA50-8D52-4617-AF91-5C7B1C8352F1}"/>
          </ac:spMkLst>
        </pc:spChg>
        <pc:spChg chg="add">
          <ac:chgData name="Zhigalov Roman" userId="1f97e9fdf7779aa5" providerId="Windows Live" clId="Web-{298E684A-2688-471F-ACBB-DBC10841897A}" dt="2022-03-30T15:19:21.484" v="102"/>
          <ac:spMkLst>
            <pc:docMk/>
            <pc:sldMk cId="3452009492" sldId="273"/>
            <ac:spMk id="14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19:21.484" v="102"/>
          <ac:picMkLst>
            <pc:docMk/>
            <pc:sldMk cId="3452009492" sldId="273"/>
            <ac:picMk id="4" creationId="{EF73C91C-8E8A-E366-238D-0B5DE6652B63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19:41.875" v="108"/>
        <pc:sldMkLst>
          <pc:docMk/>
          <pc:sldMk cId="3772007421" sldId="274"/>
        </pc:sldMkLst>
        <pc:spChg chg="mod">
          <ac:chgData name="Zhigalov Roman" userId="1f97e9fdf7779aa5" providerId="Windows Live" clId="Web-{298E684A-2688-471F-ACBB-DBC10841897A}" dt="2022-03-30T15:19:41.875" v="108"/>
          <ac:spMkLst>
            <pc:docMk/>
            <pc:sldMk cId="3772007421" sldId="274"/>
            <ac:spMk id="2" creationId="{B785F175-0AD2-7A4D-E518-A3C318D62F8B}"/>
          </ac:spMkLst>
        </pc:spChg>
        <pc:spChg chg="del">
          <ac:chgData name="Zhigalov Roman" userId="1f97e9fdf7779aa5" providerId="Windows Live" clId="Web-{298E684A-2688-471F-ACBB-DBC10841897A}" dt="2022-03-30T15:19:32.781" v="104"/>
          <ac:spMkLst>
            <pc:docMk/>
            <pc:sldMk cId="3772007421" sldId="274"/>
            <ac:spMk id="3" creationId="{86B22024-9480-61CD-4DCF-4F115E4F476F}"/>
          </ac:spMkLst>
        </pc:spChg>
        <pc:spChg chg="add">
          <ac:chgData name="Zhigalov Roman" userId="1f97e9fdf7779aa5" providerId="Windows Live" clId="Web-{298E684A-2688-471F-ACBB-DBC10841897A}" dt="2022-03-30T15:19:41.875" v="108"/>
          <ac:spMkLst>
            <pc:docMk/>
            <pc:sldMk cId="3772007421" sldId="274"/>
            <ac:spMk id="9" creationId="{16C5FA50-8D52-4617-AF91-5C7B1C8352F1}"/>
          </ac:spMkLst>
        </pc:spChg>
        <pc:spChg chg="add">
          <ac:chgData name="Zhigalov Roman" userId="1f97e9fdf7779aa5" providerId="Windows Live" clId="Web-{298E684A-2688-471F-ACBB-DBC10841897A}" dt="2022-03-30T15:19:41.875" v="108"/>
          <ac:spMkLst>
            <pc:docMk/>
            <pc:sldMk cId="3772007421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19:41.875" v="108"/>
          <ac:picMkLst>
            <pc:docMk/>
            <pc:sldMk cId="3772007421" sldId="274"/>
            <ac:picMk id="4" creationId="{93543E16-AA8E-6BC1-29D0-D1658A810100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20:46.799" v="116"/>
        <pc:sldMkLst>
          <pc:docMk/>
          <pc:sldMk cId="4147746060" sldId="275"/>
        </pc:sldMkLst>
        <pc:spChg chg="mod">
          <ac:chgData name="Zhigalov Roman" userId="1f97e9fdf7779aa5" providerId="Windows Live" clId="Web-{298E684A-2688-471F-ACBB-DBC10841897A}" dt="2022-03-30T15:20:46.799" v="116"/>
          <ac:spMkLst>
            <pc:docMk/>
            <pc:sldMk cId="4147746060" sldId="275"/>
            <ac:spMk id="2" creationId="{93AD016A-A28D-864C-53B8-38EAE3B81D41}"/>
          </ac:spMkLst>
        </pc:spChg>
        <pc:spChg chg="del">
          <ac:chgData name="Zhigalov Roman" userId="1f97e9fdf7779aa5" providerId="Windows Live" clId="Web-{298E684A-2688-471F-ACBB-DBC10841897A}" dt="2022-03-30T15:20:39.799" v="110"/>
          <ac:spMkLst>
            <pc:docMk/>
            <pc:sldMk cId="4147746060" sldId="275"/>
            <ac:spMk id="3" creationId="{9419FE1E-2193-FBD8-21DD-14BFC59ED948}"/>
          </ac:spMkLst>
        </pc:spChg>
        <pc:spChg chg="add">
          <ac:chgData name="Zhigalov Roman" userId="1f97e9fdf7779aa5" providerId="Windows Live" clId="Web-{298E684A-2688-471F-ACBB-DBC10841897A}" dt="2022-03-30T15:20:46.799" v="116"/>
          <ac:spMkLst>
            <pc:docMk/>
            <pc:sldMk cId="4147746060" sldId="275"/>
            <ac:spMk id="9" creationId="{16C5FA50-8D52-4617-AF91-5C7B1C8352F1}"/>
          </ac:spMkLst>
        </pc:spChg>
        <pc:spChg chg="add">
          <ac:chgData name="Zhigalov Roman" userId="1f97e9fdf7779aa5" providerId="Windows Live" clId="Web-{298E684A-2688-471F-ACBB-DBC10841897A}" dt="2022-03-30T15:20:46.799" v="116"/>
          <ac:spMkLst>
            <pc:docMk/>
            <pc:sldMk cId="4147746060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20:46.799" v="116"/>
          <ac:picMkLst>
            <pc:docMk/>
            <pc:sldMk cId="4147746060" sldId="275"/>
            <ac:picMk id="4" creationId="{8C33E626-82C6-C896-73E4-E9492E260476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21:15.409" v="122"/>
        <pc:sldMkLst>
          <pc:docMk/>
          <pc:sldMk cId="3575152606" sldId="276"/>
        </pc:sldMkLst>
        <pc:spChg chg="mod">
          <ac:chgData name="Zhigalov Roman" userId="1f97e9fdf7779aa5" providerId="Windows Live" clId="Web-{298E684A-2688-471F-ACBB-DBC10841897A}" dt="2022-03-30T15:21:15.409" v="122"/>
          <ac:spMkLst>
            <pc:docMk/>
            <pc:sldMk cId="3575152606" sldId="276"/>
            <ac:spMk id="2" creationId="{955FA421-E392-A646-B7E3-A254BADE71E3}"/>
          </ac:spMkLst>
        </pc:spChg>
        <pc:spChg chg="del">
          <ac:chgData name="Zhigalov Roman" userId="1f97e9fdf7779aa5" providerId="Windows Live" clId="Web-{298E684A-2688-471F-ACBB-DBC10841897A}" dt="2022-03-30T15:21:08.159" v="118"/>
          <ac:spMkLst>
            <pc:docMk/>
            <pc:sldMk cId="3575152606" sldId="276"/>
            <ac:spMk id="3" creationId="{945059AA-1E92-51FF-B549-1F4B780953C4}"/>
          </ac:spMkLst>
        </pc:spChg>
        <pc:spChg chg="add">
          <ac:chgData name="Zhigalov Roman" userId="1f97e9fdf7779aa5" providerId="Windows Live" clId="Web-{298E684A-2688-471F-ACBB-DBC10841897A}" dt="2022-03-30T15:21:15.409" v="122"/>
          <ac:spMkLst>
            <pc:docMk/>
            <pc:sldMk cId="3575152606" sldId="276"/>
            <ac:spMk id="9" creationId="{16C5FA50-8D52-4617-AF91-5C7B1C8352F1}"/>
          </ac:spMkLst>
        </pc:spChg>
        <pc:spChg chg="add">
          <ac:chgData name="Zhigalov Roman" userId="1f97e9fdf7779aa5" providerId="Windows Live" clId="Web-{298E684A-2688-471F-ACBB-DBC10841897A}" dt="2022-03-30T15:21:15.409" v="122"/>
          <ac:spMkLst>
            <pc:docMk/>
            <pc:sldMk cId="3575152606" sldId="276"/>
            <ac:spMk id="11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21:15.409" v="122"/>
          <ac:picMkLst>
            <pc:docMk/>
            <pc:sldMk cId="3575152606" sldId="276"/>
            <ac:picMk id="4" creationId="{E5BD0BAB-B26B-7258-317C-D518E6B2CAE1}"/>
          </ac:picMkLst>
        </pc:picChg>
      </pc:sldChg>
      <pc:sldChg chg="addSp delSp modSp new mod setBg">
        <pc:chgData name="Zhigalov Roman" userId="1f97e9fdf7779aa5" providerId="Windows Live" clId="Web-{298E684A-2688-471F-ACBB-DBC10841897A}" dt="2022-03-30T15:21:32.113" v="129"/>
        <pc:sldMkLst>
          <pc:docMk/>
          <pc:sldMk cId="2248191277" sldId="277"/>
        </pc:sldMkLst>
        <pc:spChg chg="mod">
          <ac:chgData name="Zhigalov Roman" userId="1f97e9fdf7779aa5" providerId="Windows Live" clId="Web-{298E684A-2688-471F-ACBB-DBC10841897A}" dt="2022-03-30T15:21:32.113" v="129"/>
          <ac:spMkLst>
            <pc:docMk/>
            <pc:sldMk cId="2248191277" sldId="277"/>
            <ac:spMk id="2" creationId="{5344AC60-5C8B-5ADB-5C7D-93A86CFA1695}"/>
          </ac:spMkLst>
        </pc:spChg>
        <pc:spChg chg="del">
          <ac:chgData name="Zhigalov Roman" userId="1f97e9fdf7779aa5" providerId="Windows Live" clId="Web-{298E684A-2688-471F-ACBB-DBC10841897A}" dt="2022-03-30T15:21:29.316" v="128"/>
          <ac:spMkLst>
            <pc:docMk/>
            <pc:sldMk cId="2248191277" sldId="277"/>
            <ac:spMk id="3" creationId="{DD1ADB24-E44F-A5EA-5985-5BE6575D6980}"/>
          </ac:spMkLst>
        </pc:spChg>
        <pc:spChg chg="add">
          <ac:chgData name="Zhigalov Roman" userId="1f97e9fdf7779aa5" providerId="Windows Live" clId="Web-{298E684A-2688-471F-ACBB-DBC10841897A}" dt="2022-03-30T15:21:32.113" v="129"/>
          <ac:spMkLst>
            <pc:docMk/>
            <pc:sldMk cId="2248191277" sldId="277"/>
            <ac:spMk id="9" creationId="{16C5FA50-8D52-4617-AF91-5C7B1C8352F1}"/>
          </ac:spMkLst>
        </pc:spChg>
        <pc:spChg chg="add">
          <ac:chgData name="Zhigalov Roman" userId="1f97e9fdf7779aa5" providerId="Windows Live" clId="Web-{298E684A-2688-471F-ACBB-DBC10841897A}" dt="2022-03-30T15:21:32.113" v="129"/>
          <ac:spMkLst>
            <pc:docMk/>
            <pc:sldMk cId="2248191277" sldId="277"/>
            <ac:spMk id="11" creationId="{E223798C-12AD-4B0C-A50C-D676347D67CF}"/>
          </ac:spMkLst>
        </pc:spChg>
        <pc:picChg chg="add mod ord">
          <ac:chgData name="Zhigalov Roman" userId="1f97e9fdf7779aa5" providerId="Windows Live" clId="Web-{298E684A-2688-471F-ACBB-DBC10841897A}" dt="2022-03-30T15:21:32.113" v="129"/>
          <ac:picMkLst>
            <pc:docMk/>
            <pc:sldMk cId="2248191277" sldId="277"/>
            <ac:picMk id="4" creationId="{94367D5D-9527-25F1-E765-91C778493CC7}"/>
          </ac:picMkLst>
        </pc:picChg>
      </pc:sldChg>
      <pc:sldChg chg="addSp modSp new mod setBg setClrOvrMap">
        <pc:chgData name="Zhigalov Roman" userId="1f97e9fdf7779aa5" providerId="Windows Live" clId="Web-{298E684A-2688-471F-ACBB-DBC10841897A}" dt="2022-03-30T15:22:07.676" v="141"/>
        <pc:sldMkLst>
          <pc:docMk/>
          <pc:sldMk cId="995206351" sldId="278"/>
        </pc:sldMkLst>
        <pc:spChg chg="mod">
          <ac:chgData name="Zhigalov Roman" userId="1f97e9fdf7779aa5" providerId="Windows Live" clId="Web-{298E684A-2688-471F-ACBB-DBC10841897A}" dt="2022-03-30T15:22:07.676" v="141"/>
          <ac:spMkLst>
            <pc:docMk/>
            <pc:sldMk cId="995206351" sldId="278"/>
            <ac:spMk id="2" creationId="{7F0404B7-9D08-5A85-735E-D4B26305A4CF}"/>
          </ac:spMkLst>
        </pc:spChg>
        <pc:spChg chg="mod">
          <ac:chgData name="Zhigalov Roman" userId="1f97e9fdf7779aa5" providerId="Windows Live" clId="Web-{298E684A-2688-471F-ACBB-DBC10841897A}" dt="2022-03-30T15:22:07.676" v="141"/>
          <ac:spMkLst>
            <pc:docMk/>
            <pc:sldMk cId="995206351" sldId="278"/>
            <ac:spMk id="3" creationId="{1488D64C-B507-2702-5B7F-9031B4E80960}"/>
          </ac:spMkLst>
        </pc:spChg>
        <pc:spChg chg="add">
          <ac:chgData name="Zhigalov Roman" userId="1f97e9fdf7779aa5" providerId="Windows Live" clId="Web-{298E684A-2688-471F-ACBB-DBC10841897A}" dt="2022-03-30T15:22:07.676" v="141"/>
          <ac:spMkLst>
            <pc:docMk/>
            <pc:sldMk cId="995206351" sldId="278"/>
            <ac:spMk id="9" creationId="{71B2258F-86CA-4D4D-8270-BC05FCDEBFB3}"/>
          </ac:spMkLst>
        </pc:spChg>
        <pc:picChg chg="add">
          <ac:chgData name="Zhigalov Roman" userId="1f97e9fdf7779aa5" providerId="Windows Live" clId="Web-{298E684A-2688-471F-ACBB-DBC10841897A}" dt="2022-03-30T15:22:07.676" v="141"/>
          <ac:picMkLst>
            <pc:docMk/>
            <pc:sldMk cId="995206351" sldId="278"/>
            <ac:picMk id="5" creationId="{8D4E8C66-A752-305E-8424-98FC4B358E2E}"/>
          </ac:picMkLst>
        </pc:picChg>
      </pc:sldChg>
      <pc:sldChg chg="addSp delSp modSp new mod setBg modClrScheme setClrOvrMap modShow chgLayout">
        <pc:chgData name="Zhigalov Roman" userId="1f97e9fdf7779aa5" providerId="Windows Live" clId="Web-{298E684A-2688-471F-ACBB-DBC10841897A}" dt="2022-03-30T15:25:04.682" v="156"/>
        <pc:sldMkLst>
          <pc:docMk/>
          <pc:sldMk cId="380547583" sldId="279"/>
        </pc:sldMkLst>
        <pc:spChg chg="mod ord">
          <ac:chgData name="Zhigalov Roman" userId="1f97e9fdf7779aa5" providerId="Windows Live" clId="Web-{298E684A-2688-471F-ACBB-DBC10841897A}" dt="2022-03-30T15:25:04.682" v="156"/>
          <ac:spMkLst>
            <pc:docMk/>
            <pc:sldMk cId="380547583" sldId="279"/>
            <ac:spMk id="2" creationId="{3C053FB6-7582-EFDE-1F68-08A11AE30C31}"/>
          </ac:spMkLst>
        </pc:spChg>
        <pc:spChg chg="mod ord">
          <ac:chgData name="Zhigalov Roman" userId="1f97e9fdf7779aa5" providerId="Windows Live" clId="Web-{298E684A-2688-471F-ACBB-DBC10841897A}" dt="2022-03-30T15:25:04.682" v="156"/>
          <ac:spMkLst>
            <pc:docMk/>
            <pc:sldMk cId="380547583" sldId="279"/>
            <ac:spMk id="3" creationId="{83E0EC5F-460E-C213-1751-C8E1989AC162}"/>
          </ac:spMkLst>
        </pc:spChg>
        <pc:spChg chg="add del mod ord">
          <ac:chgData name="Zhigalov Roman" userId="1f97e9fdf7779aa5" providerId="Windows Live" clId="Web-{298E684A-2688-471F-ACBB-DBC10841897A}" dt="2022-03-30T15:24:56.853" v="155"/>
          <ac:spMkLst>
            <pc:docMk/>
            <pc:sldMk cId="380547583" sldId="279"/>
            <ac:spMk id="4" creationId="{F793B081-A66F-CFDB-75DD-D51668AFE749}"/>
          </ac:spMkLst>
        </pc:spChg>
        <pc:spChg chg="add">
          <ac:chgData name="Zhigalov Roman" userId="1f97e9fdf7779aa5" providerId="Windows Live" clId="Web-{298E684A-2688-471F-ACBB-DBC10841897A}" dt="2022-03-30T15:25:04.682" v="156"/>
          <ac:spMkLst>
            <pc:docMk/>
            <pc:sldMk cId="380547583" sldId="279"/>
            <ac:spMk id="10" creationId="{C5E6CFF1-2F42-4E10-9A97-F116F46F53FE}"/>
          </ac:spMkLst>
        </pc:spChg>
        <pc:picChg chg="add mod ord">
          <ac:chgData name="Zhigalov Roman" userId="1f97e9fdf7779aa5" providerId="Windows Live" clId="Web-{298E684A-2688-471F-ACBB-DBC10841897A}" dt="2022-03-30T15:25:04.682" v="156"/>
          <ac:picMkLst>
            <pc:docMk/>
            <pc:sldMk cId="380547583" sldId="279"/>
            <ac:picMk id="5" creationId="{10C49DA3-9A6A-8E1E-BCE7-CF832392416C}"/>
          </ac:picMkLst>
        </pc:picChg>
        <pc:cxnChg chg="add">
          <ac:chgData name="Zhigalov Roman" userId="1f97e9fdf7779aa5" providerId="Windows Live" clId="Web-{298E684A-2688-471F-ACBB-DBC10841897A}" dt="2022-03-30T15:25:04.682" v="156"/>
          <ac:cxnSpMkLst>
            <pc:docMk/>
            <pc:sldMk cId="380547583" sldId="279"/>
            <ac:cxnSpMk id="12" creationId="{67182200-4859-4C8D-BCBB-55B245C28BA3}"/>
          </ac:cxnSpMkLst>
        </pc:cxnChg>
      </pc:sldChg>
      <pc:sldChg chg="modSp new">
        <pc:chgData name="Zhigalov Roman" userId="1f97e9fdf7779aa5" providerId="Windows Live" clId="Web-{298E684A-2688-471F-ACBB-DBC10841897A}" dt="2022-03-30T15:25:49.261" v="170" actId="20577"/>
        <pc:sldMkLst>
          <pc:docMk/>
          <pc:sldMk cId="2074832193" sldId="280"/>
        </pc:sldMkLst>
        <pc:spChg chg="mod">
          <ac:chgData name="Zhigalov Roman" userId="1f97e9fdf7779aa5" providerId="Windows Live" clId="Web-{298E684A-2688-471F-ACBB-DBC10841897A}" dt="2022-03-30T15:25:49.261" v="170" actId="20577"/>
          <ac:spMkLst>
            <pc:docMk/>
            <pc:sldMk cId="2074832193" sldId="280"/>
            <ac:spMk id="2" creationId="{21BA5F4F-2F6B-A452-E582-4BA294A0D01B}"/>
          </ac:spMkLst>
        </pc:spChg>
      </pc:sldChg>
      <pc:sldChg chg="modSp new">
        <pc:chgData name="Zhigalov Roman" userId="1f97e9fdf7779aa5" providerId="Windows Live" clId="Web-{298E684A-2688-471F-ACBB-DBC10841897A}" dt="2022-03-30T15:25:55.621" v="174" actId="20577"/>
        <pc:sldMkLst>
          <pc:docMk/>
          <pc:sldMk cId="2634053364" sldId="281"/>
        </pc:sldMkLst>
        <pc:spChg chg="mod">
          <ac:chgData name="Zhigalov Roman" userId="1f97e9fdf7779aa5" providerId="Windows Live" clId="Web-{298E684A-2688-471F-ACBB-DBC10841897A}" dt="2022-03-30T15:25:55.621" v="174" actId="20577"/>
          <ac:spMkLst>
            <pc:docMk/>
            <pc:sldMk cId="2634053364" sldId="281"/>
            <ac:spMk id="2" creationId="{3262150D-8A43-652E-D648-7A6EA9D88463}"/>
          </ac:spMkLst>
        </pc:spChg>
      </pc:sldChg>
      <pc:sldChg chg="add">
        <pc:chgData name="Zhigalov Roman" userId="1f97e9fdf7779aa5" providerId="Windows Live" clId="Web-{298E684A-2688-471F-ACBB-DBC10841897A}" dt="2022-03-30T15:25:55.871" v="175"/>
        <pc:sldMkLst>
          <pc:docMk/>
          <pc:sldMk cId="2475145418" sldId="282"/>
        </pc:sldMkLst>
      </pc:sldChg>
      <pc:sldMasterChg chg="add addSldLayout">
        <pc:chgData name="Zhigalov Roman" userId="1f97e9fdf7779aa5" providerId="Windows Live" clId="Web-{298E684A-2688-471F-ACBB-DBC10841897A}" dt="2022-03-30T15:25:55.871" v="175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298E684A-2688-471F-ACBB-DBC10841897A}" dt="2022-03-30T15:25:55.871" v="175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298E684A-2688-471F-ACBB-DBC10841897A}" dt="2022-03-30T15:25:55.871" v="17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298E684A-2688-471F-ACBB-DBC10841897A}" dt="2022-03-30T15:25:55.871" v="17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88DE821C-0E46-44BF-88C7-BAB02A5C0257}"/>
    <pc:docChg chg="modSld">
      <pc:chgData name="Zhigalov Roman" userId="1f97e9fdf7779aa5" providerId="Windows Live" clId="Web-{88DE821C-0E46-44BF-88C7-BAB02A5C0257}" dt="2022-03-30T14:20:49.239" v="1" actId="20577"/>
      <pc:docMkLst>
        <pc:docMk/>
      </pc:docMkLst>
      <pc:sldChg chg="modSp">
        <pc:chgData name="Zhigalov Roman" userId="1f97e9fdf7779aa5" providerId="Windows Live" clId="Web-{88DE821C-0E46-44BF-88C7-BAB02A5C0257}" dt="2022-03-30T14:20:49.239" v="1" actId="20577"/>
        <pc:sldMkLst>
          <pc:docMk/>
          <pc:sldMk cId="1351651579" sldId="256"/>
        </pc:sldMkLst>
        <pc:spChg chg="mod">
          <ac:chgData name="Zhigalov Roman" userId="1f97e9fdf7779aa5" providerId="Windows Live" clId="Web-{88DE821C-0E46-44BF-88C7-BAB02A5C0257}" dt="2022-03-30T14:20:49.239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800AAC-FB66-DC52-9D46-EACF7F9F5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+mj-lt"/>
                <a:cs typeface="+mj-lt"/>
              </a:rPr>
              <a:t>§ 21. Субкультура и контркультура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B4136-2313-1D32-2D29-28C4F2CF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Виды субкультур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E8A572-5047-C7F2-D5C1-C1E5546D3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Агрессивные (культ физической силы)</a:t>
            </a:r>
          </a:p>
          <a:p>
            <a:r>
              <a:rPr lang="ru-RU" sz="2200">
                <a:cs typeface="Calibri"/>
              </a:rPr>
              <a:t>Эпатажные (самовыражение через внешний вид)</a:t>
            </a:r>
          </a:p>
          <a:p>
            <a:r>
              <a:rPr lang="ru-RU" sz="2200">
                <a:cs typeface="Calibri"/>
              </a:rPr>
              <a:t>Альтернативные (Выработка поведения и образа жизни, отличающегося от общества)</a:t>
            </a:r>
          </a:p>
          <a:p>
            <a:r>
              <a:rPr lang="ru-RU" sz="2200">
                <a:cs typeface="Calibri"/>
              </a:rPr>
              <a:t>Социальные (решение конкретных общественных задач)</a:t>
            </a:r>
          </a:p>
          <a:p>
            <a:r>
              <a:rPr lang="ru-RU" sz="2200">
                <a:cs typeface="Calibri"/>
              </a:rPr>
              <a:t>Политические (изменение в стране чего-либо)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11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DF090-B645-6134-D2A7-F0B119D3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Хиппи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DF862-A76A-A81F-9935-2A3ACF0BC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человек должен быть свободным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достичь свободы можно, лишь изменив внутренний строй души;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поступки внутренне раскованного человека определяются стремлением оберегать свою свободу, как величайшую драгоценность;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красота и свобода тождественны друг другу и что реализация того и другого — чисто духовная проблема;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все, кто разделяют сказанное выше, образуют духовную общину;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духовная община — идеальная форма общежития.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5" name="Рисунок 5" descr="Изображение выглядит как дерево, внешний, человек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AA1746A4-35A6-BDD1-C659-405F2940C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14" r="149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6915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241A-9C9A-952F-CC8A-7970928A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Панки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964F31-8E85-38E6-DB62-E48AA97B3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200"/>
              <a:t>Движение появилось в англоязычной среде в конце 1960-х гг. В этот период времени были популярны молодежные команды, исполнявшие рок-н-ролл. От них отделились группы, для которых было характерно: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/>
              <a:t>примитивное звучание;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/>
              <a:t>эпатаж;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/>
              <a:t>вызывающий внешний вид;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/>
              <a:t>вульгарные манеры;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/>
              <a:t>пристрастие к громким и резким звукам.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/>
              <a:t>Панки носили особые прически – «ирокезы», ломали на сцене музыкальные инструменты, с разбега прыгали в толпу поклонников.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200"/>
          </a:p>
        </p:txBody>
      </p:sp>
      <p:pic>
        <p:nvPicPr>
          <p:cNvPr id="5" name="Рисунок 5" descr="Изображение выглядит как текст, внешний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0708F17E-222E-0188-8FC8-AB73B1E51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95" r="148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175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A7C23-185E-389F-9F9B-DE5F137A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Скинхеды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716096-8ECA-00BC-7C90-8A02A7BCD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Их идеология – противопоставление простого рабочего класса буржуазии, противостояние молодежи родителям. Это отпор власти над бедными и родительским запретам. Это гордость за простых работяг и ненависть к богачам. Классические скины аполитичны. Они пьют пиво и любят футбол – дань футбольным хулиганам, которые оказали серьезное влияние на течение. Ни один классический скинхед не обойдется без хорошей драки</a:t>
            </a:r>
          </a:p>
        </p:txBody>
      </p:sp>
      <p:pic>
        <p:nvPicPr>
          <p:cNvPr id="5" name="Рисунок 5" descr="Изображение выглядит как человек, внешний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5C78BB0-4685-828B-BA36-13839A578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805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4D9AE-DDC3-A784-68DA-84FB0311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Эмо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684A97-051B-508B-85E9-88DDABCF2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err="1"/>
              <a:t>Традиционной</a:t>
            </a:r>
            <a:r>
              <a:rPr lang="en-US" sz="1400"/>
              <a:t> </a:t>
            </a:r>
            <a:r>
              <a:rPr lang="en-US" sz="1400" err="1"/>
              <a:t>причёской</a:t>
            </a:r>
            <a:r>
              <a:rPr lang="en-US" sz="1400"/>
              <a:t> </a:t>
            </a:r>
            <a:r>
              <a:rPr lang="en-US" sz="1400" err="1"/>
              <a:t>эмо</a:t>
            </a:r>
            <a:r>
              <a:rPr lang="en-US" sz="1400"/>
              <a:t> </a:t>
            </a:r>
            <a:r>
              <a:rPr lang="en-US" sz="1400" err="1"/>
              <a:t>считается</a:t>
            </a:r>
            <a:r>
              <a:rPr lang="en-US" sz="1400"/>
              <a:t> </a:t>
            </a:r>
            <a:r>
              <a:rPr lang="en-US" sz="1400" err="1"/>
              <a:t>косая</a:t>
            </a:r>
            <a:r>
              <a:rPr lang="en-US" sz="1400"/>
              <a:t>, </a:t>
            </a:r>
            <a:r>
              <a:rPr lang="en-US" sz="1400" err="1"/>
              <a:t>рваная</a:t>
            </a:r>
            <a:r>
              <a:rPr lang="en-US" sz="1400"/>
              <a:t> </a:t>
            </a:r>
            <a:r>
              <a:rPr lang="en-US" sz="1400" err="1"/>
              <a:t>челка</a:t>
            </a:r>
            <a:r>
              <a:rPr lang="en-US" sz="1400"/>
              <a:t> </a:t>
            </a:r>
            <a:r>
              <a:rPr lang="en-US" sz="1400" err="1"/>
              <a:t>до</a:t>
            </a:r>
            <a:r>
              <a:rPr lang="en-US" sz="1400"/>
              <a:t> </a:t>
            </a:r>
            <a:r>
              <a:rPr lang="en-US" sz="1400" err="1"/>
              <a:t>кончика</a:t>
            </a:r>
            <a:r>
              <a:rPr lang="en-US" sz="1400"/>
              <a:t> </a:t>
            </a:r>
            <a:r>
              <a:rPr lang="en-US" sz="1400" err="1"/>
              <a:t>носа</a:t>
            </a:r>
            <a:r>
              <a:rPr lang="en-US" sz="1400"/>
              <a:t>, </a:t>
            </a:r>
            <a:r>
              <a:rPr lang="en-US" sz="1400" err="1"/>
              <a:t>закрывающая</a:t>
            </a:r>
            <a:r>
              <a:rPr lang="en-US" sz="1400"/>
              <a:t> </a:t>
            </a:r>
            <a:r>
              <a:rPr lang="en-US" sz="1400" err="1"/>
              <a:t>один</a:t>
            </a:r>
            <a:r>
              <a:rPr lang="en-US" sz="1400"/>
              <a:t> </a:t>
            </a:r>
            <a:r>
              <a:rPr lang="en-US" sz="1400" err="1"/>
              <a:t>глаз</a:t>
            </a:r>
            <a:r>
              <a:rPr lang="en-US" sz="1400"/>
              <a:t>, а </a:t>
            </a:r>
            <a:r>
              <a:rPr lang="en-US" sz="1400" err="1"/>
              <a:t>сзади</a:t>
            </a:r>
            <a:r>
              <a:rPr lang="en-US" sz="1400"/>
              <a:t> </a:t>
            </a:r>
            <a:r>
              <a:rPr lang="en-US" sz="1400" err="1"/>
              <a:t>длинные</a:t>
            </a:r>
            <a:r>
              <a:rPr lang="en-US" sz="1400"/>
              <a:t> </a:t>
            </a:r>
            <a:r>
              <a:rPr lang="en-US" sz="1400" err="1"/>
              <a:t>или</a:t>
            </a:r>
            <a:r>
              <a:rPr lang="en-US" sz="1400"/>
              <a:t> </a:t>
            </a:r>
            <a:r>
              <a:rPr lang="en-US" sz="1400" err="1"/>
              <a:t>короткие</a:t>
            </a:r>
            <a:r>
              <a:rPr lang="en-US" sz="1400"/>
              <a:t> </a:t>
            </a:r>
            <a:r>
              <a:rPr lang="en-US" sz="1400" err="1"/>
              <a:t>волосы</a:t>
            </a:r>
            <a:r>
              <a:rPr lang="en-US" sz="1400"/>
              <a:t>. </a:t>
            </a:r>
            <a:r>
              <a:rPr lang="en-US" sz="1400" err="1"/>
              <a:t>Предпочтение</a:t>
            </a:r>
            <a:r>
              <a:rPr lang="en-US" sz="1400"/>
              <a:t> </a:t>
            </a:r>
            <a:r>
              <a:rPr lang="en-US" sz="1400" err="1"/>
              <a:t>отдаётся</a:t>
            </a:r>
            <a:r>
              <a:rPr lang="en-US" sz="1400"/>
              <a:t> </a:t>
            </a:r>
            <a:r>
              <a:rPr lang="en-US" sz="1400" err="1"/>
              <a:t>жёстким</a:t>
            </a:r>
            <a:r>
              <a:rPr lang="en-US" sz="1400"/>
              <a:t> </a:t>
            </a:r>
            <a:r>
              <a:rPr lang="en-US" sz="1400" err="1"/>
              <a:t>прямым</a:t>
            </a:r>
            <a:r>
              <a:rPr lang="en-US" sz="1400"/>
              <a:t> </a:t>
            </a:r>
            <a:r>
              <a:rPr lang="en-US" sz="1400" err="1"/>
              <a:t>чёрным</a:t>
            </a:r>
            <a:r>
              <a:rPr lang="en-US" sz="1400"/>
              <a:t> </a:t>
            </a:r>
            <a:r>
              <a:rPr lang="en-US" sz="1400" err="1"/>
              <a:t>волосам</a:t>
            </a:r>
            <a:r>
              <a:rPr lang="en-US" sz="1400"/>
              <a:t>. У </a:t>
            </a:r>
            <a:r>
              <a:rPr lang="en-US" sz="1400" err="1"/>
              <a:t>девушек</a:t>
            </a:r>
            <a:r>
              <a:rPr lang="en-US" sz="1400"/>
              <a:t> </a:t>
            </a:r>
            <a:r>
              <a:rPr lang="en-US" sz="1400" err="1"/>
              <a:t>возможны</a:t>
            </a:r>
            <a:r>
              <a:rPr lang="en-US" sz="1400"/>
              <a:t> </a:t>
            </a:r>
            <a:r>
              <a:rPr lang="en-US" sz="1400" err="1"/>
              <a:t>детские</a:t>
            </a:r>
            <a:r>
              <a:rPr lang="en-US" sz="1400"/>
              <a:t>, </a:t>
            </a:r>
            <a:r>
              <a:rPr lang="en-US" sz="1400" err="1"/>
              <a:t>смешные</a:t>
            </a:r>
            <a:r>
              <a:rPr lang="en-US" sz="1400"/>
              <a:t> </a:t>
            </a:r>
            <a:r>
              <a:rPr lang="en-US" sz="1400" err="1"/>
              <a:t>причёски</a:t>
            </a:r>
            <a:r>
              <a:rPr lang="en-US" sz="1400"/>
              <a:t> — </a:t>
            </a:r>
            <a:r>
              <a:rPr lang="en-US" sz="1400" err="1"/>
              <a:t>два</a:t>
            </a:r>
            <a:r>
              <a:rPr lang="en-US" sz="1400"/>
              <a:t> «</a:t>
            </a:r>
            <a:r>
              <a:rPr lang="en-US" sz="1400" err="1"/>
              <a:t>маленьких</a:t>
            </a:r>
            <a:r>
              <a:rPr lang="en-US" sz="1400"/>
              <a:t> </a:t>
            </a:r>
            <a:r>
              <a:rPr lang="en-US" sz="1400" err="1"/>
              <a:t>хвостика</a:t>
            </a:r>
            <a:r>
              <a:rPr lang="en-US" sz="1400"/>
              <a:t>», </a:t>
            </a:r>
            <a:r>
              <a:rPr lang="en-US" sz="1400" err="1"/>
              <a:t>яркие</a:t>
            </a:r>
            <a:r>
              <a:rPr lang="en-US" sz="1400"/>
              <a:t> «</a:t>
            </a:r>
            <a:r>
              <a:rPr lang="en-US" sz="1400" err="1"/>
              <a:t>заколочки</a:t>
            </a:r>
            <a:r>
              <a:rPr lang="en-US" sz="1400"/>
              <a:t>» — «</a:t>
            </a:r>
            <a:r>
              <a:rPr lang="en-US" sz="1400" err="1"/>
              <a:t>сердечки</a:t>
            </a:r>
            <a:r>
              <a:rPr lang="en-US" sz="1400"/>
              <a:t>» </a:t>
            </a:r>
            <a:r>
              <a:rPr lang="en-US" sz="1400" err="1"/>
              <a:t>по</a:t>
            </a:r>
            <a:r>
              <a:rPr lang="en-US" sz="1400"/>
              <a:t> </a:t>
            </a:r>
            <a:r>
              <a:rPr lang="en-US" sz="1400" err="1"/>
              <a:t>бокам</a:t>
            </a:r>
            <a:r>
              <a:rPr lang="en-US" sz="1400"/>
              <a:t>, </a:t>
            </a:r>
            <a:r>
              <a:rPr lang="en-US" sz="1400" err="1"/>
              <a:t>бантики</a:t>
            </a:r>
            <a:r>
              <a:rPr lang="en-US" sz="1400"/>
              <a:t>. </a:t>
            </a:r>
            <a:r>
              <a:rPr lang="en-US" sz="1400" err="1"/>
              <a:t>Для</a:t>
            </a:r>
            <a:r>
              <a:rPr lang="en-US" sz="1400"/>
              <a:t> </a:t>
            </a:r>
            <a:r>
              <a:rPr lang="en-US" sz="1400" err="1"/>
              <a:t>создания</a:t>
            </a:r>
            <a:r>
              <a:rPr lang="en-US" sz="1400"/>
              <a:t> </a:t>
            </a:r>
            <a:r>
              <a:rPr lang="en-US" sz="1400" err="1"/>
              <a:t>этих</a:t>
            </a:r>
            <a:r>
              <a:rPr lang="en-US" sz="1400"/>
              <a:t> </a:t>
            </a:r>
            <a:r>
              <a:rPr lang="en-US" sz="1400" err="1"/>
              <a:t>причёсок</a:t>
            </a:r>
            <a:r>
              <a:rPr lang="en-US" sz="1400"/>
              <a:t> </a:t>
            </a:r>
            <a:r>
              <a:rPr lang="en-US" sz="1400" err="1"/>
              <a:t>эмо</a:t>
            </a:r>
            <a:r>
              <a:rPr lang="en-US" sz="1400"/>
              <a:t> </a:t>
            </a:r>
            <a:r>
              <a:rPr lang="en-US" sz="1400" err="1"/>
              <a:t>используют</a:t>
            </a:r>
            <a:r>
              <a:rPr lang="en-US" sz="1400"/>
              <a:t> </a:t>
            </a:r>
            <a:r>
              <a:rPr lang="en-US" sz="1400" err="1"/>
              <a:t>большое</a:t>
            </a:r>
            <a:r>
              <a:rPr lang="en-US" sz="1400"/>
              <a:t> </a:t>
            </a:r>
            <a:r>
              <a:rPr lang="en-US" sz="1400" err="1"/>
              <a:t>количество</a:t>
            </a:r>
            <a:r>
              <a:rPr lang="en-US" sz="1400"/>
              <a:t> </a:t>
            </a:r>
            <a:r>
              <a:rPr lang="en-US" sz="1400" err="1"/>
              <a:t>фиксирующего</a:t>
            </a:r>
            <a:r>
              <a:rPr lang="en-US" sz="1400"/>
              <a:t> </a:t>
            </a:r>
            <a:r>
              <a:rPr lang="en-US" sz="1400" err="1"/>
              <a:t>лака</a:t>
            </a:r>
            <a:r>
              <a:rPr lang="en-US" sz="1400"/>
              <a:t> </a:t>
            </a:r>
            <a:r>
              <a:rPr lang="en-US" sz="1400" err="1"/>
              <a:t>для</a:t>
            </a:r>
            <a:r>
              <a:rPr lang="en-US" sz="1400"/>
              <a:t> </a:t>
            </a:r>
            <a:r>
              <a:rPr lang="en-US" sz="1400" err="1"/>
              <a:t>волос</a:t>
            </a:r>
            <a:endParaRPr lang="en-US" sz="1400" err="1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err="1"/>
              <a:t>Для</a:t>
            </a:r>
            <a:r>
              <a:rPr lang="en-US" sz="1400"/>
              <a:t> </a:t>
            </a:r>
            <a:r>
              <a:rPr lang="en-US" sz="1400" err="1"/>
              <a:t>эмо</a:t>
            </a:r>
            <a:r>
              <a:rPr lang="en-US" sz="1400"/>
              <a:t> </a:t>
            </a:r>
            <a:r>
              <a:rPr lang="en-US" sz="1400" err="1"/>
              <a:t>характерна</a:t>
            </a:r>
            <a:r>
              <a:rPr lang="en-US" sz="1400"/>
              <a:t> </a:t>
            </a:r>
            <a:r>
              <a:rPr lang="en-US" sz="1400" err="1"/>
              <a:t>одежда</a:t>
            </a:r>
            <a:r>
              <a:rPr lang="en-US" sz="1400"/>
              <a:t> в </a:t>
            </a:r>
            <a:r>
              <a:rPr lang="en-US" sz="1400" err="1"/>
              <a:t>чёрно-розовую</a:t>
            </a:r>
            <a:r>
              <a:rPr lang="en-US" sz="1400"/>
              <a:t> </a:t>
            </a:r>
            <a:r>
              <a:rPr lang="en-US" sz="1400" err="1"/>
              <a:t>горизонтальную</a:t>
            </a:r>
            <a:r>
              <a:rPr lang="en-US" sz="1400"/>
              <a:t> </a:t>
            </a:r>
            <a:r>
              <a:rPr lang="en-US" sz="1400" err="1"/>
              <a:t>полоску</a:t>
            </a:r>
            <a:r>
              <a:rPr lang="en-US" sz="1400"/>
              <a:t> с </a:t>
            </a:r>
            <a:r>
              <a:rPr lang="en-US" sz="1400" err="1"/>
              <a:t>двухцветными</a:t>
            </a:r>
            <a:r>
              <a:rPr lang="en-US" sz="1400"/>
              <a:t> </a:t>
            </a:r>
            <a:r>
              <a:rPr lang="en-US" sz="1400" err="1"/>
              <a:t>узорами</a:t>
            </a:r>
            <a:r>
              <a:rPr lang="en-US" sz="1400"/>
              <a:t> и </a:t>
            </a:r>
            <a:r>
              <a:rPr lang="en-US" sz="1400" err="1"/>
              <a:t>стилизованными</a:t>
            </a:r>
            <a:r>
              <a:rPr lang="en-US" sz="1400"/>
              <a:t> </a:t>
            </a:r>
            <a:r>
              <a:rPr lang="en-US" sz="1400" err="1"/>
              <a:t>значками</a:t>
            </a:r>
            <a:r>
              <a:rPr lang="en-US" sz="1400"/>
              <a:t>. </a:t>
            </a:r>
            <a:r>
              <a:rPr lang="en-US" sz="1400" err="1"/>
              <a:t>Основными</a:t>
            </a:r>
            <a:r>
              <a:rPr lang="en-US" sz="1400"/>
              <a:t> </a:t>
            </a:r>
            <a:r>
              <a:rPr lang="en-US" sz="1400" err="1"/>
              <a:t>цветами</a:t>
            </a:r>
            <a:r>
              <a:rPr lang="en-US" sz="1400"/>
              <a:t> в </a:t>
            </a:r>
            <a:r>
              <a:rPr lang="en-US" sz="1400" err="1"/>
              <a:t>одежде</a:t>
            </a:r>
            <a:r>
              <a:rPr lang="en-US" sz="1400"/>
              <a:t> </a:t>
            </a:r>
            <a:r>
              <a:rPr lang="en-US" sz="1400" err="1"/>
              <a:t>являются</a:t>
            </a:r>
            <a:r>
              <a:rPr lang="en-US" sz="1400"/>
              <a:t> </a:t>
            </a:r>
            <a:r>
              <a:rPr lang="en-US" sz="1400" err="1"/>
              <a:t>чёрный</a:t>
            </a:r>
            <a:r>
              <a:rPr lang="en-US" sz="1400"/>
              <a:t> и </a:t>
            </a:r>
            <a:r>
              <a:rPr lang="en-US" sz="1400" err="1"/>
              <a:t>розовый</a:t>
            </a:r>
            <a:r>
              <a:rPr lang="en-US" sz="1400"/>
              <a:t> (</a:t>
            </a:r>
            <a:r>
              <a:rPr lang="en-US" sz="1400" err="1"/>
              <a:t>пурпурный</a:t>
            </a:r>
            <a:r>
              <a:rPr lang="en-US" sz="1400"/>
              <a:t>), </a:t>
            </a:r>
            <a:r>
              <a:rPr lang="en-US" sz="1400" err="1"/>
              <a:t>хотя</a:t>
            </a:r>
            <a:r>
              <a:rPr lang="en-US" sz="1400"/>
              <a:t> и </a:t>
            </a:r>
            <a:r>
              <a:rPr lang="en-US" sz="1400" err="1"/>
              <a:t>другие</a:t>
            </a:r>
            <a:r>
              <a:rPr lang="en-US" sz="1400"/>
              <a:t> </a:t>
            </a:r>
            <a:r>
              <a:rPr lang="en-US" sz="1400" err="1"/>
              <a:t>шокирующе-яркие</a:t>
            </a:r>
            <a:r>
              <a:rPr lang="en-US" sz="1400"/>
              <a:t> </a:t>
            </a:r>
            <a:r>
              <a:rPr lang="en-US" sz="1400" err="1"/>
              <a:t>сочетания</a:t>
            </a:r>
            <a:r>
              <a:rPr lang="en-US" sz="1400"/>
              <a:t> </a:t>
            </a:r>
            <a:r>
              <a:rPr lang="en-US" sz="1400" err="1"/>
              <a:t>считаются</a:t>
            </a:r>
            <a:r>
              <a:rPr lang="en-US" sz="1400"/>
              <a:t> </a:t>
            </a:r>
            <a:r>
              <a:rPr lang="en-US" sz="1400" err="1"/>
              <a:t>допустимыми</a:t>
            </a:r>
            <a:endParaRPr lang="en-US" sz="1400" err="1">
              <a:cs typeface="Calibri"/>
            </a:endParaRPr>
          </a:p>
        </p:txBody>
      </p:sp>
      <p:pic>
        <p:nvPicPr>
          <p:cNvPr id="5" name="Рисунок 5" descr="Изображение выглядит как человек, стоит, в поз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C0A9E897-A294-795C-388F-FF622D5F8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043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131F8-AA4E-41CB-C956-F7405277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Готы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9BB932-E314-41D5-9F6B-4F910B65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Готическая субкультура достаточно разнообразна и неоднородна, однако для всех её представителей в той или иной степени характерны специфически-мрачный образ, интерес к готической музыке, мистике, чёрному юмору, фильмам и литературе ужасов</a:t>
            </a:r>
          </a:p>
        </p:txBody>
      </p:sp>
      <p:pic>
        <p:nvPicPr>
          <p:cNvPr id="5" name="Рисунок 5" descr="Изображение выглядит как человек, здание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6FE06A74-9E6C-33C6-C596-ADE566633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259" r="451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5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Хиппопотамус в водах">
            <a:extLst>
              <a:ext uri="{FF2B5EF4-FFF2-40B4-BE49-F238E27FC236}">
                <a16:creationId xmlns:a16="http://schemas.microsoft.com/office/drawing/2014/main" id="{A6369E9C-917B-A7D0-C941-0339683E2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356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BD294-B4A2-6527-D26C-30470E46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Юмор!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E61A54-A62A-31FC-D2CA-B8FB1E34A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6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03C24-8DED-3324-23BE-8C24BE1C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Хи-хиппи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62D307-3AE3-4D98-DA31-6DD32FA6A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57" b="5729"/>
          <a:stretch/>
        </p:blipFill>
        <p:spPr>
          <a:xfrm>
            <a:off x="976251" y="1029348"/>
            <a:ext cx="7163222" cy="47215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906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E9650-9E9F-1912-2FC5-8A13BB33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О-май-готы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F73C91C-8E8A-E366-238D-0B5DE6652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8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200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F175-0AD2-7A4D-E518-A3C318D6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Раздолбайкеры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3543E16-AA8E-6BC1-29D0-D1658A81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89" b="779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200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BD895E68-7987-55ED-88CD-C08C84281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BC790-916B-D990-F990-600DFA89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Проверка д/з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90A2A4D-897C-34D7-B61D-8FAD4E8E2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2619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D016A-A28D-864C-53B8-38EAE3B8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Скиляги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C33E626-82C6-C896-73E4-E9492E260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94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774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FA421-E392-A646-B7E3-A254BADE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Раз-два-маны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5BD0BAB-B26B-7258-317C-D518E6B2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04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515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4AC60-5C8B-5ADB-5C7D-93A86CFA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Мятолисты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367D5D-9527-25F1-E765-91C778493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8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48191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Абстрактный синий шаблон с цифрами">
            <a:extLst>
              <a:ext uri="{FF2B5EF4-FFF2-40B4-BE49-F238E27FC236}">
                <a16:creationId xmlns:a16="http://schemas.microsoft.com/office/drawing/2014/main" id="{8D4E8C66-A752-305E-8424-98FC4B358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468" r="-2" b="115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04B7-9D08-5A85-735E-D4B26305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3. Контркультура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88D64C-B507-2702-5B7F-9031B4E8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06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0C49DA3-9A6A-8E1E-BCE7-CF8323924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66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53FB6-7582-EFDE-1F68-08A11AE3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Контркультура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83E0EC5F-460E-C213-1751-C8E1989AC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это культура, ценности и нормы поведения которой существенно отличаются от ценностей основного общества, иногда диаметрально противоположные основным культурным нравам. Контркультурное движение выражает этос и устремления конкретного населения в четко определенную эпоху. Когда оппозиционные силы достигают критической массы, контркультуры могут вызвать драматические культурные изменения.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380547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A5F4F-2F6B-A452-E582-4BA294A0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63C63A-B9DF-D358-00FE-035B08B4E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3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2150D-8A43-652E-D648-7A6EA9D8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615FBE-43F4-2E9F-24D2-6C3940E4F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53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14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 позе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E961E3B-60A7-333A-720E-8D2844332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401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AF9ED-FB81-EBC1-D735-CCDC506A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План урока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0C5735-93DF-D635-A510-C081856AC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Понятие субкультуры 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Виды субкультур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Контркультура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71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Желтый ПИН-код в календаре">
            <a:extLst>
              <a:ext uri="{FF2B5EF4-FFF2-40B4-BE49-F238E27FC236}">
                <a16:creationId xmlns:a16="http://schemas.microsoft.com/office/drawing/2014/main" id="{94B33369-2451-E4EF-9F2B-1AB582EA0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357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C6CE2-8BC8-DED8-CF50-13485142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1. Понятие субкультуры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D18D93-B0FE-0ED9-BB32-E291897FF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1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дерево,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F968837-556B-234F-0AAB-EB3537A6A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48" r="9091" b="21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94345-53AB-A00E-695A-0D569DBD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Субкультура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03C5BC-FAA1-097A-B3B3-CAE5B1564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это система норм и ценностей, отличающих отдельную группу людей от большинства общества. Это может быть культура этнических, профессиональных, демографических (например, молодёжь) и других групп.</a:t>
            </a:r>
          </a:p>
        </p:txBody>
      </p:sp>
    </p:spTree>
    <p:extLst>
      <p:ext uri="{BB962C8B-B14F-4D97-AF65-F5344CB8AC3E}">
        <p14:creationId xmlns:p14="http://schemas.microsoft.com/office/powerpoint/2010/main" val="257947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B573A-FE57-AFA4-7AED-11EA7D0F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Отличие субкультуры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A19C6-43EE-D5AC-FCE9-069CD55C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- Система ценностей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- Особый язык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- Особый образ жизни, манера поведения, одежда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- Особое восприятие мира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- Особой художественной культурой, в которой отражены основ ные ценности субкультуры </a:t>
            </a:r>
          </a:p>
        </p:txBody>
      </p:sp>
      <p:pic>
        <p:nvPicPr>
          <p:cNvPr id="5" name="Рисунок 5" descr="Изображение выглядит как человек, внешний, спор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199F737-63DA-B331-D13A-13159FAD7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80" r="2226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599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3AF48-7066-4BA9-A2E4-7F956F1E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Субкультура и культура</a:t>
            </a:r>
            <a:endParaRPr lang="ru-RU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971CC-F969-FB02-8FDC-0CA094D31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Субкультура может быть лояльна по отношению к доминирующей культуре, проявляя себя как продолжение и развитие доминирующей системы ценностей</a:t>
            </a:r>
          </a:p>
          <a:p>
            <a:r>
              <a:rPr lang="ru-RU" sz="2200">
                <a:ea typeface="+mn-lt"/>
                <a:cs typeface="+mn-lt"/>
              </a:rPr>
              <a:t>Субкультура может резко отрицать ценности доминирующий культуры, заявляя себя в качестве альтернативы существующим ценностям</a:t>
            </a:r>
          </a:p>
          <a:p>
            <a:r>
              <a:rPr lang="ru-RU" sz="2200">
                <a:ea typeface="+mn-lt"/>
                <a:cs typeface="+mn-lt"/>
              </a:rPr>
              <a:t>Доминирующая культура всячески борется с формами проявления такой субкультуры</a:t>
            </a:r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12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5" descr="Изображение выглядит как текст,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5320CF8-34A4-EB29-1E57-70E96C01D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D54E2-714B-C8B0-5203-20066B00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2. Виды субкультур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CE1F6-15FB-4BF3-6FB7-E5CC0EE5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15981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61203-6AF8-EC61-6DF8-DBA377CB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cs typeface="Calibri Light"/>
              </a:rPr>
              <a:t>Причины возникновения молодежных субкультур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3ED94-2A6B-97B5-B054-2813B3E12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cs typeface="Calibri"/>
              </a:rPr>
              <a:t>Стремление подростков обозначить свою позицию и опробовать ценности общества</a:t>
            </a:r>
          </a:p>
          <a:p>
            <a:r>
              <a:rPr lang="ru-RU">
                <a:cs typeface="Calibri"/>
              </a:rPr>
              <a:t>Важно быть не как все</a:t>
            </a:r>
          </a:p>
          <a:p>
            <a:r>
              <a:rPr lang="ru-RU">
                <a:cs typeface="Calibri"/>
              </a:rPr>
              <a:t>Желание объединится в группы, приобрести поддержку</a:t>
            </a:r>
          </a:p>
          <a:p>
            <a:r>
              <a:rPr lang="ru-RU">
                <a:ea typeface="+mn-lt"/>
                <a:cs typeface="+mn-lt"/>
              </a:rPr>
              <a:t>раздробленность, разобщённость современного общества, неспособность доминирующей культуры предложить неформальную, привлекательную для молодёжи систему ценностей</a:t>
            </a:r>
            <a:endParaRPr lang="ru-RU">
              <a:cs typeface="Calibri"/>
            </a:endParaRPr>
          </a:p>
          <a:p>
            <a:endParaRPr lang="ru-R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136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0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Тема Office</vt:lpstr>
      <vt:lpstr>Тема Office</vt:lpstr>
      <vt:lpstr>§ 21. Субкультура и контркультура</vt:lpstr>
      <vt:lpstr>Проверка д/з</vt:lpstr>
      <vt:lpstr>План урока</vt:lpstr>
      <vt:lpstr>1. Понятие субкультуры</vt:lpstr>
      <vt:lpstr>Субкультура</vt:lpstr>
      <vt:lpstr>Отличие субкультуры</vt:lpstr>
      <vt:lpstr>Субкультура и культура</vt:lpstr>
      <vt:lpstr>2. Виды субкультур</vt:lpstr>
      <vt:lpstr>Причины возникновения молодежных субкультур</vt:lpstr>
      <vt:lpstr>Виды субкультур</vt:lpstr>
      <vt:lpstr>Хиппи</vt:lpstr>
      <vt:lpstr>Панки</vt:lpstr>
      <vt:lpstr>Скинхеды</vt:lpstr>
      <vt:lpstr>Эмо</vt:lpstr>
      <vt:lpstr>Готы </vt:lpstr>
      <vt:lpstr>Юмор!</vt:lpstr>
      <vt:lpstr>Хи-хиппи</vt:lpstr>
      <vt:lpstr>О-май-готы</vt:lpstr>
      <vt:lpstr>Раздолбайкеры</vt:lpstr>
      <vt:lpstr>Скиляги</vt:lpstr>
      <vt:lpstr>Раз-два-маны</vt:lpstr>
      <vt:lpstr>Мятолисты</vt:lpstr>
      <vt:lpstr>3. Контркультура</vt:lpstr>
      <vt:lpstr>Контркультура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21. Субкультура и контркультура</dc:title>
  <dc:creator/>
  <cp:revision>1</cp:revision>
  <dcterms:created xsi:type="dcterms:W3CDTF">2022-03-30T14:20:33Z</dcterms:created>
  <dcterms:modified xsi:type="dcterms:W3CDTF">2022-03-30T15:26:01Z</dcterms:modified>
</cp:coreProperties>
</file>