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  <p:sldId id="265" r:id="rId10"/>
    <p:sldId id="267" r:id="rId11"/>
    <p:sldId id="264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291" r:id="rId50"/>
    <p:sldId id="266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51761A-57EB-4E9B-BD23-1D0A44F00D6F}" v="553" dt="2022-02-09T19:08:11.559"/>
    <p1510:client id="{580662D0-D2D2-44F0-AD17-D55AAB2BD23E}" v="408" dt="2022-02-09T17:31:23.412"/>
    <p1510:client id="{95B968FB-5C4E-415A-923A-F3DD63CD667C}" v="1285" dt="2022-02-09T18:24:23.3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microsoft.com/office/2015/10/relationships/revisionInfo" Target="revisionInfo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580662D0-D2D2-44F0-AD17-D55AAB2BD23E}"/>
    <pc:docChg chg="addSld delSld modSld sldOrd addMainMaster modMainMaster">
      <pc:chgData name="Zhigalov Roman" userId="1f97e9fdf7779aa5" providerId="Windows Live" clId="Web-{580662D0-D2D2-44F0-AD17-D55AAB2BD23E}" dt="2022-02-09T17:31:34.271" v="411"/>
      <pc:docMkLst>
        <pc:docMk/>
      </pc:docMkLst>
      <pc:sldChg chg="modSp">
        <pc:chgData name="Zhigalov Roman" userId="1f97e9fdf7779aa5" providerId="Windows Live" clId="Web-{580662D0-D2D2-44F0-AD17-D55AAB2BD23E}" dt="2022-02-09T16:47:26.784" v="6" actId="20577"/>
        <pc:sldMkLst>
          <pc:docMk/>
          <pc:sldMk cId="1351651579" sldId="256"/>
        </pc:sldMkLst>
        <pc:spChg chg="mod">
          <ac:chgData name="Zhigalov Roman" userId="1f97e9fdf7779aa5" providerId="Windows Live" clId="Web-{580662D0-D2D2-44F0-AD17-D55AAB2BD23E}" dt="2022-02-09T16:47:26.784" v="6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580662D0-D2D2-44F0-AD17-D55AAB2BD23E}" dt="2022-02-09T16:51:14.839" v="21" actId="20577"/>
        <pc:sldMkLst>
          <pc:docMk/>
          <pc:sldMk cId="2732404900" sldId="257"/>
        </pc:sldMkLst>
        <pc:spChg chg="mod">
          <ac:chgData name="Zhigalov Roman" userId="1f97e9fdf7779aa5" providerId="Windows Live" clId="Web-{580662D0-D2D2-44F0-AD17-D55AAB2BD23E}" dt="2022-02-09T16:51:14.839" v="21" actId="20577"/>
          <ac:spMkLst>
            <pc:docMk/>
            <pc:sldMk cId="2732404900" sldId="257"/>
            <ac:spMk id="2" creationId="{CD4C0834-7741-466D-8A83-1998D873FBA6}"/>
          </ac:spMkLst>
        </pc:spChg>
      </pc:sldChg>
      <pc:sldChg chg="addSp delSp modSp new mod setBg">
        <pc:chgData name="Zhigalov Roman" userId="1f97e9fdf7779aa5" providerId="Windows Live" clId="Web-{580662D0-D2D2-44F0-AD17-D55AAB2BD23E}" dt="2022-02-09T17:22:20.024" v="169"/>
        <pc:sldMkLst>
          <pc:docMk/>
          <pc:sldMk cId="557934480" sldId="258"/>
        </pc:sldMkLst>
        <pc:spChg chg="mod">
          <ac:chgData name="Zhigalov Roman" userId="1f97e9fdf7779aa5" providerId="Windows Live" clId="Web-{580662D0-D2D2-44F0-AD17-D55AAB2BD23E}" dt="2022-02-09T17:22:20.024" v="169"/>
          <ac:spMkLst>
            <pc:docMk/>
            <pc:sldMk cId="557934480" sldId="258"/>
            <ac:spMk id="2" creationId="{C4132B5E-FE4E-4204-9ADC-52DDFA179B22}"/>
          </ac:spMkLst>
        </pc:spChg>
        <pc:spChg chg="mod">
          <ac:chgData name="Zhigalov Roman" userId="1f97e9fdf7779aa5" providerId="Windows Live" clId="Web-{580662D0-D2D2-44F0-AD17-D55AAB2BD23E}" dt="2022-02-09T17:22:20.024" v="169"/>
          <ac:spMkLst>
            <pc:docMk/>
            <pc:sldMk cId="557934480" sldId="258"/>
            <ac:spMk id="3" creationId="{EFEF0321-395D-4EDA-B2B8-2BE2C4C39E4D}"/>
          </ac:spMkLst>
        </pc:spChg>
        <pc:spChg chg="add del">
          <ac:chgData name="Zhigalov Roman" userId="1f97e9fdf7779aa5" providerId="Windows Live" clId="Web-{580662D0-D2D2-44F0-AD17-D55AAB2BD23E}" dt="2022-02-09T17:22:20.024" v="169"/>
          <ac:spMkLst>
            <pc:docMk/>
            <pc:sldMk cId="557934480" sldId="258"/>
            <ac:spMk id="8" creationId="{827B839B-9ADE-406B-8590-F1CAEDED45A1}"/>
          </ac:spMkLst>
        </pc:spChg>
        <pc:spChg chg="add del">
          <ac:chgData name="Zhigalov Roman" userId="1f97e9fdf7779aa5" providerId="Windows Live" clId="Web-{580662D0-D2D2-44F0-AD17-D55AAB2BD23E}" dt="2022-02-09T17:22:20.024" v="169"/>
          <ac:spMkLst>
            <pc:docMk/>
            <pc:sldMk cId="557934480" sldId="258"/>
            <ac:spMk id="10" creationId="{CFE45BF0-46DB-408C-B5F7-7B11716805D4}"/>
          </ac:spMkLst>
        </pc:spChg>
        <pc:spChg chg="add del">
          <ac:chgData name="Zhigalov Roman" userId="1f97e9fdf7779aa5" providerId="Windows Live" clId="Web-{580662D0-D2D2-44F0-AD17-D55AAB2BD23E}" dt="2022-02-09T17:22:20.024" v="169"/>
          <ac:spMkLst>
            <pc:docMk/>
            <pc:sldMk cId="557934480" sldId="258"/>
            <ac:spMk id="12" creationId="{2AEBC8F2-97B1-41B4-93F1-2D289E197FBA}"/>
          </ac:spMkLst>
        </pc:spChg>
        <pc:spChg chg="add del">
          <ac:chgData name="Zhigalov Roman" userId="1f97e9fdf7779aa5" providerId="Windows Live" clId="Web-{580662D0-D2D2-44F0-AD17-D55AAB2BD23E}" dt="2022-02-09T17:22:20.024" v="169"/>
          <ac:spMkLst>
            <pc:docMk/>
            <pc:sldMk cId="557934480" sldId="258"/>
            <ac:spMk id="14" creationId="{472E3A19-F5D5-48FC-BB9C-48C2F68F598B}"/>
          </ac:spMkLst>
        </pc:spChg>
        <pc:spChg chg="add del">
          <ac:chgData name="Zhigalov Roman" userId="1f97e9fdf7779aa5" providerId="Windows Live" clId="Web-{580662D0-D2D2-44F0-AD17-D55AAB2BD23E}" dt="2022-02-09T17:22:20.024" v="169"/>
          <ac:spMkLst>
            <pc:docMk/>
            <pc:sldMk cId="557934480" sldId="258"/>
            <ac:spMk id="16" creationId="{7A62E32F-BB65-43A8-8EB5-92346890E549}"/>
          </ac:spMkLst>
        </pc:spChg>
        <pc:spChg chg="add del">
          <ac:chgData name="Zhigalov Roman" userId="1f97e9fdf7779aa5" providerId="Windows Live" clId="Web-{580662D0-D2D2-44F0-AD17-D55AAB2BD23E}" dt="2022-02-09T17:22:20.024" v="169"/>
          <ac:spMkLst>
            <pc:docMk/>
            <pc:sldMk cId="557934480" sldId="258"/>
            <ac:spMk id="18" creationId="{14E91B64-9FCC-451E-AFB4-A827D6329367}"/>
          </ac:spMkLst>
        </pc:spChg>
        <pc:spChg chg="add">
          <ac:chgData name="Zhigalov Roman" userId="1f97e9fdf7779aa5" providerId="Windows Live" clId="Web-{580662D0-D2D2-44F0-AD17-D55AAB2BD23E}" dt="2022-02-09T17:22:20.024" v="169"/>
          <ac:spMkLst>
            <pc:docMk/>
            <pc:sldMk cId="557934480" sldId="258"/>
            <ac:spMk id="23" creationId="{DBF61EA3-B236-439E-9C0B-340980D56BEE}"/>
          </ac:spMkLst>
        </pc:spChg>
        <pc:spChg chg="add">
          <ac:chgData name="Zhigalov Roman" userId="1f97e9fdf7779aa5" providerId="Windows Live" clId="Web-{580662D0-D2D2-44F0-AD17-D55AAB2BD23E}" dt="2022-02-09T17:22:20.024" v="169"/>
          <ac:spMkLst>
            <pc:docMk/>
            <pc:sldMk cId="557934480" sldId="258"/>
            <ac:spMk id="29" creationId="{E659831F-0D9A-4C63-9EBB-8435B85A440F}"/>
          </ac:spMkLst>
        </pc:spChg>
        <pc:grpChg chg="add">
          <ac:chgData name="Zhigalov Roman" userId="1f97e9fdf7779aa5" providerId="Windows Live" clId="Web-{580662D0-D2D2-44F0-AD17-D55AAB2BD23E}" dt="2022-02-09T17:22:20.024" v="169"/>
          <ac:grpSpMkLst>
            <pc:docMk/>
            <pc:sldMk cId="557934480" sldId="258"/>
            <ac:grpSpMk id="25" creationId="{28FAF094-D087-493F-8DF9-A486C2D6BBAA}"/>
          </ac:grpSpMkLst>
        </pc:grpChg>
      </pc:sldChg>
      <pc:sldChg chg="addSp modSp new mod setBg">
        <pc:chgData name="Zhigalov Roman" userId="1f97e9fdf7779aa5" providerId="Windows Live" clId="Web-{580662D0-D2D2-44F0-AD17-D55AAB2BD23E}" dt="2022-02-09T17:22:15.070" v="168"/>
        <pc:sldMkLst>
          <pc:docMk/>
          <pc:sldMk cId="2783636795" sldId="259"/>
        </pc:sldMkLst>
        <pc:spChg chg="mod">
          <ac:chgData name="Zhigalov Roman" userId="1f97e9fdf7779aa5" providerId="Windows Live" clId="Web-{580662D0-D2D2-44F0-AD17-D55AAB2BD23E}" dt="2022-02-09T17:22:15.070" v="168"/>
          <ac:spMkLst>
            <pc:docMk/>
            <pc:sldMk cId="2783636795" sldId="259"/>
            <ac:spMk id="2" creationId="{269245B7-3F49-4EB6-A913-189755B828D4}"/>
          </ac:spMkLst>
        </pc:spChg>
        <pc:spChg chg="mod">
          <ac:chgData name="Zhigalov Roman" userId="1f97e9fdf7779aa5" providerId="Windows Live" clId="Web-{580662D0-D2D2-44F0-AD17-D55AAB2BD23E}" dt="2022-02-09T17:22:15.070" v="168"/>
          <ac:spMkLst>
            <pc:docMk/>
            <pc:sldMk cId="2783636795" sldId="259"/>
            <ac:spMk id="3" creationId="{7CD8A5EE-4C73-4511-9D73-6E55CFF5D58B}"/>
          </ac:spMkLst>
        </pc:spChg>
        <pc:spChg chg="add">
          <ac:chgData name="Zhigalov Roman" userId="1f97e9fdf7779aa5" providerId="Windows Live" clId="Web-{580662D0-D2D2-44F0-AD17-D55AAB2BD23E}" dt="2022-02-09T17:22:15.070" v="168"/>
          <ac:spMkLst>
            <pc:docMk/>
            <pc:sldMk cId="2783636795" sldId="259"/>
            <ac:spMk id="8" creationId="{4522B21E-B2B9-4C72-9A71-C87EFD137480}"/>
          </ac:spMkLst>
        </pc:spChg>
        <pc:spChg chg="add">
          <ac:chgData name="Zhigalov Roman" userId="1f97e9fdf7779aa5" providerId="Windows Live" clId="Web-{580662D0-D2D2-44F0-AD17-D55AAB2BD23E}" dt="2022-02-09T17:22:15.070" v="168"/>
          <ac:spMkLst>
            <pc:docMk/>
            <pc:sldMk cId="2783636795" sldId="259"/>
            <ac:spMk id="10" creationId="{5EB7D2A2-F448-44D4-938C-DC84CBCB3B1E}"/>
          </ac:spMkLst>
        </pc:spChg>
        <pc:spChg chg="add">
          <ac:chgData name="Zhigalov Roman" userId="1f97e9fdf7779aa5" providerId="Windows Live" clId="Web-{580662D0-D2D2-44F0-AD17-D55AAB2BD23E}" dt="2022-02-09T17:22:15.070" v="168"/>
          <ac:spMkLst>
            <pc:docMk/>
            <pc:sldMk cId="2783636795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580662D0-D2D2-44F0-AD17-D55AAB2BD23E}" dt="2022-02-09T17:22:15.070" v="168"/>
          <ac:cxnSpMkLst>
            <pc:docMk/>
            <pc:sldMk cId="2783636795" sldId="259"/>
            <ac:cxnSpMk id="14" creationId="{F7C8EA93-3210-4C62-99E9-153C275E3A87}"/>
          </ac:cxnSpMkLst>
        </pc:cxnChg>
      </pc:sldChg>
      <pc:sldChg chg="modSp new del">
        <pc:chgData name="Zhigalov Roman" userId="1f97e9fdf7779aa5" providerId="Windows Live" clId="Web-{580662D0-D2D2-44F0-AD17-D55AAB2BD23E}" dt="2022-02-09T17:25:43.638" v="200"/>
        <pc:sldMkLst>
          <pc:docMk/>
          <pc:sldMk cId="4178626305" sldId="260"/>
        </pc:sldMkLst>
        <pc:spChg chg="mod">
          <ac:chgData name="Zhigalov Roman" userId="1f97e9fdf7779aa5" providerId="Windows Live" clId="Web-{580662D0-D2D2-44F0-AD17-D55AAB2BD23E}" dt="2022-02-09T17:24:54.746" v="181" actId="20577"/>
          <ac:spMkLst>
            <pc:docMk/>
            <pc:sldMk cId="4178626305" sldId="260"/>
            <ac:spMk id="2" creationId="{2BAA9DEA-C00C-41AB-944C-1D2CFDDE66D8}"/>
          </ac:spMkLst>
        </pc:spChg>
      </pc:sldChg>
      <pc:sldChg chg="addSp delSp modSp new mod setBg">
        <pc:chgData name="Zhigalov Roman" userId="1f97e9fdf7779aa5" providerId="Windows Live" clId="Web-{580662D0-D2D2-44F0-AD17-D55AAB2BD23E}" dt="2022-02-09T17:25:40.357" v="199"/>
        <pc:sldMkLst>
          <pc:docMk/>
          <pc:sldMk cId="1483179405" sldId="261"/>
        </pc:sldMkLst>
        <pc:spChg chg="mod">
          <ac:chgData name="Zhigalov Roman" userId="1f97e9fdf7779aa5" providerId="Windows Live" clId="Web-{580662D0-D2D2-44F0-AD17-D55AAB2BD23E}" dt="2022-02-09T17:25:40.357" v="199"/>
          <ac:spMkLst>
            <pc:docMk/>
            <pc:sldMk cId="1483179405" sldId="261"/>
            <ac:spMk id="2" creationId="{475DBBCE-C75D-4149-A3E3-B37FE5B953FE}"/>
          </ac:spMkLst>
        </pc:spChg>
        <pc:spChg chg="del">
          <ac:chgData name="Zhigalov Roman" userId="1f97e9fdf7779aa5" providerId="Windows Live" clId="Web-{580662D0-D2D2-44F0-AD17-D55AAB2BD23E}" dt="2022-02-09T17:25:35.028" v="196"/>
          <ac:spMkLst>
            <pc:docMk/>
            <pc:sldMk cId="1483179405" sldId="261"/>
            <ac:spMk id="3" creationId="{F64AD3DF-D41B-4700-9784-2ACFFE5B22C4}"/>
          </ac:spMkLst>
        </pc:spChg>
        <pc:spChg chg="mod">
          <ac:chgData name="Zhigalov Roman" userId="1f97e9fdf7779aa5" providerId="Windows Live" clId="Web-{580662D0-D2D2-44F0-AD17-D55AAB2BD23E}" dt="2022-02-09T17:25:40.357" v="199"/>
          <ac:spMkLst>
            <pc:docMk/>
            <pc:sldMk cId="1483179405" sldId="261"/>
            <ac:spMk id="4" creationId="{F850AA68-61C2-4FC6-BD16-B50C0EC0B14F}"/>
          </ac:spMkLst>
        </pc:spChg>
        <pc:spChg chg="add del">
          <ac:chgData name="Zhigalov Roman" userId="1f97e9fdf7779aa5" providerId="Windows Live" clId="Web-{580662D0-D2D2-44F0-AD17-D55AAB2BD23E}" dt="2022-02-09T17:25:40.341" v="198"/>
          <ac:spMkLst>
            <pc:docMk/>
            <pc:sldMk cId="1483179405" sldId="261"/>
            <ac:spMk id="10" creationId="{361DC183-07AE-409A-AB63-34A0C77B60E6}"/>
          </ac:spMkLst>
        </pc:spChg>
        <pc:spChg chg="add del">
          <ac:chgData name="Zhigalov Roman" userId="1f97e9fdf7779aa5" providerId="Windows Live" clId="Web-{580662D0-D2D2-44F0-AD17-D55AAB2BD23E}" dt="2022-02-09T17:25:40.341" v="198"/>
          <ac:spMkLst>
            <pc:docMk/>
            <pc:sldMk cId="1483179405" sldId="261"/>
            <ac:spMk id="12" creationId="{90464369-70FA-42AF-948F-80664CA7BFE5}"/>
          </ac:spMkLst>
        </pc:spChg>
        <pc:spChg chg="add del">
          <ac:chgData name="Zhigalov Roman" userId="1f97e9fdf7779aa5" providerId="Windows Live" clId="Web-{580662D0-D2D2-44F0-AD17-D55AAB2BD23E}" dt="2022-02-09T17:25:40.341" v="198"/>
          <ac:spMkLst>
            <pc:docMk/>
            <pc:sldMk cId="1483179405" sldId="261"/>
            <ac:spMk id="14" creationId="{A6604B49-AD5C-4590-B051-06C8222ECD99}"/>
          </ac:spMkLst>
        </pc:spChg>
        <pc:spChg chg="add del">
          <ac:chgData name="Zhigalov Roman" userId="1f97e9fdf7779aa5" providerId="Windows Live" clId="Web-{580662D0-D2D2-44F0-AD17-D55AAB2BD23E}" dt="2022-02-09T17:25:40.341" v="198"/>
          <ac:spMkLst>
            <pc:docMk/>
            <pc:sldMk cId="1483179405" sldId="261"/>
            <ac:spMk id="16" creationId="{CC552A98-EF7D-4D42-AB69-066B786AB55B}"/>
          </ac:spMkLst>
        </pc:spChg>
        <pc:spChg chg="add del">
          <ac:chgData name="Zhigalov Roman" userId="1f97e9fdf7779aa5" providerId="Windows Live" clId="Web-{580662D0-D2D2-44F0-AD17-D55AAB2BD23E}" dt="2022-02-09T17:25:40.341" v="198"/>
          <ac:spMkLst>
            <pc:docMk/>
            <pc:sldMk cId="1483179405" sldId="261"/>
            <ac:spMk id="18" creationId="{A648176E-454C-437C-B0FC-9B82FCF32B24}"/>
          </ac:spMkLst>
        </pc:spChg>
        <pc:spChg chg="add">
          <ac:chgData name="Zhigalov Roman" userId="1f97e9fdf7779aa5" providerId="Windows Live" clId="Web-{580662D0-D2D2-44F0-AD17-D55AAB2BD23E}" dt="2022-02-09T17:25:40.357" v="199"/>
          <ac:spMkLst>
            <pc:docMk/>
            <pc:sldMk cId="1483179405" sldId="261"/>
            <ac:spMk id="20" creationId="{DBC6133C-0615-4CE4-9132-37E609A9BDFA}"/>
          </ac:spMkLst>
        </pc:spChg>
        <pc:spChg chg="add">
          <ac:chgData name="Zhigalov Roman" userId="1f97e9fdf7779aa5" providerId="Windows Live" clId="Web-{580662D0-D2D2-44F0-AD17-D55AAB2BD23E}" dt="2022-02-09T17:25:40.357" v="199"/>
          <ac:spMkLst>
            <pc:docMk/>
            <pc:sldMk cId="1483179405" sldId="261"/>
            <ac:spMk id="21" creationId="{169CC832-2974-4E8D-90ED-3E2941BA7336}"/>
          </ac:spMkLst>
        </pc:spChg>
        <pc:spChg chg="add">
          <ac:chgData name="Zhigalov Roman" userId="1f97e9fdf7779aa5" providerId="Windows Live" clId="Web-{580662D0-D2D2-44F0-AD17-D55AAB2BD23E}" dt="2022-02-09T17:25:40.357" v="199"/>
          <ac:spMkLst>
            <pc:docMk/>
            <pc:sldMk cId="1483179405" sldId="261"/>
            <ac:spMk id="22" creationId="{55222F96-971A-4F90-B841-6BAB416C7AC1}"/>
          </ac:spMkLst>
        </pc:spChg>
        <pc:spChg chg="add">
          <ac:chgData name="Zhigalov Roman" userId="1f97e9fdf7779aa5" providerId="Windows Live" clId="Web-{580662D0-D2D2-44F0-AD17-D55AAB2BD23E}" dt="2022-02-09T17:25:40.357" v="199"/>
          <ac:spMkLst>
            <pc:docMk/>
            <pc:sldMk cId="1483179405" sldId="261"/>
            <ac:spMk id="23" creationId="{08980754-6F4B-43C9-B9BE-127B6BED6586}"/>
          </ac:spMkLst>
        </pc:spChg>
        <pc:spChg chg="add">
          <ac:chgData name="Zhigalov Roman" userId="1f97e9fdf7779aa5" providerId="Windows Live" clId="Web-{580662D0-D2D2-44F0-AD17-D55AAB2BD23E}" dt="2022-02-09T17:25:40.357" v="199"/>
          <ac:spMkLst>
            <pc:docMk/>
            <pc:sldMk cId="1483179405" sldId="261"/>
            <ac:spMk id="24" creationId="{2C1BBA94-3F40-40AA-8BB9-E69E25E537C1}"/>
          </ac:spMkLst>
        </pc:spChg>
        <pc:picChg chg="add mod ord">
          <ac:chgData name="Zhigalov Roman" userId="1f97e9fdf7779aa5" providerId="Windows Live" clId="Web-{580662D0-D2D2-44F0-AD17-D55AAB2BD23E}" dt="2022-02-09T17:25:40.357" v="199"/>
          <ac:picMkLst>
            <pc:docMk/>
            <pc:sldMk cId="1483179405" sldId="261"/>
            <ac:picMk id="5" creationId="{16F1E383-F0E3-42B8-A95B-E07B13955DE9}"/>
          </ac:picMkLst>
        </pc:picChg>
      </pc:sldChg>
      <pc:sldChg chg="addSp delSp modSp new mod setBg">
        <pc:chgData name="Zhigalov Roman" userId="1f97e9fdf7779aa5" providerId="Windows Live" clId="Web-{580662D0-D2D2-44F0-AD17-D55AAB2BD23E}" dt="2022-02-09T17:28:01.141" v="336"/>
        <pc:sldMkLst>
          <pc:docMk/>
          <pc:sldMk cId="978164218" sldId="262"/>
        </pc:sldMkLst>
        <pc:spChg chg="mod">
          <ac:chgData name="Zhigalov Roman" userId="1f97e9fdf7779aa5" providerId="Windows Live" clId="Web-{580662D0-D2D2-44F0-AD17-D55AAB2BD23E}" dt="2022-02-09T17:28:01.141" v="336"/>
          <ac:spMkLst>
            <pc:docMk/>
            <pc:sldMk cId="978164218" sldId="262"/>
            <ac:spMk id="2" creationId="{915CFC94-DA03-4514-B09F-0A807851BC2C}"/>
          </ac:spMkLst>
        </pc:spChg>
        <pc:spChg chg="del mod">
          <ac:chgData name="Zhigalov Roman" userId="1f97e9fdf7779aa5" providerId="Windows Live" clId="Web-{580662D0-D2D2-44F0-AD17-D55AAB2BD23E}" dt="2022-02-09T17:28:01.141" v="336"/>
          <ac:spMkLst>
            <pc:docMk/>
            <pc:sldMk cId="978164218" sldId="262"/>
            <ac:spMk id="3" creationId="{8EB40957-FC8E-4D40-A069-08DF176825F4}"/>
          </ac:spMkLst>
        </pc:spChg>
        <pc:spChg chg="add">
          <ac:chgData name="Zhigalov Roman" userId="1f97e9fdf7779aa5" providerId="Windows Live" clId="Web-{580662D0-D2D2-44F0-AD17-D55AAB2BD23E}" dt="2022-02-09T17:28:01.141" v="336"/>
          <ac:spMkLst>
            <pc:docMk/>
            <pc:sldMk cId="978164218" sldId="262"/>
            <ac:spMk id="9" creationId="{D55CD764-972B-4CA5-A885-53E55C63E174}"/>
          </ac:spMkLst>
        </pc:spChg>
        <pc:spChg chg="add">
          <ac:chgData name="Zhigalov Roman" userId="1f97e9fdf7779aa5" providerId="Windows Live" clId="Web-{580662D0-D2D2-44F0-AD17-D55AAB2BD23E}" dt="2022-02-09T17:28:01.141" v="336"/>
          <ac:spMkLst>
            <pc:docMk/>
            <pc:sldMk cId="978164218" sldId="262"/>
            <ac:spMk id="11" creationId="{34165AB3-7006-4430-BCE3-25476BE13322}"/>
          </ac:spMkLst>
        </pc:spChg>
        <pc:spChg chg="add">
          <ac:chgData name="Zhigalov Roman" userId="1f97e9fdf7779aa5" providerId="Windows Live" clId="Web-{580662D0-D2D2-44F0-AD17-D55AAB2BD23E}" dt="2022-02-09T17:28:01.141" v="336"/>
          <ac:spMkLst>
            <pc:docMk/>
            <pc:sldMk cId="978164218" sldId="262"/>
            <ac:spMk id="35" creationId="{E3E51905-F374-4E1A-97CF-B741584B74D5}"/>
          </ac:spMkLst>
        </pc:spChg>
        <pc:grpChg chg="add">
          <ac:chgData name="Zhigalov Roman" userId="1f97e9fdf7779aa5" providerId="Windows Live" clId="Web-{580662D0-D2D2-44F0-AD17-D55AAB2BD23E}" dt="2022-02-09T17:28:01.141" v="336"/>
          <ac:grpSpMkLst>
            <pc:docMk/>
            <pc:sldMk cId="978164218" sldId="262"/>
            <ac:grpSpMk id="13" creationId="{11999B20-6058-4C55-882E-A1FB050B69DD}"/>
          </ac:grpSpMkLst>
        </pc:grpChg>
        <pc:graphicFrameChg chg="add">
          <ac:chgData name="Zhigalov Roman" userId="1f97e9fdf7779aa5" providerId="Windows Live" clId="Web-{580662D0-D2D2-44F0-AD17-D55AAB2BD23E}" dt="2022-02-09T17:28:01.141" v="336"/>
          <ac:graphicFrameMkLst>
            <pc:docMk/>
            <pc:sldMk cId="978164218" sldId="262"/>
            <ac:graphicFrameMk id="5" creationId="{34DB5A60-7F92-4DC3-8D49-341D3629B476}"/>
          </ac:graphicFrameMkLst>
        </pc:graphicFrameChg>
      </pc:sldChg>
      <pc:sldChg chg="addSp delSp modSp new mod setBg">
        <pc:chgData name="Zhigalov Roman" userId="1f97e9fdf7779aa5" providerId="Windows Live" clId="Web-{580662D0-D2D2-44F0-AD17-D55AAB2BD23E}" dt="2022-02-09T17:28:36.267" v="341"/>
        <pc:sldMkLst>
          <pc:docMk/>
          <pc:sldMk cId="1698481656" sldId="263"/>
        </pc:sldMkLst>
        <pc:spChg chg="del">
          <ac:chgData name="Zhigalov Roman" userId="1f97e9fdf7779aa5" providerId="Windows Live" clId="Web-{580662D0-D2D2-44F0-AD17-D55AAB2BD23E}" dt="2022-02-09T17:28:36.267" v="341"/>
          <ac:spMkLst>
            <pc:docMk/>
            <pc:sldMk cId="1698481656" sldId="263"/>
            <ac:spMk id="2" creationId="{F08383A4-E8F1-4E17-A1ED-ABBD9CA212D3}"/>
          </ac:spMkLst>
        </pc:spChg>
        <pc:spChg chg="add del">
          <ac:chgData name="Zhigalov Roman" userId="1f97e9fdf7779aa5" providerId="Windows Live" clId="Web-{580662D0-D2D2-44F0-AD17-D55AAB2BD23E}" dt="2022-02-09T17:28:32.704" v="340"/>
          <ac:spMkLst>
            <pc:docMk/>
            <pc:sldMk cId="1698481656" sldId="263"/>
            <ac:spMk id="3" creationId="{469218E9-8F9C-4881-9C01-F15032249128}"/>
          </ac:spMkLst>
        </pc:spChg>
        <pc:spChg chg="add">
          <ac:chgData name="Zhigalov Roman" userId="1f97e9fdf7779aa5" providerId="Windows Live" clId="Web-{580662D0-D2D2-44F0-AD17-D55AAB2BD23E}" dt="2022-02-09T17:28:36.267" v="341"/>
          <ac:spMkLst>
            <pc:docMk/>
            <pc:sldMk cId="1698481656" sldId="263"/>
            <ac:spMk id="10" creationId="{42A4FC2C-047E-45A5-965D-8E1E3BF09BC6}"/>
          </ac:spMkLst>
        </pc:spChg>
        <pc:picChg chg="add del mod ord">
          <ac:chgData name="Zhigalov Roman" userId="1f97e9fdf7779aa5" providerId="Windows Live" clId="Web-{580662D0-D2D2-44F0-AD17-D55AAB2BD23E}" dt="2022-02-09T17:28:28.142" v="339"/>
          <ac:picMkLst>
            <pc:docMk/>
            <pc:sldMk cId="1698481656" sldId="263"/>
            <ac:picMk id="4" creationId="{F4290F3A-6DD3-4AC9-8421-C06B9D38C4F6}"/>
          </ac:picMkLst>
        </pc:picChg>
        <pc:picChg chg="add mod ord">
          <ac:chgData name="Zhigalov Roman" userId="1f97e9fdf7779aa5" providerId="Windows Live" clId="Web-{580662D0-D2D2-44F0-AD17-D55AAB2BD23E}" dt="2022-02-09T17:28:36.267" v="341"/>
          <ac:picMkLst>
            <pc:docMk/>
            <pc:sldMk cId="1698481656" sldId="263"/>
            <ac:picMk id="5" creationId="{F5F9424F-401C-4A26-8B89-28918785B7D1}"/>
          </ac:picMkLst>
        </pc:picChg>
      </pc:sldChg>
      <pc:sldChg chg="addSp delSp modSp new mod setBg">
        <pc:chgData name="Zhigalov Roman" userId="1f97e9fdf7779aa5" providerId="Windows Live" clId="Web-{580662D0-D2D2-44F0-AD17-D55AAB2BD23E}" dt="2022-02-09T17:30:10.191" v="379"/>
        <pc:sldMkLst>
          <pc:docMk/>
          <pc:sldMk cId="2194989964" sldId="264"/>
        </pc:sldMkLst>
        <pc:spChg chg="mod ord">
          <ac:chgData name="Zhigalov Roman" userId="1f97e9fdf7779aa5" providerId="Windows Live" clId="Web-{580662D0-D2D2-44F0-AD17-D55AAB2BD23E}" dt="2022-02-09T17:30:10.191" v="379"/>
          <ac:spMkLst>
            <pc:docMk/>
            <pc:sldMk cId="2194989964" sldId="264"/>
            <ac:spMk id="2" creationId="{B4326D8C-2890-49A6-87DB-95E3C1B1699A}"/>
          </ac:spMkLst>
        </pc:spChg>
        <pc:spChg chg="del">
          <ac:chgData name="Zhigalov Roman" userId="1f97e9fdf7779aa5" providerId="Windows Live" clId="Web-{580662D0-D2D2-44F0-AD17-D55AAB2BD23E}" dt="2022-02-09T17:29:53.644" v="378"/>
          <ac:spMkLst>
            <pc:docMk/>
            <pc:sldMk cId="2194989964" sldId="264"/>
            <ac:spMk id="3" creationId="{8C45852F-98FC-4CF5-9E56-0149CC981F43}"/>
          </ac:spMkLst>
        </pc:spChg>
        <pc:spChg chg="add">
          <ac:chgData name="Zhigalov Roman" userId="1f97e9fdf7779aa5" providerId="Windows Live" clId="Web-{580662D0-D2D2-44F0-AD17-D55AAB2BD23E}" dt="2022-02-09T17:30:10.191" v="379"/>
          <ac:spMkLst>
            <pc:docMk/>
            <pc:sldMk cId="2194989964" sldId="264"/>
            <ac:spMk id="9" creationId="{37C89E4B-3C9F-44B9-8B86-D9E3D112D8EC}"/>
          </ac:spMkLst>
        </pc:spChg>
        <pc:picChg chg="add mod ord">
          <ac:chgData name="Zhigalov Roman" userId="1f97e9fdf7779aa5" providerId="Windows Live" clId="Web-{580662D0-D2D2-44F0-AD17-D55AAB2BD23E}" dt="2022-02-09T17:30:10.191" v="379"/>
          <ac:picMkLst>
            <pc:docMk/>
            <pc:sldMk cId="2194989964" sldId="264"/>
            <ac:picMk id="4" creationId="{AB7E841B-40FB-42A2-AF06-A8EB375C9446}"/>
          </ac:picMkLst>
        </pc:picChg>
        <pc:cxnChg chg="add">
          <ac:chgData name="Zhigalov Roman" userId="1f97e9fdf7779aa5" providerId="Windows Live" clId="Web-{580662D0-D2D2-44F0-AD17-D55AAB2BD23E}" dt="2022-02-09T17:30:10.191" v="379"/>
          <ac:cxnSpMkLst>
            <pc:docMk/>
            <pc:sldMk cId="2194989964" sldId="264"/>
            <ac:cxnSpMk id="11" creationId="{AA2EAA10-076F-46BD-8F0F-B9A2FB77A85C}"/>
          </ac:cxnSpMkLst>
        </pc:cxnChg>
        <pc:cxnChg chg="add">
          <ac:chgData name="Zhigalov Roman" userId="1f97e9fdf7779aa5" providerId="Windows Live" clId="Web-{580662D0-D2D2-44F0-AD17-D55AAB2BD23E}" dt="2022-02-09T17:30:10.191" v="379"/>
          <ac:cxnSpMkLst>
            <pc:docMk/>
            <pc:sldMk cId="2194989964" sldId="264"/>
            <ac:cxnSpMk id="13" creationId="{D891E407-403B-4764-86C9-33A56D3BCAA3}"/>
          </ac:cxnSpMkLst>
        </pc:cxnChg>
      </pc:sldChg>
      <pc:sldChg chg="addSp delSp modSp new mod ord setBg">
        <pc:chgData name="Zhigalov Roman" userId="1f97e9fdf7779aa5" providerId="Windows Live" clId="Web-{580662D0-D2D2-44F0-AD17-D55AAB2BD23E}" dt="2022-02-09T17:31:34.271" v="411"/>
        <pc:sldMkLst>
          <pc:docMk/>
          <pc:sldMk cId="2278114049" sldId="265"/>
        </pc:sldMkLst>
        <pc:spChg chg="mod ord">
          <ac:chgData name="Zhigalov Roman" userId="1f97e9fdf7779aa5" providerId="Windows Live" clId="Web-{580662D0-D2D2-44F0-AD17-D55AAB2BD23E}" dt="2022-02-09T17:31:34.271" v="411"/>
          <ac:spMkLst>
            <pc:docMk/>
            <pc:sldMk cId="2278114049" sldId="265"/>
            <ac:spMk id="2" creationId="{8B262539-3698-4CC5-920F-013C9A2000F3}"/>
          </ac:spMkLst>
        </pc:spChg>
        <pc:spChg chg="del">
          <ac:chgData name="Zhigalov Roman" userId="1f97e9fdf7779aa5" providerId="Windows Live" clId="Web-{580662D0-D2D2-44F0-AD17-D55AAB2BD23E}" dt="2022-02-09T17:31:21.271" v="410"/>
          <ac:spMkLst>
            <pc:docMk/>
            <pc:sldMk cId="2278114049" sldId="265"/>
            <ac:spMk id="3" creationId="{6EFFAFBB-BF10-4528-B427-8227D19BA34F}"/>
          </ac:spMkLst>
        </pc:spChg>
        <pc:spChg chg="add">
          <ac:chgData name="Zhigalov Roman" userId="1f97e9fdf7779aa5" providerId="Windows Live" clId="Web-{580662D0-D2D2-44F0-AD17-D55AAB2BD23E}" dt="2022-02-09T17:31:34.271" v="411"/>
          <ac:spMkLst>
            <pc:docMk/>
            <pc:sldMk cId="2278114049" sldId="265"/>
            <ac:spMk id="9" creationId="{37C89E4B-3C9F-44B9-8B86-D9E3D112D8EC}"/>
          </ac:spMkLst>
        </pc:spChg>
        <pc:picChg chg="add mod ord">
          <ac:chgData name="Zhigalov Roman" userId="1f97e9fdf7779aa5" providerId="Windows Live" clId="Web-{580662D0-D2D2-44F0-AD17-D55AAB2BD23E}" dt="2022-02-09T17:31:34.271" v="411"/>
          <ac:picMkLst>
            <pc:docMk/>
            <pc:sldMk cId="2278114049" sldId="265"/>
            <ac:picMk id="4" creationId="{985214C5-774F-4AD8-B0E8-5A8D9A0D6901}"/>
          </ac:picMkLst>
        </pc:picChg>
        <pc:cxnChg chg="add">
          <ac:chgData name="Zhigalov Roman" userId="1f97e9fdf7779aa5" providerId="Windows Live" clId="Web-{580662D0-D2D2-44F0-AD17-D55AAB2BD23E}" dt="2022-02-09T17:31:34.271" v="411"/>
          <ac:cxnSpMkLst>
            <pc:docMk/>
            <pc:sldMk cId="2278114049" sldId="265"/>
            <ac:cxnSpMk id="11" creationId="{AA2EAA10-076F-46BD-8F0F-B9A2FB77A85C}"/>
          </ac:cxnSpMkLst>
        </pc:cxnChg>
        <pc:cxnChg chg="add">
          <ac:chgData name="Zhigalov Roman" userId="1f97e9fdf7779aa5" providerId="Windows Live" clId="Web-{580662D0-D2D2-44F0-AD17-D55AAB2BD23E}" dt="2022-02-09T17:31:34.271" v="411"/>
          <ac:cxnSpMkLst>
            <pc:docMk/>
            <pc:sldMk cId="2278114049" sldId="265"/>
            <ac:cxnSpMk id="13" creationId="{D891E407-403B-4764-86C9-33A56D3BCAA3}"/>
          </ac:cxnSpMkLst>
        </pc:cxnChg>
      </pc:sldChg>
      <pc:sldChg chg="add ord">
        <pc:chgData name="Zhigalov Roman" userId="1f97e9fdf7779aa5" providerId="Windows Live" clId="Web-{580662D0-D2D2-44F0-AD17-D55AAB2BD23E}" dt="2022-02-09T17:30:47.770" v="383"/>
        <pc:sldMkLst>
          <pc:docMk/>
          <pc:sldMk cId="2384551154" sldId="266"/>
        </pc:sldMkLst>
      </pc:sldChg>
      <pc:sldMasterChg chg="add addSldLayout">
        <pc:chgData name="Zhigalov Roman" userId="1f97e9fdf7779aa5" providerId="Windows Live" clId="Web-{580662D0-D2D2-44F0-AD17-D55AAB2BD23E}" dt="2022-02-09T17:30:43.317" v="382"/>
        <pc:sldMasterMkLst>
          <pc:docMk/>
          <pc:sldMasterMk cId="2799478774" sldId="2147483648"/>
        </pc:sldMasterMkLst>
        <pc:sldLayoutChg chg="add">
          <pc:chgData name="Zhigalov Roman" userId="1f97e9fdf7779aa5" providerId="Windows Live" clId="Web-{580662D0-D2D2-44F0-AD17-D55AAB2BD23E}" dt="2022-02-09T17:30:43.317" v="382"/>
          <pc:sldLayoutMkLst>
            <pc:docMk/>
            <pc:sldMasterMk cId="2799478774" sldId="2147483648"/>
            <pc:sldLayoutMk cId="1702010893" sldId="2147483649"/>
          </pc:sldLayoutMkLst>
        </pc:sldLayoutChg>
        <pc:sldLayoutChg chg="add">
          <pc:chgData name="Zhigalov Roman" userId="1f97e9fdf7779aa5" providerId="Windows Live" clId="Web-{580662D0-D2D2-44F0-AD17-D55AAB2BD23E}" dt="2022-02-09T17:30:43.317" v="382"/>
          <pc:sldLayoutMkLst>
            <pc:docMk/>
            <pc:sldMasterMk cId="2799478774" sldId="2147483648"/>
            <pc:sldLayoutMk cId="42815672" sldId="2147483650"/>
          </pc:sldLayoutMkLst>
        </pc:sldLayoutChg>
        <pc:sldLayoutChg chg="add">
          <pc:chgData name="Zhigalov Roman" userId="1f97e9fdf7779aa5" providerId="Windows Live" clId="Web-{580662D0-D2D2-44F0-AD17-D55AAB2BD23E}" dt="2022-02-09T17:30:43.317" v="382"/>
          <pc:sldLayoutMkLst>
            <pc:docMk/>
            <pc:sldMasterMk cId="2799478774" sldId="2147483648"/>
            <pc:sldLayoutMk cId="2964193166" sldId="2147483651"/>
          </pc:sldLayoutMkLst>
        </pc:sldLayoutChg>
        <pc:sldLayoutChg chg="add">
          <pc:chgData name="Zhigalov Roman" userId="1f97e9fdf7779aa5" providerId="Windows Live" clId="Web-{580662D0-D2D2-44F0-AD17-D55AAB2BD23E}" dt="2022-02-09T17:30:43.317" v="382"/>
          <pc:sldLayoutMkLst>
            <pc:docMk/>
            <pc:sldMasterMk cId="2799478774" sldId="2147483648"/>
            <pc:sldLayoutMk cId="2889787338" sldId="2147483652"/>
          </pc:sldLayoutMkLst>
        </pc:sldLayoutChg>
        <pc:sldLayoutChg chg="add">
          <pc:chgData name="Zhigalov Roman" userId="1f97e9fdf7779aa5" providerId="Windows Live" clId="Web-{580662D0-D2D2-44F0-AD17-D55AAB2BD23E}" dt="2022-02-09T17:30:43.317" v="382"/>
          <pc:sldLayoutMkLst>
            <pc:docMk/>
            <pc:sldMasterMk cId="2799478774" sldId="2147483648"/>
            <pc:sldLayoutMk cId="452061517" sldId="2147483653"/>
          </pc:sldLayoutMkLst>
        </pc:sldLayoutChg>
        <pc:sldLayoutChg chg="add">
          <pc:chgData name="Zhigalov Roman" userId="1f97e9fdf7779aa5" providerId="Windows Live" clId="Web-{580662D0-D2D2-44F0-AD17-D55AAB2BD23E}" dt="2022-02-09T17:30:43.317" v="382"/>
          <pc:sldLayoutMkLst>
            <pc:docMk/>
            <pc:sldMasterMk cId="2799478774" sldId="2147483648"/>
            <pc:sldLayoutMk cId="2839742909" sldId="2147483654"/>
          </pc:sldLayoutMkLst>
        </pc:sldLayoutChg>
        <pc:sldLayoutChg chg="add">
          <pc:chgData name="Zhigalov Roman" userId="1f97e9fdf7779aa5" providerId="Windows Live" clId="Web-{580662D0-D2D2-44F0-AD17-D55AAB2BD23E}" dt="2022-02-09T17:30:43.317" v="382"/>
          <pc:sldLayoutMkLst>
            <pc:docMk/>
            <pc:sldMasterMk cId="2799478774" sldId="2147483648"/>
            <pc:sldLayoutMk cId="3411820867" sldId="2147483655"/>
          </pc:sldLayoutMkLst>
        </pc:sldLayoutChg>
        <pc:sldLayoutChg chg="add">
          <pc:chgData name="Zhigalov Roman" userId="1f97e9fdf7779aa5" providerId="Windows Live" clId="Web-{580662D0-D2D2-44F0-AD17-D55AAB2BD23E}" dt="2022-02-09T17:30:43.317" v="382"/>
          <pc:sldLayoutMkLst>
            <pc:docMk/>
            <pc:sldMasterMk cId="2799478774" sldId="2147483648"/>
            <pc:sldLayoutMk cId="1114652720" sldId="2147483656"/>
          </pc:sldLayoutMkLst>
        </pc:sldLayoutChg>
        <pc:sldLayoutChg chg="add">
          <pc:chgData name="Zhigalov Roman" userId="1f97e9fdf7779aa5" providerId="Windows Live" clId="Web-{580662D0-D2D2-44F0-AD17-D55AAB2BD23E}" dt="2022-02-09T17:30:43.317" v="382"/>
          <pc:sldLayoutMkLst>
            <pc:docMk/>
            <pc:sldMasterMk cId="2799478774" sldId="2147483648"/>
            <pc:sldLayoutMk cId="2884464099" sldId="2147483657"/>
          </pc:sldLayoutMkLst>
        </pc:sldLayoutChg>
        <pc:sldLayoutChg chg="add">
          <pc:chgData name="Zhigalov Roman" userId="1f97e9fdf7779aa5" providerId="Windows Live" clId="Web-{580662D0-D2D2-44F0-AD17-D55AAB2BD23E}" dt="2022-02-09T17:30:43.317" v="382"/>
          <pc:sldLayoutMkLst>
            <pc:docMk/>
            <pc:sldMasterMk cId="2799478774" sldId="2147483648"/>
            <pc:sldLayoutMk cId="1150329209" sldId="2147483658"/>
          </pc:sldLayoutMkLst>
        </pc:sldLayoutChg>
        <pc:sldLayoutChg chg="add">
          <pc:chgData name="Zhigalov Roman" userId="1f97e9fdf7779aa5" providerId="Windows Live" clId="Web-{580662D0-D2D2-44F0-AD17-D55AAB2BD23E}" dt="2022-02-09T17:30:43.317" v="382"/>
          <pc:sldLayoutMkLst>
            <pc:docMk/>
            <pc:sldMasterMk cId="2799478774" sldId="2147483648"/>
            <pc:sldLayoutMk cId="2620394655" sldId="2147483659"/>
          </pc:sldLayoutMkLst>
        </pc:sldLayoutChg>
      </pc:sldMasterChg>
      <pc:sldMasterChg chg="replId modSldLayout">
        <pc:chgData name="Zhigalov Roman" userId="1f97e9fdf7779aa5" providerId="Windows Live" clId="Web-{580662D0-D2D2-44F0-AD17-D55AAB2BD23E}" dt="2022-02-09T17:30:43.317" v="382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580662D0-D2D2-44F0-AD17-D55AAB2BD23E}" dt="2022-02-09T17:30:43.317" v="382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580662D0-D2D2-44F0-AD17-D55AAB2BD23E}" dt="2022-02-09T17:30:43.317" v="382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580662D0-D2D2-44F0-AD17-D55AAB2BD23E}" dt="2022-02-09T17:30:43.317" v="382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580662D0-D2D2-44F0-AD17-D55AAB2BD23E}" dt="2022-02-09T17:30:43.317" v="382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580662D0-D2D2-44F0-AD17-D55AAB2BD23E}" dt="2022-02-09T17:30:43.317" v="382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580662D0-D2D2-44F0-AD17-D55AAB2BD23E}" dt="2022-02-09T17:30:43.317" v="382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580662D0-D2D2-44F0-AD17-D55AAB2BD23E}" dt="2022-02-09T17:30:43.317" v="382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580662D0-D2D2-44F0-AD17-D55AAB2BD23E}" dt="2022-02-09T17:30:43.317" v="382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580662D0-D2D2-44F0-AD17-D55AAB2BD23E}" dt="2022-02-09T17:30:43.317" v="382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580662D0-D2D2-44F0-AD17-D55AAB2BD23E}" dt="2022-02-09T17:30:43.317" v="382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580662D0-D2D2-44F0-AD17-D55AAB2BD23E}" dt="2022-02-09T17:30:43.317" v="382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  <pc:docChgLst>
    <pc:chgData name="Zhigalov Roman" userId="1f97e9fdf7779aa5" providerId="Windows Live" clId="Web-{95B968FB-5C4E-415A-923A-F3DD63CD667C}"/>
    <pc:docChg chg="addSld delSld modSld">
      <pc:chgData name="Zhigalov Roman" userId="1f97e9fdf7779aa5" providerId="Windows Live" clId="Web-{95B968FB-5C4E-415A-923A-F3DD63CD667C}" dt="2022-02-09T18:24:23.605" v="1297"/>
      <pc:docMkLst>
        <pc:docMk/>
      </pc:docMkLst>
      <pc:sldChg chg="addSp delSp modSp new mod setBg">
        <pc:chgData name="Zhigalov Roman" userId="1f97e9fdf7779aa5" providerId="Windows Live" clId="Web-{95B968FB-5C4E-415A-923A-F3DD63CD667C}" dt="2022-02-09T17:33:47.766" v="40"/>
        <pc:sldMkLst>
          <pc:docMk/>
          <pc:sldMk cId="1628606819" sldId="267"/>
        </pc:sldMkLst>
        <pc:spChg chg="mod ord">
          <ac:chgData name="Zhigalov Roman" userId="1f97e9fdf7779aa5" providerId="Windows Live" clId="Web-{95B968FB-5C4E-415A-923A-F3DD63CD667C}" dt="2022-02-09T17:33:47.766" v="40"/>
          <ac:spMkLst>
            <pc:docMk/>
            <pc:sldMk cId="1628606819" sldId="267"/>
            <ac:spMk id="2" creationId="{7C66B33E-7D3E-4181-9D1C-4910BADC9D0A}"/>
          </ac:spMkLst>
        </pc:spChg>
        <pc:spChg chg="del">
          <ac:chgData name="Zhigalov Roman" userId="1f97e9fdf7779aa5" providerId="Windows Live" clId="Web-{95B968FB-5C4E-415A-923A-F3DD63CD667C}" dt="2022-02-09T17:33:41.250" v="37"/>
          <ac:spMkLst>
            <pc:docMk/>
            <pc:sldMk cId="1628606819" sldId="267"/>
            <ac:spMk id="3" creationId="{63C33CFD-8299-4E36-BBF5-6329B08A237B}"/>
          </ac:spMkLst>
        </pc:spChg>
        <pc:spChg chg="add del">
          <ac:chgData name="Zhigalov Roman" userId="1f97e9fdf7779aa5" providerId="Windows Live" clId="Web-{95B968FB-5C4E-415A-923A-F3DD63CD667C}" dt="2022-02-09T17:33:47.750" v="39"/>
          <ac:spMkLst>
            <pc:docMk/>
            <pc:sldMk cId="1628606819" sldId="267"/>
            <ac:spMk id="9" creationId="{37C89E4B-3C9F-44B9-8B86-D9E3D112D8EC}"/>
          </ac:spMkLst>
        </pc:spChg>
        <pc:spChg chg="add">
          <ac:chgData name="Zhigalov Roman" userId="1f97e9fdf7779aa5" providerId="Windows Live" clId="Web-{95B968FB-5C4E-415A-923A-F3DD63CD667C}" dt="2022-02-09T17:33:47.766" v="40"/>
          <ac:spMkLst>
            <pc:docMk/>
            <pc:sldMk cId="1628606819" sldId="267"/>
            <ac:spMk id="15" creationId="{37C89E4B-3C9F-44B9-8B86-D9E3D112D8EC}"/>
          </ac:spMkLst>
        </pc:spChg>
        <pc:picChg chg="add mod ord">
          <ac:chgData name="Zhigalov Roman" userId="1f97e9fdf7779aa5" providerId="Windows Live" clId="Web-{95B968FB-5C4E-415A-923A-F3DD63CD667C}" dt="2022-02-09T17:33:47.766" v="40"/>
          <ac:picMkLst>
            <pc:docMk/>
            <pc:sldMk cId="1628606819" sldId="267"/>
            <ac:picMk id="4" creationId="{BEC1A5AC-FA9F-475F-AC78-EC5FAD02582F}"/>
          </ac:picMkLst>
        </pc:picChg>
        <pc:cxnChg chg="add del">
          <ac:chgData name="Zhigalov Roman" userId="1f97e9fdf7779aa5" providerId="Windows Live" clId="Web-{95B968FB-5C4E-415A-923A-F3DD63CD667C}" dt="2022-02-09T17:33:47.750" v="39"/>
          <ac:cxnSpMkLst>
            <pc:docMk/>
            <pc:sldMk cId="1628606819" sldId="267"/>
            <ac:cxnSpMk id="11" creationId="{AA2EAA10-076F-46BD-8F0F-B9A2FB77A85C}"/>
          </ac:cxnSpMkLst>
        </pc:cxnChg>
        <pc:cxnChg chg="add del">
          <ac:chgData name="Zhigalov Roman" userId="1f97e9fdf7779aa5" providerId="Windows Live" clId="Web-{95B968FB-5C4E-415A-923A-F3DD63CD667C}" dt="2022-02-09T17:33:47.750" v="39"/>
          <ac:cxnSpMkLst>
            <pc:docMk/>
            <pc:sldMk cId="1628606819" sldId="267"/>
            <ac:cxnSpMk id="13" creationId="{D891E407-403B-4764-86C9-33A56D3BCAA3}"/>
          </ac:cxnSpMkLst>
        </pc:cxnChg>
        <pc:cxnChg chg="add">
          <ac:chgData name="Zhigalov Roman" userId="1f97e9fdf7779aa5" providerId="Windows Live" clId="Web-{95B968FB-5C4E-415A-923A-F3DD63CD667C}" dt="2022-02-09T17:33:47.766" v="40"/>
          <ac:cxnSpMkLst>
            <pc:docMk/>
            <pc:sldMk cId="1628606819" sldId="267"/>
            <ac:cxnSpMk id="16" creationId="{AA2EAA10-076F-46BD-8F0F-B9A2FB77A85C}"/>
          </ac:cxnSpMkLst>
        </pc:cxnChg>
        <pc:cxnChg chg="add">
          <ac:chgData name="Zhigalov Roman" userId="1f97e9fdf7779aa5" providerId="Windows Live" clId="Web-{95B968FB-5C4E-415A-923A-F3DD63CD667C}" dt="2022-02-09T17:33:47.766" v="40"/>
          <ac:cxnSpMkLst>
            <pc:docMk/>
            <pc:sldMk cId="1628606819" sldId="267"/>
            <ac:cxnSpMk id="17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95B968FB-5C4E-415A-923A-F3DD63CD667C}" dt="2022-02-09T17:46:01.925" v="283"/>
        <pc:sldMkLst>
          <pc:docMk/>
          <pc:sldMk cId="1509272146" sldId="268"/>
        </pc:sldMkLst>
        <pc:spChg chg="mod">
          <ac:chgData name="Zhigalov Roman" userId="1f97e9fdf7779aa5" providerId="Windows Live" clId="Web-{95B968FB-5C4E-415A-923A-F3DD63CD667C}" dt="2022-02-09T17:46:01.925" v="283"/>
          <ac:spMkLst>
            <pc:docMk/>
            <pc:sldMk cId="1509272146" sldId="268"/>
            <ac:spMk id="2" creationId="{6ED5014B-91C0-4712-B962-FA3B2E299A6D}"/>
          </ac:spMkLst>
        </pc:spChg>
        <pc:spChg chg="add del mod">
          <ac:chgData name="Zhigalov Roman" userId="1f97e9fdf7779aa5" providerId="Windows Live" clId="Web-{95B968FB-5C4E-415A-923A-F3DD63CD667C}" dt="2022-02-09T17:46:01.925" v="283"/>
          <ac:spMkLst>
            <pc:docMk/>
            <pc:sldMk cId="1509272146" sldId="268"/>
            <ac:spMk id="3" creationId="{F75E87C5-5D5E-4982-965D-E7B83B1BD084}"/>
          </ac:spMkLst>
        </pc:spChg>
        <pc:spChg chg="add del">
          <ac:chgData name="Zhigalov Roman" userId="1f97e9fdf7779aa5" providerId="Windows Live" clId="Web-{95B968FB-5C4E-415A-923A-F3DD63CD667C}" dt="2022-02-09T17:45:59.659" v="280"/>
          <ac:spMkLst>
            <pc:docMk/>
            <pc:sldMk cId="1509272146" sldId="268"/>
            <ac:spMk id="9" creationId="{3A5B4632-C963-4296-86F0-79AA9EA5AE98}"/>
          </ac:spMkLst>
        </pc:spChg>
        <pc:spChg chg="add del">
          <ac:chgData name="Zhigalov Roman" userId="1f97e9fdf7779aa5" providerId="Windows Live" clId="Web-{95B968FB-5C4E-415A-923A-F3DD63CD667C}" dt="2022-02-09T17:46:01.878" v="282"/>
          <ac:spMkLst>
            <pc:docMk/>
            <pc:sldMk cId="1509272146" sldId="268"/>
            <ac:spMk id="11" creationId="{B819A166-7571-4003-A6B8-B62034C3ED30}"/>
          </ac:spMkLst>
        </pc:spChg>
        <pc:spChg chg="add">
          <ac:chgData name="Zhigalov Roman" userId="1f97e9fdf7779aa5" providerId="Windows Live" clId="Web-{95B968FB-5C4E-415A-923A-F3DD63CD667C}" dt="2022-02-09T17:46:01.925" v="283"/>
          <ac:spMkLst>
            <pc:docMk/>
            <pc:sldMk cId="1509272146" sldId="268"/>
            <ac:spMk id="14" creationId="{3A5B4632-C963-4296-86F0-79AA9EA5AE98}"/>
          </ac:spMkLst>
        </pc:spChg>
        <pc:graphicFrameChg chg="add del">
          <ac:chgData name="Zhigalov Roman" userId="1f97e9fdf7779aa5" providerId="Windows Live" clId="Web-{95B968FB-5C4E-415A-923A-F3DD63CD667C}" dt="2022-02-09T17:45:59.659" v="280"/>
          <ac:graphicFrameMkLst>
            <pc:docMk/>
            <pc:sldMk cId="1509272146" sldId="268"/>
            <ac:graphicFrameMk id="5" creationId="{0979E4DF-249F-4D75-9B50-CDA773D9D150}"/>
          </ac:graphicFrameMkLst>
        </pc:graphicFrameChg>
        <pc:graphicFrameChg chg="add del">
          <ac:chgData name="Zhigalov Roman" userId="1f97e9fdf7779aa5" providerId="Windows Live" clId="Web-{95B968FB-5C4E-415A-923A-F3DD63CD667C}" dt="2022-02-09T17:46:01.878" v="282"/>
          <ac:graphicFrameMkLst>
            <pc:docMk/>
            <pc:sldMk cId="1509272146" sldId="268"/>
            <ac:graphicFrameMk id="12" creationId="{B87B53FA-D720-4B8F-8A1A-80DCC357EE20}"/>
          </ac:graphicFrameMkLst>
        </pc:graphicFrameChg>
        <pc:graphicFrameChg chg="add">
          <ac:chgData name="Zhigalov Roman" userId="1f97e9fdf7779aa5" providerId="Windows Live" clId="Web-{95B968FB-5C4E-415A-923A-F3DD63CD667C}" dt="2022-02-09T17:46:01.925" v="283"/>
          <ac:graphicFrameMkLst>
            <pc:docMk/>
            <pc:sldMk cId="1509272146" sldId="268"/>
            <ac:graphicFrameMk id="15" creationId="{0979E4DF-249F-4D75-9B50-CDA773D9D150}"/>
          </ac:graphicFrameMkLst>
        </pc:graphicFrameChg>
      </pc:sldChg>
      <pc:sldChg chg="addSp delSp modSp new mod setBg">
        <pc:chgData name="Zhigalov Roman" userId="1f97e9fdf7779aa5" providerId="Windows Live" clId="Web-{95B968FB-5C4E-415A-923A-F3DD63CD667C}" dt="2022-02-09T17:48:27.988" v="332"/>
        <pc:sldMkLst>
          <pc:docMk/>
          <pc:sldMk cId="430544854" sldId="269"/>
        </pc:sldMkLst>
        <pc:spChg chg="mod ord">
          <ac:chgData name="Zhigalov Roman" userId="1f97e9fdf7779aa5" providerId="Windows Live" clId="Web-{95B968FB-5C4E-415A-923A-F3DD63CD667C}" dt="2022-02-09T17:48:27.988" v="332"/>
          <ac:spMkLst>
            <pc:docMk/>
            <pc:sldMk cId="430544854" sldId="269"/>
            <ac:spMk id="2" creationId="{00FA1027-ABC6-4C1B-8F60-22D2E58DBACB}"/>
          </ac:spMkLst>
        </pc:spChg>
        <pc:spChg chg="del">
          <ac:chgData name="Zhigalov Roman" userId="1f97e9fdf7779aa5" providerId="Windows Live" clId="Web-{95B968FB-5C4E-415A-923A-F3DD63CD667C}" dt="2022-02-09T17:47:13.488" v="285"/>
          <ac:spMkLst>
            <pc:docMk/>
            <pc:sldMk cId="430544854" sldId="269"/>
            <ac:spMk id="3" creationId="{B180E9C8-B402-412D-8A1E-C791CFB8ADFA}"/>
          </ac:spMkLst>
        </pc:spChg>
        <pc:spChg chg="add del">
          <ac:chgData name="Zhigalov Roman" userId="1f97e9fdf7779aa5" providerId="Windows Live" clId="Web-{95B968FB-5C4E-415A-923A-F3DD63CD667C}" dt="2022-02-09T17:48:27.988" v="332"/>
          <ac:spMkLst>
            <pc:docMk/>
            <pc:sldMk cId="430544854" sldId="269"/>
            <ac:spMk id="9" creationId="{37C89E4B-3C9F-44B9-8B86-D9E3D112D8EC}"/>
          </ac:spMkLst>
        </pc:spChg>
        <pc:spChg chg="add">
          <ac:chgData name="Zhigalov Roman" userId="1f97e9fdf7779aa5" providerId="Windows Live" clId="Web-{95B968FB-5C4E-415A-923A-F3DD63CD667C}" dt="2022-02-09T17:48:27.988" v="332"/>
          <ac:spMkLst>
            <pc:docMk/>
            <pc:sldMk cId="430544854" sldId="269"/>
            <ac:spMk id="18" creationId="{16C5FA50-8D52-4617-AF91-5C7B1C8352F1}"/>
          </ac:spMkLst>
        </pc:spChg>
        <pc:spChg chg="add">
          <ac:chgData name="Zhigalov Roman" userId="1f97e9fdf7779aa5" providerId="Windows Live" clId="Web-{95B968FB-5C4E-415A-923A-F3DD63CD667C}" dt="2022-02-09T17:48:27.988" v="332"/>
          <ac:spMkLst>
            <pc:docMk/>
            <pc:sldMk cId="430544854" sldId="269"/>
            <ac:spMk id="20" creationId="{E223798C-12AD-4B0C-A50C-D676347D67CF}"/>
          </ac:spMkLst>
        </pc:spChg>
        <pc:picChg chg="add mod ord">
          <ac:chgData name="Zhigalov Roman" userId="1f97e9fdf7779aa5" providerId="Windows Live" clId="Web-{95B968FB-5C4E-415A-923A-F3DD63CD667C}" dt="2022-02-09T17:48:27.988" v="332"/>
          <ac:picMkLst>
            <pc:docMk/>
            <pc:sldMk cId="430544854" sldId="269"/>
            <ac:picMk id="4" creationId="{8A67764A-8C4E-49EE-BC5C-1DAF9537C7AE}"/>
          </ac:picMkLst>
        </pc:picChg>
        <pc:cxnChg chg="add del">
          <ac:chgData name="Zhigalov Roman" userId="1f97e9fdf7779aa5" providerId="Windows Live" clId="Web-{95B968FB-5C4E-415A-923A-F3DD63CD667C}" dt="2022-02-09T17:48:27.988" v="332"/>
          <ac:cxnSpMkLst>
            <pc:docMk/>
            <pc:sldMk cId="430544854" sldId="269"/>
            <ac:cxnSpMk id="11" creationId="{AA2EAA10-076F-46BD-8F0F-B9A2FB77A85C}"/>
          </ac:cxnSpMkLst>
        </pc:cxnChg>
        <pc:cxnChg chg="add del">
          <ac:chgData name="Zhigalov Roman" userId="1f97e9fdf7779aa5" providerId="Windows Live" clId="Web-{95B968FB-5C4E-415A-923A-F3DD63CD667C}" dt="2022-02-09T17:48:27.988" v="332"/>
          <ac:cxnSpMkLst>
            <pc:docMk/>
            <pc:sldMk cId="430544854" sldId="269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95B968FB-5C4E-415A-923A-F3DD63CD667C}" dt="2022-02-09T17:48:16.285" v="331"/>
        <pc:sldMkLst>
          <pc:docMk/>
          <pc:sldMk cId="884297742" sldId="270"/>
        </pc:sldMkLst>
        <pc:spChg chg="mod">
          <ac:chgData name="Zhigalov Roman" userId="1f97e9fdf7779aa5" providerId="Windows Live" clId="Web-{95B968FB-5C4E-415A-923A-F3DD63CD667C}" dt="2022-02-09T17:48:16.285" v="331"/>
          <ac:spMkLst>
            <pc:docMk/>
            <pc:sldMk cId="884297742" sldId="270"/>
            <ac:spMk id="2" creationId="{E473D0C9-0708-499B-AF68-4BC342AD13C9}"/>
          </ac:spMkLst>
        </pc:spChg>
        <pc:spChg chg="del">
          <ac:chgData name="Zhigalov Roman" userId="1f97e9fdf7779aa5" providerId="Windows Live" clId="Web-{95B968FB-5C4E-415A-923A-F3DD63CD667C}" dt="2022-02-09T17:48:08.816" v="330"/>
          <ac:spMkLst>
            <pc:docMk/>
            <pc:sldMk cId="884297742" sldId="270"/>
            <ac:spMk id="3" creationId="{7A0E83FF-6FA6-426E-9824-384412B8B78D}"/>
          </ac:spMkLst>
        </pc:spChg>
        <pc:spChg chg="add">
          <ac:chgData name="Zhigalov Roman" userId="1f97e9fdf7779aa5" providerId="Windows Live" clId="Web-{95B968FB-5C4E-415A-923A-F3DD63CD667C}" dt="2022-02-09T17:48:16.285" v="331"/>
          <ac:spMkLst>
            <pc:docMk/>
            <pc:sldMk cId="884297742" sldId="270"/>
            <ac:spMk id="9" creationId="{16C5FA50-8D52-4617-AF91-5C7B1C8352F1}"/>
          </ac:spMkLst>
        </pc:spChg>
        <pc:spChg chg="add">
          <ac:chgData name="Zhigalov Roman" userId="1f97e9fdf7779aa5" providerId="Windows Live" clId="Web-{95B968FB-5C4E-415A-923A-F3DD63CD667C}" dt="2022-02-09T17:48:16.285" v="331"/>
          <ac:spMkLst>
            <pc:docMk/>
            <pc:sldMk cId="884297742" sldId="270"/>
            <ac:spMk id="11" creationId="{E223798C-12AD-4B0C-A50C-D676347D67CF}"/>
          </ac:spMkLst>
        </pc:spChg>
        <pc:picChg chg="add mod ord">
          <ac:chgData name="Zhigalov Roman" userId="1f97e9fdf7779aa5" providerId="Windows Live" clId="Web-{95B968FB-5C4E-415A-923A-F3DD63CD667C}" dt="2022-02-09T17:48:16.285" v="331"/>
          <ac:picMkLst>
            <pc:docMk/>
            <pc:sldMk cId="884297742" sldId="270"/>
            <ac:picMk id="4" creationId="{BFB99A79-4165-448E-933D-AC85743D5263}"/>
          </ac:picMkLst>
        </pc:picChg>
      </pc:sldChg>
      <pc:sldChg chg="addSp modSp new mod setBg">
        <pc:chgData name="Zhigalov Roman" userId="1f97e9fdf7779aa5" providerId="Windows Live" clId="Web-{95B968FB-5C4E-415A-923A-F3DD63CD667C}" dt="2022-02-09T17:51:20.801" v="355"/>
        <pc:sldMkLst>
          <pc:docMk/>
          <pc:sldMk cId="3507792501" sldId="271"/>
        </pc:sldMkLst>
        <pc:spChg chg="mod">
          <ac:chgData name="Zhigalov Roman" userId="1f97e9fdf7779aa5" providerId="Windows Live" clId="Web-{95B968FB-5C4E-415A-923A-F3DD63CD667C}" dt="2022-02-09T17:51:20.801" v="355"/>
          <ac:spMkLst>
            <pc:docMk/>
            <pc:sldMk cId="3507792501" sldId="271"/>
            <ac:spMk id="2" creationId="{EAE28EC8-102D-41BB-945E-4A621E94F50B}"/>
          </ac:spMkLst>
        </pc:spChg>
        <pc:spChg chg="mod">
          <ac:chgData name="Zhigalov Roman" userId="1f97e9fdf7779aa5" providerId="Windows Live" clId="Web-{95B968FB-5C4E-415A-923A-F3DD63CD667C}" dt="2022-02-09T17:51:20.801" v="355"/>
          <ac:spMkLst>
            <pc:docMk/>
            <pc:sldMk cId="3507792501" sldId="271"/>
            <ac:spMk id="3" creationId="{BFA88D39-185B-4458-BDA0-E5F9978C21A0}"/>
          </ac:spMkLst>
        </pc:spChg>
        <pc:spChg chg="add">
          <ac:chgData name="Zhigalov Roman" userId="1f97e9fdf7779aa5" providerId="Windows Live" clId="Web-{95B968FB-5C4E-415A-923A-F3DD63CD667C}" dt="2022-02-09T17:51:20.801" v="355"/>
          <ac:spMkLst>
            <pc:docMk/>
            <pc:sldMk cId="3507792501" sldId="271"/>
            <ac:spMk id="8" creationId="{4522B21E-B2B9-4C72-9A71-C87EFD137480}"/>
          </ac:spMkLst>
        </pc:spChg>
        <pc:spChg chg="add">
          <ac:chgData name="Zhigalov Roman" userId="1f97e9fdf7779aa5" providerId="Windows Live" clId="Web-{95B968FB-5C4E-415A-923A-F3DD63CD667C}" dt="2022-02-09T17:51:20.801" v="355"/>
          <ac:spMkLst>
            <pc:docMk/>
            <pc:sldMk cId="3507792501" sldId="271"/>
            <ac:spMk id="10" creationId="{5EB7D2A2-F448-44D4-938C-DC84CBCB3B1E}"/>
          </ac:spMkLst>
        </pc:spChg>
        <pc:spChg chg="add">
          <ac:chgData name="Zhigalov Roman" userId="1f97e9fdf7779aa5" providerId="Windows Live" clId="Web-{95B968FB-5C4E-415A-923A-F3DD63CD667C}" dt="2022-02-09T17:51:20.801" v="355"/>
          <ac:spMkLst>
            <pc:docMk/>
            <pc:sldMk cId="3507792501" sldId="271"/>
            <ac:spMk id="12" creationId="{871AEA07-1E14-44B4-8E55-64EF049CD66F}"/>
          </ac:spMkLst>
        </pc:spChg>
        <pc:cxnChg chg="add">
          <ac:chgData name="Zhigalov Roman" userId="1f97e9fdf7779aa5" providerId="Windows Live" clId="Web-{95B968FB-5C4E-415A-923A-F3DD63CD667C}" dt="2022-02-09T17:51:20.801" v="355"/>
          <ac:cxnSpMkLst>
            <pc:docMk/>
            <pc:sldMk cId="3507792501" sldId="271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95B968FB-5C4E-415A-923A-F3DD63CD667C}" dt="2022-02-09T17:56:57.380" v="565"/>
        <pc:sldMkLst>
          <pc:docMk/>
          <pc:sldMk cId="1689451217" sldId="272"/>
        </pc:sldMkLst>
        <pc:spChg chg="mod">
          <ac:chgData name="Zhigalov Roman" userId="1f97e9fdf7779aa5" providerId="Windows Live" clId="Web-{95B968FB-5C4E-415A-923A-F3DD63CD667C}" dt="2022-02-09T17:56:57.380" v="565"/>
          <ac:spMkLst>
            <pc:docMk/>
            <pc:sldMk cId="1689451217" sldId="272"/>
            <ac:spMk id="2" creationId="{02206CB3-B3B8-44EC-AC78-B54341822783}"/>
          </ac:spMkLst>
        </pc:spChg>
        <pc:spChg chg="del mod">
          <ac:chgData name="Zhigalov Roman" userId="1f97e9fdf7779aa5" providerId="Windows Live" clId="Web-{95B968FB-5C4E-415A-923A-F3DD63CD667C}" dt="2022-02-09T17:56:57.380" v="565"/>
          <ac:spMkLst>
            <pc:docMk/>
            <pc:sldMk cId="1689451217" sldId="272"/>
            <ac:spMk id="3" creationId="{DA765710-9269-47AB-A99D-AB5AEEB0881C}"/>
          </ac:spMkLst>
        </pc:spChg>
        <pc:spChg chg="add">
          <ac:chgData name="Zhigalov Roman" userId="1f97e9fdf7779aa5" providerId="Windows Live" clId="Web-{95B968FB-5C4E-415A-923A-F3DD63CD667C}" dt="2022-02-09T17:56:57.380" v="565"/>
          <ac:spMkLst>
            <pc:docMk/>
            <pc:sldMk cId="1689451217" sldId="272"/>
            <ac:spMk id="9" creationId="{B819A166-7571-4003-A6B8-B62034C3ED30}"/>
          </ac:spMkLst>
        </pc:spChg>
        <pc:graphicFrameChg chg="add">
          <ac:chgData name="Zhigalov Roman" userId="1f97e9fdf7779aa5" providerId="Windows Live" clId="Web-{95B968FB-5C4E-415A-923A-F3DD63CD667C}" dt="2022-02-09T17:56:57.380" v="565"/>
          <ac:graphicFrameMkLst>
            <pc:docMk/>
            <pc:sldMk cId="1689451217" sldId="272"/>
            <ac:graphicFrameMk id="5" creationId="{18353F62-B55D-471B-9978-50AF7CED5038}"/>
          </ac:graphicFrameMkLst>
        </pc:graphicFrameChg>
      </pc:sldChg>
      <pc:sldChg chg="addSp delSp modSp new mod setBg">
        <pc:chgData name="Zhigalov Roman" userId="1f97e9fdf7779aa5" providerId="Windows Live" clId="Web-{95B968FB-5C4E-415A-923A-F3DD63CD667C}" dt="2022-02-09T17:59:16.506" v="583"/>
        <pc:sldMkLst>
          <pc:docMk/>
          <pc:sldMk cId="1639413318" sldId="273"/>
        </pc:sldMkLst>
        <pc:spChg chg="mod ord">
          <ac:chgData name="Zhigalov Roman" userId="1f97e9fdf7779aa5" providerId="Windows Live" clId="Web-{95B968FB-5C4E-415A-923A-F3DD63CD667C}" dt="2022-02-09T17:59:16.506" v="583"/>
          <ac:spMkLst>
            <pc:docMk/>
            <pc:sldMk cId="1639413318" sldId="273"/>
            <ac:spMk id="2" creationId="{C9073D42-6A0C-4176-A7BB-30AF36EA1A5B}"/>
          </ac:spMkLst>
        </pc:spChg>
        <pc:spChg chg="add del">
          <ac:chgData name="Zhigalov Roman" userId="1f97e9fdf7779aa5" providerId="Windows Live" clId="Web-{95B968FB-5C4E-415A-923A-F3DD63CD667C}" dt="2022-02-09T17:59:07.600" v="571"/>
          <ac:spMkLst>
            <pc:docMk/>
            <pc:sldMk cId="1639413318" sldId="273"/>
            <ac:spMk id="3" creationId="{3C26A167-0477-4904-B58B-55C938410AE2}"/>
          </ac:spMkLst>
        </pc:spChg>
        <pc:spChg chg="add del">
          <ac:chgData name="Zhigalov Roman" userId="1f97e9fdf7779aa5" providerId="Windows Live" clId="Web-{95B968FB-5C4E-415A-923A-F3DD63CD667C}" dt="2022-02-09T17:59:02.459" v="569"/>
          <ac:spMkLst>
            <pc:docMk/>
            <pc:sldMk cId="1639413318" sldId="273"/>
            <ac:spMk id="9" creationId="{37C89E4B-3C9F-44B9-8B86-D9E3D112D8EC}"/>
          </ac:spMkLst>
        </pc:spChg>
        <pc:spChg chg="add del">
          <ac:chgData name="Zhigalov Roman" userId="1f97e9fdf7779aa5" providerId="Windows Live" clId="Web-{95B968FB-5C4E-415A-923A-F3DD63CD667C}" dt="2022-02-09T17:59:16.490" v="582"/>
          <ac:spMkLst>
            <pc:docMk/>
            <pc:sldMk cId="1639413318" sldId="273"/>
            <ac:spMk id="10" creationId="{37C89E4B-3C9F-44B9-8B86-D9E3D112D8EC}"/>
          </ac:spMkLst>
        </pc:spChg>
        <pc:spChg chg="add">
          <ac:chgData name="Zhigalov Roman" userId="1f97e9fdf7779aa5" providerId="Windows Live" clId="Web-{95B968FB-5C4E-415A-923A-F3DD63CD667C}" dt="2022-02-09T17:59:16.506" v="583"/>
          <ac:spMkLst>
            <pc:docMk/>
            <pc:sldMk cId="1639413318" sldId="273"/>
            <ac:spMk id="16" creationId="{16C5FA50-8D52-4617-AF91-5C7B1C8352F1}"/>
          </ac:spMkLst>
        </pc:spChg>
        <pc:spChg chg="add">
          <ac:chgData name="Zhigalov Roman" userId="1f97e9fdf7779aa5" providerId="Windows Live" clId="Web-{95B968FB-5C4E-415A-923A-F3DD63CD667C}" dt="2022-02-09T17:59:16.506" v="583"/>
          <ac:spMkLst>
            <pc:docMk/>
            <pc:sldMk cId="1639413318" sldId="273"/>
            <ac:spMk id="17" creationId="{E223798C-12AD-4B0C-A50C-D676347D67CF}"/>
          </ac:spMkLst>
        </pc:spChg>
        <pc:picChg chg="add del mod ord">
          <ac:chgData name="Zhigalov Roman" userId="1f97e9fdf7779aa5" providerId="Windows Live" clId="Web-{95B968FB-5C4E-415A-923A-F3DD63CD667C}" dt="2022-02-09T17:59:05.271" v="570"/>
          <ac:picMkLst>
            <pc:docMk/>
            <pc:sldMk cId="1639413318" sldId="273"/>
            <ac:picMk id="4" creationId="{191CD1DE-F06A-4131-A743-6920D56FC53C}"/>
          </ac:picMkLst>
        </pc:picChg>
        <pc:picChg chg="add mod ord">
          <ac:chgData name="Zhigalov Roman" userId="1f97e9fdf7779aa5" providerId="Windows Live" clId="Web-{95B968FB-5C4E-415A-923A-F3DD63CD667C}" dt="2022-02-09T17:59:16.506" v="583"/>
          <ac:picMkLst>
            <pc:docMk/>
            <pc:sldMk cId="1639413318" sldId="273"/>
            <ac:picMk id="5" creationId="{71E784EF-BD88-4C5A-A0D8-8801BBDA9061}"/>
          </ac:picMkLst>
        </pc:picChg>
        <pc:cxnChg chg="add del">
          <ac:chgData name="Zhigalov Roman" userId="1f97e9fdf7779aa5" providerId="Windows Live" clId="Web-{95B968FB-5C4E-415A-923A-F3DD63CD667C}" dt="2022-02-09T17:59:02.459" v="569"/>
          <ac:cxnSpMkLst>
            <pc:docMk/>
            <pc:sldMk cId="1639413318" sldId="273"/>
            <ac:cxnSpMk id="11" creationId="{AA2EAA10-076F-46BD-8F0F-B9A2FB77A85C}"/>
          </ac:cxnSpMkLst>
        </pc:cxnChg>
        <pc:cxnChg chg="add del">
          <ac:chgData name="Zhigalov Roman" userId="1f97e9fdf7779aa5" providerId="Windows Live" clId="Web-{95B968FB-5C4E-415A-923A-F3DD63CD667C}" dt="2022-02-09T17:59:16.490" v="582"/>
          <ac:cxnSpMkLst>
            <pc:docMk/>
            <pc:sldMk cId="1639413318" sldId="273"/>
            <ac:cxnSpMk id="12" creationId="{AA2EAA10-076F-46BD-8F0F-B9A2FB77A85C}"/>
          </ac:cxnSpMkLst>
        </pc:cxnChg>
        <pc:cxnChg chg="add del">
          <ac:chgData name="Zhigalov Roman" userId="1f97e9fdf7779aa5" providerId="Windows Live" clId="Web-{95B968FB-5C4E-415A-923A-F3DD63CD667C}" dt="2022-02-09T17:59:02.459" v="569"/>
          <ac:cxnSpMkLst>
            <pc:docMk/>
            <pc:sldMk cId="1639413318" sldId="273"/>
            <ac:cxnSpMk id="13" creationId="{D891E407-403B-4764-86C9-33A56D3BCAA3}"/>
          </ac:cxnSpMkLst>
        </pc:cxnChg>
        <pc:cxnChg chg="add del">
          <ac:chgData name="Zhigalov Roman" userId="1f97e9fdf7779aa5" providerId="Windows Live" clId="Web-{95B968FB-5C4E-415A-923A-F3DD63CD667C}" dt="2022-02-09T17:59:16.490" v="582"/>
          <ac:cxnSpMkLst>
            <pc:docMk/>
            <pc:sldMk cId="1639413318" sldId="273"/>
            <ac:cxnSpMk id="14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95B968FB-5C4E-415A-923A-F3DD63CD667C}" dt="2022-02-09T18:01:27.756" v="599"/>
        <pc:sldMkLst>
          <pc:docMk/>
          <pc:sldMk cId="3373069928" sldId="274"/>
        </pc:sldMkLst>
        <pc:spChg chg="mod">
          <ac:chgData name="Zhigalov Roman" userId="1f97e9fdf7779aa5" providerId="Windows Live" clId="Web-{95B968FB-5C4E-415A-923A-F3DD63CD667C}" dt="2022-02-09T18:01:27.756" v="599"/>
          <ac:spMkLst>
            <pc:docMk/>
            <pc:sldMk cId="3373069928" sldId="274"/>
            <ac:spMk id="2" creationId="{73B4E111-B88B-4763-B877-F88967E963A8}"/>
          </ac:spMkLst>
        </pc:spChg>
        <pc:spChg chg="del">
          <ac:chgData name="Zhigalov Roman" userId="1f97e9fdf7779aa5" providerId="Windows Live" clId="Web-{95B968FB-5C4E-415A-923A-F3DD63CD667C}" dt="2022-02-09T18:01:15.100" v="585"/>
          <ac:spMkLst>
            <pc:docMk/>
            <pc:sldMk cId="3373069928" sldId="274"/>
            <ac:spMk id="3" creationId="{06FB8A06-DAA8-4998-93E6-A4D39285A2D2}"/>
          </ac:spMkLst>
        </pc:spChg>
        <pc:spChg chg="add">
          <ac:chgData name="Zhigalov Roman" userId="1f97e9fdf7779aa5" providerId="Windows Live" clId="Web-{95B968FB-5C4E-415A-923A-F3DD63CD667C}" dt="2022-02-09T18:01:27.756" v="599"/>
          <ac:spMkLst>
            <pc:docMk/>
            <pc:sldMk cId="3373069928" sldId="274"/>
            <ac:spMk id="9" creationId="{16C5FA50-8D52-4617-AF91-5C7B1C8352F1}"/>
          </ac:spMkLst>
        </pc:spChg>
        <pc:spChg chg="add">
          <ac:chgData name="Zhigalov Roman" userId="1f97e9fdf7779aa5" providerId="Windows Live" clId="Web-{95B968FB-5C4E-415A-923A-F3DD63CD667C}" dt="2022-02-09T18:01:27.756" v="599"/>
          <ac:spMkLst>
            <pc:docMk/>
            <pc:sldMk cId="3373069928" sldId="274"/>
            <ac:spMk id="11" creationId="{E223798C-12AD-4B0C-A50C-D676347D67CF}"/>
          </ac:spMkLst>
        </pc:spChg>
        <pc:picChg chg="add mod ord">
          <ac:chgData name="Zhigalov Roman" userId="1f97e9fdf7779aa5" providerId="Windows Live" clId="Web-{95B968FB-5C4E-415A-923A-F3DD63CD667C}" dt="2022-02-09T18:01:27.756" v="599"/>
          <ac:picMkLst>
            <pc:docMk/>
            <pc:sldMk cId="3373069928" sldId="274"/>
            <ac:picMk id="4" creationId="{B633DD42-B172-4EB1-BA65-108EAD10D7A3}"/>
          </ac:picMkLst>
        </pc:picChg>
      </pc:sldChg>
      <pc:sldChg chg="addSp delSp modSp new mod setBg">
        <pc:chgData name="Zhigalov Roman" userId="1f97e9fdf7779aa5" providerId="Windows Live" clId="Web-{95B968FB-5C4E-415A-923A-F3DD63CD667C}" dt="2022-02-09T18:02:15.444" v="614"/>
        <pc:sldMkLst>
          <pc:docMk/>
          <pc:sldMk cId="3146629485" sldId="275"/>
        </pc:sldMkLst>
        <pc:spChg chg="mod ord">
          <ac:chgData name="Zhigalov Roman" userId="1f97e9fdf7779aa5" providerId="Windows Live" clId="Web-{95B968FB-5C4E-415A-923A-F3DD63CD667C}" dt="2022-02-09T18:02:15.444" v="614"/>
          <ac:spMkLst>
            <pc:docMk/>
            <pc:sldMk cId="3146629485" sldId="275"/>
            <ac:spMk id="2" creationId="{8FC263C8-FADB-4157-B8C5-C080E51240E3}"/>
          </ac:spMkLst>
        </pc:spChg>
        <pc:spChg chg="del">
          <ac:chgData name="Zhigalov Roman" userId="1f97e9fdf7779aa5" providerId="Windows Live" clId="Web-{95B968FB-5C4E-415A-923A-F3DD63CD667C}" dt="2022-02-09T18:02:07.616" v="601"/>
          <ac:spMkLst>
            <pc:docMk/>
            <pc:sldMk cId="3146629485" sldId="275"/>
            <ac:spMk id="3" creationId="{E1638496-83E0-4205-A63C-BF75FE76820A}"/>
          </ac:spMkLst>
        </pc:spChg>
        <pc:spChg chg="add">
          <ac:chgData name="Zhigalov Roman" userId="1f97e9fdf7779aa5" providerId="Windows Live" clId="Web-{95B968FB-5C4E-415A-923A-F3DD63CD667C}" dt="2022-02-09T18:02:15.444" v="614"/>
          <ac:spMkLst>
            <pc:docMk/>
            <pc:sldMk cId="3146629485" sldId="275"/>
            <ac:spMk id="9" creationId="{37C89E4B-3C9F-44B9-8B86-D9E3D112D8EC}"/>
          </ac:spMkLst>
        </pc:spChg>
        <pc:picChg chg="add mod ord">
          <ac:chgData name="Zhigalov Roman" userId="1f97e9fdf7779aa5" providerId="Windows Live" clId="Web-{95B968FB-5C4E-415A-923A-F3DD63CD667C}" dt="2022-02-09T18:02:15.444" v="614"/>
          <ac:picMkLst>
            <pc:docMk/>
            <pc:sldMk cId="3146629485" sldId="275"/>
            <ac:picMk id="4" creationId="{B68D55B9-C18D-4EC9-AF67-7600E0B4BB78}"/>
          </ac:picMkLst>
        </pc:picChg>
        <pc:cxnChg chg="add">
          <ac:chgData name="Zhigalov Roman" userId="1f97e9fdf7779aa5" providerId="Windows Live" clId="Web-{95B968FB-5C4E-415A-923A-F3DD63CD667C}" dt="2022-02-09T18:02:15.444" v="614"/>
          <ac:cxnSpMkLst>
            <pc:docMk/>
            <pc:sldMk cId="3146629485" sldId="275"/>
            <ac:cxnSpMk id="11" creationId="{AA2EAA10-076F-46BD-8F0F-B9A2FB77A85C}"/>
          </ac:cxnSpMkLst>
        </pc:cxnChg>
        <pc:cxnChg chg="add">
          <ac:chgData name="Zhigalov Roman" userId="1f97e9fdf7779aa5" providerId="Windows Live" clId="Web-{95B968FB-5C4E-415A-923A-F3DD63CD667C}" dt="2022-02-09T18:02:15.444" v="614"/>
          <ac:cxnSpMkLst>
            <pc:docMk/>
            <pc:sldMk cId="3146629485" sldId="275"/>
            <ac:cxnSpMk id="13" creationId="{D891E407-403B-4764-86C9-33A56D3BCAA3}"/>
          </ac:cxnSpMkLst>
        </pc:cxnChg>
      </pc:sldChg>
      <pc:sldChg chg="new del">
        <pc:chgData name="Zhigalov Roman" userId="1f97e9fdf7779aa5" providerId="Windows Live" clId="Web-{95B968FB-5C4E-415A-923A-F3DD63CD667C}" dt="2022-02-09T18:03:22.132" v="631"/>
        <pc:sldMkLst>
          <pc:docMk/>
          <pc:sldMk cId="1891143379" sldId="276"/>
        </pc:sldMkLst>
      </pc:sldChg>
      <pc:sldChg chg="addSp delSp modSp new mod setBg">
        <pc:chgData name="Zhigalov Roman" userId="1f97e9fdf7779aa5" providerId="Windows Live" clId="Web-{95B968FB-5C4E-415A-923A-F3DD63CD667C}" dt="2022-02-09T18:03:18.101" v="630"/>
        <pc:sldMkLst>
          <pc:docMk/>
          <pc:sldMk cId="446292927" sldId="277"/>
        </pc:sldMkLst>
        <pc:spChg chg="mod">
          <ac:chgData name="Zhigalov Roman" userId="1f97e9fdf7779aa5" providerId="Windows Live" clId="Web-{95B968FB-5C4E-415A-923A-F3DD63CD667C}" dt="2022-02-09T18:03:18.101" v="630"/>
          <ac:spMkLst>
            <pc:docMk/>
            <pc:sldMk cId="446292927" sldId="277"/>
            <ac:spMk id="2" creationId="{4313CBB2-B520-44E9-A3C0-B36DB0278FB2}"/>
          </ac:spMkLst>
        </pc:spChg>
        <pc:spChg chg="del">
          <ac:chgData name="Zhigalov Roman" userId="1f97e9fdf7779aa5" providerId="Windows Live" clId="Web-{95B968FB-5C4E-415A-923A-F3DD63CD667C}" dt="2022-02-09T18:02:44.241" v="617"/>
          <ac:spMkLst>
            <pc:docMk/>
            <pc:sldMk cId="446292927" sldId="277"/>
            <ac:spMk id="3" creationId="{23E39CC4-5308-493E-921A-1D718C2A8A23}"/>
          </ac:spMkLst>
        </pc:spChg>
        <pc:spChg chg="add">
          <ac:chgData name="Zhigalov Roman" userId="1f97e9fdf7779aa5" providerId="Windows Live" clId="Web-{95B968FB-5C4E-415A-923A-F3DD63CD667C}" dt="2022-02-09T18:03:18.101" v="630"/>
          <ac:spMkLst>
            <pc:docMk/>
            <pc:sldMk cId="446292927" sldId="277"/>
            <ac:spMk id="9" creationId="{16C5FA50-8D52-4617-AF91-5C7B1C8352F1}"/>
          </ac:spMkLst>
        </pc:spChg>
        <pc:spChg chg="add">
          <ac:chgData name="Zhigalov Roman" userId="1f97e9fdf7779aa5" providerId="Windows Live" clId="Web-{95B968FB-5C4E-415A-923A-F3DD63CD667C}" dt="2022-02-09T18:03:18.101" v="630"/>
          <ac:spMkLst>
            <pc:docMk/>
            <pc:sldMk cId="446292927" sldId="277"/>
            <ac:spMk id="11" creationId="{E223798C-12AD-4B0C-A50C-D676347D67CF}"/>
          </ac:spMkLst>
        </pc:spChg>
        <pc:picChg chg="add mod ord">
          <ac:chgData name="Zhigalov Roman" userId="1f97e9fdf7779aa5" providerId="Windows Live" clId="Web-{95B968FB-5C4E-415A-923A-F3DD63CD667C}" dt="2022-02-09T18:03:18.101" v="630"/>
          <ac:picMkLst>
            <pc:docMk/>
            <pc:sldMk cId="446292927" sldId="277"/>
            <ac:picMk id="4" creationId="{32D0046F-A08B-4E9F-A2E4-D9BC4F8CC488}"/>
          </ac:picMkLst>
        </pc:picChg>
      </pc:sldChg>
      <pc:sldChg chg="addSp delSp modSp new mod setBg">
        <pc:chgData name="Zhigalov Roman" userId="1f97e9fdf7779aa5" providerId="Windows Live" clId="Web-{95B968FB-5C4E-415A-923A-F3DD63CD667C}" dt="2022-02-09T18:05:05.195" v="636"/>
        <pc:sldMkLst>
          <pc:docMk/>
          <pc:sldMk cId="359112748" sldId="278"/>
        </pc:sldMkLst>
        <pc:spChg chg="del">
          <ac:chgData name="Zhigalov Roman" userId="1f97e9fdf7779aa5" providerId="Windows Live" clId="Web-{95B968FB-5C4E-415A-923A-F3DD63CD667C}" dt="2022-02-09T18:05:05.195" v="636"/>
          <ac:spMkLst>
            <pc:docMk/>
            <pc:sldMk cId="359112748" sldId="278"/>
            <ac:spMk id="2" creationId="{E98CE966-3D8B-4075-8AFA-8AFAF2E192F4}"/>
          </ac:spMkLst>
        </pc:spChg>
        <pc:spChg chg="del">
          <ac:chgData name="Zhigalov Roman" userId="1f97e9fdf7779aa5" providerId="Windows Live" clId="Web-{95B968FB-5C4E-415A-923A-F3DD63CD667C}" dt="2022-02-09T18:04:52.476" v="633"/>
          <ac:spMkLst>
            <pc:docMk/>
            <pc:sldMk cId="359112748" sldId="278"/>
            <ac:spMk id="3" creationId="{FB7EE746-96DA-428A-A093-8A80CC3C8BAE}"/>
          </ac:spMkLst>
        </pc:spChg>
        <pc:spChg chg="add">
          <ac:chgData name="Zhigalov Roman" userId="1f97e9fdf7779aa5" providerId="Windows Live" clId="Web-{95B968FB-5C4E-415A-923A-F3DD63CD667C}" dt="2022-02-09T18:05:05.195" v="636"/>
          <ac:spMkLst>
            <pc:docMk/>
            <pc:sldMk cId="359112748" sldId="278"/>
            <ac:spMk id="9" creationId="{42A4FC2C-047E-45A5-965D-8E1E3BF09BC6}"/>
          </ac:spMkLst>
        </pc:spChg>
        <pc:picChg chg="add mod ord">
          <ac:chgData name="Zhigalov Roman" userId="1f97e9fdf7779aa5" providerId="Windows Live" clId="Web-{95B968FB-5C4E-415A-923A-F3DD63CD667C}" dt="2022-02-09T18:05:05.195" v="636"/>
          <ac:picMkLst>
            <pc:docMk/>
            <pc:sldMk cId="359112748" sldId="278"/>
            <ac:picMk id="4" creationId="{DC165B16-350C-4621-8BD4-B31B9A110EBC}"/>
          </ac:picMkLst>
        </pc:picChg>
        <pc:picChg chg="add del mod">
          <ac:chgData name="Zhigalov Roman" userId="1f97e9fdf7779aa5" providerId="Windows Live" clId="Web-{95B968FB-5C4E-415A-923A-F3DD63CD667C}" dt="2022-02-09T18:04:55.523" v="635"/>
          <ac:picMkLst>
            <pc:docMk/>
            <pc:sldMk cId="359112748" sldId="278"/>
            <ac:picMk id="5" creationId="{BCF3A2F3-69C4-4FED-AA7D-F235491AE673}"/>
          </ac:picMkLst>
        </pc:picChg>
      </pc:sldChg>
      <pc:sldChg chg="addSp delSp modSp new mod setBg">
        <pc:chgData name="Zhigalov Roman" userId="1f97e9fdf7779aa5" providerId="Windows Live" clId="Web-{95B968FB-5C4E-415A-923A-F3DD63CD667C}" dt="2022-02-09T18:06:19.351" v="650" actId="20577"/>
        <pc:sldMkLst>
          <pc:docMk/>
          <pc:sldMk cId="3461984242" sldId="279"/>
        </pc:sldMkLst>
        <pc:spChg chg="mod ord">
          <ac:chgData name="Zhigalov Roman" userId="1f97e9fdf7779aa5" providerId="Windows Live" clId="Web-{95B968FB-5C4E-415A-923A-F3DD63CD667C}" dt="2022-02-09T18:06:19.351" v="650" actId="20577"/>
          <ac:spMkLst>
            <pc:docMk/>
            <pc:sldMk cId="3461984242" sldId="279"/>
            <ac:spMk id="2" creationId="{D3079B14-8720-459F-836D-01FE512FFEB1}"/>
          </ac:spMkLst>
        </pc:spChg>
        <pc:spChg chg="del">
          <ac:chgData name="Zhigalov Roman" userId="1f97e9fdf7779aa5" providerId="Windows Live" clId="Web-{95B968FB-5C4E-415A-923A-F3DD63CD667C}" dt="2022-02-09T18:05:59.164" v="638"/>
          <ac:spMkLst>
            <pc:docMk/>
            <pc:sldMk cId="3461984242" sldId="279"/>
            <ac:spMk id="3" creationId="{A82A28CD-8228-4701-A98B-13F89EF27E89}"/>
          </ac:spMkLst>
        </pc:spChg>
        <pc:spChg chg="add">
          <ac:chgData name="Zhigalov Roman" userId="1f97e9fdf7779aa5" providerId="Windows Live" clId="Web-{95B968FB-5C4E-415A-923A-F3DD63CD667C}" dt="2022-02-09T18:06:05.398" v="639"/>
          <ac:spMkLst>
            <pc:docMk/>
            <pc:sldMk cId="3461984242" sldId="279"/>
            <ac:spMk id="9" creationId="{37C89E4B-3C9F-44B9-8B86-D9E3D112D8EC}"/>
          </ac:spMkLst>
        </pc:spChg>
        <pc:picChg chg="add mod ord">
          <ac:chgData name="Zhigalov Roman" userId="1f97e9fdf7779aa5" providerId="Windows Live" clId="Web-{95B968FB-5C4E-415A-923A-F3DD63CD667C}" dt="2022-02-09T18:06:05.398" v="639"/>
          <ac:picMkLst>
            <pc:docMk/>
            <pc:sldMk cId="3461984242" sldId="279"/>
            <ac:picMk id="4" creationId="{1AF59F82-F157-43F9-A912-170DA33D4591}"/>
          </ac:picMkLst>
        </pc:picChg>
        <pc:cxnChg chg="add">
          <ac:chgData name="Zhigalov Roman" userId="1f97e9fdf7779aa5" providerId="Windows Live" clId="Web-{95B968FB-5C4E-415A-923A-F3DD63CD667C}" dt="2022-02-09T18:06:05.398" v="639"/>
          <ac:cxnSpMkLst>
            <pc:docMk/>
            <pc:sldMk cId="3461984242" sldId="279"/>
            <ac:cxnSpMk id="11" creationId="{AA2EAA10-076F-46BD-8F0F-B9A2FB77A85C}"/>
          </ac:cxnSpMkLst>
        </pc:cxnChg>
        <pc:cxnChg chg="add">
          <ac:chgData name="Zhigalov Roman" userId="1f97e9fdf7779aa5" providerId="Windows Live" clId="Web-{95B968FB-5C4E-415A-923A-F3DD63CD667C}" dt="2022-02-09T18:06:05.398" v="639"/>
          <ac:cxnSpMkLst>
            <pc:docMk/>
            <pc:sldMk cId="3461984242" sldId="279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95B968FB-5C4E-415A-923A-F3DD63CD667C}" dt="2022-02-09T18:06:37.726" v="653"/>
        <pc:sldMkLst>
          <pc:docMk/>
          <pc:sldMk cId="3760445168" sldId="280"/>
        </pc:sldMkLst>
        <pc:spChg chg="del">
          <ac:chgData name="Zhigalov Roman" userId="1f97e9fdf7779aa5" providerId="Windows Live" clId="Web-{95B968FB-5C4E-415A-923A-F3DD63CD667C}" dt="2022-02-09T18:06:37.726" v="653"/>
          <ac:spMkLst>
            <pc:docMk/>
            <pc:sldMk cId="3760445168" sldId="280"/>
            <ac:spMk id="2" creationId="{1C18B546-1A83-4C01-9A19-1C7C445150C8}"/>
          </ac:spMkLst>
        </pc:spChg>
        <pc:spChg chg="del">
          <ac:chgData name="Zhigalov Roman" userId="1f97e9fdf7779aa5" providerId="Windows Live" clId="Web-{95B968FB-5C4E-415A-923A-F3DD63CD667C}" dt="2022-02-09T18:06:33.054" v="652"/>
          <ac:spMkLst>
            <pc:docMk/>
            <pc:sldMk cId="3760445168" sldId="280"/>
            <ac:spMk id="3" creationId="{4401E3AF-BE6C-4F22-B876-561DDE9B4D9B}"/>
          </ac:spMkLst>
        </pc:spChg>
        <pc:spChg chg="add">
          <ac:chgData name="Zhigalov Roman" userId="1f97e9fdf7779aa5" providerId="Windows Live" clId="Web-{95B968FB-5C4E-415A-923A-F3DD63CD667C}" dt="2022-02-09T18:06:37.726" v="653"/>
          <ac:spMkLst>
            <pc:docMk/>
            <pc:sldMk cId="3760445168" sldId="280"/>
            <ac:spMk id="9" creationId="{42A4FC2C-047E-45A5-965D-8E1E3BF09BC6}"/>
          </ac:spMkLst>
        </pc:spChg>
        <pc:picChg chg="add mod ord">
          <ac:chgData name="Zhigalov Roman" userId="1f97e9fdf7779aa5" providerId="Windows Live" clId="Web-{95B968FB-5C4E-415A-923A-F3DD63CD667C}" dt="2022-02-09T18:06:37.726" v="653"/>
          <ac:picMkLst>
            <pc:docMk/>
            <pc:sldMk cId="3760445168" sldId="280"/>
            <ac:picMk id="4" creationId="{90BE278E-157C-4638-892F-EA43B9843D13}"/>
          </ac:picMkLst>
        </pc:picChg>
      </pc:sldChg>
      <pc:sldChg chg="addSp modSp new mod setBg">
        <pc:chgData name="Zhigalov Roman" userId="1f97e9fdf7779aa5" providerId="Windows Live" clId="Web-{95B968FB-5C4E-415A-923A-F3DD63CD667C}" dt="2022-02-09T18:07:09.945" v="672"/>
        <pc:sldMkLst>
          <pc:docMk/>
          <pc:sldMk cId="1427404567" sldId="281"/>
        </pc:sldMkLst>
        <pc:spChg chg="mod">
          <ac:chgData name="Zhigalov Roman" userId="1f97e9fdf7779aa5" providerId="Windows Live" clId="Web-{95B968FB-5C4E-415A-923A-F3DD63CD667C}" dt="2022-02-09T18:07:09.945" v="672"/>
          <ac:spMkLst>
            <pc:docMk/>
            <pc:sldMk cId="1427404567" sldId="281"/>
            <ac:spMk id="2" creationId="{5F359921-1C9F-4891-93B2-BA32E734FE62}"/>
          </ac:spMkLst>
        </pc:spChg>
        <pc:spChg chg="mod">
          <ac:chgData name="Zhigalov Roman" userId="1f97e9fdf7779aa5" providerId="Windows Live" clId="Web-{95B968FB-5C4E-415A-923A-F3DD63CD667C}" dt="2022-02-09T18:07:09.945" v="672"/>
          <ac:spMkLst>
            <pc:docMk/>
            <pc:sldMk cId="1427404567" sldId="281"/>
            <ac:spMk id="3" creationId="{8D95175D-5F2C-47BC-9D3F-3F33973E731F}"/>
          </ac:spMkLst>
        </pc:spChg>
        <pc:spChg chg="add">
          <ac:chgData name="Zhigalov Roman" userId="1f97e9fdf7779aa5" providerId="Windows Live" clId="Web-{95B968FB-5C4E-415A-923A-F3DD63CD667C}" dt="2022-02-09T18:07:09.945" v="672"/>
          <ac:spMkLst>
            <pc:docMk/>
            <pc:sldMk cId="1427404567" sldId="281"/>
            <ac:spMk id="8" creationId="{4522B21E-B2B9-4C72-9A71-C87EFD137480}"/>
          </ac:spMkLst>
        </pc:spChg>
        <pc:spChg chg="add">
          <ac:chgData name="Zhigalov Roman" userId="1f97e9fdf7779aa5" providerId="Windows Live" clId="Web-{95B968FB-5C4E-415A-923A-F3DD63CD667C}" dt="2022-02-09T18:07:09.945" v="672"/>
          <ac:spMkLst>
            <pc:docMk/>
            <pc:sldMk cId="1427404567" sldId="281"/>
            <ac:spMk id="10" creationId="{5EB7D2A2-F448-44D4-938C-DC84CBCB3B1E}"/>
          </ac:spMkLst>
        </pc:spChg>
        <pc:spChg chg="add">
          <ac:chgData name="Zhigalov Roman" userId="1f97e9fdf7779aa5" providerId="Windows Live" clId="Web-{95B968FB-5C4E-415A-923A-F3DD63CD667C}" dt="2022-02-09T18:07:09.945" v="672"/>
          <ac:spMkLst>
            <pc:docMk/>
            <pc:sldMk cId="1427404567" sldId="281"/>
            <ac:spMk id="12" creationId="{871AEA07-1E14-44B4-8E55-64EF049CD66F}"/>
          </ac:spMkLst>
        </pc:spChg>
        <pc:cxnChg chg="add">
          <ac:chgData name="Zhigalov Roman" userId="1f97e9fdf7779aa5" providerId="Windows Live" clId="Web-{95B968FB-5C4E-415A-923A-F3DD63CD667C}" dt="2022-02-09T18:07:09.945" v="672"/>
          <ac:cxnSpMkLst>
            <pc:docMk/>
            <pc:sldMk cId="1427404567" sldId="281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95B968FB-5C4E-415A-923A-F3DD63CD667C}" dt="2022-02-09T18:09:48.368" v="904"/>
        <pc:sldMkLst>
          <pc:docMk/>
          <pc:sldMk cId="723665085" sldId="282"/>
        </pc:sldMkLst>
        <pc:spChg chg="mod">
          <ac:chgData name="Zhigalov Roman" userId="1f97e9fdf7779aa5" providerId="Windows Live" clId="Web-{95B968FB-5C4E-415A-923A-F3DD63CD667C}" dt="2022-02-09T18:09:48.368" v="904"/>
          <ac:spMkLst>
            <pc:docMk/>
            <pc:sldMk cId="723665085" sldId="282"/>
            <ac:spMk id="2" creationId="{EAA54219-3AEE-46A3-BA94-B81489306DBD}"/>
          </ac:spMkLst>
        </pc:spChg>
        <pc:spChg chg="mod">
          <ac:chgData name="Zhigalov Roman" userId="1f97e9fdf7779aa5" providerId="Windows Live" clId="Web-{95B968FB-5C4E-415A-923A-F3DD63CD667C}" dt="2022-02-09T18:09:48.368" v="904"/>
          <ac:spMkLst>
            <pc:docMk/>
            <pc:sldMk cId="723665085" sldId="282"/>
            <ac:spMk id="3" creationId="{87981CC2-CB9D-4387-8105-DCC6EBC60032}"/>
          </ac:spMkLst>
        </pc:spChg>
        <pc:spChg chg="add">
          <ac:chgData name="Zhigalov Roman" userId="1f97e9fdf7779aa5" providerId="Windows Live" clId="Web-{95B968FB-5C4E-415A-923A-F3DD63CD667C}" dt="2022-02-09T18:09:48.368" v="904"/>
          <ac:spMkLst>
            <pc:docMk/>
            <pc:sldMk cId="723665085" sldId="282"/>
            <ac:spMk id="8" creationId="{DBF61EA3-B236-439E-9C0B-340980D56BEE}"/>
          </ac:spMkLst>
        </pc:spChg>
        <pc:spChg chg="add">
          <ac:chgData name="Zhigalov Roman" userId="1f97e9fdf7779aa5" providerId="Windows Live" clId="Web-{95B968FB-5C4E-415A-923A-F3DD63CD667C}" dt="2022-02-09T18:09:48.368" v="904"/>
          <ac:spMkLst>
            <pc:docMk/>
            <pc:sldMk cId="723665085" sldId="282"/>
            <ac:spMk id="14" creationId="{E659831F-0D9A-4C63-9EBB-8435B85A440F}"/>
          </ac:spMkLst>
        </pc:spChg>
        <pc:grpChg chg="add">
          <ac:chgData name="Zhigalov Roman" userId="1f97e9fdf7779aa5" providerId="Windows Live" clId="Web-{95B968FB-5C4E-415A-923A-F3DD63CD667C}" dt="2022-02-09T18:09:48.368" v="904"/>
          <ac:grpSpMkLst>
            <pc:docMk/>
            <pc:sldMk cId="723665085" sldId="282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95B968FB-5C4E-415A-923A-F3DD63CD667C}" dt="2022-02-09T18:10:35.680" v="916"/>
        <pc:sldMkLst>
          <pc:docMk/>
          <pc:sldMk cId="736513259" sldId="283"/>
        </pc:sldMkLst>
        <pc:spChg chg="mod ord">
          <ac:chgData name="Zhigalov Roman" userId="1f97e9fdf7779aa5" providerId="Windows Live" clId="Web-{95B968FB-5C4E-415A-923A-F3DD63CD667C}" dt="2022-02-09T18:10:35.680" v="916"/>
          <ac:spMkLst>
            <pc:docMk/>
            <pc:sldMk cId="736513259" sldId="283"/>
            <ac:spMk id="2" creationId="{E8D8705F-C7AD-473F-AD2B-69946B5316A6}"/>
          </ac:spMkLst>
        </pc:spChg>
        <pc:spChg chg="del">
          <ac:chgData name="Zhigalov Roman" userId="1f97e9fdf7779aa5" providerId="Windows Live" clId="Web-{95B968FB-5C4E-415A-923A-F3DD63CD667C}" dt="2022-02-09T18:10:29.118" v="906"/>
          <ac:spMkLst>
            <pc:docMk/>
            <pc:sldMk cId="736513259" sldId="283"/>
            <ac:spMk id="3" creationId="{F7F5D6DE-386A-4A0B-B334-8E8EBD97C769}"/>
          </ac:spMkLst>
        </pc:spChg>
        <pc:spChg chg="add">
          <ac:chgData name="Zhigalov Roman" userId="1f97e9fdf7779aa5" providerId="Windows Live" clId="Web-{95B968FB-5C4E-415A-923A-F3DD63CD667C}" dt="2022-02-09T18:10:35.680" v="916"/>
          <ac:spMkLst>
            <pc:docMk/>
            <pc:sldMk cId="736513259" sldId="283"/>
            <ac:spMk id="9" creationId="{37C89E4B-3C9F-44B9-8B86-D9E3D112D8EC}"/>
          </ac:spMkLst>
        </pc:spChg>
        <pc:picChg chg="add mod ord">
          <ac:chgData name="Zhigalov Roman" userId="1f97e9fdf7779aa5" providerId="Windows Live" clId="Web-{95B968FB-5C4E-415A-923A-F3DD63CD667C}" dt="2022-02-09T18:10:35.680" v="916"/>
          <ac:picMkLst>
            <pc:docMk/>
            <pc:sldMk cId="736513259" sldId="283"/>
            <ac:picMk id="4" creationId="{98E2F28C-8C1A-4EB2-B6E8-549587A4FCEC}"/>
          </ac:picMkLst>
        </pc:picChg>
        <pc:cxnChg chg="add">
          <ac:chgData name="Zhigalov Roman" userId="1f97e9fdf7779aa5" providerId="Windows Live" clId="Web-{95B968FB-5C4E-415A-923A-F3DD63CD667C}" dt="2022-02-09T18:10:35.680" v="916"/>
          <ac:cxnSpMkLst>
            <pc:docMk/>
            <pc:sldMk cId="736513259" sldId="283"/>
            <ac:cxnSpMk id="11" creationId="{AA2EAA10-076F-46BD-8F0F-B9A2FB77A85C}"/>
          </ac:cxnSpMkLst>
        </pc:cxnChg>
        <pc:cxnChg chg="add">
          <ac:chgData name="Zhigalov Roman" userId="1f97e9fdf7779aa5" providerId="Windows Live" clId="Web-{95B968FB-5C4E-415A-923A-F3DD63CD667C}" dt="2022-02-09T18:10:35.680" v="916"/>
          <ac:cxnSpMkLst>
            <pc:docMk/>
            <pc:sldMk cId="736513259" sldId="283"/>
            <ac:cxnSpMk id="13" creationId="{D891E407-403B-4764-86C9-33A56D3BCAA3}"/>
          </ac:cxnSpMkLst>
        </pc:cxnChg>
      </pc:sldChg>
      <pc:sldChg chg="addSp delSp modSp new mod setBg setClrOvrMap">
        <pc:chgData name="Zhigalov Roman" userId="1f97e9fdf7779aa5" providerId="Windows Live" clId="Web-{95B968FB-5C4E-415A-923A-F3DD63CD667C}" dt="2022-02-09T18:11:25.009" v="939"/>
        <pc:sldMkLst>
          <pc:docMk/>
          <pc:sldMk cId="837320877" sldId="284"/>
        </pc:sldMkLst>
        <pc:spChg chg="mod">
          <ac:chgData name="Zhigalov Roman" userId="1f97e9fdf7779aa5" providerId="Windows Live" clId="Web-{95B968FB-5C4E-415A-923A-F3DD63CD667C}" dt="2022-02-09T18:11:25.009" v="939"/>
          <ac:spMkLst>
            <pc:docMk/>
            <pc:sldMk cId="837320877" sldId="284"/>
            <ac:spMk id="2" creationId="{CEC96013-81FA-4FAA-AEF5-1C323AE7ACEC}"/>
          </ac:spMkLst>
        </pc:spChg>
        <pc:spChg chg="del">
          <ac:chgData name="Zhigalov Roman" userId="1f97e9fdf7779aa5" providerId="Windows Live" clId="Web-{95B968FB-5C4E-415A-923A-F3DD63CD667C}" dt="2022-02-09T18:11:03.587" v="918"/>
          <ac:spMkLst>
            <pc:docMk/>
            <pc:sldMk cId="837320877" sldId="284"/>
            <ac:spMk id="3" creationId="{B5AE368C-41E0-48D2-807F-95524CC76FAB}"/>
          </ac:spMkLst>
        </pc:spChg>
        <pc:spChg chg="add del">
          <ac:chgData name="Zhigalov Roman" userId="1f97e9fdf7779aa5" providerId="Windows Live" clId="Web-{95B968FB-5C4E-415A-923A-F3DD63CD667C}" dt="2022-02-09T18:11:25.009" v="938"/>
          <ac:spMkLst>
            <pc:docMk/>
            <pc:sldMk cId="837320877" sldId="284"/>
            <ac:spMk id="9" creationId="{16C5FA50-8D52-4617-AF91-5C7B1C8352F1}"/>
          </ac:spMkLst>
        </pc:spChg>
        <pc:spChg chg="add del">
          <ac:chgData name="Zhigalov Roman" userId="1f97e9fdf7779aa5" providerId="Windows Live" clId="Web-{95B968FB-5C4E-415A-923A-F3DD63CD667C}" dt="2022-02-09T18:11:25.009" v="938"/>
          <ac:spMkLst>
            <pc:docMk/>
            <pc:sldMk cId="837320877" sldId="284"/>
            <ac:spMk id="11" creationId="{E223798C-12AD-4B0C-A50C-D676347D67CF}"/>
          </ac:spMkLst>
        </pc:spChg>
        <pc:spChg chg="add">
          <ac:chgData name="Zhigalov Roman" userId="1f97e9fdf7779aa5" providerId="Windows Live" clId="Web-{95B968FB-5C4E-415A-923A-F3DD63CD667C}" dt="2022-02-09T18:11:25.009" v="939"/>
          <ac:spMkLst>
            <pc:docMk/>
            <pc:sldMk cId="837320877" sldId="284"/>
            <ac:spMk id="13" creationId="{E49CC64F-7275-4E33-961B-0C5CDC439875}"/>
          </ac:spMkLst>
        </pc:spChg>
        <pc:picChg chg="add mod ord">
          <ac:chgData name="Zhigalov Roman" userId="1f97e9fdf7779aa5" providerId="Windows Live" clId="Web-{95B968FB-5C4E-415A-923A-F3DD63CD667C}" dt="2022-02-09T18:11:25.009" v="939"/>
          <ac:picMkLst>
            <pc:docMk/>
            <pc:sldMk cId="837320877" sldId="284"/>
            <ac:picMk id="4" creationId="{5B642DCD-E7FB-4ADA-B062-74340C0A5EE2}"/>
          </ac:picMkLst>
        </pc:picChg>
      </pc:sldChg>
      <pc:sldChg chg="addSp delSp modSp new mod setBg">
        <pc:chgData name="Zhigalov Roman" userId="1f97e9fdf7779aa5" providerId="Windows Live" clId="Web-{95B968FB-5C4E-415A-923A-F3DD63CD667C}" dt="2022-02-09T18:12:09.806" v="962"/>
        <pc:sldMkLst>
          <pc:docMk/>
          <pc:sldMk cId="3958985402" sldId="285"/>
        </pc:sldMkLst>
        <pc:spChg chg="mod">
          <ac:chgData name="Zhigalov Roman" userId="1f97e9fdf7779aa5" providerId="Windows Live" clId="Web-{95B968FB-5C4E-415A-923A-F3DD63CD667C}" dt="2022-02-09T18:12:09.806" v="962"/>
          <ac:spMkLst>
            <pc:docMk/>
            <pc:sldMk cId="3958985402" sldId="285"/>
            <ac:spMk id="2" creationId="{62BDD777-FD81-4B32-81D3-380CA2B5A93E}"/>
          </ac:spMkLst>
        </pc:spChg>
        <pc:spChg chg="del">
          <ac:chgData name="Zhigalov Roman" userId="1f97e9fdf7779aa5" providerId="Windows Live" clId="Web-{95B968FB-5C4E-415A-923A-F3DD63CD667C}" dt="2022-02-09T18:11:44.993" v="941"/>
          <ac:spMkLst>
            <pc:docMk/>
            <pc:sldMk cId="3958985402" sldId="285"/>
            <ac:spMk id="3" creationId="{21E31CDB-FE2D-4FD0-8B8E-98C573ED6155}"/>
          </ac:spMkLst>
        </pc:spChg>
        <pc:spChg chg="add">
          <ac:chgData name="Zhigalov Roman" userId="1f97e9fdf7779aa5" providerId="Windows Live" clId="Web-{95B968FB-5C4E-415A-923A-F3DD63CD667C}" dt="2022-02-09T18:12:09.806" v="962"/>
          <ac:spMkLst>
            <pc:docMk/>
            <pc:sldMk cId="3958985402" sldId="285"/>
            <ac:spMk id="9" creationId="{16C5FA50-8D52-4617-AF91-5C7B1C8352F1}"/>
          </ac:spMkLst>
        </pc:spChg>
        <pc:spChg chg="add">
          <ac:chgData name="Zhigalov Roman" userId="1f97e9fdf7779aa5" providerId="Windows Live" clId="Web-{95B968FB-5C4E-415A-923A-F3DD63CD667C}" dt="2022-02-09T18:12:09.806" v="962"/>
          <ac:spMkLst>
            <pc:docMk/>
            <pc:sldMk cId="3958985402" sldId="285"/>
            <ac:spMk id="11" creationId="{E223798C-12AD-4B0C-A50C-D676347D67CF}"/>
          </ac:spMkLst>
        </pc:spChg>
        <pc:picChg chg="add mod ord">
          <ac:chgData name="Zhigalov Roman" userId="1f97e9fdf7779aa5" providerId="Windows Live" clId="Web-{95B968FB-5C4E-415A-923A-F3DD63CD667C}" dt="2022-02-09T18:12:09.806" v="962"/>
          <ac:picMkLst>
            <pc:docMk/>
            <pc:sldMk cId="3958985402" sldId="285"/>
            <ac:picMk id="4" creationId="{A9855DFD-1C16-4CE6-8133-8AB5C31D7D99}"/>
          </ac:picMkLst>
        </pc:picChg>
      </pc:sldChg>
      <pc:sldChg chg="addSp delSp modSp new mod setBg">
        <pc:chgData name="Zhigalov Roman" userId="1f97e9fdf7779aa5" providerId="Windows Live" clId="Web-{95B968FB-5C4E-415A-923A-F3DD63CD667C}" dt="2022-02-09T18:12:40.478" v="980"/>
        <pc:sldMkLst>
          <pc:docMk/>
          <pc:sldMk cId="1625402779" sldId="286"/>
        </pc:sldMkLst>
        <pc:spChg chg="mod">
          <ac:chgData name="Zhigalov Roman" userId="1f97e9fdf7779aa5" providerId="Windows Live" clId="Web-{95B968FB-5C4E-415A-923A-F3DD63CD667C}" dt="2022-02-09T18:12:40.478" v="980"/>
          <ac:spMkLst>
            <pc:docMk/>
            <pc:sldMk cId="1625402779" sldId="286"/>
            <ac:spMk id="2" creationId="{722405F3-7885-408D-AA99-4940EEDEF6E0}"/>
          </ac:spMkLst>
        </pc:spChg>
        <pc:spChg chg="del">
          <ac:chgData name="Zhigalov Roman" userId="1f97e9fdf7779aa5" providerId="Windows Live" clId="Web-{95B968FB-5C4E-415A-923A-F3DD63CD667C}" dt="2022-02-09T18:12:27.946" v="964"/>
          <ac:spMkLst>
            <pc:docMk/>
            <pc:sldMk cId="1625402779" sldId="286"/>
            <ac:spMk id="3" creationId="{510418D2-714D-4CE6-8DF2-BA4A0B1931E0}"/>
          </ac:spMkLst>
        </pc:spChg>
        <pc:spChg chg="add">
          <ac:chgData name="Zhigalov Roman" userId="1f97e9fdf7779aa5" providerId="Windows Live" clId="Web-{95B968FB-5C4E-415A-923A-F3DD63CD667C}" dt="2022-02-09T18:12:40.478" v="980"/>
          <ac:spMkLst>
            <pc:docMk/>
            <pc:sldMk cId="1625402779" sldId="286"/>
            <ac:spMk id="9" creationId="{16C5FA50-8D52-4617-AF91-5C7B1C8352F1}"/>
          </ac:spMkLst>
        </pc:spChg>
        <pc:spChg chg="add">
          <ac:chgData name="Zhigalov Roman" userId="1f97e9fdf7779aa5" providerId="Windows Live" clId="Web-{95B968FB-5C4E-415A-923A-F3DD63CD667C}" dt="2022-02-09T18:12:40.478" v="980"/>
          <ac:spMkLst>
            <pc:docMk/>
            <pc:sldMk cId="1625402779" sldId="286"/>
            <ac:spMk id="11" creationId="{E223798C-12AD-4B0C-A50C-D676347D67CF}"/>
          </ac:spMkLst>
        </pc:spChg>
        <pc:picChg chg="add mod ord">
          <ac:chgData name="Zhigalov Roman" userId="1f97e9fdf7779aa5" providerId="Windows Live" clId="Web-{95B968FB-5C4E-415A-923A-F3DD63CD667C}" dt="2022-02-09T18:12:40.478" v="980"/>
          <ac:picMkLst>
            <pc:docMk/>
            <pc:sldMk cId="1625402779" sldId="286"/>
            <ac:picMk id="4" creationId="{C10AEA08-DAB0-4086-B11C-4A5C114FE923}"/>
          </ac:picMkLst>
        </pc:picChg>
      </pc:sldChg>
      <pc:sldChg chg="addSp delSp modSp new mod setBg">
        <pc:chgData name="Zhigalov Roman" userId="1f97e9fdf7779aa5" providerId="Windows Live" clId="Web-{95B968FB-5C4E-415A-923A-F3DD63CD667C}" dt="2022-02-09T18:13:02.478" v="991"/>
        <pc:sldMkLst>
          <pc:docMk/>
          <pc:sldMk cId="2017604022" sldId="287"/>
        </pc:sldMkLst>
        <pc:spChg chg="mod">
          <ac:chgData name="Zhigalov Roman" userId="1f97e9fdf7779aa5" providerId="Windows Live" clId="Web-{95B968FB-5C4E-415A-923A-F3DD63CD667C}" dt="2022-02-09T18:13:02.478" v="991"/>
          <ac:spMkLst>
            <pc:docMk/>
            <pc:sldMk cId="2017604022" sldId="287"/>
            <ac:spMk id="2" creationId="{60FEBE95-2A87-4B1C-9B29-3C8DCA6AED57}"/>
          </ac:spMkLst>
        </pc:spChg>
        <pc:spChg chg="del">
          <ac:chgData name="Zhigalov Roman" userId="1f97e9fdf7779aa5" providerId="Windows Live" clId="Web-{95B968FB-5C4E-415A-923A-F3DD63CD667C}" dt="2022-02-09T18:12:55.587" v="982"/>
          <ac:spMkLst>
            <pc:docMk/>
            <pc:sldMk cId="2017604022" sldId="287"/>
            <ac:spMk id="3" creationId="{5951839E-F584-43B0-AB0B-1AC7DB4BEB1E}"/>
          </ac:spMkLst>
        </pc:spChg>
        <pc:spChg chg="add">
          <ac:chgData name="Zhigalov Roman" userId="1f97e9fdf7779aa5" providerId="Windows Live" clId="Web-{95B968FB-5C4E-415A-923A-F3DD63CD667C}" dt="2022-02-09T18:13:02.478" v="991"/>
          <ac:spMkLst>
            <pc:docMk/>
            <pc:sldMk cId="2017604022" sldId="287"/>
            <ac:spMk id="9" creationId="{16C5FA50-8D52-4617-AF91-5C7B1C8352F1}"/>
          </ac:spMkLst>
        </pc:spChg>
        <pc:spChg chg="add">
          <ac:chgData name="Zhigalov Roman" userId="1f97e9fdf7779aa5" providerId="Windows Live" clId="Web-{95B968FB-5C4E-415A-923A-F3DD63CD667C}" dt="2022-02-09T18:13:02.478" v="991"/>
          <ac:spMkLst>
            <pc:docMk/>
            <pc:sldMk cId="2017604022" sldId="287"/>
            <ac:spMk id="11" creationId="{E223798C-12AD-4B0C-A50C-D676347D67CF}"/>
          </ac:spMkLst>
        </pc:spChg>
        <pc:picChg chg="add mod ord">
          <ac:chgData name="Zhigalov Roman" userId="1f97e9fdf7779aa5" providerId="Windows Live" clId="Web-{95B968FB-5C4E-415A-923A-F3DD63CD667C}" dt="2022-02-09T18:13:02.478" v="991"/>
          <ac:picMkLst>
            <pc:docMk/>
            <pc:sldMk cId="2017604022" sldId="287"/>
            <ac:picMk id="4" creationId="{19C241A1-D9C0-4051-9C6C-87F0FBC29D0F}"/>
          </ac:picMkLst>
        </pc:picChg>
      </pc:sldChg>
      <pc:sldChg chg="addSp delSp modSp new mod setBg">
        <pc:chgData name="Zhigalov Roman" userId="1f97e9fdf7779aa5" providerId="Windows Live" clId="Web-{95B968FB-5C4E-415A-923A-F3DD63CD667C}" dt="2022-02-09T18:13:24.275" v="994"/>
        <pc:sldMkLst>
          <pc:docMk/>
          <pc:sldMk cId="2987193764" sldId="288"/>
        </pc:sldMkLst>
        <pc:spChg chg="del">
          <ac:chgData name="Zhigalov Roman" userId="1f97e9fdf7779aa5" providerId="Windows Live" clId="Web-{95B968FB-5C4E-415A-923A-F3DD63CD667C}" dt="2022-02-09T18:13:24.275" v="994"/>
          <ac:spMkLst>
            <pc:docMk/>
            <pc:sldMk cId="2987193764" sldId="288"/>
            <ac:spMk id="2" creationId="{1F9E8BC5-A058-443A-A4D8-216A3E324DC2}"/>
          </ac:spMkLst>
        </pc:spChg>
        <pc:spChg chg="del">
          <ac:chgData name="Zhigalov Roman" userId="1f97e9fdf7779aa5" providerId="Windows Live" clId="Web-{95B968FB-5C4E-415A-923A-F3DD63CD667C}" dt="2022-02-09T18:13:21.322" v="993"/>
          <ac:spMkLst>
            <pc:docMk/>
            <pc:sldMk cId="2987193764" sldId="288"/>
            <ac:spMk id="3" creationId="{EE41A069-7D68-4535-9FCE-4CA06C8195E6}"/>
          </ac:spMkLst>
        </pc:spChg>
        <pc:spChg chg="add">
          <ac:chgData name="Zhigalov Roman" userId="1f97e9fdf7779aa5" providerId="Windows Live" clId="Web-{95B968FB-5C4E-415A-923A-F3DD63CD667C}" dt="2022-02-09T18:13:24.275" v="994"/>
          <ac:spMkLst>
            <pc:docMk/>
            <pc:sldMk cId="2987193764" sldId="288"/>
            <ac:spMk id="9" creationId="{3DAD86CA-8235-409B-982B-5E7A033E2392}"/>
          </ac:spMkLst>
        </pc:spChg>
        <pc:spChg chg="add">
          <ac:chgData name="Zhigalov Roman" userId="1f97e9fdf7779aa5" providerId="Windows Live" clId="Web-{95B968FB-5C4E-415A-923A-F3DD63CD667C}" dt="2022-02-09T18:13:24.275" v="994"/>
          <ac:spMkLst>
            <pc:docMk/>
            <pc:sldMk cId="2987193764" sldId="288"/>
            <ac:spMk id="11" creationId="{9F234FBA-3501-47B4-AE0C-AA4AFBC8F603}"/>
          </ac:spMkLst>
        </pc:spChg>
        <pc:spChg chg="add">
          <ac:chgData name="Zhigalov Roman" userId="1f97e9fdf7779aa5" providerId="Windows Live" clId="Web-{95B968FB-5C4E-415A-923A-F3DD63CD667C}" dt="2022-02-09T18:13:24.275" v="994"/>
          <ac:spMkLst>
            <pc:docMk/>
            <pc:sldMk cId="2987193764" sldId="288"/>
            <ac:spMk id="13" creationId="{B5EF893B-0491-416E-9D33-BADE9600792A}"/>
          </ac:spMkLst>
        </pc:spChg>
        <pc:picChg chg="add mod ord">
          <ac:chgData name="Zhigalov Roman" userId="1f97e9fdf7779aa5" providerId="Windows Live" clId="Web-{95B968FB-5C4E-415A-923A-F3DD63CD667C}" dt="2022-02-09T18:13:24.275" v="994"/>
          <ac:picMkLst>
            <pc:docMk/>
            <pc:sldMk cId="2987193764" sldId="288"/>
            <ac:picMk id="4" creationId="{5BBDF6B4-E884-4ED4-B37E-B1DF83CF1ADE}"/>
          </ac:picMkLst>
        </pc:picChg>
        <pc:cxnChg chg="add">
          <ac:chgData name="Zhigalov Roman" userId="1f97e9fdf7779aa5" providerId="Windows Live" clId="Web-{95B968FB-5C4E-415A-923A-F3DD63CD667C}" dt="2022-02-09T18:13:24.275" v="994"/>
          <ac:cxnSpMkLst>
            <pc:docMk/>
            <pc:sldMk cId="2987193764" sldId="288"/>
            <ac:cxnSpMk id="15" creationId="{469F4FF8-F8B0-4630-BA1B-0D8B324CD5FF}"/>
          </ac:cxnSpMkLst>
        </pc:cxnChg>
      </pc:sldChg>
      <pc:sldChg chg="addSp modSp new mod setBg">
        <pc:chgData name="Zhigalov Roman" userId="1f97e9fdf7779aa5" providerId="Windows Live" clId="Web-{95B968FB-5C4E-415A-923A-F3DD63CD667C}" dt="2022-02-09T18:13:48.228" v="1001"/>
        <pc:sldMkLst>
          <pc:docMk/>
          <pc:sldMk cId="4246085889" sldId="289"/>
        </pc:sldMkLst>
        <pc:spChg chg="mod">
          <ac:chgData name="Zhigalov Roman" userId="1f97e9fdf7779aa5" providerId="Windows Live" clId="Web-{95B968FB-5C4E-415A-923A-F3DD63CD667C}" dt="2022-02-09T18:13:48.228" v="1001"/>
          <ac:spMkLst>
            <pc:docMk/>
            <pc:sldMk cId="4246085889" sldId="289"/>
            <ac:spMk id="2" creationId="{DFC748C5-9EE7-4A48-9E7D-D16F40898DDD}"/>
          </ac:spMkLst>
        </pc:spChg>
        <pc:spChg chg="mod">
          <ac:chgData name="Zhigalov Roman" userId="1f97e9fdf7779aa5" providerId="Windows Live" clId="Web-{95B968FB-5C4E-415A-923A-F3DD63CD667C}" dt="2022-02-09T18:13:48.228" v="1001"/>
          <ac:spMkLst>
            <pc:docMk/>
            <pc:sldMk cId="4246085889" sldId="289"/>
            <ac:spMk id="3" creationId="{3D6B15AC-BADE-4EF3-980E-291F5038D4A7}"/>
          </ac:spMkLst>
        </pc:spChg>
        <pc:spChg chg="add">
          <ac:chgData name="Zhigalov Roman" userId="1f97e9fdf7779aa5" providerId="Windows Live" clId="Web-{95B968FB-5C4E-415A-923A-F3DD63CD667C}" dt="2022-02-09T18:13:48.228" v="1001"/>
          <ac:spMkLst>
            <pc:docMk/>
            <pc:sldMk cId="4246085889" sldId="289"/>
            <ac:spMk id="8" creationId="{4522B21E-B2B9-4C72-9A71-C87EFD137480}"/>
          </ac:spMkLst>
        </pc:spChg>
        <pc:spChg chg="add">
          <ac:chgData name="Zhigalov Roman" userId="1f97e9fdf7779aa5" providerId="Windows Live" clId="Web-{95B968FB-5C4E-415A-923A-F3DD63CD667C}" dt="2022-02-09T18:13:48.228" v="1001"/>
          <ac:spMkLst>
            <pc:docMk/>
            <pc:sldMk cId="4246085889" sldId="289"/>
            <ac:spMk id="10" creationId="{5EB7D2A2-F448-44D4-938C-DC84CBCB3B1E}"/>
          </ac:spMkLst>
        </pc:spChg>
        <pc:spChg chg="add">
          <ac:chgData name="Zhigalov Roman" userId="1f97e9fdf7779aa5" providerId="Windows Live" clId="Web-{95B968FB-5C4E-415A-923A-F3DD63CD667C}" dt="2022-02-09T18:13:48.228" v="1001"/>
          <ac:spMkLst>
            <pc:docMk/>
            <pc:sldMk cId="4246085889" sldId="289"/>
            <ac:spMk id="12" creationId="{871AEA07-1E14-44B4-8E55-64EF049CD66F}"/>
          </ac:spMkLst>
        </pc:spChg>
        <pc:cxnChg chg="add">
          <ac:chgData name="Zhigalov Roman" userId="1f97e9fdf7779aa5" providerId="Windows Live" clId="Web-{95B968FB-5C4E-415A-923A-F3DD63CD667C}" dt="2022-02-09T18:13:48.228" v="1001"/>
          <ac:cxnSpMkLst>
            <pc:docMk/>
            <pc:sldMk cId="4246085889" sldId="289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95B968FB-5C4E-415A-923A-F3DD63CD667C}" dt="2022-02-09T18:24:23.605" v="1297"/>
        <pc:sldMkLst>
          <pc:docMk/>
          <pc:sldMk cId="3360363556" sldId="290"/>
        </pc:sldMkLst>
        <pc:spChg chg="mod">
          <ac:chgData name="Zhigalov Roman" userId="1f97e9fdf7779aa5" providerId="Windows Live" clId="Web-{95B968FB-5C4E-415A-923A-F3DD63CD667C}" dt="2022-02-09T18:24:23.605" v="1297"/>
          <ac:spMkLst>
            <pc:docMk/>
            <pc:sldMk cId="3360363556" sldId="290"/>
            <ac:spMk id="2" creationId="{FDD6A7C6-9710-49ED-AADC-EBCCD8B2A4F3}"/>
          </ac:spMkLst>
        </pc:spChg>
        <pc:spChg chg="mod">
          <ac:chgData name="Zhigalov Roman" userId="1f97e9fdf7779aa5" providerId="Windows Live" clId="Web-{95B968FB-5C4E-415A-923A-F3DD63CD667C}" dt="2022-02-09T18:24:23.605" v="1297"/>
          <ac:spMkLst>
            <pc:docMk/>
            <pc:sldMk cId="3360363556" sldId="290"/>
            <ac:spMk id="3" creationId="{88D31944-FEA5-4C23-A2D2-714C5F33DB62}"/>
          </ac:spMkLst>
        </pc:spChg>
        <pc:spChg chg="add">
          <ac:chgData name="Zhigalov Roman" userId="1f97e9fdf7779aa5" providerId="Windows Live" clId="Web-{95B968FB-5C4E-415A-923A-F3DD63CD667C}" dt="2022-02-09T18:24:23.605" v="1297"/>
          <ac:spMkLst>
            <pc:docMk/>
            <pc:sldMk cId="3360363556" sldId="290"/>
            <ac:spMk id="8" creationId="{DBF61EA3-B236-439E-9C0B-340980D56BEE}"/>
          </ac:spMkLst>
        </pc:spChg>
        <pc:spChg chg="add">
          <ac:chgData name="Zhigalov Roman" userId="1f97e9fdf7779aa5" providerId="Windows Live" clId="Web-{95B968FB-5C4E-415A-923A-F3DD63CD667C}" dt="2022-02-09T18:24:23.605" v="1297"/>
          <ac:spMkLst>
            <pc:docMk/>
            <pc:sldMk cId="3360363556" sldId="290"/>
            <ac:spMk id="14" creationId="{E659831F-0D9A-4C63-9EBB-8435B85A440F}"/>
          </ac:spMkLst>
        </pc:spChg>
        <pc:grpChg chg="add">
          <ac:chgData name="Zhigalov Roman" userId="1f97e9fdf7779aa5" providerId="Windows Live" clId="Web-{95B968FB-5C4E-415A-923A-F3DD63CD667C}" dt="2022-02-09T18:24:23.605" v="1297"/>
          <ac:grpSpMkLst>
            <pc:docMk/>
            <pc:sldMk cId="3360363556" sldId="290"/>
            <ac:grpSpMk id="10" creationId="{28FAF094-D087-493F-8DF9-A486C2D6BBAA}"/>
          </ac:grpSpMkLst>
        </pc:grpChg>
      </pc:sldChg>
    </pc:docChg>
  </pc:docChgLst>
  <pc:docChgLst>
    <pc:chgData name="Zhigalov Roman" userId="1f97e9fdf7779aa5" providerId="Windows Live" clId="Web-{2951761A-57EB-4E9B-BD23-1D0A44F00D6F}"/>
    <pc:docChg chg="addSld modSld">
      <pc:chgData name="Zhigalov Roman" userId="1f97e9fdf7779aa5" providerId="Windows Live" clId="Web-{2951761A-57EB-4E9B-BD23-1D0A44F00D6F}" dt="2022-02-09T19:08:11.247" v="549" actId="20577"/>
      <pc:docMkLst>
        <pc:docMk/>
      </pc:docMkLst>
      <pc:sldChg chg="modSp">
        <pc:chgData name="Zhigalov Roman" userId="1f97e9fdf7779aa5" providerId="Windows Live" clId="Web-{2951761A-57EB-4E9B-BD23-1D0A44F00D6F}" dt="2022-02-09T18:47:15.436" v="12" actId="20577"/>
        <pc:sldMkLst>
          <pc:docMk/>
          <pc:sldMk cId="3360363556" sldId="290"/>
        </pc:sldMkLst>
        <pc:spChg chg="mod">
          <ac:chgData name="Zhigalov Roman" userId="1f97e9fdf7779aa5" providerId="Windows Live" clId="Web-{2951761A-57EB-4E9B-BD23-1D0A44F00D6F}" dt="2022-02-09T18:47:15.436" v="12" actId="20577"/>
          <ac:spMkLst>
            <pc:docMk/>
            <pc:sldMk cId="3360363556" sldId="290"/>
            <ac:spMk id="2" creationId="{FDD6A7C6-9710-49ED-AADC-EBCCD8B2A4F3}"/>
          </ac:spMkLst>
        </pc:spChg>
      </pc:sldChg>
      <pc:sldChg chg="new">
        <pc:chgData name="Zhigalov Roman" userId="1f97e9fdf7779aa5" providerId="Windows Live" clId="Web-{2951761A-57EB-4E9B-BD23-1D0A44F00D6F}" dt="2022-02-09T18:47:00.327" v="0"/>
        <pc:sldMkLst>
          <pc:docMk/>
          <pc:sldMk cId="3739856768" sldId="291"/>
        </pc:sldMkLst>
      </pc:sldChg>
      <pc:sldChg chg="addSp delSp modSp new mod setBg">
        <pc:chgData name="Zhigalov Roman" userId="1f97e9fdf7779aa5" providerId="Windows Live" clId="Web-{2951761A-57EB-4E9B-BD23-1D0A44F00D6F}" dt="2022-02-09T18:48:08.359" v="25"/>
        <pc:sldMkLst>
          <pc:docMk/>
          <pc:sldMk cId="3602678074" sldId="292"/>
        </pc:sldMkLst>
        <pc:spChg chg="mod">
          <ac:chgData name="Zhigalov Roman" userId="1f97e9fdf7779aa5" providerId="Windows Live" clId="Web-{2951761A-57EB-4E9B-BD23-1D0A44F00D6F}" dt="2022-02-09T18:48:08.359" v="25"/>
          <ac:spMkLst>
            <pc:docMk/>
            <pc:sldMk cId="3602678074" sldId="292"/>
            <ac:spMk id="2" creationId="{0FAC2318-D43B-47BA-8CEF-26C54F1D0451}"/>
          </ac:spMkLst>
        </pc:spChg>
        <pc:spChg chg="del">
          <ac:chgData name="Zhigalov Roman" userId="1f97e9fdf7779aa5" providerId="Windows Live" clId="Web-{2951761A-57EB-4E9B-BD23-1D0A44F00D6F}" dt="2022-02-09T18:47:59.703" v="22"/>
          <ac:spMkLst>
            <pc:docMk/>
            <pc:sldMk cId="3602678074" sldId="292"/>
            <ac:spMk id="3" creationId="{D8723FB9-13DF-48B8-A702-AF3BE7930BEF}"/>
          </ac:spMkLst>
        </pc:spChg>
        <pc:spChg chg="mod">
          <ac:chgData name="Zhigalov Roman" userId="1f97e9fdf7779aa5" providerId="Windows Live" clId="Web-{2951761A-57EB-4E9B-BD23-1D0A44F00D6F}" dt="2022-02-09T18:48:08.359" v="25"/>
          <ac:spMkLst>
            <pc:docMk/>
            <pc:sldMk cId="3602678074" sldId="292"/>
            <ac:spMk id="4" creationId="{89043526-371A-4DC5-B0FF-C0E88F064B24}"/>
          </ac:spMkLst>
        </pc:spChg>
        <pc:spChg chg="add del">
          <ac:chgData name="Zhigalov Roman" userId="1f97e9fdf7779aa5" providerId="Windows Live" clId="Web-{2951761A-57EB-4E9B-BD23-1D0A44F00D6F}" dt="2022-02-09T18:48:08.344" v="24"/>
          <ac:spMkLst>
            <pc:docMk/>
            <pc:sldMk cId="3602678074" sldId="292"/>
            <ac:spMk id="10" creationId="{F13C74B1-5B17-4795-BED0-7140497B445A}"/>
          </ac:spMkLst>
        </pc:spChg>
        <pc:spChg chg="add del">
          <ac:chgData name="Zhigalov Roman" userId="1f97e9fdf7779aa5" providerId="Windows Live" clId="Web-{2951761A-57EB-4E9B-BD23-1D0A44F00D6F}" dt="2022-02-09T18:48:08.344" v="24"/>
          <ac:spMkLst>
            <pc:docMk/>
            <pc:sldMk cId="3602678074" sldId="292"/>
            <ac:spMk id="12" creationId="{D4974D33-8DC5-464E-8C6D-BE58F0669C17}"/>
          </ac:spMkLst>
        </pc:spChg>
        <pc:spChg chg="add">
          <ac:chgData name="Zhigalov Roman" userId="1f97e9fdf7779aa5" providerId="Windows Live" clId="Web-{2951761A-57EB-4E9B-BD23-1D0A44F00D6F}" dt="2022-02-09T18:48:08.359" v="25"/>
          <ac:spMkLst>
            <pc:docMk/>
            <pc:sldMk cId="3602678074" sldId="292"/>
            <ac:spMk id="14" creationId="{5E39A796-BE83-48B1-B33F-35C4A32AAB57}"/>
          </ac:spMkLst>
        </pc:spChg>
        <pc:spChg chg="add">
          <ac:chgData name="Zhigalov Roman" userId="1f97e9fdf7779aa5" providerId="Windows Live" clId="Web-{2951761A-57EB-4E9B-BD23-1D0A44F00D6F}" dt="2022-02-09T18:48:08.359" v="25"/>
          <ac:spMkLst>
            <pc:docMk/>
            <pc:sldMk cId="3602678074" sldId="292"/>
            <ac:spMk id="15" creationId="{72F84B47-E267-4194-8194-831DB7B5547F}"/>
          </ac:spMkLst>
        </pc:spChg>
        <pc:picChg chg="add mod ord">
          <ac:chgData name="Zhigalov Roman" userId="1f97e9fdf7779aa5" providerId="Windows Live" clId="Web-{2951761A-57EB-4E9B-BD23-1D0A44F00D6F}" dt="2022-02-09T18:48:08.359" v="25"/>
          <ac:picMkLst>
            <pc:docMk/>
            <pc:sldMk cId="3602678074" sldId="292"/>
            <ac:picMk id="5" creationId="{11118D3D-3783-4886-920E-120DF5E79762}"/>
          </ac:picMkLst>
        </pc:picChg>
      </pc:sldChg>
      <pc:sldChg chg="addSp modSp new mod setBg">
        <pc:chgData name="Zhigalov Roman" userId="1f97e9fdf7779aa5" providerId="Windows Live" clId="Web-{2951761A-57EB-4E9B-BD23-1D0A44F00D6F}" dt="2022-02-09T18:52:59.319" v="203"/>
        <pc:sldMkLst>
          <pc:docMk/>
          <pc:sldMk cId="1241350189" sldId="293"/>
        </pc:sldMkLst>
        <pc:spChg chg="mod">
          <ac:chgData name="Zhigalov Roman" userId="1f97e9fdf7779aa5" providerId="Windows Live" clId="Web-{2951761A-57EB-4E9B-BD23-1D0A44F00D6F}" dt="2022-02-09T18:52:59.319" v="203"/>
          <ac:spMkLst>
            <pc:docMk/>
            <pc:sldMk cId="1241350189" sldId="293"/>
            <ac:spMk id="2" creationId="{54CE91AE-15B4-4CE0-A4E5-EBAD2213D43A}"/>
          </ac:spMkLst>
        </pc:spChg>
        <pc:spChg chg="mod">
          <ac:chgData name="Zhigalov Roman" userId="1f97e9fdf7779aa5" providerId="Windows Live" clId="Web-{2951761A-57EB-4E9B-BD23-1D0A44F00D6F}" dt="2022-02-09T18:52:59.319" v="203"/>
          <ac:spMkLst>
            <pc:docMk/>
            <pc:sldMk cId="1241350189" sldId="293"/>
            <ac:spMk id="3" creationId="{45214087-3576-402A-A328-0BA7702501E9}"/>
          </ac:spMkLst>
        </pc:spChg>
        <pc:spChg chg="add">
          <ac:chgData name="Zhigalov Roman" userId="1f97e9fdf7779aa5" providerId="Windows Live" clId="Web-{2951761A-57EB-4E9B-BD23-1D0A44F00D6F}" dt="2022-02-09T18:52:59.319" v="203"/>
          <ac:spMkLst>
            <pc:docMk/>
            <pc:sldMk cId="1241350189" sldId="293"/>
            <ac:spMk id="8" creationId="{DBF61EA3-B236-439E-9C0B-340980D56BEE}"/>
          </ac:spMkLst>
        </pc:spChg>
        <pc:spChg chg="add">
          <ac:chgData name="Zhigalov Roman" userId="1f97e9fdf7779aa5" providerId="Windows Live" clId="Web-{2951761A-57EB-4E9B-BD23-1D0A44F00D6F}" dt="2022-02-09T18:52:59.319" v="203"/>
          <ac:spMkLst>
            <pc:docMk/>
            <pc:sldMk cId="1241350189" sldId="293"/>
            <ac:spMk id="14" creationId="{E659831F-0D9A-4C63-9EBB-8435B85A440F}"/>
          </ac:spMkLst>
        </pc:spChg>
        <pc:grpChg chg="add">
          <ac:chgData name="Zhigalov Roman" userId="1f97e9fdf7779aa5" providerId="Windows Live" clId="Web-{2951761A-57EB-4E9B-BD23-1D0A44F00D6F}" dt="2022-02-09T18:52:59.319" v="203"/>
          <ac:grpSpMkLst>
            <pc:docMk/>
            <pc:sldMk cId="1241350189" sldId="293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2951761A-57EB-4E9B-BD23-1D0A44F00D6F}" dt="2022-02-09T18:56:07.370" v="206"/>
        <pc:sldMkLst>
          <pc:docMk/>
          <pc:sldMk cId="1083897569" sldId="294"/>
        </pc:sldMkLst>
        <pc:spChg chg="del">
          <ac:chgData name="Zhigalov Roman" userId="1f97e9fdf7779aa5" providerId="Windows Live" clId="Web-{2951761A-57EB-4E9B-BD23-1D0A44F00D6F}" dt="2022-02-09T18:56:07.370" v="206"/>
          <ac:spMkLst>
            <pc:docMk/>
            <pc:sldMk cId="1083897569" sldId="294"/>
            <ac:spMk id="2" creationId="{22B24DF4-4F9E-4378-BF77-5A46505110C9}"/>
          </ac:spMkLst>
        </pc:spChg>
        <pc:spChg chg="del">
          <ac:chgData name="Zhigalov Roman" userId="1f97e9fdf7779aa5" providerId="Windows Live" clId="Web-{2951761A-57EB-4E9B-BD23-1D0A44F00D6F}" dt="2022-02-09T18:55:58.417" v="205"/>
          <ac:spMkLst>
            <pc:docMk/>
            <pc:sldMk cId="1083897569" sldId="294"/>
            <ac:spMk id="3" creationId="{54C5290D-DDEA-4B9D-8437-4820233311FD}"/>
          </ac:spMkLst>
        </pc:spChg>
        <pc:spChg chg="add">
          <ac:chgData name="Zhigalov Roman" userId="1f97e9fdf7779aa5" providerId="Windows Live" clId="Web-{2951761A-57EB-4E9B-BD23-1D0A44F00D6F}" dt="2022-02-09T18:56:07.370" v="206"/>
          <ac:spMkLst>
            <pc:docMk/>
            <pc:sldMk cId="1083897569" sldId="294"/>
            <ac:spMk id="9" creationId="{3DAD86CA-8235-409B-982B-5E7A033E2392}"/>
          </ac:spMkLst>
        </pc:spChg>
        <pc:spChg chg="add">
          <ac:chgData name="Zhigalov Roman" userId="1f97e9fdf7779aa5" providerId="Windows Live" clId="Web-{2951761A-57EB-4E9B-BD23-1D0A44F00D6F}" dt="2022-02-09T18:56:07.370" v="206"/>
          <ac:spMkLst>
            <pc:docMk/>
            <pc:sldMk cId="1083897569" sldId="294"/>
            <ac:spMk id="11" creationId="{9F234FBA-3501-47B4-AE0C-AA4AFBC8F603}"/>
          </ac:spMkLst>
        </pc:spChg>
        <pc:spChg chg="add">
          <ac:chgData name="Zhigalov Roman" userId="1f97e9fdf7779aa5" providerId="Windows Live" clId="Web-{2951761A-57EB-4E9B-BD23-1D0A44F00D6F}" dt="2022-02-09T18:56:07.370" v="206"/>
          <ac:spMkLst>
            <pc:docMk/>
            <pc:sldMk cId="1083897569" sldId="294"/>
            <ac:spMk id="13" creationId="{B5EF893B-0491-416E-9D33-BADE9600792A}"/>
          </ac:spMkLst>
        </pc:spChg>
        <pc:picChg chg="add mod ord">
          <ac:chgData name="Zhigalov Roman" userId="1f97e9fdf7779aa5" providerId="Windows Live" clId="Web-{2951761A-57EB-4E9B-BD23-1D0A44F00D6F}" dt="2022-02-09T18:56:07.370" v="206"/>
          <ac:picMkLst>
            <pc:docMk/>
            <pc:sldMk cId="1083897569" sldId="294"/>
            <ac:picMk id="4" creationId="{B7CE5592-9E92-4758-9900-192A29662AF9}"/>
          </ac:picMkLst>
        </pc:picChg>
        <pc:cxnChg chg="add">
          <ac:chgData name="Zhigalov Roman" userId="1f97e9fdf7779aa5" providerId="Windows Live" clId="Web-{2951761A-57EB-4E9B-BD23-1D0A44F00D6F}" dt="2022-02-09T18:56:07.370" v="206"/>
          <ac:cxnSpMkLst>
            <pc:docMk/>
            <pc:sldMk cId="1083897569" sldId="294"/>
            <ac:cxnSpMk id="15" creationId="{469F4FF8-F8B0-4630-BA1B-0D8B324CD5FF}"/>
          </ac:cxnSpMkLst>
        </pc:cxnChg>
      </pc:sldChg>
      <pc:sldChg chg="addSp modSp new mod setBg">
        <pc:chgData name="Zhigalov Roman" userId="1f97e9fdf7779aa5" providerId="Windows Live" clId="Web-{2951761A-57EB-4E9B-BD23-1D0A44F00D6F}" dt="2022-02-09T18:58:58.749" v="310"/>
        <pc:sldMkLst>
          <pc:docMk/>
          <pc:sldMk cId="3620823887" sldId="295"/>
        </pc:sldMkLst>
        <pc:spChg chg="mod">
          <ac:chgData name="Zhigalov Roman" userId="1f97e9fdf7779aa5" providerId="Windows Live" clId="Web-{2951761A-57EB-4E9B-BD23-1D0A44F00D6F}" dt="2022-02-09T18:58:58.749" v="310"/>
          <ac:spMkLst>
            <pc:docMk/>
            <pc:sldMk cId="3620823887" sldId="295"/>
            <ac:spMk id="2" creationId="{57A7BFB3-D890-4837-B05B-BA0A842B6404}"/>
          </ac:spMkLst>
        </pc:spChg>
        <pc:spChg chg="mod">
          <ac:chgData name="Zhigalov Roman" userId="1f97e9fdf7779aa5" providerId="Windows Live" clId="Web-{2951761A-57EB-4E9B-BD23-1D0A44F00D6F}" dt="2022-02-09T18:58:58.749" v="310"/>
          <ac:spMkLst>
            <pc:docMk/>
            <pc:sldMk cId="3620823887" sldId="295"/>
            <ac:spMk id="3" creationId="{0C639455-BCD7-4390-A810-F7199B939FF7}"/>
          </ac:spMkLst>
        </pc:spChg>
        <pc:spChg chg="add">
          <ac:chgData name="Zhigalov Roman" userId="1f97e9fdf7779aa5" providerId="Windows Live" clId="Web-{2951761A-57EB-4E9B-BD23-1D0A44F00D6F}" dt="2022-02-09T18:58:58.749" v="310"/>
          <ac:spMkLst>
            <pc:docMk/>
            <pc:sldMk cId="3620823887" sldId="295"/>
            <ac:spMk id="8" creationId="{DBF61EA3-B236-439E-9C0B-340980D56BEE}"/>
          </ac:spMkLst>
        </pc:spChg>
        <pc:spChg chg="add">
          <ac:chgData name="Zhigalov Roman" userId="1f97e9fdf7779aa5" providerId="Windows Live" clId="Web-{2951761A-57EB-4E9B-BD23-1D0A44F00D6F}" dt="2022-02-09T18:58:58.749" v="310"/>
          <ac:spMkLst>
            <pc:docMk/>
            <pc:sldMk cId="3620823887" sldId="295"/>
            <ac:spMk id="14" creationId="{E659831F-0D9A-4C63-9EBB-8435B85A440F}"/>
          </ac:spMkLst>
        </pc:spChg>
        <pc:grpChg chg="add">
          <ac:chgData name="Zhigalov Roman" userId="1f97e9fdf7779aa5" providerId="Windows Live" clId="Web-{2951761A-57EB-4E9B-BD23-1D0A44F00D6F}" dt="2022-02-09T18:58:58.749" v="310"/>
          <ac:grpSpMkLst>
            <pc:docMk/>
            <pc:sldMk cId="3620823887" sldId="295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2951761A-57EB-4E9B-BD23-1D0A44F00D6F}" dt="2022-02-09T19:00:42.767" v="321"/>
        <pc:sldMkLst>
          <pc:docMk/>
          <pc:sldMk cId="4042431709" sldId="296"/>
        </pc:sldMkLst>
        <pc:spChg chg="mod">
          <ac:chgData name="Zhigalov Roman" userId="1f97e9fdf7779aa5" providerId="Windows Live" clId="Web-{2951761A-57EB-4E9B-BD23-1D0A44F00D6F}" dt="2022-02-09T19:00:42.767" v="321"/>
          <ac:spMkLst>
            <pc:docMk/>
            <pc:sldMk cId="4042431709" sldId="296"/>
            <ac:spMk id="2" creationId="{1D43A490-B195-4AEB-804E-3FA41605FF5E}"/>
          </ac:spMkLst>
        </pc:spChg>
        <pc:spChg chg="mod">
          <ac:chgData name="Zhigalov Roman" userId="1f97e9fdf7779aa5" providerId="Windows Live" clId="Web-{2951761A-57EB-4E9B-BD23-1D0A44F00D6F}" dt="2022-02-09T19:00:42.767" v="321"/>
          <ac:spMkLst>
            <pc:docMk/>
            <pc:sldMk cId="4042431709" sldId="296"/>
            <ac:spMk id="3" creationId="{98D5EA24-C8A7-41FD-B19A-69A3D3592C5D}"/>
          </ac:spMkLst>
        </pc:spChg>
        <pc:spChg chg="add">
          <ac:chgData name="Zhigalov Roman" userId="1f97e9fdf7779aa5" providerId="Windows Live" clId="Web-{2951761A-57EB-4E9B-BD23-1D0A44F00D6F}" dt="2022-02-09T19:00:42.767" v="321"/>
          <ac:spMkLst>
            <pc:docMk/>
            <pc:sldMk cId="4042431709" sldId="296"/>
            <ac:spMk id="8" creationId="{4522B21E-B2B9-4C72-9A71-C87EFD137480}"/>
          </ac:spMkLst>
        </pc:spChg>
        <pc:spChg chg="add">
          <ac:chgData name="Zhigalov Roman" userId="1f97e9fdf7779aa5" providerId="Windows Live" clId="Web-{2951761A-57EB-4E9B-BD23-1D0A44F00D6F}" dt="2022-02-09T19:00:42.767" v="321"/>
          <ac:spMkLst>
            <pc:docMk/>
            <pc:sldMk cId="4042431709" sldId="296"/>
            <ac:spMk id="10" creationId="{5EB7D2A2-F448-44D4-938C-DC84CBCB3B1E}"/>
          </ac:spMkLst>
        </pc:spChg>
        <pc:spChg chg="add">
          <ac:chgData name="Zhigalov Roman" userId="1f97e9fdf7779aa5" providerId="Windows Live" clId="Web-{2951761A-57EB-4E9B-BD23-1D0A44F00D6F}" dt="2022-02-09T19:00:42.767" v="321"/>
          <ac:spMkLst>
            <pc:docMk/>
            <pc:sldMk cId="4042431709" sldId="296"/>
            <ac:spMk id="12" creationId="{871AEA07-1E14-44B4-8E55-64EF049CD66F}"/>
          </ac:spMkLst>
        </pc:spChg>
        <pc:cxnChg chg="add">
          <ac:chgData name="Zhigalov Roman" userId="1f97e9fdf7779aa5" providerId="Windows Live" clId="Web-{2951761A-57EB-4E9B-BD23-1D0A44F00D6F}" dt="2022-02-09T19:00:42.767" v="321"/>
          <ac:cxnSpMkLst>
            <pc:docMk/>
            <pc:sldMk cId="4042431709" sldId="296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2951761A-57EB-4E9B-BD23-1D0A44F00D6F}" dt="2022-02-09T19:01:35.691" v="339"/>
        <pc:sldMkLst>
          <pc:docMk/>
          <pc:sldMk cId="1751125015" sldId="297"/>
        </pc:sldMkLst>
        <pc:spChg chg="mod">
          <ac:chgData name="Zhigalov Roman" userId="1f97e9fdf7779aa5" providerId="Windows Live" clId="Web-{2951761A-57EB-4E9B-BD23-1D0A44F00D6F}" dt="2022-02-09T19:01:13.143" v="338"/>
          <ac:spMkLst>
            <pc:docMk/>
            <pc:sldMk cId="1751125015" sldId="297"/>
            <ac:spMk id="2" creationId="{F4AEB370-DADD-45D4-9F71-B1B5D0DFFDB1}"/>
          </ac:spMkLst>
        </pc:spChg>
        <pc:spChg chg="del">
          <ac:chgData name="Zhigalov Roman" userId="1f97e9fdf7779aa5" providerId="Windows Live" clId="Web-{2951761A-57EB-4E9B-BD23-1D0A44F00D6F}" dt="2022-02-09T19:01:01.862" v="323"/>
          <ac:spMkLst>
            <pc:docMk/>
            <pc:sldMk cId="1751125015" sldId="297"/>
            <ac:spMk id="3" creationId="{B32B0E4D-12B0-4D82-BA4B-FA5E03DF8D02}"/>
          </ac:spMkLst>
        </pc:spChg>
        <pc:spChg chg="add del">
          <ac:chgData name="Zhigalov Roman" userId="1f97e9fdf7779aa5" providerId="Windows Live" clId="Web-{2951761A-57EB-4E9B-BD23-1D0A44F00D6F}" dt="2022-02-09T19:01:35.691" v="339"/>
          <ac:spMkLst>
            <pc:docMk/>
            <pc:sldMk cId="1751125015" sldId="297"/>
            <ac:spMk id="9" creationId="{16C5FA50-8D52-4617-AF91-5C7B1C8352F1}"/>
          </ac:spMkLst>
        </pc:spChg>
        <pc:spChg chg="add del">
          <ac:chgData name="Zhigalov Roman" userId="1f97e9fdf7779aa5" providerId="Windows Live" clId="Web-{2951761A-57EB-4E9B-BD23-1D0A44F00D6F}" dt="2022-02-09T19:01:35.691" v="339"/>
          <ac:spMkLst>
            <pc:docMk/>
            <pc:sldMk cId="1751125015" sldId="297"/>
            <ac:spMk id="11" creationId="{E223798C-12AD-4B0C-A50C-D676347D67CF}"/>
          </ac:spMkLst>
        </pc:spChg>
        <pc:spChg chg="add">
          <ac:chgData name="Zhigalov Roman" userId="1f97e9fdf7779aa5" providerId="Windows Live" clId="Web-{2951761A-57EB-4E9B-BD23-1D0A44F00D6F}" dt="2022-02-09T19:01:35.691" v="339"/>
          <ac:spMkLst>
            <pc:docMk/>
            <pc:sldMk cId="1751125015" sldId="297"/>
            <ac:spMk id="16" creationId="{16C5FA50-8D52-4617-AF91-5C7B1C8352F1}"/>
          </ac:spMkLst>
        </pc:spChg>
        <pc:spChg chg="add">
          <ac:chgData name="Zhigalov Roman" userId="1f97e9fdf7779aa5" providerId="Windows Live" clId="Web-{2951761A-57EB-4E9B-BD23-1D0A44F00D6F}" dt="2022-02-09T19:01:35.691" v="339"/>
          <ac:spMkLst>
            <pc:docMk/>
            <pc:sldMk cId="1751125015" sldId="297"/>
            <ac:spMk id="18" creationId="{E223798C-12AD-4B0C-A50C-D676347D67CF}"/>
          </ac:spMkLst>
        </pc:spChg>
        <pc:picChg chg="add mod ord">
          <ac:chgData name="Zhigalov Roman" userId="1f97e9fdf7779aa5" providerId="Windows Live" clId="Web-{2951761A-57EB-4E9B-BD23-1D0A44F00D6F}" dt="2022-02-09T19:01:13.143" v="338"/>
          <ac:picMkLst>
            <pc:docMk/>
            <pc:sldMk cId="1751125015" sldId="297"/>
            <ac:picMk id="4" creationId="{72F76F08-BCA5-4E50-9809-BF6AC29FB849}"/>
          </ac:picMkLst>
        </pc:picChg>
      </pc:sldChg>
      <pc:sldChg chg="addSp modSp new mod setBg">
        <pc:chgData name="Zhigalov Roman" userId="1f97e9fdf7779aa5" providerId="Windows Live" clId="Web-{2951761A-57EB-4E9B-BD23-1D0A44F00D6F}" dt="2022-02-09T19:04:00.459" v="470"/>
        <pc:sldMkLst>
          <pc:docMk/>
          <pc:sldMk cId="957539377" sldId="298"/>
        </pc:sldMkLst>
        <pc:spChg chg="mod">
          <ac:chgData name="Zhigalov Roman" userId="1f97e9fdf7779aa5" providerId="Windows Live" clId="Web-{2951761A-57EB-4E9B-BD23-1D0A44F00D6F}" dt="2022-02-09T19:04:00.459" v="470"/>
          <ac:spMkLst>
            <pc:docMk/>
            <pc:sldMk cId="957539377" sldId="298"/>
            <ac:spMk id="2" creationId="{142B26D4-BAD0-40AF-A742-650AE5F86365}"/>
          </ac:spMkLst>
        </pc:spChg>
        <pc:spChg chg="mod">
          <ac:chgData name="Zhigalov Roman" userId="1f97e9fdf7779aa5" providerId="Windows Live" clId="Web-{2951761A-57EB-4E9B-BD23-1D0A44F00D6F}" dt="2022-02-09T19:04:00.459" v="470"/>
          <ac:spMkLst>
            <pc:docMk/>
            <pc:sldMk cId="957539377" sldId="298"/>
            <ac:spMk id="3" creationId="{5E7288BD-F180-4110-A5C2-3931EF82D06B}"/>
          </ac:spMkLst>
        </pc:spChg>
        <pc:spChg chg="add">
          <ac:chgData name="Zhigalov Roman" userId="1f97e9fdf7779aa5" providerId="Windows Live" clId="Web-{2951761A-57EB-4E9B-BD23-1D0A44F00D6F}" dt="2022-02-09T19:04:00.459" v="470"/>
          <ac:spMkLst>
            <pc:docMk/>
            <pc:sldMk cId="957539377" sldId="298"/>
            <ac:spMk id="8" creationId="{DBF61EA3-B236-439E-9C0B-340980D56BEE}"/>
          </ac:spMkLst>
        </pc:spChg>
        <pc:spChg chg="add">
          <ac:chgData name="Zhigalov Roman" userId="1f97e9fdf7779aa5" providerId="Windows Live" clId="Web-{2951761A-57EB-4E9B-BD23-1D0A44F00D6F}" dt="2022-02-09T19:04:00.459" v="470"/>
          <ac:spMkLst>
            <pc:docMk/>
            <pc:sldMk cId="957539377" sldId="298"/>
            <ac:spMk id="14" creationId="{E659831F-0D9A-4C63-9EBB-8435B85A440F}"/>
          </ac:spMkLst>
        </pc:spChg>
        <pc:grpChg chg="add">
          <ac:chgData name="Zhigalov Roman" userId="1f97e9fdf7779aa5" providerId="Windows Live" clId="Web-{2951761A-57EB-4E9B-BD23-1D0A44F00D6F}" dt="2022-02-09T19:04:00.459" v="470"/>
          <ac:grpSpMkLst>
            <pc:docMk/>
            <pc:sldMk cId="957539377" sldId="298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2951761A-57EB-4E9B-BD23-1D0A44F00D6F}" dt="2022-02-09T19:05:08.008" v="473"/>
        <pc:sldMkLst>
          <pc:docMk/>
          <pc:sldMk cId="3723469174" sldId="299"/>
        </pc:sldMkLst>
        <pc:spChg chg="del">
          <ac:chgData name="Zhigalov Roman" userId="1f97e9fdf7779aa5" providerId="Windows Live" clId="Web-{2951761A-57EB-4E9B-BD23-1D0A44F00D6F}" dt="2022-02-09T19:05:08.008" v="473"/>
          <ac:spMkLst>
            <pc:docMk/>
            <pc:sldMk cId="3723469174" sldId="299"/>
            <ac:spMk id="2" creationId="{44790AE9-B883-4321-BEAD-E41304EF31B9}"/>
          </ac:spMkLst>
        </pc:spChg>
        <pc:spChg chg="del">
          <ac:chgData name="Zhigalov Roman" userId="1f97e9fdf7779aa5" providerId="Windows Live" clId="Web-{2951761A-57EB-4E9B-BD23-1D0A44F00D6F}" dt="2022-02-09T19:04:53.148" v="472"/>
          <ac:spMkLst>
            <pc:docMk/>
            <pc:sldMk cId="3723469174" sldId="299"/>
            <ac:spMk id="3" creationId="{2DBA58BE-67AF-4888-9399-68159655CEE4}"/>
          </ac:spMkLst>
        </pc:spChg>
        <pc:spChg chg="add">
          <ac:chgData name="Zhigalov Roman" userId="1f97e9fdf7779aa5" providerId="Windows Live" clId="Web-{2951761A-57EB-4E9B-BD23-1D0A44F00D6F}" dt="2022-02-09T19:05:08.008" v="473"/>
          <ac:spMkLst>
            <pc:docMk/>
            <pc:sldMk cId="3723469174" sldId="299"/>
            <ac:spMk id="9" creationId="{3DAD86CA-8235-409B-982B-5E7A033E2392}"/>
          </ac:spMkLst>
        </pc:spChg>
        <pc:spChg chg="add">
          <ac:chgData name="Zhigalov Roman" userId="1f97e9fdf7779aa5" providerId="Windows Live" clId="Web-{2951761A-57EB-4E9B-BD23-1D0A44F00D6F}" dt="2022-02-09T19:05:08.008" v="473"/>
          <ac:spMkLst>
            <pc:docMk/>
            <pc:sldMk cId="3723469174" sldId="299"/>
            <ac:spMk id="11" creationId="{9F234FBA-3501-47B4-AE0C-AA4AFBC8F603}"/>
          </ac:spMkLst>
        </pc:spChg>
        <pc:spChg chg="add">
          <ac:chgData name="Zhigalov Roman" userId="1f97e9fdf7779aa5" providerId="Windows Live" clId="Web-{2951761A-57EB-4E9B-BD23-1D0A44F00D6F}" dt="2022-02-09T19:05:08.008" v="473"/>
          <ac:spMkLst>
            <pc:docMk/>
            <pc:sldMk cId="3723469174" sldId="299"/>
            <ac:spMk id="13" creationId="{B5EF893B-0491-416E-9D33-BADE9600792A}"/>
          </ac:spMkLst>
        </pc:spChg>
        <pc:picChg chg="add mod ord">
          <ac:chgData name="Zhigalov Roman" userId="1f97e9fdf7779aa5" providerId="Windows Live" clId="Web-{2951761A-57EB-4E9B-BD23-1D0A44F00D6F}" dt="2022-02-09T19:05:08.008" v="473"/>
          <ac:picMkLst>
            <pc:docMk/>
            <pc:sldMk cId="3723469174" sldId="299"/>
            <ac:picMk id="4" creationId="{558ECE6D-B7DD-448F-8F9E-2482AB40A0C3}"/>
          </ac:picMkLst>
        </pc:picChg>
        <pc:cxnChg chg="add">
          <ac:chgData name="Zhigalov Roman" userId="1f97e9fdf7779aa5" providerId="Windows Live" clId="Web-{2951761A-57EB-4E9B-BD23-1D0A44F00D6F}" dt="2022-02-09T19:05:08.008" v="473"/>
          <ac:cxnSpMkLst>
            <pc:docMk/>
            <pc:sldMk cId="3723469174" sldId="299"/>
            <ac:cxnSpMk id="15" creationId="{469F4FF8-F8B0-4630-BA1B-0D8B324CD5FF}"/>
          </ac:cxnSpMkLst>
        </pc:cxnChg>
      </pc:sldChg>
      <pc:sldChg chg="addSp delSp modSp new mod setBg">
        <pc:chgData name="Zhigalov Roman" userId="1f97e9fdf7779aa5" providerId="Windows Live" clId="Web-{2951761A-57EB-4E9B-BD23-1D0A44F00D6F}" dt="2022-02-09T19:05:54.556" v="487"/>
        <pc:sldMkLst>
          <pc:docMk/>
          <pc:sldMk cId="2317213816" sldId="300"/>
        </pc:sldMkLst>
        <pc:spChg chg="add del mod">
          <ac:chgData name="Zhigalov Roman" userId="1f97e9fdf7779aa5" providerId="Windows Live" clId="Web-{2951761A-57EB-4E9B-BD23-1D0A44F00D6F}" dt="2022-02-09T19:05:54.556" v="487"/>
          <ac:spMkLst>
            <pc:docMk/>
            <pc:sldMk cId="2317213816" sldId="300"/>
            <ac:spMk id="2" creationId="{3D3C5990-4057-4715-84BB-8AD989B07FEA}"/>
          </ac:spMkLst>
        </pc:spChg>
        <pc:spChg chg="del">
          <ac:chgData name="Zhigalov Roman" userId="1f97e9fdf7779aa5" providerId="Windows Live" clId="Web-{2951761A-57EB-4E9B-BD23-1D0A44F00D6F}" dt="2022-02-09T19:05:23.758" v="475"/>
          <ac:spMkLst>
            <pc:docMk/>
            <pc:sldMk cId="2317213816" sldId="300"/>
            <ac:spMk id="3" creationId="{DA9BAEE6-DD98-469F-8AF8-DB77E8500789}"/>
          </ac:spMkLst>
        </pc:spChg>
        <pc:spChg chg="add">
          <ac:chgData name="Zhigalov Roman" userId="1f97e9fdf7779aa5" providerId="Windows Live" clId="Web-{2951761A-57EB-4E9B-BD23-1D0A44F00D6F}" dt="2022-02-09T19:05:54.556" v="487"/>
          <ac:spMkLst>
            <pc:docMk/>
            <pc:sldMk cId="2317213816" sldId="300"/>
            <ac:spMk id="6" creationId="{16C5FA50-8D52-4617-AF91-5C7B1C8352F1}"/>
          </ac:spMkLst>
        </pc:spChg>
        <pc:spChg chg="add">
          <ac:chgData name="Zhigalov Roman" userId="1f97e9fdf7779aa5" providerId="Windows Live" clId="Web-{2951761A-57EB-4E9B-BD23-1D0A44F00D6F}" dt="2022-02-09T19:05:54.556" v="487"/>
          <ac:spMkLst>
            <pc:docMk/>
            <pc:sldMk cId="2317213816" sldId="300"/>
            <ac:spMk id="7" creationId="{E223798C-12AD-4B0C-A50C-D676347D67CF}"/>
          </ac:spMkLst>
        </pc:spChg>
        <pc:spChg chg="add del">
          <ac:chgData name="Zhigalov Roman" userId="1f97e9fdf7779aa5" providerId="Windows Live" clId="Web-{2951761A-57EB-4E9B-BD23-1D0A44F00D6F}" dt="2022-02-09T19:05:40.384" v="477"/>
          <ac:spMkLst>
            <pc:docMk/>
            <pc:sldMk cId="2317213816" sldId="300"/>
            <ac:spMk id="9" creationId="{3DAD86CA-8235-409B-982B-5E7A033E2392}"/>
          </ac:spMkLst>
        </pc:spChg>
        <pc:spChg chg="add del">
          <ac:chgData name="Zhigalov Roman" userId="1f97e9fdf7779aa5" providerId="Windows Live" clId="Web-{2951761A-57EB-4E9B-BD23-1D0A44F00D6F}" dt="2022-02-09T19:05:40.384" v="477"/>
          <ac:spMkLst>
            <pc:docMk/>
            <pc:sldMk cId="2317213816" sldId="300"/>
            <ac:spMk id="11" creationId="{9F234FBA-3501-47B4-AE0C-AA4AFBC8F603}"/>
          </ac:spMkLst>
        </pc:spChg>
        <pc:spChg chg="add del">
          <ac:chgData name="Zhigalov Roman" userId="1f97e9fdf7779aa5" providerId="Windows Live" clId="Web-{2951761A-57EB-4E9B-BD23-1D0A44F00D6F}" dt="2022-02-09T19:05:40.384" v="477"/>
          <ac:spMkLst>
            <pc:docMk/>
            <pc:sldMk cId="2317213816" sldId="300"/>
            <ac:spMk id="13" creationId="{B5EF893B-0491-416E-9D33-BADE9600792A}"/>
          </ac:spMkLst>
        </pc:spChg>
        <pc:picChg chg="add mod ord">
          <ac:chgData name="Zhigalov Roman" userId="1f97e9fdf7779aa5" providerId="Windows Live" clId="Web-{2951761A-57EB-4E9B-BD23-1D0A44F00D6F}" dt="2022-02-09T19:05:54.556" v="487"/>
          <ac:picMkLst>
            <pc:docMk/>
            <pc:sldMk cId="2317213816" sldId="300"/>
            <ac:picMk id="4" creationId="{F8D159A2-1529-4FEA-8AB6-87B7EA7B4FF2}"/>
          </ac:picMkLst>
        </pc:picChg>
        <pc:cxnChg chg="add del">
          <ac:chgData name="Zhigalov Roman" userId="1f97e9fdf7779aa5" providerId="Windows Live" clId="Web-{2951761A-57EB-4E9B-BD23-1D0A44F00D6F}" dt="2022-02-09T19:05:40.384" v="477"/>
          <ac:cxnSpMkLst>
            <pc:docMk/>
            <pc:sldMk cId="2317213816" sldId="300"/>
            <ac:cxnSpMk id="15" creationId="{469F4FF8-F8B0-4630-BA1B-0D8B324CD5FF}"/>
          </ac:cxnSpMkLst>
        </pc:cxnChg>
      </pc:sldChg>
      <pc:sldChg chg="addSp delSp modSp new mod setBg">
        <pc:chgData name="Zhigalov Roman" userId="1f97e9fdf7779aa5" providerId="Windows Live" clId="Web-{2951761A-57EB-4E9B-BD23-1D0A44F00D6F}" dt="2022-02-09T19:06:43.494" v="504"/>
        <pc:sldMkLst>
          <pc:docMk/>
          <pc:sldMk cId="1176858055" sldId="301"/>
        </pc:sldMkLst>
        <pc:spChg chg="mod">
          <ac:chgData name="Zhigalov Roman" userId="1f97e9fdf7779aa5" providerId="Windows Live" clId="Web-{2951761A-57EB-4E9B-BD23-1D0A44F00D6F}" dt="2022-02-09T19:06:43.494" v="504"/>
          <ac:spMkLst>
            <pc:docMk/>
            <pc:sldMk cId="1176858055" sldId="301"/>
            <ac:spMk id="2" creationId="{261CE9FF-CAF2-4B2F-A388-111EEB88081E}"/>
          </ac:spMkLst>
        </pc:spChg>
        <pc:spChg chg="del">
          <ac:chgData name="Zhigalov Roman" userId="1f97e9fdf7779aa5" providerId="Windows Live" clId="Web-{2951761A-57EB-4E9B-BD23-1D0A44F00D6F}" dt="2022-02-09T19:06:29.572" v="489"/>
          <ac:spMkLst>
            <pc:docMk/>
            <pc:sldMk cId="1176858055" sldId="301"/>
            <ac:spMk id="3" creationId="{DDB1C6A2-9C97-4CBA-A72E-6105277A73ED}"/>
          </ac:spMkLst>
        </pc:spChg>
        <pc:spChg chg="add">
          <ac:chgData name="Zhigalov Roman" userId="1f97e9fdf7779aa5" providerId="Windows Live" clId="Web-{2951761A-57EB-4E9B-BD23-1D0A44F00D6F}" dt="2022-02-09T19:06:43.494" v="504"/>
          <ac:spMkLst>
            <pc:docMk/>
            <pc:sldMk cId="1176858055" sldId="301"/>
            <ac:spMk id="9" creationId="{16C5FA50-8D52-4617-AF91-5C7B1C8352F1}"/>
          </ac:spMkLst>
        </pc:spChg>
        <pc:spChg chg="add">
          <ac:chgData name="Zhigalov Roman" userId="1f97e9fdf7779aa5" providerId="Windows Live" clId="Web-{2951761A-57EB-4E9B-BD23-1D0A44F00D6F}" dt="2022-02-09T19:06:43.494" v="504"/>
          <ac:spMkLst>
            <pc:docMk/>
            <pc:sldMk cId="1176858055" sldId="301"/>
            <ac:spMk id="11" creationId="{E223798C-12AD-4B0C-A50C-D676347D67CF}"/>
          </ac:spMkLst>
        </pc:spChg>
        <pc:picChg chg="add mod ord">
          <ac:chgData name="Zhigalov Roman" userId="1f97e9fdf7779aa5" providerId="Windows Live" clId="Web-{2951761A-57EB-4E9B-BD23-1D0A44F00D6F}" dt="2022-02-09T19:06:43.494" v="504"/>
          <ac:picMkLst>
            <pc:docMk/>
            <pc:sldMk cId="1176858055" sldId="301"/>
            <ac:picMk id="4" creationId="{EDC9A473-6C7D-49A4-96D7-091D4308F8E7}"/>
          </ac:picMkLst>
        </pc:picChg>
      </pc:sldChg>
      <pc:sldChg chg="addSp delSp modSp new mod setBg">
        <pc:chgData name="Zhigalov Roman" userId="1f97e9fdf7779aa5" providerId="Windows Live" clId="Web-{2951761A-57EB-4E9B-BD23-1D0A44F00D6F}" dt="2022-02-09T19:07:08.058" v="516"/>
        <pc:sldMkLst>
          <pc:docMk/>
          <pc:sldMk cId="4163215731" sldId="302"/>
        </pc:sldMkLst>
        <pc:spChg chg="mod">
          <ac:chgData name="Zhigalov Roman" userId="1f97e9fdf7779aa5" providerId="Windows Live" clId="Web-{2951761A-57EB-4E9B-BD23-1D0A44F00D6F}" dt="2022-02-09T19:07:08.058" v="516"/>
          <ac:spMkLst>
            <pc:docMk/>
            <pc:sldMk cId="4163215731" sldId="302"/>
            <ac:spMk id="2" creationId="{9CA59D51-413A-4DFE-8EAC-E09D1AC6FE51}"/>
          </ac:spMkLst>
        </pc:spChg>
        <pc:spChg chg="del">
          <ac:chgData name="Zhigalov Roman" userId="1f97e9fdf7779aa5" providerId="Windows Live" clId="Web-{2951761A-57EB-4E9B-BD23-1D0A44F00D6F}" dt="2022-02-09T19:06:57.042" v="506"/>
          <ac:spMkLst>
            <pc:docMk/>
            <pc:sldMk cId="4163215731" sldId="302"/>
            <ac:spMk id="3" creationId="{4A63ABB0-21EB-45DA-A7B8-090C4AA83455}"/>
          </ac:spMkLst>
        </pc:spChg>
        <pc:spChg chg="add">
          <ac:chgData name="Zhigalov Roman" userId="1f97e9fdf7779aa5" providerId="Windows Live" clId="Web-{2951761A-57EB-4E9B-BD23-1D0A44F00D6F}" dt="2022-02-09T19:07:08.058" v="516"/>
          <ac:spMkLst>
            <pc:docMk/>
            <pc:sldMk cId="4163215731" sldId="302"/>
            <ac:spMk id="9" creationId="{16C5FA50-8D52-4617-AF91-5C7B1C8352F1}"/>
          </ac:spMkLst>
        </pc:spChg>
        <pc:spChg chg="add">
          <ac:chgData name="Zhigalov Roman" userId="1f97e9fdf7779aa5" providerId="Windows Live" clId="Web-{2951761A-57EB-4E9B-BD23-1D0A44F00D6F}" dt="2022-02-09T19:07:08.058" v="516"/>
          <ac:spMkLst>
            <pc:docMk/>
            <pc:sldMk cId="4163215731" sldId="302"/>
            <ac:spMk id="11" creationId="{E223798C-12AD-4B0C-A50C-D676347D67CF}"/>
          </ac:spMkLst>
        </pc:spChg>
        <pc:picChg chg="add mod ord">
          <ac:chgData name="Zhigalov Roman" userId="1f97e9fdf7779aa5" providerId="Windows Live" clId="Web-{2951761A-57EB-4E9B-BD23-1D0A44F00D6F}" dt="2022-02-09T19:07:08.058" v="516"/>
          <ac:picMkLst>
            <pc:docMk/>
            <pc:sldMk cId="4163215731" sldId="302"/>
            <ac:picMk id="4" creationId="{97C5F0F1-3638-4B55-BA35-C0E608B108EA}"/>
          </ac:picMkLst>
        </pc:picChg>
      </pc:sldChg>
      <pc:sldChg chg="addSp delSp modSp new mod setBg">
        <pc:chgData name="Zhigalov Roman" userId="1f97e9fdf7779aa5" providerId="Windows Live" clId="Web-{2951761A-57EB-4E9B-BD23-1D0A44F00D6F}" dt="2022-02-09T19:07:37.214" v="519"/>
        <pc:sldMkLst>
          <pc:docMk/>
          <pc:sldMk cId="3018661040" sldId="303"/>
        </pc:sldMkLst>
        <pc:spChg chg="del">
          <ac:chgData name="Zhigalov Roman" userId="1f97e9fdf7779aa5" providerId="Windows Live" clId="Web-{2951761A-57EB-4E9B-BD23-1D0A44F00D6F}" dt="2022-02-09T19:07:37.214" v="519"/>
          <ac:spMkLst>
            <pc:docMk/>
            <pc:sldMk cId="3018661040" sldId="303"/>
            <ac:spMk id="2" creationId="{B89AA849-034B-4564-86C9-173D3207AB66}"/>
          </ac:spMkLst>
        </pc:spChg>
        <pc:spChg chg="del">
          <ac:chgData name="Zhigalov Roman" userId="1f97e9fdf7779aa5" providerId="Windows Live" clId="Web-{2951761A-57EB-4E9B-BD23-1D0A44F00D6F}" dt="2022-02-09T19:07:20.620" v="518"/>
          <ac:spMkLst>
            <pc:docMk/>
            <pc:sldMk cId="3018661040" sldId="303"/>
            <ac:spMk id="3" creationId="{D8F79BC1-9107-4920-BD43-971E1D516A31}"/>
          </ac:spMkLst>
        </pc:spChg>
        <pc:spChg chg="add">
          <ac:chgData name="Zhigalov Roman" userId="1f97e9fdf7779aa5" providerId="Windows Live" clId="Web-{2951761A-57EB-4E9B-BD23-1D0A44F00D6F}" dt="2022-02-09T19:07:37.214" v="519"/>
          <ac:spMkLst>
            <pc:docMk/>
            <pc:sldMk cId="3018661040" sldId="303"/>
            <ac:spMk id="9" creationId="{3DAD86CA-8235-409B-982B-5E7A033E2392}"/>
          </ac:spMkLst>
        </pc:spChg>
        <pc:spChg chg="add">
          <ac:chgData name="Zhigalov Roman" userId="1f97e9fdf7779aa5" providerId="Windows Live" clId="Web-{2951761A-57EB-4E9B-BD23-1D0A44F00D6F}" dt="2022-02-09T19:07:37.214" v="519"/>
          <ac:spMkLst>
            <pc:docMk/>
            <pc:sldMk cId="3018661040" sldId="303"/>
            <ac:spMk id="11" creationId="{9F234FBA-3501-47B4-AE0C-AA4AFBC8F603}"/>
          </ac:spMkLst>
        </pc:spChg>
        <pc:spChg chg="add">
          <ac:chgData name="Zhigalov Roman" userId="1f97e9fdf7779aa5" providerId="Windows Live" clId="Web-{2951761A-57EB-4E9B-BD23-1D0A44F00D6F}" dt="2022-02-09T19:07:37.214" v="519"/>
          <ac:spMkLst>
            <pc:docMk/>
            <pc:sldMk cId="3018661040" sldId="303"/>
            <ac:spMk id="13" creationId="{B5EF893B-0491-416E-9D33-BADE9600792A}"/>
          </ac:spMkLst>
        </pc:spChg>
        <pc:picChg chg="add mod ord">
          <ac:chgData name="Zhigalov Roman" userId="1f97e9fdf7779aa5" providerId="Windows Live" clId="Web-{2951761A-57EB-4E9B-BD23-1D0A44F00D6F}" dt="2022-02-09T19:07:37.214" v="519"/>
          <ac:picMkLst>
            <pc:docMk/>
            <pc:sldMk cId="3018661040" sldId="303"/>
            <ac:picMk id="4" creationId="{1A0AB821-5EE6-4DD2-84ED-4C9A761EF851}"/>
          </ac:picMkLst>
        </pc:picChg>
        <pc:cxnChg chg="add">
          <ac:chgData name="Zhigalov Roman" userId="1f97e9fdf7779aa5" providerId="Windows Live" clId="Web-{2951761A-57EB-4E9B-BD23-1D0A44F00D6F}" dt="2022-02-09T19:07:37.214" v="519"/>
          <ac:cxnSpMkLst>
            <pc:docMk/>
            <pc:sldMk cId="3018661040" sldId="303"/>
            <ac:cxnSpMk id="15" creationId="{469F4FF8-F8B0-4630-BA1B-0D8B324CD5FF}"/>
          </ac:cxnSpMkLst>
        </pc:cxnChg>
      </pc:sldChg>
      <pc:sldChg chg="addSp delSp modSp new mod setBg">
        <pc:chgData name="Zhigalov Roman" userId="1f97e9fdf7779aa5" providerId="Windows Live" clId="Web-{2951761A-57EB-4E9B-BD23-1D0A44F00D6F}" dt="2022-02-09T19:07:52.262" v="528"/>
        <pc:sldMkLst>
          <pc:docMk/>
          <pc:sldMk cId="544747467" sldId="304"/>
        </pc:sldMkLst>
        <pc:spChg chg="mod">
          <ac:chgData name="Zhigalov Roman" userId="1f97e9fdf7779aa5" providerId="Windows Live" clId="Web-{2951761A-57EB-4E9B-BD23-1D0A44F00D6F}" dt="2022-02-09T19:07:52.262" v="528"/>
          <ac:spMkLst>
            <pc:docMk/>
            <pc:sldMk cId="544747467" sldId="304"/>
            <ac:spMk id="2" creationId="{7F9B13AC-532E-4438-BECE-6B9F306A2B6E}"/>
          </ac:spMkLst>
        </pc:spChg>
        <pc:spChg chg="del">
          <ac:chgData name="Zhigalov Roman" userId="1f97e9fdf7779aa5" providerId="Windows Live" clId="Web-{2951761A-57EB-4E9B-BD23-1D0A44F00D6F}" dt="2022-02-09T19:07:41.996" v="521"/>
          <ac:spMkLst>
            <pc:docMk/>
            <pc:sldMk cId="544747467" sldId="304"/>
            <ac:spMk id="3" creationId="{1DCD0F7C-9113-4214-82C8-B968510369E4}"/>
          </ac:spMkLst>
        </pc:spChg>
        <pc:spChg chg="add">
          <ac:chgData name="Zhigalov Roman" userId="1f97e9fdf7779aa5" providerId="Windows Live" clId="Web-{2951761A-57EB-4E9B-BD23-1D0A44F00D6F}" dt="2022-02-09T19:07:52.262" v="528"/>
          <ac:spMkLst>
            <pc:docMk/>
            <pc:sldMk cId="544747467" sldId="304"/>
            <ac:spMk id="9" creationId="{6753252F-4873-4F63-801D-CC719279A7D5}"/>
          </ac:spMkLst>
        </pc:spChg>
        <pc:spChg chg="add">
          <ac:chgData name="Zhigalov Roman" userId="1f97e9fdf7779aa5" providerId="Windows Live" clId="Web-{2951761A-57EB-4E9B-BD23-1D0A44F00D6F}" dt="2022-02-09T19:07:52.262" v="528"/>
          <ac:spMkLst>
            <pc:docMk/>
            <pc:sldMk cId="544747467" sldId="304"/>
            <ac:spMk id="11" creationId="{047C8CCB-F95D-4249-92DD-651249D3535A}"/>
          </ac:spMkLst>
        </pc:spChg>
        <pc:picChg chg="add mod ord">
          <ac:chgData name="Zhigalov Roman" userId="1f97e9fdf7779aa5" providerId="Windows Live" clId="Web-{2951761A-57EB-4E9B-BD23-1D0A44F00D6F}" dt="2022-02-09T19:07:52.262" v="528"/>
          <ac:picMkLst>
            <pc:docMk/>
            <pc:sldMk cId="544747467" sldId="304"/>
            <ac:picMk id="4" creationId="{BED56B29-E349-4891-A3CB-E5A4B379FC65}"/>
          </ac:picMkLst>
        </pc:picChg>
      </pc:sldChg>
      <pc:sldChg chg="modSp new">
        <pc:chgData name="Zhigalov Roman" userId="1f97e9fdf7779aa5" providerId="Windows Live" clId="Web-{2951761A-57EB-4E9B-BD23-1D0A44F00D6F}" dt="2022-02-09T19:08:01.294" v="538" actId="20577"/>
        <pc:sldMkLst>
          <pc:docMk/>
          <pc:sldMk cId="1468121245" sldId="305"/>
        </pc:sldMkLst>
        <pc:spChg chg="mod">
          <ac:chgData name="Zhigalov Roman" userId="1f97e9fdf7779aa5" providerId="Windows Live" clId="Web-{2951761A-57EB-4E9B-BD23-1D0A44F00D6F}" dt="2022-02-09T19:08:01.294" v="538" actId="20577"/>
          <ac:spMkLst>
            <pc:docMk/>
            <pc:sldMk cId="1468121245" sldId="305"/>
            <ac:spMk id="2" creationId="{C3406D34-9EA6-47BF-89FD-E8605CCFB07D}"/>
          </ac:spMkLst>
        </pc:spChg>
      </pc:sldChg>
      <pc:sldChg chg="modSp new">
        <pc:chgData name="Zhigalov Roman" userId="1f97e9fdf7779aa5" providerId="Windows Live" clId="Web-{2951761A-57EB-4E9B-BD23-1D0A44F00D6F}" dt="2022-02-09T19:08:11.247" v="549" actId="20577"/>
        <pc:sldMkLst>
          <pc:docMk/>
          <pc:sldMk cId="3765515777" sldId="306"/>
        </pc:sldMkLst>
        <pc:spChg chg="mod">
          <ac:chgData name="Zhigalov Roman" userId="1f97e9fdf7779aa5" providerId="Windows Live" clId="Web-{2951761A-57EB-4E9B-BD23-1D0A44F00D6F}" dt="2022-02-09T19:08:11.247" v="549" actId="20577"/>
          <ac:spMkLst>
            <pc:docMk/>
            <pc:sldMk cId="3765515777" sldId="306"/>
            <ac:spMk id="2" creationId="{54B227C0-10B5-4B0F-93EF-996437867972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3.svg"/><Relationship Id="rId4" Type="http://schemas.openxmlformats.org/officeDocument/2006/relationships/image" Target="../media/image23.svg"/><Relationship Id="rId9" Type="http://schemas.openxmlformats.org/officeDocument/2006/relationships/image" Target="../media/image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3.svg"/><Relationship Id="rId4" Type="http://schemas.openxmlformats.org/officeDocument/2006/relationships/image" Target="../media/image23.svg"/><Relationship Id="rId9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A58302-44D3-484D-B7AA-E6DFD3F866A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B2AF136-8140-4697-8010-3247870067FD}">
      <dgm:prSet/>
      <dgm:spPr/>
      <dgm:t>
        <a:bodyPr/>
        <a:lstStyle/>
        <a:p>
          <a:r>
            <a:rPr lang="ru-RU"/>
            <a:t>Снижение обязательных показателей для предприятий</a:t>
          </a:r>
          <a:endParaRPr lang="en-US"/>
        </a:p>
      </dgm:t>
    </dgm:pt>
    <dgm:pt modelId="{4531A9CE-86B1-4AAC-880A-49B7D11FBA7C}" type="parTrans" cxnId="{300FE792-97E8-488F-B201-BEC9F73DB447}">
      <dgm:prSet/>
      <dgm:spPr/>
      <dgm:t>
        <a:bodyPr/>
        <a:lstStyle/>
        <a:p>
          <a:endParaRPr lang="en-US"/>
        </a:p>
      </dgm:t>
    </dgm:pt>
    <dgm:pt modelId="{602D1B56-3C3C-470C-B531-CC037CABB9FD}" type="sibTrans" cxnId="{300FE792-97E8-488F-B201-BEC9F73DB447}">
      <dgm:prSet/>
      <dgm:spPr/>
      <dgm:t>
        <a:bodyPr/>
        <a:lstStyle/>
        <a:p>
          <a:endParaRPr lang="en-US"/>
        </a:p>
      </dgm:t>
    </dgm:pt>
    <dgm:pt modelId="{5D7781DA-642B-4E76-90A9-5578686A2993}">
      <dgm:prSet/>
      <dgm:spPr/>
      <dgm:t>
        <a:bodyPr/>
        <a:lstStyle/>
        <a:p>
          <a:r>
            <a:rPr lang="ru-RU"/>
            <a:t>Главное не объем выпущенной продукции, а получаемая прибыль</a:t>
          </a:r>
          <a:endParaRPr lang="en-US"/>
        </a:p>
      </dgm:t>
    </dgm:pt>
    <dgm:pt modelId="{AAEC69F8-EC86-4487-9DD1-960B312CF9F6}" type="parTrans" cxnId="{1107ED08-5EBA-42F4-8B65-8A63169B6C73}">
      <dgm:prSet/>
      <dgm:spPr/>
      <dgm:t>
        <a:bodyPr/>
        <a:lstStyle/>
        <a:p>
          <a:endParaRPr lang="en-US"/>
        </a:p>
      </dgm:t>
    </dgm:pt>
    <dgm:pt modelId="{B044BD0A-9491-48D0-BB21-83F54F7A0D50}" type="sibTrans" cxnId="{1107ED08-5EBA-42F4-8B65-8A63169B6C73}">
      <dgm:prSet/>
      <dgm:spPr/>
      <dgm:t>
        <a:bodyPr/>
        <a:lstStyle/>
        <a:p>
          <a:endParaRPr lang="en-US"/>
        </a:p>
      </dgm:t>
    </dgm:pt>
    <dgm:pt modelId="{0A000A18-DF27-41CA-8FDD-982866E2E6D6}">
      <dgm:prSet/>
      <dgm:spPr/>
      <dgm:t>
        <a:bodyPr/>
        <a:lstStyle/>
        <a:p>
          <a:r>
            <a:rPr lang="ru-RU"/>
            <a:t>Введение хозяйственного расчета (получение прибыли ставилось главной задачей)</a:t>
          </a:r>
          <a:endParaRPr lang="en-US"/>
        </a:p>
      </dgm:t>
    </dgm:pt>
    <dgm:pt modelId="{9E2208D8-7D4D-466F-AEDC-533F7D3A3161}" type="parTrans" cxnId="{CF15F6C0-F662-4545-BCEF-F06627DECE46}">
      <dgm:prSet/>
      <dgm:spPr/>
      <dgm:t>
        <a:bodyPr/>
        <a:lstStyle/>
        <a:p>
          <a:endParaRPr lang="en-US"/>
        </a:p>
      </dgm:t>
    </dgm:pt>
    <dgm:pt modelId="{24A1BDBF-2985-4DF2-8D36-650069D60AFE}" type="sibTrans" cxnId="{CF15F6C0-F662-4545-BCEF-F06627DECE46}">
      <dgm:prSet/>
      <dgm:spPr/>
      <dgm:t>
        <a:bodyPr/>
        <a:lstStyle/>
        <a:p>
          <a:endParaRPr lang="en-US"/>
        </a:p>
      </dgm:t>
    </dgm:pt>
    <dgm:pt modelId="{39DDF648-DF28-48ED-9FB3-5D7A84D49875}" type="pres">
      <dgm:prSet presAssocID="{37A58302-44D3-484D-B7AA-E6DFD3F866A8}" presName="root" presStyleCnt="0">
        <dgm:presLayoutVars>
          <dgm:dir/>
          <dgm:resizeHandles val="exact"/>
        </dgm:presLayoutVars>
      </dgm:prSet>
      <dgm:spPr/>
    </dgm:pt>
    <dgm:pt modelId="{659849AF-A446-4039-ABF4-C86FDC679623}" type="pres">
      <dgm:prSet presAssocID="{6B2AF136-8140-4697-8010-3247870067FD}" presName="compNode" presStyleCnt="0"/>
      <dgm:spPr/>
    </dgm:pt>
    <dgm:pt modelId="{C1B66CFD-1B98-46AE-9C05-A7683A3CE880}" type="pres">
      <dgm:prSet presAssocID="{6B2AF136-8140-4697-8010-3247870067FD}" presName="bgRect" presStyleLbl="bgShp" presStyleIdx="0" presStyleCnt="3"/>
      <dgm:spPr/>
    </dgm:pt>
    <dgm:pt modelId="{95E0853D-ED4A-448E-8E04-7437EC16EC24}" type="pres">
      <dgm:prSet presAssocID="{6B2AF136-8140-4697-8010-3247870067F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F69BBFE5-238C-40AD-AB55-653F900AB56F}" type="pres">
      <dgm:prSet presAssocID="{6B2AF136-8140-4697-8010-3247870067FD}" presName="spaceRect" presStyleCnt="0"/>
      <dgm:spPr/>
    </dgm:pt>
    <dgm:pt modelId="{E10F41B7-2EE5-4E41-82F9-763697F83E0B}" type="pres">
      <dgm:prSet presAssocID="{6B2AF136-8140-4697-8010-3247870067FD}" presName="parTx" presStyleLbl="revTx" presStyleIdx="0" presStyleCnt="3">
        <dgm:presLayoutVars>
          <dgm:chMax val="0"/>
          <dgm:chPref val="0"/>
        </dgm:presLayoutVars>
      </dgm:prSet>
      <dgm:spPr/>
    </dgm:pt>
    <dgm:pt modelId="{3D0A38FE-C369-4EA6-8226-5BB492EDD064}" type="pres">
      <dgm:prSet presAssocID="{602D1B56-3C3C-470C-B531-CC037CABB9FD}" presName="sibTrans" presStyleCnt="0"/>
      <dgm:spPr/>
    </dgm:pt>
    <dgm:pt modelId="{2D649D56-B493-41C1-9F31-38582E2C9E0E}" type="pres">
      <dgm:prSet presAssocID="{5D7781DA-642B-4E76-90A9-5578686A2993}" presName="compNode" presStyleCnt="0"/>
      <dgm:spPr/>
    </dgm:pt>
    <dgm:pt modelId="{228839E8-DE9A-432F-8771-B23228A86767}" type="pres">
      <dgm:prSet presAssocID="{5D7781DA-642B-4E76-90A9-5578686A2993}" presName="bgRect" presStyleLbl="bgShp" presStyleIdx="1" presStyleCnt="3"/>
      <dgm:spPr/>
    </dgm:pt>
    <dgm:pt modelId="{3608616C-A8A6-41E0-9591-F5B80F35BCEA}" type="pres">
      <dgm:prSet presAssocID="{5D7781DA-642B-4E76-90A9-5578686A299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E0D4CB9D-D597-4AD2-A6B3-180489829F6F}" type="pres">
      <dgm:prSet presAssocID="{5D7781DA-642B-4E76-90A9-5578686A2993}" presName="spaceRect" presStyleCnt="0"/>
      <dgm:spPr/>
    </dgm:pt>
    <dgm:pt modelId="{01D63B54-6A12-497C-AAB2-D63EFD91AB17}" type="pres">
      <dgm:prSet presAssocID="{5D7781DA-642B-4E76-90A9-5578686A2993}" presName="parTx" presStyleLbl="revTx" presStyleIdx="1" presStyleCnt="3">
        <dgm:presLayoutVars>
          <dgm:chMax val="0"/>
          <dgm:chPref val="0"/>
        </dgm:presLayoutVars>
      </dgm:prSet>
      <dgm:spPr/>
    </dgm:pt>
    <dgm:pt modelId="{BB914F19-8648-4252-8F12-05417D58F297}" type="pres">
      <dgm:prSet presAssocID="{B044BD0A-9491-48D0-BB21-83F54F7A0D50}" presName="sibTrans" presStyleCnt="0"/>
      <dgm:spPr/>
    </dgm:pt>
    <dgm:pt modelId="{AE435194-4A21-411D-A65D-0BA643A43159}" type="pres">
      <dgm:prSet presAssocID="{0A000A18-DF27-41CA-8FDD-982866E2E6D6}" presName="compNode" presStyleCnt="0"/>
      <dgm:spPr/>
    </dgm:pt>
    <dgm:pt modelId="{9BD60F15-0BFC-4BB6-A4CC-A0F454EA1912}" type="pres">
      <dgm:prSet presAssocID="{0A000A18-DF27-41CA-8FDD-982866E2E6D6}" presName="bgRect" presStyleLbl="bgShp" presStyleIdx="2" presStyleCnt="3"/>
      <dgm:spPr/>
    </dgm:pt>
    <dgm:pt modelId="{AB74FD77-6742-4A76-A48C-EF51AE6ADC34}" type="pres">
      <dgm:prSet presAssocID="{0A000A18-DF27-41CA-8FDD-982866E2E6D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алькулятор"/>
        </a:ext>
      </dgm:extLst>
    </dgm:pt>
    <dgm:pt modelId="{4ED5B886-D9A7-4120-A015-66EC44056C6E}" type="pres">
      <dgm:prSet presAssocID="{0A000A18-DF27-41CA-8FDD-982866E2E6D6}" presName="spaceRect" presStyleCnt="0"/>
      <dgm:spPr/>
    </dgm:pt>
    <dgm:pt modelId="{67EEBAD3-2244-45DA-A506-2DB06841C904}" type="pres">
      <dgm:prSet presAssocID="{0A000A18-DF27-41CA-8FDD-982866E2E6D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107ED08-5EBA-42F4-8B65-8A63169B6C73}" srcId="{37A58302-44D3-484D-B7AA-E6DFD3F866A8}" destId="{5D7781DA-642B-4E76-90A9-5578686A2993}" srcOrd="1" destOrd="0" parTransId="{AAEC69F8-EC86-4487-9DD1-960B312CF9F6}" sibTransId="{B044BD0A-9491-48D0-BB21-83F54F7A0D50}"/>
    <dgm:cxn modelId="{E55CBC19-941A-456A-B2D3-9553CBBCB29C}" type="presOf" srcId="{5D7781DA-642B-4E76-90A9-5578686A2993}" destId="{01D63B54-6A12-497C-AAB2-D63EFD91AB17}" srcOrd="0" destOrd="0" presId="urn:microsoft.com/office/officeart/2018/2/layout/IconVerticalSolidList"/>
    <dgm:cxn modelId="{CE33438B-4551-4B90-9399-0ACF9E77815D}" type="presOf" srcId="{37A58302-44D3-484D-B7AA-E6DFD3F866A8}" destId="{39DDF648-DF28-48ED-9FB3-5D7A84D49875}" srcOrd="0" destOrd="0" presId="urn:microsoft.com/office/officeart/2018/2/layout/IconVerticalSolidList"/>
    <dgm:cxn modelId="{300FE792-97E8-488F-B201-BEC9F73DB447}" srcId="{37A58302-44D3-484D-B7AA-E6DFD3F866A8}" destId="{6B2AF136-8140-4697-8010-3247870067FD}" srcOrd="0" destOrd="0" parTransId="{4531A9CE-86B1-4AAC-880A-49B7D11FBA7C}" sibTransId="{602D1B56-3C3C-470C-B531-CC037CABB9FD}"/>
    <dgm:cxn modelId="{D6EB6999-AEC4-4BB4-A33C-EB01E0428907}" type="presOf" srcId="{6B2AF136-8140-4697-8010-3247870067FD}" destId="{E10F41B7-2EE5-4E41-82F9-763697F83E0B}" srcOrd="0" destOrd="0" presId="urn:microsoft.com/office/officeart/2018/2/layout/IconVerticalSolidList"/>
    <dgm:cxn modelId="{BA2BE3B2-FC14-4135-A86C-F824325127A8}" type="presOf" srcId="{0A000A18-DF27-41CA-8FDD-982866E2E6D6}" destId="{67EEBAD3-2244-45DA-A506-2DB06841C904}" srcOrd="0" destOrd="0" presId="urn:microsoft.com/office/officeart/2018/2/layout/IconVerticalSolidList"/>
    <dgm:cxn modelId="{CF15F6C0-F662-4545-BCEF-F06627DECE46}" srcId="{37A58302-44D3-484D-B7AA-E6DFD3F866A8}" destId="{0A000A18-DF27-41CA-8FDD-982866E2E6D6}" srcOrd="2" destOrd="0" parTransId="{9E2208D8-7D4D-466F-AEDC-533F7D3A3161}" sibTransId="{24A1BDBF-2985-4DF2-8D36-650069D60AFE}"/>
    <dgm:cxn modelId="{4BAD0693-8FAA-4C91-BD24-92206649578B}" type="presParOf" srcId="{39DDF648-DF28-48ED-9FB3-5D7A84D49875}" destId="{659849AF-A446-4039-ABF4-C86FDC679623}" srcOrd="0" destOrd="0" presId="urn:microsoft.com/office/officeart/2018/2/layout/IconVerticalSolidList"/>
    <dgm:cxn modelId="{9CD3AD7A-CAA7-4B91-AE1C-08B920D0CD62}" type="presParOf" srcId="{659849AF-A446-4039-ABF4-C86FDC679623}" destId="{C1B66CFD-1B98-46AE-9C05-A7683A3CE880}" srcOrd="0" destOrd="0" presId="urn:microsoft.com/office/officeart/2018/2/layout/IconVerticalSolidList"/>
    <dgm:cxn modelId="{BD47E28A-4B97-4683-B5CF-A76A64250897}" type="presParOf" srcId="{659849AF-A446-4039-ABF4-C86FDC679623}" destId="{95E0853D-ED4A-448E-8E04-7437EC16EC24}" srcOrd="1" destOrd="0" presId="urn:microsoft.com/office/officeart/2018/2/layout/IconVerticalSolidList"/>
    <dgm:cxn modelId="{4C6A0CB8-4009-4179-AFE3-3DD06016F6B4}" type="presParOf" srcId="{659849AF-A446-4039-ABF4-C86FDC679623}" destId="{F69BBFE5-238C-40AD-AB55-653F900AB56F}" srcOrd="2" destOrd="0" presId="urn:microsoft.com/office/officeart/2018/2/layout/IconVerticalSolidList"/>
    <dgm:cxn modelId="{7EC800A7-4D82-4B21-A7CE-73C0F402078E}" type="presParOf" srcId="{659849AF-A446-4039-ABF4-C86FDC679623}" destId="{E10F41B7-2EE5-4E41-82F9-763697F83E0B}" srcOrd="3" destOrd="0" presId="urn:microsoft.com/office/officeart/2018/2/layout/IconVerticalSolidList"/>
    <dgm:cxn modelId="{AFD85A30-BD34-4151-8C5D-D47D26A97D32}" type="presParOf" srcId="{39DDF648-DF28-48ED-9FB3-5D7A84D49875}" destId="{3D0A38FE-C369-4EA6-8226-5BB492EDD064}" srcOrd="1" destOrd="0" presId="urn:microsoft.com/office/officeart/2018/2/layout/IconVerticalSolidList"/>
    <dgm:cxn modelId="{706A7A6D-10D3-4EFA-89CD-89CC9FA7B739}" type="presParOf" srcId="{39DDF648-DF28-48ED-9FB3-5D7A84D49875}" destId="{2D649D56-B493-41C1-9F31-38582E2C9E0E}" srcOrd="2" destOrd="0" presId="urn:microsoft.com/office/officeart/2018/2/layout/IconVerticalSolidList"/>
    <dgm:cxn modelId="{7F39B715-26CE-4613-953E-96C34B7C8003}" type="presParOf" srcId="{2D649D56-B493-41C1-9F31-38582E2C9E0E}" destId="{228839E8-DE9A-432F-8771-B23228A86767}" srcOrd="0" destOrd="0" presId="urn:microsoft.com/office/officeart/2018/2/layout/IconVerticalSolidList"/>
    <dgm:cxn modelId="{27420166-E559-48B3-BE8D-4CCD91D688E5}" type="presParOf" srcId="{2D649D56-B493-41C1-9F31-38582E2C9E0E}" destId="{3608616C-A8A6-41E0-9591-F5B80F35BCEA}" srcOrd="1" destOrd="0" presId="urn:microsoft.com/office/officeart/2018/2/layout/IconVerticalSolidList"/>
    <dgm:cxn modelId="{09B7B22B-D1D1-4BBD-A51B-4B15B0297CBF}" type="presParOf" srcId="{2D649D56-B493-41C1-9F31-38582E2C9E0E}" destId="{E0D4CB9D-D597-4AD2-A6B3-180489829F6F}" srcOrd="2" destOrd="0" presId="urn:microsoft.com/office/officeart/2018/2/layout/IconVerticalSolidList"/>
    <dgm:cxn modelId="{0805036C-11E6-4326-9A7B-C9372289CC13}" type="presParOf" srcId="{2D649D56-B493-41C1-9F31-38582E2C9E0E}" destId="{01D63B54-6A12-497C-AAB2-D63EFD91AB17}" srcOrd="3" destOrd="0" presId="urn:microsoft.com/office/officeart/2018/2/layout/IconVerticalSolidList"/>
    <dgm:cxn modelId="{9185E852-3CE4-420B-A410-EA46F6DA1319}" type="presParOf" srcId="{39DDF648-DF28-48ED-9FB3-5D7A84D49875}" destId="{BB914F19-8648-4252-8F12-05417D58F297}" srcOrd="3" destOrd="0" presId="urn:microsoft.com/office/officeart/2018/2/layout/IconVerticalSolidList"/>
    <dgm:cxn modelId="{D390DE54-28CE-471B-984B-4F9C2BB97A0D}" type="presParOf" srcId="{39DDF648-DF28-48ED-9FB3-5D7A84D49875}" destId="{AE435194-4A21-411D-A65D-0BA643A43159}" srcOrd="4" destOrd="0" presId="urn:microsoft.com/office/officeart/2018/2/layout/IconVerticalSolidList"/>
    <dgm:cxn modelId="{64DED507-2A1D-47B5-997C-D6E7FACA9E01}" type="presParOf" srcId="{AE435194-4A21-411D-A65D-0BA643A43159}" destId="{9BD60F15-0BFC-4BB6-A4CC-A0F454EA1912}" srcOrd="0" destOrd="0" presId="urn:microsoft.com/office/officeart/2018/2/layout/IconVerticalSolidList"/>
    <dgm:cxn modelId="{24B3186B-94AC-4F19-8DA7-147651E11D5E}" type="presParOf" srcId="{AE435194-4A21-411D-A65D-0BA643A43159}" destId="{AB74FD77-6742-4A76-A48C-EF51AE6ADC34}" srcOrd="1" destOrd="0" presId="urn:microsoft.com/office/officeart/2018/2/layout/IconVerticalSolidList"/>
    <dgm:cxn modelId="{338D5733-BE81-41C2-8E0E-AFC4CF8C312B}" type="presParOf" srcId="{AE435194-4A21-411D-A65D-0BA643A43159}" destId="{4ED5B886-D9A7-4120-A015-66EC44056C6E}" srcOrd="2" destOrd="0" presId="urn:microsoft.com/office/officeart/2018/2/layout/IconVerticalSolidList"/>
    <dgm:cxn modelId="{20691A99-D1CA-4BB9-8BA1-D2CE5F2AB810}" type="presParOf" srcId="{AE435194-4A21-411D-A65D-0BA643A43159}" destId="{67EEBAD3-2244-45DA-A506-2DB06841C90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272BE3-71CB-42F5-8D95-BA298C52FA3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4F6E560-8AC6-4993-ADB9-E020F8E10954}">
      <dgm:prSet/>
      <dgm:spPr/>
      <dgm:t>
        <a:bodyPr/>
        <a:lstStyle/>
        <a:p>
          <a:r>
            <a:rPr lang="ru-RU"/>
            <a:t>Экстенсивный рост промышленности: за счёт строительства новых заводов и фабрик, количества рабочих и затраченных средств</a:t>
          </a:r>
          <a:endParaRPr lang="en-US"/>
        </a:p>
      </dgm:t>
    </dgm:pt>
    <dgm:pt modelId="{D03E703E-936E-4086-B92A-55B0A54E34EF}" type="parTrans" cxnId="{1CA7FFD8-F280-416A-A2F7-29060761E136}">
      <dgm:prSet/>
      <dgm:spPr/>
      <dgm:t>
        <a:bodyPr/>
        <a:lstStyle/>
        <a:p>
          <a:endParaRPr lang="en-US"/>
        </a:p>
      </dgm:t>
    </dgm:pt>
    <dgm:pt modelId="{7761A89E-9FA0-44F0-8DCB-13935A4CA8AD}" type="sibTrans" cxnId="{1CA7FFD8-F280-416A-A2F7-29060761E136}">
      <dgm:prSet/>
      <dgm:spPr/>
      <dgm:t>
        <a:bodyPr/>
        <a:lstStyle/>
        <a:p>
          <a:endParaRPr lang="en-US"/>
        </a:p>
      </dgm:t>
    </dgm:pt>
    <dgm:pt modelId="{6AB41CC1-D611-49F2-9147-30192898D5C5}">
      <dgm:prSet/>
      <dgm:spPr/>
      <dgm:t>
        <a:bodyPr/>
        <a:lstStyle/>
        <a:p>
          <a:r>
            <a:rPr lang="ru-RU"/>
            <a:t>Снижение качественных показателей: темпов роста и производительности труда</a:t>
          </a:r>
          <a:endParaRPr lang="en-US"/>
        </a:p>
      </dgm:t>
    </dgm:pt>
    <dgm:pt modelId="{3811B8A4-78D1-428E-BB3B-5325EC57CC74}" type="parTrans" cxnId="{79D60A8C-A825-454E-AFD0-A1A067F1F8B9}">
      <dgm:prSet/>
      <dgm:spPr/>
      <dgm:t>
        <a:bodyPr/>
        <a:lstStyle/>
        <a:p>
          <a:endParaRPr lang="en-US"/>
        </a:p>
      </dgm:t>
    </dgm:pt>
    <dgm:pt modelId="{398F2487-A5F5-4A16-8F2C-F9919A1216A3}" type="sibTrans" cxnId="{79D60A8C-A825-454E-AFD0-A1A067F1F8B9}">
      <dgm:prSet/>
      <dgm:spPr/>
      <dgm:t>
        <a:bodyPr/>
        <a:lstStyle/>
        <a:p>
          <a:endParaRPr lang="en-US"/>
        </a:p>
      </dgm:t>
    </dgm:pt>
    <dgm:pt modelId="{EE04DB65-A719-4120-8030-07837C8E18DE}">
      <dgm:prSet/>
      <dgm:spPr/>
      <dgm:t>
        <a:bodyPr/>
        <a:lstStyle/>
        <a:p>
          <a:r>
            <a:rPr lang="ru-RU"/>
            <a:t>Промышленность работала на военные нужды, а гражданский сектор являлся второстепенным</a:t>
          </a:r>
          <a:endParaRPr lang="en-US"/>
        </a:p>
      </dgm:t>
    </dgm:pt>
    <dgm:pt modelId="{BCC3F898-35E5-4DF6-A145-69564D47EA58}" type="parTrans" cxnId="{F77ABA0B-9BEC-4E4F-95F4-F371F6F08AD8}">
      <dgm:prSet/>
      <dgm:spPr/>
      <dgm:t>
        <a:bodyPr/>
        <a:lstStyle/>
        <a:p>
          <a:endParaRPr lang="en-US"/>
        </a:p>
      </dgm:t>
    </dgm:pt>
    <dgm:pt modelId="{E0068048-7E13-4B47-87DA-E84C12E7B36D}" type="sibTrans" cxnId="{F77ABA0B-9BEC-4E4F-95F4-F371F6F08AD8}">
      <dgm:prSet/>
      <dgm:spPr/>
      <dgm:t>
        <a:bodyPr/>
        <a:lstStyle/>
        <a:p>
          <a:endParaRPr lang="en-US"/>
        </a:p>
      </dgm:t>
    </dgm:pt>
    <dgm:pt modelId="{E9419A33-1ED7-42D1-800B-58EBB5576A60}">
      <dgm:prSet/>
      <dgm:spPr/>
      <dgm:t>
        <a:bodyPr/>
        <a:lstStyle/>
        <a:p>
          <a:r>
            <a:rPr lang="ru-RU"/>
            <a:t>Возрастал дефицит товаров народного потребления </a:t>
          </a:r>
          <a:endParaRPr lang="en-US"/>
        </a:p>
      </dgm:t>
    </dgm:pt>
    <dgm:pt modelId="{7F7CB782-18CE-47E5-B4D4-9C7C73C6714D}" type="parTrans" cxnId="{AAE917B7-74CB-4857-8C0F-541033C4B198}">
      <dgm:prSet/>
      <dgm:spPr/>
      <dgm:t>
        <a:bodyPr/>
        <a:lstStyle/>
        <a:p>
          <a:endParaRPr lang="en-US"/>
        </a:p>
      </dgm:t>
    </dgm:pt>
    <dgm:pt modelId="{D022836F-DE52-4649-B4E3-1637202FE015}" type="sibTrans" cxnId="{AAE917B7-74CB-4857-8C0F-541033C4B198}">
      <dgm:prSet/>
      <dgm:spPr/>
      <dgm:t>
        <a:bodyPr/>
        <a:lstStyle/>
        <a:p>
          <a:endParaRPr lang="en-US"/>
        </a:p>
      </dgm:t>
    </dgm:pt>
    <dgm:pt modelId="{6AED4DF4-A1EE-4FDA-BAF8-3DDF7D168AC8}" type="pres">
      <dgm:prSet presAssocID="{0C272BE3-71CB-42F5-8D95-BA298C52FA3C}" presName="root" presStyleCnt="0">
        <dgm:presLayoutVars>
          <dgm:dir/>
          <dgm:resizeHandles val="exact"/>
        </dgm:presLayoutVars>
      </dgm:prSet>
      <dgm:spPr/>
    </dgm:pt>
    <dgm:pt modelId="{79C5DAEC-6353-49C4-81DB-A560A64C9CD8}" type="pres">
      <dgm:prSet presAssocID="{54F6E560-8AC6-4993-ADB9-E020F8E10954}" presName="compNode" presStyleCnt="0"/>
      <dgm:spPr/>
    </dgm:pt>
    <dgm:pt modelId="{01D6A2C8-9210-4ACE-93E8-4D7788DEFB8C}" type="pres">
      <dgm:prSet presAssocID="{54F6E560-8AC6-4993-ADB9-E020F8E10954}" presName="bgRect" presStyleLbl="bgShp" presStyleIdx="0" presStyleCnt="4"/>
      <dgm:spPr/>
    </dgm:pt>
    <dgm:pt modelId="{FEE69CAA-313D-4DE3-8969-99E7528DB052}" type="pres">
      <dgm:prSet presAssocID="{54F6E560-8AC6-4993-ADB9-E020F8E1095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абрика"/>
        </a:ext>
      </dgm:extLst>
    </dgm:pt>
    <dgm:pt modelId="{7F6D1363-B856-4BE9-BA80-417F8C5D322C}" type="pres">
      <dgm:prSet presAssocID="{54F6E560-8AC6-4993-ADB9-E020F8E10954}" presName="spaceRect" presStyleCnt="0"/>
      <dgm:spPr/>
    </dgm:pt>
    <dgm:pt modelId="{DC456F0D-8EAC-4891-8C32-DB1C70C1F0B2}" type="pres">
      <dgm:prSet presAssocID="{54F6E560-8AC6-4993-ADB9-E020F8E10954}" presName="parTx" presStyleLbl="revTx" presStyleIdx="0" presStyleCnt="4">
        <dgm:presLayoutVars>
          <dgm:chMax val="0"/>
          <dgm:chPref val="0"/>
        </dgm:presLayoutVars>
      </dgm:prSet>
      <dgm:spPr/>
    </dgm:pt>
    <dgm:pt modelId="{8564690A-2843-4F23-8C71-8C6FAA7D1D31}" type="pres">
      <dgm:prSet presAssocID="{7761A89E-9FA0-44F0-8DCB-13935A4CA8AD}" presName="sibTrans" presStyleCnt="0"/>
      <dgm:spPr/>
    </dgm:pt>
    <dgm:pt modelId="{48BE2DC1-D1B3-4B00-9111-D53B6439C0BD}" type="pres">
      <dgm:prSet presAssocID="{6AB41CC1-D611-49F2-9147-30192898D5C5}" presName="compNode" presStyleCnt="0"/>
      <dgm:spPr/>
    </dgm:pt>
    <dgm:pt modelId="{801A4550-1264-4E51-9111-FEDAE02C3023}" type="pres">
      <dgm:prSet presAssocID="{6AB41CC1-D611-49F2-9147-30192898D5C5}" presName="bgRect" presStyleLbl="bgShp" presStyleIdx="1" presStyleCnt="4"/>
      <dgm:spPr/>
    </dgm:pt>
    <dgm:pt modelId="{DE842B29-AC9D-44A8-9BD6-AD706FCAB493}" type="pres">
      <dgm:prSet presAssocID="{6AB41CC1-D611-49F2-9147-30192898D5C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1B1EF56B-34D8-4551-87F6-A1835911FC00}" type="pres">
      <dgm:prSet presAssocID="{6AB41CC1-D611-49F2-9147-30192898D5C5}" presName="spaceRect" presStyleCnt="0"/>
      <dgm:spPr/>
    </dgm:pt>
    <dgm:pt modelId="{671FC821-98F8-43C2-BB15-64DBC55DE115}" type="pres">
      <dgm:prSet presAssocID="{6AB41CC1-D611-49F2-9147-30192898D5C5}" presName="parTx" presStyleLbl="revTx" presStyleIdx="1" presStyleCnt="4">
        <dgm:presLayoutVars>
          <dgm:chMax val="0"/>
          <dgm:chPref val="0"/>
        </dgm:presLayoutVars>
      </dgm:prSet>
      <dgm:spPr/>
    </dgm:pt>
    <dgm:pt modelId="{7C9DAE50-FC9A-4267-8560-2736F56F7313}" type="pres">
      <dgm:prSet presAssocID="{398F2487-A5F5-4A16-8F2C-F9919A1216A3}" presName="sibTrans" presStyleCnt="0"/>
      <dgm:spPr/>
    </dgm:pt>
    <dgm:pt modelId="{76ECCCEA-865B-4AE2-A86A-03DC9A37C207}" type="pres">
      <dgm:prSet presAssocID="{EE04DB65-A719-4120-8030-07837C8E18DE}" presName="compNode" presStyleCnt="0"/>
      <dgm:spPr/>
    </dgm:pt>
    <dgm:pt modelId="{E06589D0-DF68-4CD5-99FE-F8CCABEC9856}" type="pres">
      <dgm:prSet presAssocID="{EE04DB65-A719-4120-8030-07837C8E18DE}" presName="bgRect" presStyleLbl="bgShp" presStyleIdx="2" presStyleCnt="4"/>
      <dgm:spPr/>
    </dgm:pt>
    <dgm:pt modelId="{E9F2CE60-019E-408A-A781-26126947E2FC}" type="pres">
      <dgm:prSet presAssocID="{EE04DB65-A719-4120-8030-07837C8E18D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Банк"/>
        </a:ext>
      </dgm:extLst>
    </dgm:pt>
    <dgm:pt modelId="{62CCDF1D-5F6D-43F4-BF4D-5FFF06BD15B4}" type="pres">
      <dgm:prSet presAssocID="{EE04DB65-A719-4120-8030-07837C8E18DE}" presName="spaceRect" presStyleCnt="0"/>
      <dgm:spPr/>
    </dgm:pt>
    <dgm:pt modelId="{3E8688C0-7419-43E3-873E-56EBC63687CF}" type="pres">
      <dgm:prSet presAssocID="{EE04DB65-A719-4120-8030-07837C8E18DE}" presName="parTx" presStyleLbl="revTx" presStyleIdx="2" presStyleCnt="4">
        <dgm:presLayoutVars>
          <dgm:chMax val="0"/>
          <dgm:chPref val="0"/>
        </dgm:presLayoutVars>
      </dgm:prSet>
      <dgm:spPr/>
    </dgm:pt>
    <dgm:pt modelId="{17D4D741-21C2-49FF-B0FA-E3B92F04C8F3}" type="pres">
      <dgm:prSet presAssocID="{E0068048-7E13-4B47-87DA-E84C12E7B36D}" presName="sibTrans" presStyleCnt="0"/>
      <dgm:spPr/>
    </dgm:pt>
    <dgm:pt modelId="{736DC0E1-57B2-416C-B021-B1D3A623F8CB}" type="pres">
      <dgm:prSet presAssocID="{E9419A33-1ED7-42D1-800B-58EBB5576A60}" presName="compNode" presStyleCnt="0"/>
      <dgm:spPr/>
    </dgm:pt>
    <dgm:pt modelId="{36155876-7BD4-44DB-9F54-F69A352938E2}" type="pres">
      <dgm:prSet presAssocID="{E9419A33-1ED7-42D1-800B-58EBB5576A60}" presName="bgRect" presStyleLbl="bgShp" presStyleIdx="3" presStyleCnt="4"/>
      <dgm:spPr/>
    </dgm:pt>
    <dgm:pt modelId="{607CA6E5-97AC-438E-AF4D-7844902DD42F}" type="pres">
      <dgm:prSet presAssocID="{E9419A33-1ED7-42D1-800B-58EBB5576A6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ward trend"/>
        </a:ext>
      </dgm:extLst>
    </dgm:pt>
    <dgm:pt modelId="{4E1F607B-A886-40EB-8C70-CEEDCF94F25E}" type="pres">
      <dgm:prSet presAssocID="{E9419A33-1ED7-42D1-800B-58EBB5576A60}" presName="spaceRect" presStyleCnt="0"/>
      <dgm:spPr/>
    </dgm:pt>
    <dgm:pt modelId="{B2735913-7753-485A-8E47-832621D7990F}" type="pres">
      <dgm:prSet presAssocID="{E9419A33-1ED7-42D1-800B-58EBB5576A6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77ABA0B-9BEC-4E4F-95F4-F371F6F08AD8}" srcId="{0C272BE3-71CB-42F5-8D95-BA298C52FA3C}" destId="{EE04DB65-A719-4120-8030-07837C8E18DE}" srcOrd="2" destOrd="0" parTransId="{BCC3F898-35E5-4DF6-A145-69564D47EA58}" sibTransId="{E0068048-7E13-4B47-87DA-E84C12E7B36D}"/>
    <dgm:cxn modelId="{18D7E647-8219-4AEB-A9EC-B7B54DA52170}" type="presOf" srcId="{0C272BE3-71CB-42F5-8D95-BA298C52FA3C}" destId="{6AED4DF4-A1EE-4FDA-BAF8-3DDF7D168AC8}" srcOrd="0" destOrd="0" presId="urn:microsoft.com/office/officeart/2018/2/layout/IconVerticalSolidList"/>
    <dgm:cxn modelId="{79D60A8C-A825-454E-AFD0-A1A067F1F8B9}" srcId="{0C272BE3-71CB-42F5-8D95-BA298C52FA3C}" destId="{6AB41CC1-D611-49F2-9147-30192898D5C5}" srcOrd="1" destOrd="0" parTransId="{3811B8A4-78D1-428E-BB3B-5325EC57CC74}" sibTransId="{398F2487-A5F5-4A16-8F2C-F9919A1216A3}"/>
    <dgm:cxn modelId="{0068BB90-6B29-4908-88D9-78FA13F7496B}" type="presOf" srcId="{6AB41CC1-D611-49F2-9147-30192898D5C5}" destId="{671FC821-98F8-43C2-BB15-64DBC55DE115}" srcOrd="0" destOrd="0" presId="urn:microsoft.com/office/officeart/2018/2/layout/IconVerticalSolidList"/>
    <dgm:cxn modelId="{A182C495-7B61-45DC-A59A-8E96D98BBDE8}" type="presOf" srcId="{EE04DB65-A719-4120-8030-07837C8E18DE}" destId="{3E8688C0-7419-43E3-873E-56EBC63687CF}" srcOrd="0" destOrd="0" presId="urn:microsoft.com/office/officeart/2018/2/layout/IconVerticalSolidList"/>
    <dgm:cxn modelId="{52AF4996-355C-4BEC-99AA-21237E22617A}" type="presOf" srcId="{54F6E560-8AC6-4993-ADB9-E020F8E10954}" destId="{DC456F0D-8EAC-4891-8C32-DB1C70C1F0B2}" srcOrd="0" destOrd="0" presId="urn:microsoft.com/office/officeart/2018/2/layout/IconVerticalSolidList"/>
    <dgm:cxn modelId="{AAE917B7-74CB-4857-8C0F-541033C4B198}" srcId="{0C272BE3-71CB-42F5-8D95-BA298C52FA3C}" destId="{E9419A33-1ED7-42D1-800B-58EBB5576A60}" srcOrd="3" destOrd="0" parTransId="{7F7CB782-18CE-47E5-B4D4-9C7C73C6714D}" sibTransId="{D022836F-DE52-4649-B4E3-1637202FE015}"/>
    <dgm:cxn modelId="{B7ABD6B8-930B-427B-BDE4-0B6424427C82}" type="presOf" srcId="{E9419A33-1ED7-42D1-800B-58EBB5576A60}" destId="{B2735913-7753-485A-8E47-832621D7990F}" srcOrd="0" destOrd="0" presId="urn:microsoft.com/office/officeart/2018/2/layout/IconVerticalSolidList"/>
    <dgm:cxn modelId="{1CA7FFD8-F280-416A-A2F7-29060761E136}" srcId="{0C272BE3-71CB-42F5-8D95-BA298C52FA3C}" destId="{54F6E560-8AC6-4993-ADB9-E020F8E10954}" srcOrd="0" destOrd="0" parTransId="{D03E703E-936E-4086-B92A-55B0A54E34EF}" sibTransId="{7761A89E-9FA0-44F0-8DCB-13935A4CA8AD}"/>
    <dgm:cxn modelId="{EB8AF1EB-7930-48C4-82BE-78506CA86CAD}" type="presParOf" srcId="{6AED4DF4-A1EE-4FDA-BAF8-3DDF7D168AC8}" destId="{79C5DAEC-6353-49C4-81DB-A560A64C9CD8}" srcOrd="0" destOrd="0" presId="urn:microsoft.com/office/officeart/2018/2/layout/IconVerticalSolidList"/>
    <dgm:cxn modelId="{CD55BFC0-F025-4D56-9AA4-4E2C9976A4F4}" type="presParOf" srcId="{79C5DAEC-6353-49C4-81DB-A560A64C9CD8}" destId="{01D6A2C8-9210-4ACE-93E8-4D7788DEFB8C}" srcOrd="0" destOrd="0" presId="urn:microsoft.com/office/officeart/2018/2/layout/IconVerticalSolidList"/>
    <dgm:cxn modelId="{28AB7866-0D97-4447-8DE1-E3188E3F190D}" type="presParOf" srcId="{79C5DAEC-6353-49C4-81DB-A560A64C9CD8}" destId="{FEE69CAA-313D-4DE3-8969-99E7528DB052}" srcOrd="1" destOrd="0" presId="urn:microsoft.com/office/officeart/2018/2/layout/IconVerticalSolidList"/>
    <dgm:cxn modelId="{0B89E1EC-97EF-42F8-BE1A-5DBF68A7F9E1}" type="presParOf" srcId="{79C5DAEC-6353-49C4-81DB-A560A64C9CD8}" destId="{7F6D1363-B856-4BE9-BA80-417F8C5D322C}" srcOrd="2" destOrd="0" presId="urn:microsoft.com/office/officeart/2018/2/layout/IconVerticalSolidList"/>
    <dgm:cxn modelId="{41B87C22-CF08-4525-87F9-904DBB518C91}" type="presParOf" srcId="{79C5DAEC-6353-49C4-81DB-A560A64C9CD8}" destId="{DC456F0D-8EAC-4891-8C32-DB1C70C1F0B2}" srcOrd="3" destOrd="0" presId="urn:microsoft.com/office/officeart/2018/2/layout/IconVerticalSolidList"/>
    <dgm:cxn modelId="{EFEDDEF5-1CF1-4C29-96D9-4DC948E5894A}" type="presParOf" srcId="{6AED4DF4-A1EE-4FDA-BAF8-3DDF7D168AC8}" destId="{8564690A-2843-4F23-8C71-8C6FAA7D1D31}" srcOrd="1" destOrd="0" presId="urn:microsoft.com/office/officeart/2018/2/layout/IconVerticalSolidList"/>
    <dgm:cxn modelId="{ACC10838-A587-4EE1-BDE6-10F932098822}" type="presParOf" srcId="{6AED4DF4-A1EE-4FDA-BAF8-3DDF7D168AC8}" destId="{48BE2DC1-D1B3-4B00-9111-D53B6439C0BD}" srcOrd="2" destOrd="0" presId="urn:microsoft.com/office/officeart/2018/2/layout/IconVerticalSolidList"/>
    <dgm:cxn modelId="{7F5099E8-FBC2-4131-BC0D-931B808FE9A7}" type="presParOf" srcId="{48BE2DC1-D1B3-4B00-9111-D53B6439C0BD}" destId="{801A4550-1264-4E51-9111-FEDAE02C3023}" srcOrd="0" destOrd="0" presId="urn:microsoft.com/office/officeart/2018/2/layout/IconVerticalSolidList"/>
    <dgm:cxn modelId="{C59B7519-4B37-42C2-AB4B-778AFCC9F021}" type="presParOf" srcId="{48BE2DC1-D1B3-4B00-9111-D53B6439C0BD}" destId="{DE842B29-AC9D-44A8-9BD6-AD706FCAB493}" srcOrd="1" destOrd="0" presId="urn:microsoft.com/office/officeart/2018/2/layout/IconVerticalSolidList"/>
    <dgm:cxn modelId="{150D1F9B-AF18-4634-8D99-7AA64C5659A6}" type="presParOf" srcId="{48BE2DC1-D1B3-4B00-9111-D53B6439C0BD}" destId="{1B1EF56B-34D8-4551-87F6-A1835911FC00}" srcOrd="2" destOrd="0" presId="urn:microsoft.com/office/officeart/2018/2/layout/IconVerticalSolidList"/>
    <dgm:cxn modelId="{13BAB0AB-9804-46FE-AFAE-3E737599D1E5}" type="presParOf" srcId="{48BE2DC1-D1B3-4B00-9111-D53B6439C0BD}" destId="{671FC821-98F8-43C2-BB15-64DBC55DE115}" srcOrd="3" destOrd="0" presId="urn:microsoft.com/office/officeart/2018/2/layout/IconVerticalSolidList"/>
    <dgm:cxn modelId="{F6BC92B2-311C-4A25-911F-B519B85F7FE5}" type="presParOf" srcId="{6AED4DF4-A1EE-4FDA-BAF8-3DDF7D168AC8}" destId="{7C9DAE50-FC9A-4267-8560-2736F56F7313}" srcOrd="3" destOrd="0" presId="urn:microsoft.com/office/officeart/2018/2/layout/IconVerticalSolidList"/>
    <dgm:cxn modelId="{0B400D6A-556B-4FAA-A6B3-A0DD5D8D9A86}" type="presParOf" srcId="{6AED4DF4-A1EE-4FDA-BAF8-3DDF7D168AC8}" destId="{76ECCCEA-865B-4AE2-A86A-03DC9A37C207}" srcOrd="4" destOrd="0" presId="urn:microsoft.com/office/officeart/2018/2/layout/IconVerticalSolidList"/>
    <dgm:cxn modelId="{7BA4E126-DCD5-4427-8140-D92B63FA5FE6}" type="presParOf" srcId="{76ECCCEA-865B-4AE2-A86A-03DC9A37C207}" destId="{E06589D0-DF68-4CD5-99FE-F8CCABEC9856}" srcOrd="0" destOrd="0" presId="urn:microsoft.com/office/officeart/2018/2/layout/IconVerticalSolidList"/>
    <dgm:cxn modelId="{C7CB8B3B-143C-4FD7-BF00-A7E068082B6D}" type="presParOf" srcId="{76ECCCEA-865B-4AE2-A86A-03DC9A37C207}" destId="{E9F2CE60-019E-408A-A781-26126947E2FC}" srcOrd="1" destOrd="0" presId="urn:microsoft.com/office/officeart/2018/2/layout/IconVerticalSolidList"/>
    <dgm:cxn modelId="{B477C083-25A4-4964-AC0D-B97B19ABEE2B}" type="presParOf" srcId="{76ECCCEA-865B-4AE2-A86A-03DC9A37C207}" destId="{62CCDF1D-5F6D-43F4-BF4D-5FFF06BD15B4}" srcOrd="2" destOrd="0" presId="urn:microsoft.com/office/officeart/2018/2/layout/IconVerticalSolidList"/>
    <dgm:cxn modelId="{543698BE-80AC-4E6B-97C9-F3D4638BCE02}" type="presParOf" srcId="{76ECCCEA-865B-4AE2-A86A-03DC9A37C207}" destId="{3E8688C0-7419-43E3-873E-56EBC63687CF}" srcOrd="3" destOrd="0" presId="urn:microsoft.com/office/officeart/2018/2/layout/IconVerticalSolidList"/>
    <dgm:cxn modelId="{870D8359-1CFA-4C42-BD41-5BAADFBD63FE}" type="presParOf" srcId="{6AED4DF4-A1EE-4FDA-BAF8-3DDF7D168AC8}" destId="{17D4D741-21C2-49FF-B0FA-E3B92F04C8F3}" srcOrd="5" destOrd="0" presId="urn:microsoft.com/office/officeart/2018/2/layout/IconVerticalSolidList"/>
    <dgm:cxn modelId="{18FB7383-4DF8-4E47-81A4-2C1239506ECF}" type="presParOf" srcId="{6AED4DF4-A1EE-4FDA-BAF8-3DDF7D168AC8}" destId="{736DC0E1-57B2-416C-B021-B1D3A623F8CB}" srcOrd="6" destOrd="0" presId="urn:microsoft.com/office/officeart/2018/2/layout/IconVerticalSolidList"/>
    <dgm:cxn modelId="{142124F1-A67C-4514-9EB1-B53A9874E119}" type="presParOf" srcId="{736DC0E1-57B2-416C-B021-B1D3A623F8CB}" destId="{36155876-7BD4-44DB-9F54-F69A352938E2}" srcOrd="0" destOrd="0" presId="urn:microsoft.com/office/officeart/2018/2/layout/IconVerticalSolidList"/>
    <dgm:cxn modelId="{F25AFFF2-42E1-4439-9B75-41AD60DA8C92}" type="presParOf" srcId="{736DC0E1-57B2-416C-B021-B1D3A623F8CB}" destId="{607CA6E5-97AC-438E-AF4D-7844902DD42F}" srcOrd="1" destOrd="0" presId="urn:microsoft.com/office/officeart/2018/2/layout/IconVerticalSolidList"/>
    <dgm:cxn modelId="{4BF66026-3E5A-47E3-ADCB-33DFEBB6B391}" type="presParOf" srcId="{736DC0E1-57B2-416C-B021-B1D3A623F8CB}" destId="{4E1F607B-A886-40EB-8C70-CEEDCF94F25E}" srcOrd="2" destOrd="0" presId="urn:microsoft.com/office/officeart/2018/2/layout/IconVerticalSolidList"/>
    <dgm:cxn modelId="{09529899-F6F7-4232-BB5B-7051956CED22}" type="presParOf" srcId="{736DC0E1-57B2-416C-B021-B1D3A623F8CB}" destId="{B2735913-7753-485A-8E47-832621D7990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FF26AC-7141-4B73-889B-981AFCF04DA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3C32327-F62F-4A83-A02C-1A0E5473B6A2}">
      <dgm:prSet/>
      <dgm:spPr/>
      <dgm:t>
        <a:bodyPr/>
        <a:lstStyle/>
        <a:p>
          <a:r>
            <a:rPr lang="ru-RU"/>
            <a:t>Химизация сельского хозяйства (внесение в почву искусственных удобрений)</a:t>
          </a:r>
          <a:endParaRPr lang="en-US"/>
        </a:p>
      </dgm:t>
    </dgm:pt>
    <dgm:pt modelId="{91505ACB-F524-44B2-9460-754322FDD856}" type="parTrans" cxnId="{D7B563D9-C252-4068-9159-F78845748C08}">
      <dgm:prSet/>
      <dgm:spPr/>
      <dgm:t>
        <a:bodyPr/>
        <a:lstStyle/>
        <a:p>
          <a:endParaRPr lang="en-US"/>
        </a:p>
      </dgm:t>
    </dgm:pt>
    <dgm:pt modelId="{E120B11E-F519-4EFD-BD5A-ED19E289AFB1}" type="sibTrans" cxnId="{D7B563D9-C252-4068-9159-F78845748C08}">
      <dgm:prSet/>
      <dgm:spPr/>
      <dgm:t>
        <a:bodyPr/>
        <a:lstStyle/>
        <a:p>
          <a:endParaRPr lang="en-US"/>
        </a:p>
      </dgm:t>
    </dgm:pt>
    <dgm:pt modelId="{6FADF5B1-47B9-4BE3-B334-20FA65FEFAC4}">
      <dgm:prSet/>
      <dgm:spPr/>
      <dgm:t>
        <a:bodyPr/>
        <a:lstStyle/>
        <a:p>
          <a:r>
            <a:rPr lang="ru-RU"/>
            <a:t>Продолжение мелиорации (осушение болот)</a:t>
          </a:r>
          <a:endParaRPr lang="en-US"/>
        </a:p>
      </dgm:t>
    </dgm:pt>
    <dgm:pt modelId="{AB0974CB-8C54-4431-A1DD-F167D63BB541}" type="parTrans" cxnId="{1762F7CC-0431-4019-B979-53FCEE6423F1}">
      <dgm:prSet/>
      <dgm:spPr/>
      <dgm:t>
        <a:bodyPr/>
        <a:lstStyle/>
        <a:p>
          <a:endParaRPr lang="en-US"/>
        </a:p>
      </dgm:t>
    </dgm:pt>
    <dgm:pt modelId="{1A800493-810E-46C9-A27E-A44C409DCE56}" type="sibTrans" cxnId="{1762F7CC-0431-4019-B979-53FCEE6423F1}">
      <dgm:prSet/>
      <dgm:spPr/>
      <dgm:t>
        <a:bodyPr/>
        <a:lstStyle/>
        <a:p>
          <a:endParaRPr lang="en-US"/>
        </a:p>
      </dgm:t>
    </dgm:pt>
    <dgm:pt modelId="{422D7A95-2F36-477E-AD0E-098A2A7EA74A}">
      <dgm:prSet/>
      <dgm:spPr/>
      <dgm:t>
        <a:bodyPr/>
        <a:lstStyle/>
        <a:p>
          <a:r>
            <a:rPr lang="ru-RU"/>
            <a:t>Специализация на мясо-молочной отрасли, производстве льна, сахарной свеклы и картофеля</a:t>
          </a:r>
          <a:endParaRPr lang="en-US"/>
        </a:p>
      </dgm:t>
    </dgm:pt>
    <dgm:pt modelId="{C20CE813-E8DE-407B-9AC0-7628BBB9B68B}" type="parTrans" cxnId="{38C0C8B7-1991-4C37-B513-D9791271091F}">
      <dgm:prSet/>
      <dgm:spPr/>
      <dgm:t>
        <a:bodyPr/>
        <a:lstStyle/>
        <a:p>
          <a:endParaRPr lang="en-US"/>
        </a:p>
      </dgm:t>
    </dgm:pt>
    <dgm:pt modelId="{C743BC76-AA61-4926-A58F-381E19272B7C}" type="sibTrans" cxnId="{38C0C8B7-1991-4C37-B513-D9791271091F}">
      <dgm:prSet/>
      <dgm:spPr/>
      <dgm:t>
        <a:bodyPr/>
        <a:lstStyle/>
        <a:p>
          <a:endParaRPr lang="en-US"/>
        </a:p>
      </dgm:t>
    </dgm:pt>
    <dgm:pt modelId="{64BF5D23-729C-460F-9390-A2376C4585DD}">
      <dgm:prSet/>
      <dgm:spPr/>
      <dgm:t>
        <a:bodyPr/>
        <a:lstStyle/>
        <a:p>
          <a:r>
            <a:rPr lang="ru-RU"/>
            <a:t>Строительство специализированных механизированных ферм и птицефабрик</a:t>
          </a:r>
          <a:endParaRPr lang="en-US"/>
        </a:p>
      </dgm:t>
    </dgm:pt>
    <dgm:pt modelId="{1A3FA4D9-3D33-41F1-96CE-290F52D925DC}" type="parTrans" cxnId="{C3378D6A-320A-441E-BAAC-3BB77687D1BB}">
      <dgm:prSet/>
      <dgm:spPr/>
      <dgm:t>
        <a:bodyPr/>
        <a:lstStyle/>
        <a:p>
          <a:endParaRPr lang="en-US"/>
        </a:p>
      </dgm:t>
    </dgm:pt>
    <dgm:pt modelId="{5D9CE94B-FF73-44F9-BABD-4B8CA1B86C46}" type="sibTrans" cxnId="{C3378D6A-320A-441E-BAAC-3BB77687D1BB}">
      <dgm:prSet/>
      <dgm:spPr/>
      <dgm:t>
        <a:bodyPr/>
        <a:lstStyle/>
        <a:p>
          <a:endParaRPr lang="en-US"/>
        </a:p>
      </dgm:t>
    </dgm:pt>
    <dgm:pt modelId="{A3AE492D-4841-44FF-9433-C8669595E98C}">
      <dgm:prSet/>
      <dgm:spPr/>
      <dgm:t>
        <a:bodyPr/>
        <a:lstStyle/>
        <a:p>
          <a:r>
            <a:rPr lang="ru-RU"/>
            <a:t>Механизация сельского хозяйства</a:t>
          </a:r>
          <a:endParaRPr lang="en-US"/>
        </a:p>
      </dgm:t>
    </dgm:pt>
    <dgm:pt modelId="{E6AA96AF-8F15-416A-8BBF-F331B8DA5FA4}" type="parTrans" cxnId="{BAF65F48-5504-423F-9D20-5D5A77188107}">
      <dgm:prSet/>
      <dgm:spPr/>
      <dgm:t>
        <a:bodyPr/>
        <a:lstStyle/>
        <a:p>
          <a:endParaRPr lang="en-US"/>
        </a:p>
      </dgm:t>
    </dgm:pt>
    <dgm:pt modelId="{D0B70D98-D715-44D2-94B9-AC9D74B002AC}" type="sibTrans" cxnId="{BAF65F48-5504-423F-9D20-5D5A77188107}">
      <dgm:prSet/>
      <dgm:spPr/>
      <dgm:t>
        <a:bodyPr/>
        <a:lstStyle/>
        <a:p>
          <a:endParaRPr lang="en-US"/>
        </a:p>
      </dgm:t>
    </dgm:pt>
    <dgm:pt modelId="{D03C7C34-BC8C-46D3-8167-8F6B037F1AC2}" type="pres">
      <dgm:prSet presAssocID="{F6FF26AC-7141-4B73-889B-981AFCF04DA3}" presName="root" presStyleCnt="0">
        <dgm:presLayoutVars>
          <dgm:dir/>
          <dgm:resizeHandles val="exact"/>
        </dgm:presLayoutVars>
      </dgm:prSet>
      <dgm:spPr/>
    </dgm:pt>
    <dgm:pt modelId="{547DF020-F7CF-46FE-8BF3-22101DDE1DFB}" type="pres">
      <dgm:prSet presAssocID="{93C32327-F62F-4A83-A02C-1A0E5473B6A2}" presName="compNode" presStyleCnt="0"/>
      <dgm:spPr/>
    </dgm:pt>
    <dgm:pt modelId="{C71C4902-8FFB-4134-826A-18ED92C511D5}" type="pres">
      <dgm:prSet presAssocID="{93C32327-F62F-4A83-A02C-1A0E5473B6A2}" presName="bgRect" presStyleLbl="bgShp" presStyleIdx="0" presStyleCnt="5"/>
      <dgm:spPr/>
    </dgm:pt>
    <dgm:pt modelId="{BE80E904-0F3C-41D4-B248-C88A9DA8918F}" type="pres">
      <dgm:prSet presAssocID="{93C32327-F62F-4A83-A02C-1A0E5473B6A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олба"/>
        </a:ext>
      </dgm:extLst>
    </dgm:pt>
    <dgm:pt modelId="{37D08861-FB6D-4EE6-826B-D9D408406154}" type="pres">
      <dgm:prSet presAssocID="{93C32327-F62F-4A83-A02C-1A0E5473B6A2}" presName="spaceRect" presStyleCnt="0"/>
      <dgm:spPr/>
    </dgm:pt>
    <dgm:pt modelId="{C85B36F6-6DF9-4769-BB89-EDF952CC1FBF}" type="pres">
      <dgm:prSet presAssocID="{93C32327-F62F-4A83-A02C-1A0E5473B6A2}" presName="parTx" presStyleLbl="revTx" presStyleIdx="0" presStyleCnt="5">
        <dgm:presLayoutVars>
          <dgm:chMax val="0"/>
          <dgm:chPref val="0"/>
        </dgm:presLayoutVars>
      </dgm:prSet>
      <dgm:spPr/>
    </dgm:pt>
    <dgm:pt modelId="{F1601E3E-AF2C-4A36-8B55-84B7D0D94E98}" type="pres">
      <dgm:prSet presAssocID="{E120B11E-F519-4EFD-BD5A-ED19E289AFB1}" presName="sibTrans" presStyleCnt="0"/>
      <dgm:spPr/>
    </dgm:pt>
    <dgm:pt modelId="{A82532F0-0C69-4C8A-A34D-ED2CAA34E550}" type="pres">
      <dgm:prSet presAssocID="{6FADF5B1-47B9-4BE3-B334-20FA65FEFAC4}" presName="compNode" presStyleCnt="0"/>
      <dgm:spPr/>
    </dgm:pt>
    <dgm:pt modelId="{088A0644-952E-49D1-BBC1-01DCEF247B7A}" type="pres">
      <dgm:prSet presAssocID="{6FADF5B1-47B9-4BE3-B334-20FA65FEFAC4}" presName="bgRect" presStyleLbl="bgShp" presStyleIdx="1" presStyleCnt="5"/>
      <dgm:spPr/>
    </dgm:pt>
    <dgm:pt modelId="{46647CB4-BDA0-4453-BA4A-B596675C9AC7}" type="pres">
      <dgm:prSet presAssocID="{6FADF5B1-47B9-4BE3-B334-20FA65FEFAC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nn Diagram"/>
        </a:ext>
      </dgm:extLst>
    </dgm:pt>
    <dgm:pt modelId="{70CC8FE7-08F0-4EF5-8E43-584432E1257F}" type="pres">
      <dgm:prSet presAssocID="{6FADF5B1-47B9-4BE3-B334-20FA65FEFAC4}" presName="spaceRect" presStyleCnt="0"/>
      <dgm:spPr/>
    </dgm:pt>
    <dgm:pt modelId="{65CCB57D-7C41-4DD7-B0AE-9593CA9BC09E}" type="pres">
      <dgm:prSet presAssocID="{6FADF5B1-47B9-4BE3-B334-20FA65FEFAC4}" presName="parTx" presStyleLbl="revTx" presStyleIdx="1" presStyleCnt="5">
        <dgm:presLayoutVars>
          <dgm:chMax val="0"/>
          <dgm:chPref val="0"/>
        </dgm:presLayoutVars>
      </dgm:prSet>
      <dgm:spPr/>
    </dgm:pt>
    <dgm:pt modelId="{C20DAA07-7F4E-4F79-8EC0-B4BE34B34A0A}" type="pres">
      <dgm:prSet presAssocID="{1A800493-810E-46C9-A27E-A44C409DCE56}" presName="sibTrans" presStyleCnt="0"/>
      <dgm:spPr/>
    </dgm:pt>
    <dgm:pt modelId="{443BD331-6012-43DB-8B90-7D1252056F9F}" type="pres">
      <dgm:prSet presAssocID="{422D7A95-2F36-477E-AD0E-098A2A7EA74A}" presName="compNode" presStyleCnt="0"/>
      <dgm:spPr/>
    </dgm:pt>
    <dgm:pt modelId="{7EE8FB28-D49E-4453-BCF8-0CA0BC5CDA1F}" type="pres">
      <dgm:prSet presAssocID="{422D7A95-2F36-477E-AD0E-098A2A7EA74A}" presName="bgRect" presStyleLbl="bgShp" presStyleIdx="2" presStyleCnt="5"/>
      <dgm:spPr/>
    </dgm:pt>
    <dgm:pt modelId="{1BAA786F-4B9B-4A63-9708-53C0F5BF5C2E}" type="pres">
      <dgm:prSet presAssocID="{422D7A95-2F36-477E-AD0E-098A2A7EA74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Шеф-повар"/>
        </a:ext>
      </dgm:extLst>
    </dgm:pt>
    <dgm:pt modelId="{5F9DBE78-D6B2-491A-87C0-A80F13D89D4B}" type="pres">
      <dgm:prSet presAssocID="{422D7A95-2F36-477E-AD0E-098A2A7EA74A}" presName="spaceRect" presStyleCnt="0"/>
      <dgm:spPr/>
    </dgm:pt>
    <dgm:pt modelId="{56C60F46-27AF-4DA5-A226-A1BFEDC9CAC0}" type="pres">
      <dgm:prSet presAssocID="{422D7A95-2F36-477E-AD0E-098A2A7EA74A}" presName="parTx" presStyleLbl="revTx" presStyleIdx="2" presStyleCnt="5">
        <dgm:presLayoutVars>
          <dgm:chMax val="0"/>
          <dgm:chPref val="0"/>
        </dgm:presLayoutVars>
      </dgm:prSet>
      <dgm:spPr/>
    </dgm:pt>
    <dgm:pt modelId="{18F11AC7-6CFD-4BDA-A8CC-D75FC190D683}" type="pres">
      <dgm:prSet presAssocID="{C743BC76-AA61-4926-A58F-381E19272B7C}" presName="sibTrans" presStyleCnt="0"/>
      <dgm:spPr/>
    </dgm:pt>
    <dgm:pt modelId="{3F11D2BA-41B5-486A-A408-294617F23495}" type="pres">
      <dgm:prSet presAssocID="{64BF5D23-729C-460F-9390-A2376C4585DD}" presName="compNode" presStyleCnt="0"/>
      <dgm:spPr/>
    </dgm:pt>
    <dgm:pt modelId="{FE034ED1-FFB5-4B28-A691-A01775C66C21}" type="pres">
      <dgm:prSet presAssocID="{64BF5D23-729C-460F-9390-A2376C4585DD}" presName="bgRect" presStyleLbl="bgShp" presStyleIdx="3" presStyleCnt="5"/>
      <dgm:spPr/>
    </dgm:pt>
    <dgm:pt modelId="{2459A7FC-97EB-4881-BEAD-9CBCBA38F13E}" type="pres">
      <dgm:prSet presAssocID="{64BF5D23-729C-460F-9390-A2376C4585D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Дом"/>
        </a:ext>
      </dgm:extLst>
    </dgm:pt>
    <dgm:pt modelId="{281EE6EA-36A8-4349-8CD3-F6D0C27E7939}" type="pres">
      <dgm:prSet presAssocID="{64BF5D23-729C-460F-9390-A2376C4585DD}" presName="spaceRect" presStyleCnt="0"/>
      <dgm:spPr/>
    </dgm:pt>
    <dgm:pt modelId="{F7CBFCC0-9D55-421A-92BE-D8B27CE1DF96}" type="pres">
      <dgm:prSet presAssocID="{64BF5D23-729C-460F-9390-A2376C4585DD}" presName="parTx" presStyleLbl="revTx" presStyleIdx="3" presStyleCnt="5">
        <dgm:presLayoutVars>
          <dgm:chMax val="0"/>
          <dgm:chPref val="0"/>
        </dgm:presLayoutVars>
      </dgm:prSet>
      <dgm:spPr/>
    </dgm:pt>
    <dgm:pt modelId="{9BEE5946-4AC7-4913-9C31-F5174B72E43E}" type="pres">
      <dgm:prSet presAssocID="{5D9CE94B-FF73-44F9-BABD-4B8CA1B86C46}" presName="sibTrans" presStyleCnt="0"/>
      <dgm:spPr/>
    </dgm:pt>
    <dgm:pt modelId="{E548CC50-A26C-47FA-8612-07D7AA572264}" type="pres">
      <dgm:prSet presAssocID="{A3AE492D-4841-44FF-9433-C8669595E98C}" presName="compNode" presStyleCnt="0"/>
      <dgm:spPr/>
    </dgm:pt>
    <dgm:pt modelId="{F9F44E23-8593-4BDF-9AF7-4DE91405B639}" type="pres">
      <dgm:prSet presAssocID="{A3AE492D-4841-44FF-9433-C8669595E98C}" presName="bgRect" presStyleLbl="bgShp" presStyleIdx="4" presStyleCnt="5"/>
      <dgm:spPr/>
    </dgm:pt>
    <dgm:pt modelId="{584A1225-D130-454E-A527-1A9F47975CF1}" type="pres">
      <dgm:prSet presAssocID="{A3AE492D-4841-44FF-9433-C8669595E98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BA4BEC72-8BB8-4619-AD9F-BBD87F7E2955}" type="pres">
      <dgm:prSet presAssocID="{A3AE492D-4841-44FF-9433-C8669595E98C}" presName="spaceRect" presStyleCnt="0"/>
      <dgm:spPr/>
    </dgm:pt>
    <dgm:pt modelId="{35C6ECB8-F1DE-453F-9227-0C2A7E71F434}" type="pres">
      <dgm:prSet presAssocID="{A3AE492D-4841-44FF-9433-C8669595E98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1E32F07-54DB-45F0-9084-E8A1225A4BCF}" type="presOf" srcId="{A3AE492D-4841-44FF-9433-C8669595E98C}" destId="{35C6ECB8-F1DE-453F-9227-0C2A7E71F434}" srcOrd="0" destOrd="0" presId="urn:microsoft.com/office/officeart/2018/2/layout/IconVerticalSolidList"/>
    <dgm:cxn modelId="{2CE1F408-5EE2-4912-8639-9BE2A2F72810}" type="presOf" srcId="{6FADF5B1-47B9-4BE3-B334-20FA65FEFAC4}" destId="{65CCB57D-7C41-4DD7-B0AE-9593CA9BC09E}" srcOrd="0" destOrd="0" presId="urn:microsoft.com/office/officeart/2018/2/layout/IconVerticalSolidList"/>
    <dgm:cxn modelId="{5852DB27-7466-42AB-BBF9-F59F7B1C7FD0}" type="presOf" srcId="{422D7A95-2F36-477E-AD0E-098A2A7EA74A}" destId="{56C60F46-27AF-4DA5-A226-A1BFEDC9CAC0}" srcOrd="0" destOrd="0" presId="urn:microsoft.com/office/officeart/2018/2/layout/IconVerticalSolidList"/>
    <dgm:cxn modelId="{BAF65F48-5504-423F-9D20-5D5A77188107}" srcId="{F6FF26AC-7141-4B73-889B-981AFCF04DA3}" destId="{A3AE492D-4841-44FF-9433-C8669595E98C}" srcOrd="4" destOrd="0" parTransId="{E6AA96AF-8F15-416A-8BBF-F331B8DA5FA4}" sibTransId="{D0B70D98-D715-44D2-94B9-AC9D74B002AC}"/>
    <dgm:cxn modelId="{C3378D6A-320A-441E-BAAC-3BB77687D1BB}" srcId="{F6FF26AC-7141-4B73-889B-981AFCF04DA3}" destId="{64BF5D23-729C-460F-9390-A2376C4585DD}" srcOrd="3" destOrd="0" parTransId="{1A3FA4D9-3D33-41F1-96CE-290F52D925DC}" sibTransId="{5D9CE94B-FF73-44F9-BABD-4B8CA1B86C46}"/>
    <dgm:cxn modelId="{1B58074E-D4DE-4057-9F55-39448544B489}" type="presOf" srcId="{64BF5D23-729C-460F-9390-A2376C4585DD}" destId="{F7CBFCC0-9D55-421A-92BE-D8B27CE1DF96}" srcOrd="0" destOrd="0" presId="urn:microsoft.com/office/officeart/2018/2/layout/IconVerticalSolidList"/>
    <dgm:cxn modelId="{3B5F2EA7-03D2-4D2C-A9F7-AFECE6AC1116}" type="presOf" srcId="{F6FF26AC-7141-4B73-889B-981AFCF04DA3}" destId="{D03C7C34-BC8C-46D3-8167-8F6B037F1AC2}" srcOrd="0" destOrd="0" presId="urn:microsoft.com/office/officeart/2018/2/layout/IconVerticalSolidList"/>
    <dgm:cxn modelId="{38C0C8B7-1991-4C37-B513-D9791271091F}" srcId="{F6FF26AC-7141-4B73-889B-981AFCF04DA3}" destId="{422D7A95-2F36-477E-AD0E-098A2A7EA74A}" srcOrd="2" destOrd="0" parTransId="{C20CE813-E8DE-407B-9AC0-7628BBB9B68B}" sibTransId="{C743BC76-AA61-4926-A58F-381E19272B7C}"/>
    <dgm:cxn modelId="{1762F7CC-0431-4019-B979-53FCEE6423F1}" srcId="{F6FF26AC-7141-4B73-889B-981AFCF04DA3}" destId="{6FADF5B1-47B9-4BE3-B334-20FA65FEFAC4}" srcOrd="1" destOrd="0" parTransId="{AB0974CB-8C54-4431-A1DD-F167D63BB541}" sibTransId="{1A800493-810E-46C9-A27E-A44C409DCE56}"/>
    <dgm:cxn modelId="{D7B563D9-C252-4068-9159-F78845748C08}" srcId="{F6FF26AC-7141-4B73-889B-981AFCF04DA3}" destId="{93C32327-F62F-4A83-A02C-1A0E5473B6A2}" srcOrd="0" destOrd="0" parTransId="{91505ACB-F524-44B2-9460-754322FDD856}" sibTransId="{E120B11E-F519-4EFD-BD5A-ED19E289AFB1}"/>
    <dgm:cxn modelId="{EA16BEE1-D35E-4A8F-B020-30DA2D31D440}" type="presOf" srcId="{93C32327-F62F-4A83-A02C-1A0E5473B6A2}" destId="{C85B36F6-6DF9-4769-BB89-EDF952CC1FBF}" srcOrd="0" destOrd="0" presId="urn:microsoft.com/office/officeart/2018/2/layout/IconVerticalSolidList"/>
    <dgm:cxn modelId="{258FCE6C-450F-4A3D-A3B1-E4D1302D76AE}" type="presParOf" srcId="{D03C7C34-BC8C-46D3-8167-8F6B037F1AC2}" destId="{547DF020-F7CF-46FE-8BF3-22101DDE1DFB}" srcOrd="0" destOrd="0" presId="urn:microsoft.com/office/officeart/2018/2/layout/IconVerticalSolidList"/>
    <dgm:cxn modelId="{FF5004AD-C50D-4F3F-808F-8EAADB9B24D0}" type="presParOf" srcId="{547DF020-F7CF-46FE-8BF3-22101DDE1DFB}" destId="{C71C4902-8FFB-4134-826A-18ED92C511D5}" srcOrd="0" destOrd="0" presId="urn:microsoft.com/office/officeart/2018/2/layout/IconVerticalSolidList"/>
    <dgm:cxn modelId="{34D1F998-F38E-47A5-A837-8B36F1A52606}" type="presParOf" srcId="{547DF020-F7CF-46FE-8BF3-22101DDE1DFB}" destId="{BE80E904-0F3C-41D4-B248-C88A9DA8918F}" srcOrd="1" destOrd="0" presId="urn:microsoft.com/office/officeart/2018/2/layout/IconVerticalSolidList"/>
    <dgm:cxn modelId="{B09E2FD5-53FD-426F-A8D0-151C31C3D824}" type="presParOf" srcId="{547DF020-F7CF-46FE-8BF3-22101DDE1DFB}" destId="{37D08861-FB6D-4EE6-826B-D9D408406154}" srcOrd="2" destOrd="0" presId="urn:microsoft.com/office/officeart/2018/2/layout/IconVerticalSolidList"/>
    <dgm:cxn modelId="{86142B74-EB20-4D90-90B8-EDC296832824}" type="presParOf" srcId="{547DF020-F7CF-46FE-8BF3-22101DDE1DFB}" destId="{C85B36F6-6DF9-4769-BB89-EDF952CC1FBF}" srcOrd="3" destOrd="0" presId="urn:microsoft.com/office/officeart/2018/2/layout/IconVerticalSolidList"/>
    <dgm:cxn modelId="{62FA12CF-4F50-4C13-A5C8-D58D9860A3A2}" type="presParOf" srcId="{D03C7C34-BC8C-46D3-8167-8F6B037F1AC2}" destId="{F1601E3E-AF2C-4A36-8B55-84B7D0D94E98}" srcOrd="1" destOrd="0" presId="urn:microsoft.com/office/officeart/2018/2/layout/IconVerticalSolidList"/>
    <dgm:cxn modelId="{D62E23A6-8A56-4211-9E8B-60120AB3931B}" type="presParOf" srcId="{D03C7C34-BC8C-46D3-8167-8F6B037F1AC2}" destId="{A82532F0-0C69-4C8A-A34D-ED2CAA34E550}" srcOrd="2" destOrd="0" presId="urn:microsoft.com/office/officeart/2018/2/layout/IconVerticalSolidList"/>
    <dgm:cxn modelId="{0FE87F7A-DFEB-4986-83A8-0D46BC0AB259}" type="presParOf" srcId="{A82532F0-0C69-4C8A-A34D-ED2CAA34E550}" destId="{088A0644-952E-49D1-BBC1-01DCEF247B7A}" srcOrd="0" destOrd="0" presId="urn:microsoft.com/office/officeart/2018/2/layout/IconVerticalSolidList"/>
    <dgm:cxn modelId="{BC646992-492E-4704-95FD-B311A48CF6EF}" type="presParOf" srcId="{A82532F0-0C69-4C8A-A34D-ED2CAA34E550}" destId="{46647CB4-BDA0-4453-BA4A-B596675C9AC7}" srcOrd="1" destOrd="0" presId="urn:microsoft.com/office/officeart/2018/2/layout/IconVerticalSolidList"/>
    <dgm:cxn modelId="{4797D855-E875-459F-92FF-FB5DC3BE3B02}" type="presParOf" srcId="{A82532F0-0C69-4C8A-A34D-ED2CAA34E550}" destId="{70CC8FE7-08F0-4EF5-8E43-584432E1257F}" srcOrd="2" destOrd="0" presId="urn:microsoft.com/office/officeart/2018/2/layout/IconVerticalSolidList"/>
    <dgm:cxn modelId="{0139D9BB-53D0-4C4F-BB29-DCB2BDDFC3D1}" type="presParOf" srcId="{A82532F0-0C69-4C8A-A34D-ED2CAA34E550}" destId="{65CCB57D-7C41-4DD7-B0AE-9593CA9BC09E}" srcOrd="3" destOrd="0" presId="urn:microsoft.com/office/officeart/2018/2/layout/IconVerticalSolidList"/>
    <dgm:cxn modelId="{C092EF58-3B11-47AB-916C-7EAB70031336}" type="presParOf" srcId="{D03C7C34-BC8C-46D3-8167-8F6B037F1AC2}" destId="{C20DAA07-7F4E-4F79-8EC0-B4BE34B34A0A}" srcOrd="3" destOrd="0" presId="urn:microsoft.com/office/officeart/2018/2/layout/IconVerticalSolidList"/>
    <dgm:cxn modelId="{07E1E2BE-857B-4A23-9609-E5C5AEA9BC6A}" type="presParOf" srcId="{D03C7C34-BC8C-46D3-8167-8F6B037F1AC2}" destId="{443BD331-6012-43DB-8B90-7D1252056F9F}" srcOrd="4" destOrd="0" presId="urn:microsoft.com/office/officeart/2018/2/layout/IconVerticalSolidList"/>
    <dgm:cxn modelId="{F71EE389-0DD0-488B-AA32-9BD2ADD6F345}" type="presParOf" srcId="{443BD331-6012-43DB-8B90-7D1252056F9F}" destId="{7EE8FB28-D49E-4453-BCF8-0CA0BC5CDA1F}" srcOrd="0" destOrd="0" presId="urn:microsoft.com/office/officeart/2018/2/layout/IconVerticalSolidList"/>
    <dgm:cxn modelId="{38A3E675-2B19-4DD9-89D6-A862CEC65C30}" type="presParOf" srcId="{443BD331-6012-43DB-8B90-7D1252056F9F}" destId="{1BAA786F-4B9B-4A63-9708-53C0F5BF5C2E}" srcOrd="1" destOrd="0" presId="urn:microsoft.com/office/officeart/2018/2/layout/IconVerticalSolidList"/>
    <dgm:cxn modelId="{EA8F7EB8-7D8A-44D6-A0B5-801A06A328D6}" type="presParOf" srcId="{443BD331-6012-43DB-8B90-7D1252056F9F}" destId="{5F9DBE78-D6B2-491A-87C0-A80F13D89D4B}" srcOrd="2" destOrd="0" presId="urn:microsoft.com/office/officeart/2018/2/layout/IconVerticalSolidList"/>
    <dgm:cxn modelId="{77B2995C-1244-43D2-B825-9F0F4D083B84}" type="presParOf" srcId="{443BD331-6012-43DB-8B90-7D1252056F9F}" destId="{56C60F46-27AF-4DA5-A226-A1BFEDC9CAC0}" srcOrd="3" destOrd="0" presId="urn:microsoft.com/office/officeart/2018/2/layout/IconVerticalSolidList"/>
    <dgm:cxn modelId="{82B62273-8BE4-443B-8312-B6511FFE6FED}" type="presParOf" srcId="{D03C7C34-BC8C-46D3-8167-8F6B037F1AC2}" destId="{18F11AC7-6CFD-4BDA-A8CC-D75FC190D683}" srcOrd="5" destOrd="0" presId="urn:microsoft.com/office/officeart/2018/2/layout/IconVerticalSolidList"/>
    <dgm:cxn modelId="{49D69774-D0D8-49D1-9A86-3C6D42BB3908}" type="presParOf" srcId="{D03C7C34-BC8C-46D3-8167-8F6B037F1AC2}" destId="{3F11D2BA-41B5-486A-A408-294617F23495}" srcOrd="6" destOrd="0" presId="urn:microsoft.com/office/officeart/2018/2/layout/IconVerticalSolidList"/>
    <dgm:cxn modelId="{ED692F90-DCED-4C72-A575-EF9E24E336C2}" type="presParOf" srcId="{3F11D2BA-41B5-486A-A408-294617F23495}" destId="{FE034ED1-FFB5-4B28-A691-A01775C66C21}" srcOrd="0" destOrd="0" presId="urn:microsoft.com/office/officeart/2018/2/layout/IconVerticalSolidList"/>
    <dgm:cxn modelId="{B1758F53-200D-455A-A068-9A7E5D946223}" type="presParOf" srcId="{3F11D2BA-41B5-486A-A408-294617F23495}" destId="{2459A7FC-97EB-4881-BEAD-9CBCBA38F13E}" srcOrd="1" destOrd="0" presId="urn:microsoft.com/office/officeart/2018/2/layout/IconVerticalSolidList"/>
    <dgm:cxn modelId="{8AB6624C-B0C3-4BB1-8F5C-01911E9717D7}" type="presParOf" srcId="{3F11D2BA-41B5-486A-A408-294617F23495}" destId="{281EE6EA-36A8-4349-8CD3-F6D0C27E7939}" srcOrd="2" destOrd="0" presId="urn:microsoft.com/office/officeart/2018/2/layout/IconVerticalSolidList"/>
    <dgm:cxn modelId="{36A47C53-F76B-45C9-A593-44FF2277358B}" type="presParOf" srcId="{3F11D2BA-41B5-486A-A408-294617F23495}" destId="{F7CBFCC0-9D55-421A-92BE-D8B27CE1DF96}" srcOrd="3" destOrd="0" presId="urn:microsoft.com/office/officeart/2018/2/layout/IconVerticalSolidList"/>
    <dgm:cxn modelId="{32A28879-6CFA-43B1-8EB1-72A407345198}" type="presParOf" srcId="{D03C7C34-BC8C-46D3-8167-8F6B037F1AC2}" destId="{9BEE5946-4AC7-4913-9C31-F5174B72E43E}" srcOrd="7" destOrd="0" presId="urn:microsoft.com/office/officeart/2018/2/layout/IconVerticalSolidList"/>
    <dgm:cxn modelId="{C69494AF-2C16-4767-A6C2-0D578039DFB8}" type="presParOf" srcId="{D03C7C34-BC8C-46D3-8167-8F6B037F1AC2}" destId="{E548CC50-A26C-47FA-8612-07D7AA572264}" srcOrd="8" destOrd="0" presId="urn:microsoft.com/office/officeart/2018/2/layout/IconVerticalSolidList"/>
    <dgm:cxn modelId="{63CA9232-BA2C-45F1-913E-ACEEC1408AB1}" type="presParOf" srcId="{E548CC50-A26C-47FA-8612-07D7AA572264}" destId="{F9F44E23-8593-4BDF-9AF7-4DE91405B639}" srcOrd="0" destOrd="0" presId="urn:microsoft.com/office/officeart/2018/2/layout/IconVerticalSolidList"/>
    <dgm:cxn modelId="{FA682A88-28CF-4E9B-8752-53F28F450919}" type="presParOf" srcId="{E548CC50-A26C-47FA-8612-07D7AA572264}" destId="{584A1225-D130-454E-A527-1A9F47975CF1}" srcOrd="1" destOrd="0" presId="urn:microsoft.com/office/officeart/2018/2/layout/IconVerticalSolidList"/>
    <dgm:cxn modelId="{3438ECE2-3717-43FF-9EBA-894F6592D834}" type="presParOf" srcId="{E548CC50-A26C-47FA-8612-07D7AA572264}" destId="{BA4BEC72-8BB8-4619-AD9F-BBD87F7E2955}" srcOrd="2" destOrd="0" presId="urn:microsoft.com/office/officeart/2018/2/layout/IconVerticalSolidList"/>
    <dgm:cxn modelId="{02294DC6-67DB-4D36-8147-4249F6819581}" type="presParOf" srcId="{E548CC50-A26C-47FA-8612-07D7AA572264}" destId="{35C6ECB8-F1DE-453F-9227-0C2A7E71F43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66CFD-1B98-46AE-9C05-A7683A3CE880}">
      <dsp:nvSpPr>
        <dsp:cNvPr id="0" name=""/>
        <dsp:cNvSpPr/>
      </dsp:nvSpPr>
      <dsp:spPr>
        <a:xfrm>
          <a:off x="0" y="695"/>
          <a:ext cx="6117335" cy="16272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E0853D-ED4A-448E-8E04-7437EC16EC24}">
      <dsp:nvSpPr>
        <dsp:cNvPr id="0" name=""/>
        <dsp:cNvSpPr/>
      </dsp:nvSpPr>
      <dsp:spPr>
        <a:xfrm>
          <a:off x="492238" y="366823"/>
          <a:ext cx="894979" cy="8949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F41B7-2EE5-4E41-82F9-763697F83E0B}">
      <dsp:nvSpPr>
        <dsp:cNvPr id="0" name=""/>
        <dsp:cNvSpPr/>
      </dsp:nvSpPr>
      <dsp:spPr>
        <a:xfrm>
          <a:off x="1879455" y="695"/>
          <a:ext cx="4237880" cy="1627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216" tIns="172216" rIns="172216" bIns="17221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Снижение обязательных показателей для предприятий</a:t>
          </a:r>
          <a:endParaRPr lang="en-US" sz="2400" kern="1200"/>
        </a:p>
      </dsp:txBody>
      <dsp:txXfrm>
        <a:off x="1879455" y="695"/>
        <a:ext cx="4237880" cy="1627234"/>
      </dsp:txXfrm>
    </dsp:sp>
    <dsp:sp modelId="{228839E8-DE9A-432F-8771-B23228A86767}">
      <dsp:nvSpPr>
        <dsp:cNvPr id="0" name=""/>
        <dsp:cNvSpPr/>
      </dsp:nvSpPr>
      <dsp:spPr>
        <a:xfrm>
          <a:off x="0" y="2034738"/>
          <a:ext cx="6117335" cy="16272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8616C-A8A6-41E0-9591-F5B80F35BCEA}">
      <dsp:nvSpPr>
        <dsp:cNvPr id="0" name=""/>
        <dsp:cNvSpPr/>
      </dsp:nvSpPr>
      <dsp:spPr>
        <a:xfrm>
          <a:off x="492238" y="2400866"/>
          <a:ext cx="894979" cy="8949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D63B54-6A12-497C-AAB2-D63EFD91AB17}">
      <dsp:nvSpPr>
        <dsp:cNvPr id="0" name=""/>
        <dsp:cNvSpPr/>
      </dsp:nvSpPr>
      <dsp:spPr>
        <a:xfrm>
          <a:off x="1879455" y="2034738"/>
          <a:ext cx="4237880" cy="1627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216" tIns="172216" rIns="172216" bIns="17221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Главное не объем выпущенной продукции, а получаемая прибыль</a:t>
          </a:r>
          <a:endParaRPr lang="en-US" sz="2400" kern="1200"/>
        </a:p>
      </dsp:txBody>
      <dsp:txXfrm>
        <a:off x="1879455" y="2034738"/>
        <a:ext cx="4237880" cy="1627234"/>
      </dsp:txXfrm>
    </dsp:sp>
    <dsp:sp modelId="{9BD60F15-0BFC-4BB6-A4CC-A0F454EA1912}">
      <dsp:nvSpPr>
        <dsp:cNvPr id="0" name=""/>
        <dsp:cNvSpPr/>
      </dsp:nvSpPr>
      <dsp:spPr>
        <a:xfrm>
          <a:off x="0" y="4068781"/>
          <a:ext cx="6117335" cy="16272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74FD77-6742-4A76-A48C-EF51AE6ADC34}">
      <dsp:nvSpPr>
        <dsp:cNvPr id="0" name=""/>
        <dsp:cNvSpPr/>
      </dsp:nvSpPr>
      <dsp:spPr>
        <a:xfrm>
          <a:off x="492238" y="4434909"/>
          <a:ext cx="894979" cy="8949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EEBAD3-2244-45DA-A506-2DB06841C904}">
      <dsp:nvSpPr>
        <dsp:cNvPr id="0" name=""/>
        <dsp:cNvSpPr/>
      </dsp:nvSpPr>
      <dsp:spPr>
        <a:xfrm>
          <a:off x="1879455" y="4068781"/>
          <a:ext cx="4237880" cy="1627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216" tIns="172216" rIns="172216" bIns="17221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Введение хозяйственного расчета (получение прибыли ставилось главной задачей)</a:t>
          </a:r>
          <a:endParaRPr lang="en-US" sz="2400" kern="1200"/>
        </a:p>
      </dsp:txBody>
      <dsp:txXfrm>
        <a:off x="1879455" y="4068781"/>
        <a:ext cx="4237880" cy="16272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6A2C8-9210-4ACE-93E8-4D7788DEFB8C}">
      <dsp:nvSpPr>
        <dsp:cNvPr id="0" name=""/>
        <dsp:cNvSpPr/>
      </dsp:nvSpPr>
      <dsp:spPr>
        <a:xfrm>
          <a:off x="0" y="2447"/>
          <a:ext cx="6588691" cy="12403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E69CAA-313D-4DE3-8969-99E7528DB052}">
      <dsp:nvSpPr>
        <dsp:cNvPr id="0" name=""/>
        <dsp:cNvSpPr/>
      </dsp:nvSpPr>
      <dsp:spPr>
        <a:xfrm>
          <a:off x="375217" y="281534"/>
          <a:ext cx="682214" cy="6822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56F0D-8EAC-4891-8C32-DB1C70C1F0B2}">
      <dsp:nvSpPr>
        <dsp:cNvPr id="0" name=""/>
        <dsp:cNvSpPr/>
      </dsp:nvSpPr>
      <dsp:spPr>
        <a:xfrm>
          <a:off x="1432649" y="2447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Экстенсивный рост промышленности: за счёт строительства новых заводов и фабрик, количества рабочих и затраченных средств</a:t>
          </a:r>
          <a:endParaRPr lang="en-US" sz="2000" kern="1200"/>
        </a:p>
      </dsp:txBody>
      <dsp:txXfrm>
        <a:off x="1432649" y="2447"/>
        <a:ext cx="5156041" cy="1240389"/>
      </dsp:txXfrm>
    </dsp:sp>
    <dsp:sp modelId="{801A4550-1264-4E51-9111-FEDAE02C3023}">
      <dsp:nvSpPr>
        <dsp:cNvPr id="0" name=""/>
        <dsp:cNvSpPr/>
      </dsp:nvSpPr>
      <dsp:spPr>
        <a:xfrm>
          <a:off x="0" y="1552933"/>
          <a:ext cx="6588691" cy="12403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842B29-AC9D-44A8-9BD6-AD706FCAB493}">
      <dsp:nvSpPr>
        <dsp:cNvPr id="0" name=""/>
        <dsp:cNvSpPr/>
      </dsp:nvSpPr>
      <dsp:spPr>
        <a:xfrm>
          <a:off x="375217" y="1832021"/>
          <a:ext cx="682214" cy="6822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1FC821-98F8-43C2-BB15-64DBC55DE115}">
      <dsp:nvSpPr>
        <dsp:cNvPr id="0" name=""/>
        <dsp:cNvSpPr/>
      </dsp:nvSpPr>
      <dsp:spPr>
        <a:xfrm>
          <a:off x="1432649" y="1552933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Снижение качественных показателей: темпов роста и производительности труда</a:t>
          </a:r>
          <a:endParaRPr lang="en-US" sz="2000" kern="1200"/>
        </a:p>
      </dsp:txBody>
      <dsp:txXfrm>
        <a:off x="1432649" y="1552933"/>
        <a:ext cx="5156041" cy="1240389"/>
      </dsp:txXfrm>
    </dsp:sp>
    <dsp:sp modelId="{E06589D0-DF68-4CD5-99FE-F8CCABEC9856}">
      <dsp:nvSpPr>
        <dsp:cNvPr id="0" name=""/>
        <dsp:cNvSpPr/>
      </dsp:nvSpPr>
      <dsp:spPr>
        <a:xfrm>
          <a:off x="0" y="3103420"/>
          <a:ext cx="6588691" cy="12403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F2CE60-019E-408A-A781-26126947E2FC}">
      <dsp:nvSpPr>
        <dsp:cNvPr id="0" name=""/>
        <dsp:cNvSpPr/>
      </dsp:nvSpPr>
      <dsp:spPr>
        <a:xfrm>
          <a:off x="375217" y="3382507"/>
          <a:ext cx="682214" cy="6822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8688C0-7419-43E3-873E-56EBC63687CF}">
      <dsp:nvSpPr>
        <dsp:cNvPr id="0" name=""/>
        <dsp:cNvSpPr/>
      </dsp:nvSpPr>
      <dsp:spPr>
        <a:xfrm>
          <a:off x="1432649" y="3103420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Промышленность работала на военные нужды, а гражданский сектор являлся второстепенным</a:t>
          </a:r>
          <a:endParaRPr lang="en-US" sz="2000" kern="1200"/>
        </a:p>
      </dsp:txBody>
      <dsp:txXfrm>
        <a:off x="1432649" y="3103420"/>
        <a:ext cx="5156041" cy="1240389"/>
      </dsp:txXfrm>
    </dsp:sp>
    <dsp:sp modelId="{36155876-7BD4-44DB-9F54-F69A352938E2}">
      <dsp:nvSpPr>
        <dsp:cNvPr id="0" name=""/>
        <dsp:cNvSpPr/>
      </dsp:nvSpPr>
      <dsp:spPr>
        <a:xfrm>
          <a:off x="0" y="4653906"/>
          <a:ext cx="6588691" cy="124038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7CA6E5-97AC-438E-AF4D-7844902DD42F}">
      <dsp:nvSpPr>
        <dsp:cNvPr id="0" name=""/>
        <dsp:cNvSpPr/>
      </dsp:nvSpPr>
      <dsp:spPr>
        <a:xfrm>
          <a:off x="375217" y="4932994"/>
          <a:ext cx="682214" cy="6822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735913-7753-485A-8E47-832621D7990F}">
      <dsp:nvSpPr>
        <dsp:cNvPr id="0" name=""/>
        <dsp:cNvSpPr/>
      </dsp:nvSpPr>
      <dsp:spPr>
        <a:xfrm>
          <a:off x="1432649" y="4653906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Возрастал дефицит товаров народного потребления </a:t>
          </a:r>
          <a:endParaRPr lang="en-US" sz="2000" kern="1200"/>
        </a:p>
      </dsp:txBody>
      <dsp:txXfrm>
        <a:off x="1432649" y="4653906"/>
        <a:ext cx="5156041" cy="12403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C4902-8FFB-4134-826A-18ED92C511D5}">
      <dsp:nvSpPr>
        <dsp:cNvPr id="0" name=""/>
        <dsp:cNvSpPr/>
      </dsp:nvSpPr>
      <dsp:spPr>
        <a:xfrm>
          <a:off x="0" y="4300"/>
          <a:ext cx="6263640" cy="9160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0E904-0F3C-41D4-B248-C88A9DA8918F}">
      <dsp:nvSpPr>
        <dsp:cNvPr id="0" name=""/>
        <dsp:cNvSpPr/>
      </dsp:nvSpPr>
      <dsp:spPr>
        <a:xfrm>
          <a:off x="277094" y="210403"/>
          <a:ext cx="503807" cy="5038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5B36F6-6DF9-4769-BB89-EDF952CC1FBF}">
      <dsp:nvSpPr>
        <dsp:cNvPr id="0" name=""/>
        <dsp:cNvSpPr/>
      </dsp:nvSpPr>
      <dsp:spPr>
        <a:xfrm>
          <a:off x="1057996" y="4300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Химизация сельского хозяйства (внесение в почву искусственных удобрений)</a:t>
          </a:r>
          <a:endParaRPr lang="en-US" sz="1800" kern="1200"/>
        </a:p>
      </dsp:txBody>
      <dsp:txXfrm>
        <a:off x="1057996" y="4300"/>
        <a:ext cx="5205643" cy="916014"/>
      </dsp:txXfrm>
    </dsp:sp>
    <dsp:sp modelId="{088A0644-952E-49D1-BBC1-01DCEF247B7A}">
      <dsp:nvSpPr>
        <dsp:cNvPr id="0" name=""/>
        <dsp:cNvSpPr/>
      </dsp:nvSpPr>
      <dsp:spPr>
        <a:xfrm>
          <a:off x="0" y="1149318"/>
          <a:ext cx="6263640" cy="9160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47CB4-BDA0-4453-BA4A-B596675C9AC7}">
      <dsp:nvSpPr>
        <dsp:cNvPr id="0" name=""/>
        <dsp:cNvSpPr/>
      </dsp:nvSpPr>
      <dsp:spPr>
        <a:xfrm>
          <a:off x="277094" y="1355421"/>
          <a:ext cx="503807" cy="5038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CB57D-7C41-4DD7-B0AE-9593CA9BC09E}">
      <dsp:nvSpPr>
        <dsp:cNvPr id="0" name=""/>
        <dsp:cNvSpPr/>
      </dsp:nvSpPr>
      <dsp:spPr>
        <a:xfrm>
          <a:off x="1057996" y="1149318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Продолжение мелиорации (осушение болот)</a:t>
          </a:r>
          <a:endParaRPr lang="en-US" sz="1800" kern="1200"/>
        </a:p>
      </dsp:txBody>
      <dsp:txXfrm>
        <a:off x="1057996" y="1149318"/>
        <a:ext cx="5205643" cy="916014"/>
      </dsp:txXfrm>
    </dsp:sp>
    <dsp:sp modelId="{7EE8FB28-D49E-4453-BCF8-0CA0BC5CDA1F}">
      <dsp:nvSpPr>
        <dsp:cNvPr id="0" name=""/>
        <dsp:cNvSpPr/>
      </dsp:nvSpPr>
      <dsp:spPr>
        <a:xfrm>
          <a:off x="0" y="2294336"/>
          <a:ext cx="6263640" cy="91601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AA786F-4B9B-4A63-9708-53C0F5BF5C2E}">
      <dsp:nvSpPr>
        <dsp:cNvPr id="0" name=""/>
        <dsp:cNvSpPr/>
      </dsp:nvSpPr>
      <dsp:spPr>
        <a:xfrm>
          <a:off x="277094" y="2500440"/>
          <a:ext cx="503807" cy="50380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C60F46-27AF-4DA5-A226-A1BFEDC9CAC0}">
      <dsp:nvSpPr>
        <dsp:cNvPr id="0" name=""/>
        <dsp:cNvSpPr/>
      </dsp:nvSpPr>
      <dsp:spPr>
        <a:xfrm>
          <a:off x="1057996" y="2294336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Специализация на мясо-молочной отрасли, производстве льна, сахарной свеклы и картофеля</a:t>
          </a:r>
          <a:endParaRPr lang="en-US" sz="1800" kern="1200"/>
        </a:p>
      </dsp:txBody>
      <dsp:txXfrm>
        <a:off x="1057996" y="2294336"/>
        <a:ext cx="5205643" cy="916014"/>
      </dsp:txXfrm>
    </dsp:sp>
    <dsp:sp modelId="{FE034ED1-FFB5-4B28-A691-A01775C66C21}">
      <dsp:nvSpPr>
        <dsp:cNvPr id="0" name=""/>
        <dsp:cNvSpPr/>
      </dsp:nvSpPr>
      <dsp:spPr>
        <a:xfrm>
          <a:off x="0" y="3439354"/>
          <a:ext cx="6263640" cy="9160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9A7FC-97EB-4881-BEAD-9CBCBA38F13E}">
      <dsp:nvSpPr>
        <dsp:cNvPr id="0" name=""/>
        <dsp:cNvSpPr/>
      </dsp:nvSpPr>
      <dsp:spPr>
        <a:xfrm>
          <a:off x="277094" y="3645458"/>
          <a:ext cx="503807" cy="50380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CBFCC0-9D55-421A-92BE-D8B27CE1DF96}">
      <dsp:nvSpPr>
        <dsp:cNvPr id="0" name=""/>
        <dsp:cNvSpPr/>
      </dsp:nvSpPr>
      <dsp:spPr>
        <a:xfrm>
          <a:off x="1057996" y="3439354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Строительство специализированных механизированных ферм и птицефабрик</a:t>
          </a:r>
          <a:endParaRPr lang="en-US" sz="1800" kern="1200"/>
        </a:p>
      </dsp:txBody>
      <dsp:txXfrm>
        <a:off x="1057996" y="3439354"/>
        <a:ext cx="5205643" cy="916014"/>
      </dsp:txXfrm>
    </dsp:sp>
    <dsp:sp modelId="{F9F44E23-8593-4BDF-9AF7-4DE91405B639}">
      <dsp:nvSpPr>
        <dsp:cNvPr id="0" name=""/>
        <dsp:cNvSpPr/>
      </dsp:nvSpPr>
      <dsp:spPr>
        <a:xfrm>
          <a:off x="0" y="4584372"/>
          <a:ext cx="6263640" cy="9160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A1225-D130-454E-A527-1A9F47975CF1}">
      <dsp:nvSpPr>
        <dsp:cNvPr id="0" name=""/>
        <dsp:cNvSpPr/>
      </dsp:nvSpPr>
      <dsp:spPr>
        <a:xfrm>
          <a:off x="277094" y="4790476"/>
          <a:ext cx="503807" cy="50380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6ECB8-F1DE-453F-9227-0C2A7E71F434}">
      <dsp:nvSpPr>
        <dsp:cNvPr id="0" name=""/>
        <dsp:cNvSpPr/>
      </dsp:nvSpPr>
      <dsp:spPr>
        <a:xfrm>
          <a:off x="1057996" y="4584372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Механизация сельского хозяйства</a:t>
          </a:r>
          <a:endParaRPr lang="en-US" sz="1800" kern="1200"/>
        </a:p>
      </dsp:txBody>
      <dsp:txXfrm>
        <a:off x="1057996" y="4584372"/>
        <a:ext cx="5205643" cy="916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553C8-9227-4913-858C-ED1DCB44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926C9F-6EA9-42D4-BC03-A70DDFBD4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641105-27D9-45AA-9DC6-50B953D0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9F423A-B7F9-425E-9039-97A818FC4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27AE6F-3194-435B-89EA-13ACA51F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010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BE23D-8C2A-416D-A5AB-B5EAC9714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5823A2-3BC4-41CB-A87D-725E76294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F97EB8-5F74-4243-9529-A06FE6D0E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FFA2AC-7EAA-43D5-B4D5-0F97370A7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A9948F-92A1-4C6B-A88B-BA7520CF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5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1AFEEC-1057-4445-B420-86697A4F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66BF9A-CAB1-4F25-8E66-859F79214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2BB027-207F-4F20-B226-EE2308D94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C58A29-95C4-4F0D-846F-FFE763FAA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1F9189-6E30-4435-9EBD-787A42BD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193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4404-2611-416D-8D03-1D87CA35C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6F33E6-01C0-4297-8753-7642DD32C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A093B6-B810-45CB-899D-520F64405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A89A3C-494C-4A9A-9851-5C67597E1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DFDA3A-07C2-4882-93E6-C2E956D03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5D5C86-C447-471B-9BEE-EF73E368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87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D8614-BBF0-4254-A6A9-1E2F40DD2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45EF7E-134B-47C0-8E12-F7D3CE6C5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7376FD-CF03-4899-88BB-60844DC36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9D2B3D-B76C-4EE3-AAFA-A4C72D6FE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E69279-DD11-4A15-87A3-CA3059B0FE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6135082-D84C-4CB3-BDA0-E666B944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32D430F-3C1B-4932-82F7-5CAAD4F32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64CDC6-0B59-4E25-92A2-378989BDA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061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E30B4-DDF0-4151-A487-D1FECE7F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47A076-DE33-4660-9B34-C5E3A8AB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5738D4E-CEBE-4D5E-AD17-7DF737991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019797-784E-4CB7-ADE9-74F4D7B3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742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F3C675-BD45-4D6C-A1CF-BC6CB2D20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D46CFB7-C227-4F2C-8719-96580210F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5531BA-DCCF-4120-9722-970E9DBAC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820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B7ABB-C15D-4D75-9F54-5C327A06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BBBC90-9267-482C-B442-38E88FD59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1FA73B-8019-473A-ADD8-21D05986A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45F95B-E241-4D41-8BFE-2009C6E9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3FE7DE-7AA6-42A9-B5B0-E84F5B600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A06607-BA2B-472F-98DE-2C3EB22C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652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E6043-1C4F-4061-81C3-46403B2F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420A87-C65D-4360-9327-A9642694F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52CD48-9732-4F9D-9E09-9D15AD864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E45F1F-0E8F-40B4-81CC-2B60FFAA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E60B1B-6884-473C-976C-13B26429B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5125C7-BDAB-49D6-9426-B4B88DBC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464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5C469-3FB9-4917-963E-225DEDE3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82BD69-D19E-4AC2-8E01-6167D8C1A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FA27B4-80C4-452A-8819-95B95D5D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167887-4401-4894-89BC-556B5A316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5373EE-1312-4BA0-9033-8089EBEC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329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83B21B4-BBBF-4BBD-8220-AD6ABDEEA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DFD9C2-2558-422D-ACD4-8C3C640B2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A80A74-DF06-47DF-8A88-FA2A84785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0AE1D1-9F29-458C-8E02-EC16D653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438064-C4BA-4763-82A0-548C0BAB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39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EBC4D-1EBF-4D2D-AE06-E10CB2BD1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216A6A-6D69-4EDD-93CE-EEEBCBB9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9D9580-DBB1-494F-AD0B-D9B177A92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14C2-149E-4225-B227-D0D2E4FC453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561B15-015F-454D-8D33-D63D78F269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D0D5AC-A4A4-44A8-A810-12832AD3B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47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22—23. Социально-экономическое положение во второй половине 1960-х — 1980-е гг.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небо, гора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AB7E841B-40FB-42A2-AF06-A8EB375C9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26D8C-2890-49A6-87DB-95E3C1B16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</a:rPr>
              <a:t>1984 г. - Белорусский металлургический завод в Жлобине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989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D5014B-91C0-4712-B962-FA3B2E299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ru-RU" sz="3700">
                <a:solidFill>
                  <a:schemeClr val="bg1"/>
                </a:solidFill>
                <a:cs typeface="Calibri Light"/>
              </a:rPr>
              <a:t>Особенности промышленного производства</a:t>
            </a:r>
            <a:endParaRPr lang="ru-RU" sz="3700">
              <a:solidFill>
                <a:schemeClr val="bg1"/>
              </a:solidFill>
            </a:endParaRPr>
          </a:p>
        </p:txBody>
      </p:sp>
      <p:graphicFrame>
        <p:nvGraphicFramePr>
          <p:cNvPr id="15" name="Объект 2">
            <a:extLst>
              <a:ext uri="{FF2B5EF4-FFF2-40B4-BE49-F238E27FC236}">
                <a16:creationId xmlns:a16="http://schemas.microsoft.com/office/drawing/2014/main" id="{0979E4DF-249F-4D75-9B50-CDA773D9D1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8346404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9272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A1027-ABC6-4C1B-8F60-22D2E58D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>
                <a:solidFill>
                  <a:srgbClr val="FFFFFF"/>
                </a:solidFill>
              </a:rPr>
              <a:t>Электрификация железной дороги</a:t>
            </a: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транспорт, трек&#10;&#10;Автоматически созданное описание">
            <a:extLst>
              <a:ext uri="{FF2B5EF4-FFF2-40B4-BE49-F238E27FC236}">
                <a16:creationId xmlns:a16="http://schemas.microsoft.com/office/drawing/2014/main" id="{8A67764A-8C4E-49EE-BC5C-1DAF9537C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87" r="2682" b="-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30544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73D0C9-0708-499B-AF68-4BC342AD1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1984 г. - запуск Минского метро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поезд, станция, платформ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BFB99A79-4165-448E-933D-AC85743D5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9" r="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84297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28EC8-102D-41BB-945E-4A621E94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Развитие сельского хозяйства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A88D39-185B-4458-BDA0-E5F9978C2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792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206CB3-B3B8-44EC-AC78-B54341822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5100">
                <a:solidFill>
                  <a:schemeClr val="bg1"/>
                </a:solidFill>
                <a:cs typeface="Calibri Light"/>
              </a:rPr>
              <a:t>Особенности развития</a:t>
            </a:r>
            <a:endParaRPr lang="ru-RU" sz="5100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18353F62-B55D-471B-9978-50AF7CED50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336447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9451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5D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73D42-6A0C-4176-A7BB-30AF36EA1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Очистка канала</a:t>
            </a: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рава, внешний, небо, поле&#10;&#10;Автоматически созданное описание">
            <a:extLst>
              <a:ext uri="{FF2B5EF4-FFF2-40B4-BE49-F238E27FC236}">
                <a16:creationId xmlns:a16="http://schemas.microsoft.com/office/drawing/2014/main" id="{71E784EF-BD88-4C5A-A0D8-8801BBDA9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49" r="2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39413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4E111-B88B-4763-B877-F88967E96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>
                <a:solidFill>
                  <a:srgbClr val="FFFFFF"/>
                </a:solidFill>
              </a:rPr>
              <a:t>Мелиоративный канал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B633DD42-B172-4EB1-BA65-108EAD10D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858" b="17484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73069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небо, внешний, плоский, самолет&#10;&#10;Автоматически созданное описание">
            <a:extLst>
              <a:ext uri="{FF2B5EF4-FFF2-40B4-BE49-F238E27FC236}">
                <a16:creationId xmlns:a16="http://schemas.microsoft.com/office/drawing/2014/main" id="{B68D55B9-C18D-4EC9-AF67-7600E0B4B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2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C263C8-FADB-4157-B8C5-C080E512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Сброс удобрений с самолета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629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13CBB2-B520-44E9-A3C0-B36DB0278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Трактора МТЗ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32D0046F-A08B-4E9F-A2E4-D9BC4F8CC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66" r="2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46292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4C0834-7741-466D-8A83-1998D873F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78969F-6900-4AE1-AE1A-05EA81D3C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404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здание, грузовик, боевая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DC165B16-350C-4621-8BD4-B31B9A110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826" b="38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2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рава, небо, внешний, сельскохозяйственная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1AF59F82-F157-43F9-A912-170DA33D4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4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079B14-8720-459F-836D-01FE512FF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На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уборке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урожая</a:t>
            </a:r>
            <a:endParaRPr lang="en-US" sz="3600" dirty="0" err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984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земля, корова, скот&#10;&#10;Автоматически созданное описание">
            <a:extLst>
              <a:ext uri="{FF2B5EF4-FFF2-40B4-BE49-F238E27FC236}">
                <a16:creationId xmlns:a16="http://schemas.microsoft.com/office/drawing/2014/main" id="{90BE278E-157C-4638-892F-EA43B9843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396" b="162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45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59921-1C9F-4891-93B2-BA32E734F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Жизнь простого населения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95175D-5F2C-47BC-9D3F-3F33973E7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404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A54219-3AEE-46A3-BA94-B81489306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положения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981CC2-CB9D-4387-8105-DCC6EBC6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Рост городского населения (к 1985 г. 62% жили в городах)</a:t>
            </a:r>
          </a:p>
          <a:p>
            <a:r>
              <a:rPr lang="ru-RU" sz="2400">
                <a:cs typeface="Calibri"/>
              </a:rPr>
              <a:t>Рост денежных доходов (зарплат, пенсий, социальных пособий)</a:t>
            </a:r>
          </a:p>
          <a:p>
            <a:r>
              <a:rPr lang="ru-RU" sz="2400">
                <a:cs typeface="Calibri"/>
              </a:rPr>
              <a:t>Пятидневная рабочая неделя и социальные гарантии</a:t>
            </a:r>
          </a:p>
          <a:p>
            <a:r>
              <a:rPr lang="ru-RU" sz="2400">
                <a:cs typeface="Calibri"/>
              </a:rPr>
              <a:t>Наблюдался дефицит товаров первой необходимости</a:t>
            </a:r>
          </a:p>
          <a:p>
            <a:r>
              <a:rPr lang="ru-RU" sz="2400">
                <a:cs typeface="Calibri"/>
              </a:rPr>
              <a:t>В 70-е - 80-е гг. </a:t>
            </a:r>
            <a:r>
              <a:rPr lang="ru-RU" sz="2400">
                <a:ea typeface="+mn-lt"/>
                <a:cs typeface="+mn-lt"/>
              </a:rPr>
              <a:t>стали распространяться стиральные машины, холодильники и пылесосы, газовые и электрические плиты</a:t>
            </a:r>
            <a:endParaRPr lang="ru-RU" sz="2400">
              <a:cs typeface="Calibri"/>
            </a:endParaRPr>
          </a:p>
          <a:p>
            <a:r>
              <a:rPr lang="ru-RU" sz="2400">
                <a:cs typeface="Calibri"/>
              </a:rPr>
              <a:t>Оставался достаточно острым жилищный вопрос, а уровень жизни не достиг высокого уровня</a:t>
            </a: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3665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музыка, внутренний, симфонический оркестр&#10;&#10;Автоматически созданное описание">
            <a:extLst>
              <a:ext uri="{FF2B5EF4-FFF2-40B4-BE49-F238E27FC236}">
                <a16:creationId xmlns:a16="http://schemas.microsoft.com/office/drawing/2014/main" id="{98E2F28C-8C1A-4EB2-B6E8-549587A4F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8705F-C7AD-473F-AD2B-69946B531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Минский ГУМ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513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96013-81FA-4FAA-AEF5-1C323AE7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Площадь Победы 1974 г.</a:t>
            </a:r>
          </a:p>
        </p:txBody>
      </p:sp>
      <p:sp>
        <p:nvSpPr>
          <p:cNvPr id="13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дерево, небо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5B642DCD-E7FB-4ADA-B062-74340C0A5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58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7320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DD777-FD81-4B32-81D3-380CA2B5A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Строительство домов 1979 г.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сцена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A9855DFD-1C16-4CE6-8133-8AB5C31D7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58985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5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2405F3-7885-408D-AA99-4940EEDEF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Привокзальная площадь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сцена, гавань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C10AEA08-DAB0-4086-B11C-4A5C114FE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968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25402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6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EBE95-2A87-4B1C-9B29-3C8DCA6AE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Дом правительства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небо, дорога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19C241A1-D9C0-4051-9C6C-87F0FBC29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55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17604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32B5E-FE4E-4204-9ADC-52DDFA179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План урока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F0321-395D-4EDA-B2B8-2BE2C4C39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Развитие промышленности</a:t>
            </a:r>
          </a:p>
          <a:p>
            <a:r>
              <a:rPr lang="ru-RU" sz="2400">
                <a:cs typeface="Calibri"/>
              </a:rPr>
              <a:t>Развитие сельского хозяйства</a:t>
            </a:r>
          </a:p>
          <a:p>
            <a:r>
              <a:rPr lang="ru-RU" sz="2400">
                <a:cs typeface="Calibri"/>
              </a:rPr>
              <a:t>Жизнь простого населения</a:t>
            </a:r>
          </a:p>
          <a:p>
            <a:r>
              <a:rPr lang="ru-RU" sz="2400">
                <a:cs typeface="Calibri"/>
              </a:rPr>
              <a:t>Замедление темпов экономического роста и попытки ускорения развития экономики</a:t>
            </a:r>
          </a:p>
          <a:p>
            <a:r>
              <a:rPr lang="ru-RU" sz="2400">
                <a:cs typeface="Calibri"/>
              </a:rPr>
              <a:t>Чернобыльская катастрофа</a:t>
            </a:r>
          </a:p>
        </p:txBody>
      </p:sp>
    </p:spTree>
    <p:extLst>
      <p:ext uri="{BB962C8B-B14F-4D97-AF65-F5344CB8AC3E}">
        <p14:creationId xmlns:p14="http://schemas.microsoft.com/office/powerpoint/2010/main" val="557934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небо, вода, река&#10;&#10;Автоматически созданное описание">
            <a:extLst>
              <a:ext uri="{FF2B5EF4-FFF2-40B4-BE49-F238E27FC236}">
                <a16:creationId xmlns:a16="http://schemas.microsoft.com/office/drawing/2014/main" id="{5BBDF6B4-E884-4ED4-B37E-B1DF83CF1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359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193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C748C5-9EE7-4A48-9E7D-D16F40898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 Замедление темпов экономического роста и попытки ускорения развития экономики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6B15AC-BADE-4EF3-980E-291F5038D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085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6A7C6-9710-49ED-AADC-EBCCD8B2A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 dirty="0">
                <a:cs typeface="Calibri Light"/>
              </a:rPr>
              <a:t>Основные положения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D31944-FEA5-4C23-A2D2-714C5F33D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В конце 70-х - начале 80-х гг. снизились показатели социально-экономического развития и прекратился реальный рост доходов</a:t>
            </a:r>
          </a:p>
          <a:p>
            <a:r>
              <a:rPr lang="ru-RU" sz="2400">
                <a:cs typeface="Calibri"/>
              </a:rPr>
              <a:t>Нерациональное использование государственных средств</a:t>
            </a:r>
          </a:p>
          <a:p>
            <a:r>
              <a:rPr lang="ru-RU" sz="2400">
                <a:cs typeface="Calibri"/>
              </a:rPr>
              <a:t>Приоритет военной промышленности над гражданской</a:t>
            </a:r>
          </a:p>
          <a:p>
            <a:r>
              <a:rPr lang="ru-RU" sz="2400">
                <a:cs typeface="Calibri"/>
              </a:rPr>
              <a:t>Экстенсивный путь развития и зачастую, использование устаревших технологий и оборудования во многих отраслях промышленности</a:t>
            </a:r>
          </a:p>
          <a:p>
            <a:r>
              <a:rPr lang="ru-RU" sz="2400">
                <a:cs typeface="Calibri"/>
              </a:rPr>
              <a:t>Спад производство продуктов питания и возвращения талонной и карточной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33603635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2318-D43B-47BA-8CEF-26C54F1D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Перестройка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043526-371A-4DC5-B0FF-C0E88F064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общее название реформ и новой идеологии советского партийного руководства, используемое для обозначения перемен в экономической и политической структуре СССР, инициированных генеральным секретарём ЦК КПСС М. С. Горбачёвым в 1985—1991 годах.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1118D3D-3783-4886-920E-120DF5E79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3723" y="807593"/>
            <a:ext cx="3523609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02678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E91AE-15B4-4CE0-A4E5-EBAD2213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реформы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214087-3576-402A-A328-0BA770250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Переход к интенсивному пути развитию, увеличение качественных показателей, рост производительности труда</a:t>
            </a:r>
          </a:p>
          <a:p>
            <a:r>
              <a:rPr lang="ru-RU" sz="2400">
                <a:cs typeface="Calibri"/>
              </a:rPr>
              <a:t>Использование достижений науки и техники в промышленности</a:t>
            </a:r>
          </a:p>
          <a:p>
            <a:r>
              <a:rPr lang="ru-RU" sz="2400">
                <a:cs typeface="Calibri"/>
              </a:rPr>
              <a:t>Расширение самостоятельности предприятий, внедрение самофинансирования</a:t>
            </a:r>
          </a:p>
          <a:p>
            <a:r>
              <a:rPr lang="ru-RU" sz="2400">
                <a:cs typeface="Calibri"/>
              </a:rPr>
              <a:t>Переориентация выпуска продукции с военной на гражданскую, с тяжелой промышленности на лёгкую</a:t>
            </a: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1350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,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B7CE5592-9E92-4758-9900-192A29662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87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897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7BFB3-D890-4837-B05B-BA0A842B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Итоги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639455-BCD7-4390-A810-F7199B939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Слабые экономические результаты. Экономика так и не смогла выйти из кризиса</a:t>
            </a:r>
          </a:p>
          <a:p>
            <a:r>
              <a:rPr lang="ru-RU" sz="2400">
                <a:cs typeface="Calibri"/>
              </a:rPr>
              <a:t>Нарастание инфляции и дефицита товаров</a:t>
            </a:r>
          </a:p>
          <a:p>
            <a:r>
              <a:rPr lang="ru-RU" sz="2400">
                <a:cs typeface="Calibri"/>
              </a:rPr>
              <a:t>Падение покупательской способности </a:t>
            </a:r>
          </a:p>
          <a:p>
            <a:r>
              <a:rPr lang="ru-RU" sz="2400">
                <a:cs typeface="Calibri"/>
              </a:rPr>
              <a:t>Глубокий экономический и политический кризис</a:t>
            </a:r>
          </a:p>
        </p:txBody>
      </p:sp>
    </p:spTree>
    <p:extLst>
      <p:ext uri="{BB962C8B-B14F-4D97-AF65-F5344CB8AC3E}">
        <p14:creationId xmlns:p14="http://schemas.microsoft.com/office/powerpoint/2010/main" val="3620823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43A490-B195-4AEB-804E-3FA41605F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Чернобыльская катастрофа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5EA24-C8A7-41FD-B19A-69A3D3592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4317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EB370-DADD-45D4-9F71-B1B5D0DFF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26 апреля 1986 г. - авария на ЧАЭС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старый, куча&#10;&#10;Автоматически созданное описание">
            <a:extLst>
              <a:ext uri="{FF2B5EF4-FFF2-40B4-BE49-F238E27FC236}">
                <a16:creationId xmlns:a16="http://schemas.microsoft.com/office/drawing/2014/main" id="{72F76F08-BCA5-4E50-9809-BF6AC29FB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48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51125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2B26D4-BAD0-40AF-A742-650AE5F86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Последствия катастрофы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7288BD-F180-4110-A5C2-3931EF82D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>
                <a:cs typeface="Calibri"/>
              </a:rPr>
              <a:t>От радиоактивного произведения пострадали 17 европейских стран. Больше всего: Россия, Беларусь и Украина</a:t>
            </a:r>
          </a:p>
          <a:p>
            <a:r>
              <a:rPr lang="ru-RU" sz="2000">
                <a:cs typeface="Calibri"/>
              </a:rPr>
              <a:t>24% территории Беларуси оказались заражены не распадающимися радиоактивными изотопами</a:t>
            </a:r>
          </a:p>
          <a:p>
            <a:r>
              <a:rPr lang="ru-RU" sz="2000">
                <a:cs typeface="Calibri"/>
              </a:rPr>
              <a:t>Ущерб составил 32 республиканских бюджета</a:t>
            </a:r>
          </a:p>
          <a:p>
            <a:r>
              <a:rPr lang="ru-RU" sz="2000">
                <a:ea typeface="+mn-lt"/>
                <a:cs typeface="+mn-lt"/>
              </a:rPr>
              <a:t>От радиоактивного загрязнения пострадало 2,3млн человек, т. е. каждый пятый житель Беларуси</a:t>
            </a:r>
          </a:p>
          <a:p>
            <a:r>
              <a:rPr lang="ru-RU" sz="2000" dirty="0">
                <a:ea typeface="+mn-lt"/>
                <a:cs typeface="+mn-lt"/>
              </a:rPr>
              <a:t>Из хозяйственного оборота было выведено 20 % земель. В июле 1986 г. Верховный Совет БССР признал всю территорию Беларуси зоной экологического бедствия</a:t>
            </a:r>
          </a:p>
        </p:txBody>
      </p:sp>
    </p:spTree>
    <p:extLst>
      <p:ext uri="{BB962C8B-B14F-4D97-AF65-F5344CB8AC3E}">
        <p14:creationId xmlns:p14="http://schemas.microsoft.com/office/powerpoint/2010/main" val="957539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245B7-3F49-4EB6-A913-189755B82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Развитие промышленности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D8A5EE-4C73-4511-9D73-6E55CFF5D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6367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старый, плот&#10;&#10;Автоматически созданное описание">
            <a:extLst>
              <a:ext uri="{FF2B5EF4-FFF2-40B4-BE49-F238E27FC236}">
                <a16:creationId xmlns:a16="http://schemas.microsoft.com/office/drawing/2014/main" id="{558ECE6D-B7DD-448F-8F9E-2482AB40A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111" b="2807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4691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4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3C5990-4057-4715-84BB-8AD989B07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г. Припять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небо, трава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F8D159A2-1529-4FEA-8AB6-87B7EA7B4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17213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3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CE9FF-CAF2-4B2F-A388-111EEB880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Территрия отселения</a:t>
            </a:r>
          </a:p>
          <a:p>
            <a:endParaRPr lang="ru-RU" dirty="0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ерево, внешний, трава, небо&#10;&#10;Автоматически созданное описание">
            <a:extLst>
              <a:ext uri="{FF2B5EF4-FFF2-40B4-BE49-F238E27FC236}">
                <a16:creationId xmlns:a16="http://schemas.microsoft.com/office/drawing/2014/main" id="{EDC9A473-6C7D-49A4-96D7-091D4308F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768580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4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59D51-413A-4DFE-8EAC-E09D1AC6F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>
                <a:solidFill>
                  <a:srgbClr val="FFFFFF"/>
                </a:solidFill>
              </a:rPr>
              <a:t>Оставленный дом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старый, грязный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97C5F0F1-3638-4B55-BA35-C0E608B10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632157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рава, внешний, поле, гора&#10;&#10;Автоматически созданное описание">
            <a:extLst>
              <a:ext uri="{FF2B5EF4-FFF2-40B4-BE49-F238E27FC236}">
                <a16:creationId xmlns:a16="http://schemas.microsoft.com/office/drawing/2014/main" id="{1A0AB821-5EE6-4DD2-84ED-4C9A761EF8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156" b="13674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6610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84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9B13AC-532E-4438-BECE-6B9F306A2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Карта загрязнений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BED56B29-E349-4891-A3CB-E5A4B379F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5631" y="961812"/>
            <a:ext cx="5494136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474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06D34-9EA6-47BF-89FD-E8605CCFB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57DD80-1892-4CA3-805A-8F5621D98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1212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227C0-10B5-4B0F-93EF-996437867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051DFF-6FB0-4727-AD9F-919C15E8A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5157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F8592B-106A-4E9F-AAD4-3F8089037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7C8C03-AC19-436F-9584-9838CE40A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8567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FA0F3-78A5-4238-9CD2-1664706A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Тест, д</a:t>
            </a:r>
            <a:r>
              <a:rPr lang="en-US" dirty="0"/>
              <a:t>/</a:t>
            </a:r>
            <a:r>
              <a:rPr lang="ru-RU" dirty="0"/>
              <a:t>з</a:t>
            </a:r>
            <a:r>
              <a:rPr lang="en-US" dirty="0"/>
              <a:t>, </a:t>
            </a:r>
            <a:r>
              <a:rPr lang="ru-RU" dirty="0"/>
              <a:t>отметки и материалы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3C19D8-962A-487D-9F4E-90EE8D160B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57" y="1450351"/>
            <a:ext cx="5387927" cy="538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551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5DBBCE-C75D-4149-A3E3-B37FE5B95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Реформа Косыгина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50AA68-61C2-4FC6-BD16-B50C0EC0B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6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реформа экономической политики Советского Союза, проводимая в рамках Золотой Пятилетки 1966—1970 годов</a:t>
            </a:r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мужчина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6F1E383-F0E3-42B8-A95B-E07B13955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4780" y="650494"/>
            <a:ext cx="3513933" cy="53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79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CFC94-DA03-4514-B09F-0A807851B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ru-RU" sz="5000">
                <a:cs typeface="Calibri Light"/>
              </a:rPr>
              <a:t>Основные мероприятия</a:t>
            </a:r>
            <a:endParaRPr lang="ru-RU" sz="50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34DB5A60-7F92-4DC3-8D49-341D3629B4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3085446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8164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костюм, человек, мужчин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F5F9424F-401C-4A26-8B89-28918785B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81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здание, ракета&#10;&#10;Автоматически созданное описание">
            <a:extLst>
              <a:ext uri="{FF2B5EF4-FFF2-40B4-BE49-F238E27FC236}">
                <a16:creationId xmlns:a16="http://schemas.microsoft.com/office/drawing/2014/main" id="{985214C5-774F-4AD8-B0E8-5A8D9A0D6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62539-3698-4CC5-920F-013C9A200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1968 г. - шинный комбинат в Бобруйске (Белшина)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114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фабрика, внешний, небо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EC1A5AC-FA9F-475F-AC78-EC5FAD025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6B33E-7D3E-4181-9D1C-4910BADC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1975 г.  - Мозырский нефтеперерабатывающий завод</a:t>
            </a: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6068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49</vt:i4>
      </vt:variant>
    </vt:vector>
  </HeadingPairs>
  <TitlesOfParts>
    <vt:vector size="51" baseType="lpstr">
      <vt:lpstr>Тема Office</vt:lpstr>
      <vt:lpstr>Тема Office</vt:lpstr>
      <vt:lpstr>§ 22—23. Социально-экономическое положение во второй половине 1960-х — 1980-е гг.</vt:lpstr>
      <vt:lpstr>Проверка д/з</vt:lpstr>
      <vt:lpstr>План урока</vt:lpstr>
      <vt:lpstr>1. Развитие промышленности</vt:lpstr>
      <vt:lpstr>Реформа Косыгина</vt:lpstr>
      <vt:lpstr>Основные мероприятия</vt:lpstr>
      <vt:lpstr>Презентация PowerPoint</vt:lpstr>
      <vt:lpstr>1968 г. - шинный комбинат в Бобруйске (Белшина)</vt:lpstr>
      <vt:lpstr>1975 г.  - Мозырский нефтеперерабатывающий завод</vt:lpstr>
      <vt:lpstr>1984 г. - Белорусский металлургический завод в Жлобине</vt:lpstr>
      <vt:lpstr>Особенности промышленного производства</vt:lpstr>
      <vt:lpstr>Электрификация железной дороги</vt:lpstr>
      <vt:lpstr>1984 г. - запуск Минского метро</vt:lpstr>
      <vt:lpstr>2. Развитие сельского хозяйства</vt:lpstr>
      <vt:lpstr>Особенности развития</vt:lpstr>
      <vt:lpstr>Очистка канала</vt:lpstr>
      <vt:lpstr>Мелиоративный канал</vt:lpstr>
      <vt:lpstr>Сброс удобрений с самолета</vt:lpstr>
      <vt:lpstr>Трактора МТЗ</vt:lpstr>
      <vt:lpstr>Презентация PowerPoint</vt:lpstr>
      <vt:lpstr>На уборке урожая</vt:lpstr>
      <vt:lpstr>Презентация PowerPoint</vt:lpstr>
      <vt:lpstr>3. Жизнь простого населения</vt:lpstr>
      <vt:lpstr>Основные положения</vt:lpstr>
      <vt:lpstr>Минский ГУМ</vt:lpstr>
      <vt:lpstr>Площадь Победы 1974 г.</vt:lpstr>
      <vt:lpstr>Строительство домов 1979 г.</vt:lpstr>
      <vt:lpstr>Привокзальная площадь</vt:lpstr>
      <vt:lpstr>Дом правительства</vt:lpstr>
      <vt:lpstr>Презентация PowerPoint</vt:lpstr>
      <vt:lpstr>4. Замедление темпов экономического роста и попытки ускорения развития экономики</vt:lpstr>
      <vt:lpstr>Основные положения </vt:lpstr>
      <vt:lpstr>Перестройка</vt:lpstr>
      <vt:lpstr>Основные реформы</vt:lpstr>
      <vt:lpstr>Презентация PowerPoint</vt:lpstr>
      <vt:lpstr>Итоги</vt:lpstr>
      <vt:lpstr>4. Чернобыльская катастрофа</vt:lpstr>
      <vt:lpstr>26 апреля 1986 г. - авария на ЧАЭС</vt:lpstr>
      <vt:lpstr>Последствия катастрофы</vt:lpstr>
      <vt:lpstr>Презентация PowerPoint</vt:lpstr>
      <vt:lpstr>г. Припять</vt:lpstr>
      <vt:lpstr>Территрия отселения </vt:lpstr>
      <vt:lpstr>Оставленный дом</vt:lpstr>
      <vt:lpstr>Презентация PowerPoint</vt:lpstr>
      <vt:lpstr>Карта загрязнений</vt:lpstr>
      <vt:lpstr>Контроль знаний</vt:lpstr>
      <vt:lpstr>Домашнее задание</vt:lpstr>
      <vt:lpstr>Презентация PowerPoint</vt:lpstr>
      <vt:lpstr>Тест, д/з, отметки и материалы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21. Общественно-политическая обстановка во второй половине 1960-х — 1980-е гг. </dc:title>
  <dc:creator/>
  <cp:lastModifiedBy/>
  <cp:revision>245</cp:revision>
  <dcterms:created xsi:type="dcterms:W3CDTF">2022-02-09T16:45:30Z</dcterms:created>
  <dcterms:modified xsi:type="dcterms:W3CDTF">2022-02-09T19:08:12Z</dcterms:modified>
</cp:coreProperties>
</file>