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  <p:sldMasterId id="2147483670" r:id="rId5"/>
    <p:sldMasterId id="2147483671" r:id="rId6"/>
    <p:sldMasterId id="2147483672" r:id="rId7"/>
    <p:sldMasterId id="2147483673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</p:sldIdLst>
  <p:sldSz cy="5143500" cx="9144000"/>
  <p:notesSz cx="6858000" cy="9144000"/>
  <p:embeddedFontLst>
    <p:embeddedFont>
      <p:font typeface="Corsiva"/>
      <p:regular r:id="rId49"/>
      <p:bold r:id="rId50"/>
      <p:italic r:id="rId51"/>
      <p:boldItalic r:id="rId52"/>
    </p:embeddedFont>
    <p:embeddedFont>
      <p:font typeface="Lobster"/>
      <p:regular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font" Target="fonts/Corsiva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Corsiva-italic.fntdata"/><Relationship Id="rId50" Type="http://schemas.openxmlformats.org/officeDocument/2006/relationships/font" Target="fonts/Corsiva-bold.fntdata"/><Relationship Id="rId53" Type="http://schemas.openxmlformats.org/officeDocument/2006/relationships/font" Target="fonts/Lobster-regular.fntdata"/><Relationship Id="rId52" Type="http://schemas.openxmlformats.org/officeDocument/2006/relationships/font" Target="fonts/Corsiva-boldItalic.fntdata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87083a7b3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87083a7b3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87083a7b3_2_137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f87083a7b3_2_137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87083a7b3_2_152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f87083a7b3_2_152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87083a7b3_2_159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f87083a7b3_2_159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f87083a7b3_2_181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f87083a7b3_2_181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87083a7b3_2_189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f87083a7b3_2_189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f87083a7b3_2_196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f87083a7b3_2_196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f87083a7b3_2_202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f87083a7b3_2_202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87083a7b3_2_207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f87083a7b3_2_207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87083a7b3_2_216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f87083a7b3_2_216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f87083a7b3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f87083a7b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87083a7b3_2_51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f87083a7b3_2_51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f87083a7b3_2_223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f87083a7b3_2_223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87083a7b3_2_230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f87083a7b3_2_230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87083a7b3_2_235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f87083a7b3_2_235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f87083a7b3_2_240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f87083a7b3_2_240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87083a7b3_2_248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f87083a7b3_2_248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f87083a7b3_2_254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f87083a7b3_2_254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f87083a7b3_2_260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f87083a7b3_2_260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87083a7b3_2_268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f87083a7b3_2_268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f87083a7b3_2_276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f87083a7b3_2_276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87083a7b3_2_281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f87083a7b3_2_281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f87083a7b3_2_62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f87083a7b3_2_62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f87083a7b3_2_286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f87083a7b3_2_286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f87083a7b3_2_293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f87083a7b3_2_293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f87083a7b3_2_299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f87083a7b3_2_299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f87083a7b3_2_306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f87083a7b3_2_306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f87083a7b3_2_311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05" name="Google Shape;405;gf87083a7b3_2_311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/>
              <a:t>Германия, Нидерланды</a:t>
            </a:r>
            <a:endParaRPr/>
          </a:p>
        </p:txBody>
      </p:sp>
      <p:sp>
        <p:nvSpPr>
          <p:cNvPr id="406" name="Google Shape;406;gf87083a7b3_2_311:notes"/>
          <p:cNvSpPr txBox="1"/>
          <p:nvPr/>
        </p:nvSpPr>
        <p:spPr>
          <a:xfrm>
            <a:off x="3884612" y="8685716"/>
            <a:ext cx="2971800" cy="456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ru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f87083a7b3_2_324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f87083a7b3_2_324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f87083a7b3_2_337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f87083a7b3_2_337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f87083a7b3_2_345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f87083a7b3_2_345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f87083a7b3_2_353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46" name="Google Shape;446;gf87083a7b3_2_353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/>
              <a:t>Гравюра</a:t>
            </a:r>
            <a:endParaRPr/>
          </a:p>
        </p:txBody>
      </p:sp>
      <p:sp>
        <p:nvSpPr>
          <p:cNvPr id="447" name="Google Shape;447;gf87083a7b3_2_353:notes"/>
          <p:cNvSpPr txBox="1"/>
          <p:nvPr/>
        </p:nvSpPr>
        <p:spPr>
          <a:xfrm>
            <a:off x="3884612" y="8685716"/>
            <a:ext cx="2971800" cy="456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ru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f87083a7b3_2_360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54" name="Google Shape;454;gf87083a7b3_2_360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/>
              <a:t>Альбрехт Дюрер</a:t>
            </a:r>
            <a:endParaRPr/>
          </a:p>
        </p:txBody>
      </p:sp>
      <p:sp>
        <p:nvSpPr>
          <p:cNvPr id="455" name="Google Shape;455;gf87083a7b3_2_360:notes"/>
          <p:cNvSpPr txBox="1"/>
          <p:nvPr/>
        </p:nvSpPr>
        <p:spPr>
          <a:xfrm>
            <a:off x="3884612" y="8685716"/>
            <a:ext cx="2971800" cy="456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ru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f87083a7b3_2_69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f87083a7b3_2_69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f87083a7b3_2_74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79" name="Google Shape;179;gf87083a7b3_2_74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/>
              <a:t>Итальянское Возрождение</a:t>
            </a:r>
            <a:endParaRPr/>
          </a:p>
        </p:txBody>
      </p:sp>
      <p:sp>
        <p:nvSpPr>
          <p:cNvPr id="180" name="Google Shape;180;gf87083a7b3_2_74:notes"/>
          <p:cNvSpPr txBox="1"/>
          <p:nvPr/>
        </p:nvSpPr>
        <p:spPr>
          <a:xfrm>
            <a:off x="3884612" y="8685716"/>
            <a:ext cx="2971800" cy="456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87083a7b3_2_82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f87083a7b3_2_82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87083a7b3_2_125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f87083a7b3_2_125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87083a7b3_2_130:notes"/>
          <p:cNvSpPr txBox="1"/>
          <p:nvPr>
            <p:ph idx="1" type="body"/>
          </p:nvPr>
        </p:nvSpPr>
        <p:spPr>
          <a:xfrm>
            <a:off x="685800" y="4343588"/>
            <a:ext cx="5486400" cy="41144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f87083a7b3_2_130:notes"/>
          <p:cNvSpPr/>
          <p:nvPr>
            <p:ph idx="2" type="sldImg"/>
          </p:nvPr>
        </p:nvSpPr>
        <p:spPr>
          <a:xfrm>
            <a:off x="114300" y="685983"/>
            <a:ext cx="6629400" cy="342845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87083a7b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f87083a7b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idx="10" type="dt"/>
          </p:nvPr>
        </p:nvSpPr>
        <p:spPr>
          <a:xfrm>
            <a:off x="4246959" y="4918471"/>
            <a:ext cx="2001440" cy="170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457200" y="4918471"/>
            <a:ext cx="36576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251971" y="4917281"/>
            <a:ext cx="588169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457200" y="240506"/>
            <a:ext cx="72390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457200" y="1207294"/>
            <a:ext cx="7239000" cy="363497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2100" lvl="0" marL="457200" algn="l">
              <a:spcBef>
                <a:spcPts val="500"/>
              </a:spcBef>
              <a:spcAft>
                <a:spcPts val="0"/>
              </a:spcAft>
              <a:buSzPts val="1000"/>
              <a:buChar char="⦿"/>
              <a:defRPr/>
            </a:lvl1pPr>
            <a:lvl2pPr indent="-298450" lvl="1" marL="914400" algn="l">
              <a:spcBef>
                <a:spcPts val="400"/>
              </a:spcBef>
              <a:spcAft>
                <a:spcPts val="0"/>
              </a:spcAft>
              <a:buSzPts val="1100"/>
              <a:buChar char="◼"/>
              <a:defRPr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0" type="dt"/>
          </p:nvPr>
        </p:nvSpPr>
        <p:spPr>
          <a:xfrm>
            <a:off x="4246959" y="4918471"/>
            <a:ext cx="2001440" cy="170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1" type="ftr"/>
          </p:nvPr>
        </p:nvSpPr>
        <p:spPr>
          <a:xfrm>
            <a:off x="457200" y="4918471"/>
            <a:ext cx="36576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6251971" y="4917281"/>
            <a:ext cx="588169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title"/>
          </p:nvPr>
        </p:nvSpPr>
        <p:spPr>
          <a:xfrm>
            <a:off x="457200" y="240030"/>
            <a:ext cx="7242048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" type="body"/>
          </p:nvPr>
        </p:nvSpPr>
        <p:spPr>
          <a:xfrm>
            <a:off x="457200" y="1200151"/>
            <a:ext cx="352044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spcBef>
                <a:spcPts val="500"/>
              </a:spcBef>
              <a:spcAft>
                <a:spcPts val="0"/>
              </a:spcAft>
              <a:buSzPts val="1500"/>
              <a:buChar char="⦿"/>
              <a:defRPr sz="2100"/>
            </a:lvl1pPr>
            <a:lvl2pPr indent="-317500" lvl="1" marL="914400" algn="l">
              <a:spcBef>
                <a:spcPts val="400"/>
              </a:spcBef>
              <a:spcAft>
                <a:spcPts val="0"/>
              </a:spcAft>
              <a:buSzPts val="1400"/>
              <a:buChar char="◼"/>
              <a:defRPr sz="1800"/>
            </a:lvl2pPr>
            <a:lvl3pPr indent="-285750" lvl="2" marL="1371600" algn="l">
              <a:spcBef>
                <a:spcPts val="300"/>
              </a:spcBef>
              <a:spcAft>
                <a:spcPts val="0"/>
              </a:spcAft>
              <a:buSzPts val="900"/>
              <a:buChar char="🞆"/>
              <a:defRPr sz="1500"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 sz="1400"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 sz="1400"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2" type="body"/>
          </p:nvPr>
        </p:nvSpPr>
        <p:spPr>
          <a:xfrm>
            <a:off x="4178808" y="1200151"/>
            <a:ext cx="352044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spcBef>
                <a:spcPts val="500"/>
              </a:spcBef>
              <a:spcAft>
                <a:spcPts val="0"/>
              </a:spcAft>
              <a:buSzPts val="1500"/>
              <a:buChar char="⦿"/>
              <a:defRPr sz="2100"/>
            </a:lvl1pPr>
            <a:lvl2pPr indent="-317500" lvl="1" marL="914400" algn="l">
              <a:spcBef>
                <a:spcPts val="400"/>
              </a:spcBef>
              <a:spcAft>
                <a:spcPts val="0"/>
              </a:spcAft>
              <a:buSzPts val="1400"/>
              <a:buChar char="◼"/>
              <a:defRPr sz="1800"/>
            </a:lvl2pPr>
            <a:lvl3pPr indent="-285750" lvl="2" marL="1371600" algn="l">
              <a:spcBef>
                <a:spcPts val="300"/>
              </a:spcBef>
              <a:spcAft>
                <a:spcPts val="0"/>
              </a:spcAft>
              <a:buSzPts val="900"/>
              <a:buChar char="🞆"/>
              <a:defRPr sz="1500"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 sz="1400"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 sz="1400"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4246959" y="4918471"/>
            <a:ext cx="2001440" cy="170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457200" y="4918471"/>
            <a:ext cx="36576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251971" y="4917281"/>
            <a:ext cx="588169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457200" y="240506"/>
            <a:ext cx="72390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2259211" y="-594717"/>
            <a:ext cx="3634978" cy="7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2100" lvl="0" marL="457200" algn="l">
              <a:spcBef>
                <a:spcPts val="500"/>
              </a:spcBef>
              <a:spcAft>
                <a:spcPts val="0"/>
              </a:spcAft>
              <a:buSzPts val="1000"/>
              <a:buChar char="⦿"/>
              <a:defRPr/>
            </a:lvl1pPr>
            <a:lvl2pPr indent="-298450" lvl="1" marL="914400" algn="l">
              <a:spcBef>
                <a:spcPts val="400"/>
              </a:spcBef>
              <a:spcAft>
                <a:spcPts val="0"/>
              </a:spcAft>
              <a:buSzPts val="1100"/>
              <a:buChar char="◼"/>
              <a:defRPr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4246959" y="4918471"/>
            <a:ext cx="2001440" cy="170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457200" y="4918471"/>
            <a:ext cx="36576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251971" y="4917281"/>
            <a:ext cx="588169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457200" y="171450"/>
            <a:ext cx="5897880" cy="88011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1800"/>
              <a:buFont typeface="Trebuchet MS"/>
              <a:buNone/>
              <a:defRPr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457200" y="1123062"/>
            <a:ext cx="5897880" cy="451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4275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5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500"/>
              <a:buNone/>
              <a:defRPr sz="700"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2" type="body"/>
          </p:nvPr>
        </p:nvSpPr>
        <p:spPr>
          <a:xfrm>
            <a:off x="457200" y="1600200"/>
            <a:ext cx="7239000" cy="32788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spcBef>
                <a:spcPts val="500"/>
              </a:spcBef>
              <a:spcAft>
                <a:spcPts val="0"/>
              </a:spcAft>
              <a:buSzPts val="1800"/>
              <a:buChar char="⦿"/>
              <a:defRPr sz="24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◼"/>
              <a:defRPr sz="2100"/>
            </a:lvl2pPr>
            <a:lvl3pPr indent="-298450" lvl="2" marL="1371600" algn="l">
              <a:spcBef>
                <a:spcPts val="300"/>
              </a:spcBef>
              <a:spcAft>
                <a:spcPts val="0"/>
              </a:spcAft>
              <a:buSzPts val="1100"/>
              <a:buChar char="🞆"/>
              <a:defRPr sz="1800"/>
            </a:lvl3pPr>
            <a:lvl4pPr indent="-304800" lvl="3" marL="1828800" algn="l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500"/>
            </a:lvl4pPr>
            <a:lvl5pPr indent="-298450" lvl="4" marL="2286000" algn="l">
              <a:spcBef>
                <a:spcPts val="300"/>
              </a:spcBef>
              <a:spcAft>
                <a:spcPts val="0"/>
              </a:spcAft>
              <a:buSzPts val="1100"/>
              <a:buChar char="◉"/>
              <a:defRPr sz="1500"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0" type="dt"/>
          </p:nvPr>
        </p:nvSpPr>
        <p:spPr>
          <a:xfrm>
            <a:off x="4246959" y="4918471"/>
            <a:ext cx="2001440" cy="170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1" type="ftr"/>
          </p:nvPr>
        </p:nvSpPr>
        <p:spPr>
          <a:xfrm>
            <a:off x="457200" y="4918471"/>
            <a:ext cx="36576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6251971" y="4917281"/>
            <a:ext cx="588169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457200" y="240030"/>
            <a:ext cx="7242048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0" type="dt"/>
          </p:nvPr>
        </p:nvSpPr>
        <p:spPr>
          <a:xfrm>
            <a:off x="4246959" y="4918471"/>
            <a:ext cx="2001440" cy="170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1" type="ftr"/>
          </p:nvPr>
        </p:nvSpPr>
        <p:spPr>
          <a:xfrm>
            <a:off x="457200" y="4918471"/>
            <a:ext cx="36576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2" type="sldNum"/>
          </p:nvPr>
        </p:nvSpPr>
        <p:spPr>
          <a:xfrm>
            <a:off x="6251971" y="4917281"/>
            <a:ext cx="588169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>
            <p:ph type="title"/>
          </p:nvPr>
        </p:nvSpPr>
        <p:spPr>
          <a:xfrm>
            <a:off x="457200" y="240030"/>
            <a:ext cx="7242048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1" type="body"/>
          </p:nvPr>
        </p:nvSpPr>
        <p:spPr>
          <a:xfrm>
            <a:off x="457200" y="4400550"/>
            <a:ext cx="3520440" cy="342900"/>
          </a:xfrm>
          <a:prstGeom prst="rect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spcBef>
                <a:spcPts val="500"/>
              </a:spcBef>
              <a:spcAft>
                <a:spcPts val="0"/>
              </a:spcAft>
              <a:buSzPts val="1000"/>
              <a:buNone/>
              <a:defRPr b="1"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200"/>
              <a:buNone/>
              <a:defRPr b="1" sz="15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800"/>
              <a:buNone/>
              <a:defRPr b="1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000"/>
              <a:buNone/>
              <a:defRPr b="1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800"/>
              <a:buNone/>
              <a:defRPr b="1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2" type="body"/>
          </p:nvPr>
        </p:nvSpPr>
        <p:spPr>
          <a:xfrm>
            <a:off x="4178808" y="4400550"/>
            <a:ext cx="3520440" cy="342900"/>
          </a:xfrm>
          <a:prstGeom prst="rect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spcBef>
                <a:spcPts val="500"/>
              </a:spcBef>
              <a:spcAft>
                <a:spcPts val="0"/>
              </a:spcAft>
              <a:buSzPts val="1000"/>
              <a:buNone/>
              <a:defRPr b="1" sz="1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200"/>
              <a:buNone/>
              <a:defRPr b="1" sz="15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800"/>
              <a:buNone/>
              <a:defRPr b="1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000"/>
              <a:buNone/>
              <a:defRPr b="1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800"/>
              <a:buNone/>
              <a:defRPr b="1" sz="1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3" type="body"/>
          </p:nvPr>
        </p:nvSpPr>
        <p:spPr>
          <a:xfrm>
            <a:off x="457200" y="1283880"/>
            <a:ext cx="352044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1150" lvl="0" marL="457200" algn="l">
              <a:spcBef>
                <a:spcPts val="500"/>
              </a:spcBef>
              <a:spcAft>
                <a:spcPts val="0"/>
              </a:spcAft>
              <a:buSzPts val="1300"/>
              <a:buChar char="⦿"/>
              <a:defRPr sz="1800"/>
            </a:lvl1pPr>
            <a:lvl2pPr indent="-304800" lvl="1" marL="914400" algn="l">
              <a:spcBef>
                <a:spcPts val="400"/>
              </a:spcBef>
              <a:spcAft>
                <a:spcPts val="0"/>
              </a:spcAft>
              <a:buSzPts val="1200"/>
              <a:buChar char="◼"/>
              <a:defRPr sz="1500"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 sz="14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SzPts val="1000"/>
              <a:buChar char="⚫"/>
              <a:defRPr sz="1200"/>
            </a:lvl4pPr>
            <a:lvl5pPr indent="-279400" lvl="4" marL="2286000" algn="l">
              <a:spcBef>
                <a:spcPts val="300"/>
              </a:spcBef>
              <a:spcAft>
                <a:spcPts val="0"/>
              </a:spcAft>
              <a:buSzPts val="800"/>
              <a:buChar char="◉"/>
              <a:defRPr sz="1200"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4" type="body"/>
          </p:nvPr>
        </p:nvSpPr>
        <p:spPr>
          <a:xfrm>
            <a:off x="4178808" y="1283880"/>
            <a:ext cx="352044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1150" lvl="0" marL="457200" algn="l">
              <a:spcBef>
                <a:spcPts val="500"/>
              </a:spcBef>
              <a:spcAft>
                <a:spcPts val="0"/>
              </a:spcAft>
              <a:buSzPts val="1300"/>
              <a:buChar char="⦿"/>
              <a:defRPr sz="1800"/>
            </a:lvl1pPr>
            <a:lvl2pPr indent="-304800" lvl="1" marL="914400" algn="l">
              <a:spcBef>
                <a:spcPts val="400"/>
              </a:spcBef>
              <a:spcAft>
                <a:spcPts val="0"/>
              </a:spcAft>
              <a:buSzPts val="1200"/>
              <a:buChar char="◼"/>
              <a:defRPr sz="1500"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 sz="14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SzPts val="1000"/>
              <a:buChar char="⚫"/>
              <a:defRPr sz="1200"/>
            </a:lvl4pPr>
            <a:lvl5pPr indent="-279400" lvl="4" marL="2286000" algn="l">
              <a:spcBef>
                <a:spcPts val="300"/>
              </a:spcBef>
              <a:spcAft>
                <a:spcPts val="0"/>
              </a:spcAft>
              <a:buSzPts val="800"/>
              <a:buChar char="◉"/>
              <a:defRPr sz="1200"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0" type="dt"/>
          </p:nvPr>
        </p:nvSpPr>
        <p:spPr>
          <a:xfrm>
            <a:off x="4246959" y="4918471"/>
            <a:ext cx="2001440" cy="170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1" type="ftr"/>
          </p:nvPr>
        </p:nvSpPr>
        <p:spPr>
          <a:xfrm>
            <a:off x="457200" y="4918471"/>
            <a:ext cx="36576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6251971" y="4917281"/>
            <a:ext cx="588169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текст и два объекта" type="txAndTwoObj">
  <p:cSld name="TEXT_AND_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2100" lvl="0" marL="457200" algn="l">
              <a:spcBef>
                <a:spcPts val="500"/>
              </a:spcBef>
              <a:spcAft>
                <a:spcPts val="0"/>
              </a:spcAft>
              <a:buSzPts val="1000"/>
              <a:buChar char="⦿"/>
              <a:defRPr/>
            </a:lvl1pPr>
            <a:lvl2pPr indent="-298450" lvl="1" marL="914400" algn="l">
              <a:spcBef>
                <a:spcPts val="400"/>
              </a:spcBef>
              <a:spcAft>
                <a:spcPts val="0"/>
              </a:spcAft>
              <a:buSzPts val="1100"/>
              <a:buChar char="◼"/>
              <a:defRPr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2" type="body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2100" lvl="0" marL="457200" algn="l">
              <a:spcBef>
                <a:spcPts val="500"/>
              </a:spcBef>
              <a:spcAft>
                <a:spcPts val="0"/>
              </a:spcAft>
              <a:buSzPts val="1000"/>
              <a:buChar char="⦿"/>
              <a:defRPr/>
            </a:lvl1pPr>
            <a:lvl2pPr indent="-298450" lvl="1" marL="914400" algn="l">
              <a:spcBef>
                <a:spcPts val="400"/>
              </a:spcBef>
              <a:spcAft>
                <a:spcPts val="0"/>
              </a:spcAft>
              <a:buSzPts val="1100"/>
              <a:buChar char="◼"/>
              <a:defRPr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3" type="body"/>
          </p:nvPr>
        </p:nvSpPr>
        <p:spPr>
          <a:xfrm>
            <a:off x="4648200" y="2953942"/>
            <a:ext cx="4038600" cy="16406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2100" lvl="0" marL="457200" algn="l">
              <a:spcBef>
                <a:spcPts val="500"/>
              </a:spcBef>
              <a:spcAft>
                <a:spcPts val="0"/>
              </a:spcAft>
              <a:buSzPts val="1000"/>
              <a:buChar char="⦿"/>
              <a:defRPr/>
            </a:lvl1pPr>
            <a:lvl2pPr indent="-298450" lvl="1" marL="914400" algn="l">
              <a:spcBef>
                <a:spcPts val="400"/>
              </a:spcBef>
              <a:spcAft>
                <a:spcPts val="0"/>
              </a:spcAft>
              <a:buSzPts val="1100"/>
              <a:buChar char="◼"/>
              <a:defRPr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113" name="Google Shape;113;p22"/>
          <p:cNvSpPr txBox="1"/>
          <p:nvPr>
            <p:ph idx="10" type="dt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1" type="ftr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2"/>
          <p:cNvSpPr txBox="1"/>
          <p:nvPr>
            <p:ph idx="12" type="sldNum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текст и объект" type="txAndObj">
  <p:cSld name="TEXT_AND_OBJEC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2100" lvl="0" marL="457200" algn="l">
              <a:spcBef>
                <a:spcPts val="500"/>
              </a:spcBef>
              <a:spcAft>
                <a:spcPts val="0"/>
              </a:spcAft>
              <a:buSzPts val="1000"/>
              <a:buChar char="⦿"/>
              <a:defRPr/>
            </a:lvl1pPr>
            <a:lvl2pPr indent="-298450" lvl="1" marL="914400" algn="l">
              <a:spcBef>
                <a:spcPts val="400"/>
              </a:spcBef>
              <a:spcAft>
                <a:spcPts val="0"/>
              </a:spcAft>
              <a:buSzPts val="1100"/>
              <a:buChar char="◼"/>
              <a:defRPr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126" name="Google Shape;126;p24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2100" lvl="0" marL="457200" algn="l">
              <a:spcBef>
                <a:spcPts val="500"/>
              </a:spcBef>
              <a:spcAft>
                <a:spcPts val="0"/>
              </a:spcAft>
              <a:buSzPts val="1000"/>
              <a:buChar char="⦿"/>
              <a:defRPr/>
            </a:lvl1pPr>
            <a:lvl2pPr indent="-298450" lvl="1" marL="914400" algn="l">
              <a:spcBef>
                <a:spcPts val="400"/>
              </a:spcBef>
              <a:spcAft>
                <a:spcPts val="0"/>
              </a:spcAft>
              <a:buSzPts val="1100"/>
              <a:buChar char="◼"/>
              <a:defRPr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127" name="Google Shape;127;p24"/>
          <p:cNvSpPr txBox="1"/>
          <p:nvPr>
            <p:ph idx="10" type="dt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4"/>
          <p:cNvSpPr txBox="1"/>
          <p:nvPr>
            <p:ph idx="11" type="ftr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4"/>
          <p:cNvSpPr txBox="1"/>
          <p:nvPr>
            <p:ph idx="12" type="sldNum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1 большой объект и 2 маленьких объекта" type="objAndTwoObj">
  <p:cSld name="OBJECT_AND_TWO_OBJECTS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2100" lvl="0" marL="457200" algn="l">
              <a:spcBef>
                <a:spcPts val="500"/>
              </a:spcBef>
              <a:spcAft>
                <a:spcPts val="0"/>
              </a:spcAft>
              <a:buSzPts val="1000"/>
              <a:buChar char="⦿"/>
              <a:defRPr/>
            </a:lvl1pPr>
            <a:lvl2pPr indent="-298450" lvl="1" marL="914400" algn="l">
              <a:spcBef>
                <a:spcPts val="400"/>
              </a:spcBef>
              <a:spcAft>
                <a:spcPts val="0"/>
              </a:spcAft>
              <a:buSzPts val="1100"/>
              <a:buChar char="◼"/>
              <a:defRPr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140" name="Google Shape;140;p26"/>
          <p:cNvSpPr txBox="1"/>
          <p:nvPr>
            <p:ph idx="2" type="body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2100" lvl="0" marL="457200" algn="l">
              <a:spcBef>
                <a:spcPts val="500"/>
              </a:spcBef>
              <a:spcAft>
                <a:spcPts val="0"/>
              </a:spcAft>
              <a:buSzPts val="1000"/>
              <a:buChar char="⦿"/>
              <a:defRPr/>
            </a:lvl1pPr>
            <a:lvl2pPr indent="-298450" lvl="1" marL="914400" algn="l">
              <a:spcBef>
                <a:spcPts val="400"/>
              </a:spcBef>
              <a:spcAft>
                <a:spcPts val="0"/>
              </a:spcAft>
              <a:buSzPts val="1100"/>
              <a:buChar char="◼"/>
              <a:defRPr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141" name="Google Shape;141;p26"/>
          <p:cNvSpPr txBox="1"/>
          <p:nvPr>
            <p:ph idx="3" type="body"/>
          </p:nvPr>
        </p:nvSpPr>
        <p:spPr>
          <a:xfrm>
            <a:off x="4648200" y="2953942"/>
            <a:ext cx="4038600" cy="16406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2100" lvl="0" marL="457200" algn="l">
              <a:spcBef>
                <a:spcPts val="500"/>
              </a:spcBef>
              <a:spcAft>
                <a:spcPts val="0"/>
              </a:spcAft>
              <a:buSzPts val="1000"/>
              <a:buChar char="⦿"/>
              <a:defRPr/>
            </a:lvl1pPr>
            <a:lvl2pPr indent="-298450" lvl="1" marL="914400" algn="l">
              <a:spcBef>
                <a:spcPts val="400"/>
              </a:spcBef>
              <a:spcAft>
                <a:spcPts val="0"/>
              </a:spcAft>
              <a:buSzPts val="1100"/>
              <a:buChar char="◼"/>
              <a:defRPr/>
            </a:lvl2pPr>
            <a:lvl3pPr indent="-279400" lvl="2" marL="1371600" algn="l">
              <a:spcBef>
                <a:spcPts val="300"/>
              </a:spcBef>
              <a:spcAft>
                <a:spcPts val="0"/>
              </a:spcAft>
              <a:buSzPts val="800"/>
              <a:buChar char="🞆"/>
              <a:defRPr/>
            </a:lvl3pPr>
            <a:lvl4pPr indent="-298450" lvl="3" marL="18288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4pPr>
            <a:lvl5pPr indent="-285750" lvl="4" marL="2286000" algn="l">
              <a:spcBef>
                <a:spcPts val="300"/>
              </a:spcBef>
              <a:spcAft>
                <a:spcPts val="0"/>
              </a:spcAft>
              <a:buSzPts val="900"/>
              <a:buChar char="◉"/>
              <a:defRPr/>
            </a:lvl5pPr>
            <a:lvl6pPr indent="-298450" lvl="5" marL="2743200" algn="l">
              <a:spcBef>
                <a:spcPts val="300"/>
              </a:spcBef>
              <a:spcAft>
                <a:spcPts val="0"/>
              </a:spcAft>
              <a:buSzPts val="1100"/>
              <a:buChar char="⚫"/>
              <a:defRPr/>
            </a:lvl6pPr>
            <a:lvl7pPr indent="-298450" lvl="6" marL="3200400" algn="l">
              <a:spcBef>
                <a:spcPts val="300"/>
              </a:spcBef>
              <a:spcAft>
                <a:spcPts val="0"/>
              </a:spcAft>
              <a:buSzPts val="1100"/>
              <a:buChar char="◼"/>
              <a:defRPr/>
            </a:lvl7pPr>
            <a:lvl8pPr indent="-317500" lvl="7" marL="3657600" algn="l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142" name="Google Shape;142;p26"/>
          <p:cNvSpPr txBox="1"/>
          <p:nvPr>
            <p:ph idx="10" type="dt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6"/>
          <p:cNvSpPr txBox="1"/>
          <p:nvPr>
            <p:ph idx="11" type="ftr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26"/>
          <p:cNvSpPr txBox="1"/>
          <p:nvPr>
            <p:ph idx="12" type="sldNum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9.xml"/><Relationship Id="rId3" Type="http://schemas.openxmlformats.org/officeDocument/2006/relationships/theme" Target="../theme/theme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20.xml"/><Relationship Id="rId3" Type="http://schemas.openxmlformats.org/officeDocument/2006/relationships/theme" Target="../theme/theme6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21.xml"/><Relationship Id="rId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96B0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flipH="1">
            <a:off x="8153400" y="0"/>
            <a:ext cx="990600" cy="5143500"/>
          </a:xfrm>
          <a:prstGeom prst="rect">
            <a:avLst/>
          </a:prstGeom>
          <a:blipFill rotWithShape="1">
            <a:blip r:embed="rId1">
              <a:alphaModFix amt="43000"/>
            </a:blip>
            <a:tile algn="tl" flip="none" tx="0" sx="50000" ty="0" sy="50000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457200" y="240506"/>
            <a:ext cx="72390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rgbClr val="FEF7F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457200" y="1207294"/>
            <a:ext cx="7239000" cy="363497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⦿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F9B639"/>
              </a:buClr>
              <a:buSzPts val="1400"/>
              <a:buFont typeface="Noto Sans Symbols"/>
              <a:buChar char="◼"/>
              <a:defRPr b="0" i="0" sz="17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857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900"/>
              <a:buFont typeface="Noto Sans Symbols"/>
              <a:buChar char="🞆"/>
              <a:defRPr b="0" i="0" sz="1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048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1200"/>
              <a:buFont typeface="Noto Sans Symbols"/>
              <a:buChar char="⚫"/>
              <a:defRPr b="0" i="0" sz="15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9845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1100"/>
              <a:buFont typeface="Noto Sans Symbols"/>
              <a:buChar char="◉"/>
              <a:defRPr b="0" i="0" sz="1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984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Noto Sans Symbols"/>
              <a:buChar char="⚫"/>
              <a:defRPr b="0" i="0" sz="14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Noto Sans Symbols"/>
              <a:buChar char="◼"/>
              <a:defRPr b="0" i="0" sz="1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048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Trebuchet MS"/>
              <a:buChar char="•"/>
              <a:defRPr b="0" i="0" sz="12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9845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4246959" y="4918471"/>
            <a:ext cx="2001440" cy="170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457200" y="4918471"/>
            <a:ext cx="36576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6251971" y="4917281"/>
            <a:ext cx="588169" cy="1714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96B0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/>
          <p:nvPr/>
        </p:nvSpPr>
        <p:spPr>
          <a:xfrm flipH="1">
            <a:off x="8153400" y="0"/>
            <a:ext cx="990600" cy="5143500"/>
          </a:xfrm>
          <a:prstGeom prst="rect">
            <a:avLst/>
          </a:prstGeom>
          <a:blipFill rotWithShape="1">
            <a:blip r:embed="rId1">
              <a:alphaModFix amt="43000"/>
            </a:blip>
            <a:tile algn="tl" flip="none" tx="0" sx="50000" ty="0" sy="50000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" name="Google Shape;103;p21"/>
          <p:cNvSpPr txBox="1"/>
          <p:nvPr>
            <p:ph type="title"/>
          </p:nvPr>
        </p:nvSpPr>
        <p:spPr>
          <a:xfrm>
            <a:off x="457200" y="240506"/>
            <a:ext cx="72390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rgbClr val="FEF7F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" type="body"/>
          </p:nvPr>
        </p:nvSpPr>
        <p:spPr>
          <a:xfrm>
            <a:off x="457200" y="1207294"/>
            <a:ext cx="7239000" cy="363497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⦿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F9B639"/>
              </a:buClr>
              <a:buSzPts val="1400"/>
              <a:buFont typeface="Noto Sans Symbols"/>
              <a:buChar char="◼"/>
              <a:defRPr b="0" i="0" sz="17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857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900"/>
              <a:buFont typeface="Noto Sans Symbols"/>
              <a:buChar char="🞆"/>
              <a:defRPr b="0" i="0" sz="1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048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1200"/>
              <a:buFont typeface="Noto Sans Symbols"/>
              <a:buChar char="⚫"/>
              <a:defRPr b="0" i="0" sz="15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9845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1100"/>
              <a:buFont typeface="Noto Sans Symbols"/>
              <a:buChar char="◉"/>
              <a:defRPr b="0" i="0" sz="1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984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Noto Sans Symbols"/>
              <a:buChar char="⚫"/>
              <a:defRPr b="0" i="0" sz="14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Noto Sans Symbols"/>
              <a:buChar char="◼"/>
              <a:defRPr b="0" i="0" sz="1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048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Trebuchet MS"/>
              <a:buChar char="•"/>
              <a:defRPr b="0" i="0" sz="12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9845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0" type="dt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21"/>
          <p:cNvSpPr txBox="1"/>
          <p:nvPr>
            <p:ph idx="11" type="ftr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21"/>
          <p:cNvSpPr txBox="1"/>
          <p:nvPr>
            <p:ph idx="12" type="sldNum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96B0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/>
          <p:nvPr/>
        </p:nvSpPr>
        <p:spPr>
          <a:xfrm flipH="1">
            <a:off x="8153400" y="0"/>
            <a:ext cx="990600" cy="5143500"/>
          </a:xfrm>
          <a:prstGeom prst="rect">
            <a:avLst/>
          </a:prstGeom>
          <a:blipFill rotWithShape="1">
            <a:blip r:embed="rId1">
              <a:alphaModFix amt="43000"/>
            </a:blip>
            <a:tile algn="tl" flip="none" tx="0" sx="50000" ty="0" sy="50000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" name="Google Shape;118;p23"/>
          <p:cNvSpPr txBox="1"/>
          <p:nvPr>
            <p:ph type="title"/>
          </p:nvPr>
        </p:nvSpPr>
        <p:spPr>
          <a:xfrm>
            <a:off x="457200" y="240506"/>
            <a:ext cx="72390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rgbClr val="FEF7F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19" name="Google Shape;119;p23"/>
          <p:cNvSpPr txBox="1"/>
          <p:nvPr>
            <p:ph idx="1" type="body"/>
          </p:nvPr>
        </p:nvSpPr>
        <p:spPr>
          <a:xfrm>
            <a:off x="457200" y="1207294"/>
            <a:ext cx="7239000" cy="363497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⦿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F9B639"/>
              </a:buClr>
              <a:buSzPts val="1400"/>
              <a:buFont typeface="Noto Sans Symbols"/>
              <a:buChar char="◼"/>
              <a:defRPr b="0" i="0" sz="17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857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900"/>
              <a:buFont typeface="Noto Sans Symbols"/>
              <a:buChar char="🞆"/>
              <a:defRPr b="0" i="0" sz="1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048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1200"/>
              <a:buFont typeface="Noto Sans Symbols"/>
              <a:buChar char="⚫"/>
              <a:defRPr b="0" i="0" sz="15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9845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1100"/>
              <a:buFont typeface="Noto Sans Symbols"/>
              <a:buChar char="◉"/>
              <a:defRPr b="0" i="0" sz="1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984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Noto Sans Symbols"/>
              <a:buChar char="⚫"/>
              <a:defRPr b="0" i="0" sz="14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Noto Sans Symbols"/>
              <a:buChar char="◼"/>
              <a:defRPr b="0" i="0" sz="1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048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Trebuchet MS"/>
              <a:buChar char="•"/>
              <a:defRPr b="0" i="0" sz="12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9845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20" name="Google Shape;120;p23"/>
          <p:cNvSpPr txBox="1"/>
          <p:nvPr>
            <p:ph idx="10" type="dt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3"/>
          <p:cNvSpPr txBox="1"/>
          <p:nvPr>
            <p:ph idx="11" type="ftr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23"/>
          <p:cNvSpPr txBox="1"/>
          <p:nvPr>
            <p:ph idx="12" type="sldNum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96B0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/>
          <p:nvPr/>
        </p:nvSpPr>
        <p:spPr>
          <a:xfrm flipH="1">
            <a:off x="8153400" y="0"/>
            <a:ext cx="990600" cy="5143500"/>
          </a:xfrm>
          <a:prstGeom prst="rect">
            <a:avLst/>
          </a:prstGeom>
          <a:blipFill rotWithShape="1">
            <a:blip r:embed="rId1">
              <a:alphaModFix amt="43000"/>
            </a:blip>
            <a:tile algn="tl" flip="none" tx="0" sx="50000" ty="0" sy="50000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" name="Google Shape;132;p25"/>
          <p:cNvSpPr txBox="1"/>
          <p:nvPr>
            <p:ph type="title"/>
          </p:nvPr>
        </p:nvSpPr>
        <p:spPr>
          <a:xfrm>
            <a:off x="457200" y="240506"/>
            <a:ext cx="72390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rgbClr val="FEF7F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457200" y="1207294"/>
            <a:ext cx="7239000" cy="363497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⦿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F9B639"/>
              </a:buClr>
              <a:buSzPts val="1400"/>
              <a:buFont typeface="Noto Sans Symbols"/>
              <a:buChar char="◼"/>
              <a:defRPr b="0" i="0" sz="17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857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900"/>
              <a:buFont typeface="Noto Sans Symbols"/>
              <a:buChar char="🞆"/>
              <a:defRPr b="0" i="0" sz="1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048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1200"/>
              <a:buFont typeface="Noto Sans Symbols"/>
              <a:buChar char="⚫"/>
              <a:defRPr b="0" i="0" sz="15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9845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F9B639"/>
              </a:buClr>
              <a:buSzPts val="1100"/>
              <a:buFont typeface="Noto Sans Symbols"/>
              <a:buChar char="◉"/>
              <a:defRPr b="0" i="0" sz="1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984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Noto Sans Symbols"/>
              <a:buChar char="⚫"/>
              <a:defRPr b="0" i="0" sz="14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Noto Sans Symbols"/>
              <a:buChar char="◼"/>
              <a:defRPr b="0" i="0" sz="12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048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Trebuchet MS"/>
              <a:buChar char="•"/>
              <a:defRPr b="0" i="0" sz="12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9845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34" name="Google Shape;134;p25"/>
          <p:cNvSpPr txBox="1"/>
          <p:nvPr>
            <p:ph idx="10" type="dt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25"/>
          <p:cNvSpPr txBox="1"/>
          <p:nvPr>
            <p:ph idx="11" type="ftr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25"/>
          <p:cNvSpPr txBox="1"/>
          <p:nvPr>
            <p:ph idx="12" type="sldNum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rebuchet MS"/>
              <a:buNone/>
              <a:defRPr b="0" i="0" sz="80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image" Target="../media/image20.png"/><Relationship Id="rId5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6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Relationship Id="rId4" Type="http://schemas.openxmlformats.org/officeDocument/2006/relationships/image" Target="../media/image5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jpg"/><Relationship Id="rId4" Type="http://schemas.openxmlformats.org/officeDocument/2006/relationships/image" Target="../media/image63.jpg"/><Relationship Id="rId5" Type="http://schemas.openxmlformats.org/officeDocument/2006/relationships/image" Target="../media/image60.png"/><Relationship Id="rId6" Type="http://schemas.openxmlformats.org/officeDocument/2006/relationships/image" Target="../media/image6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jpg"/><Relationship Id="rId4" Type="http://schemas.openxmlformats.org/officeDocument/2006/relationships/image" Target="../media/image48.png"/><Relationship Id="rId5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/>
        </p:nvSpPr>
        <p:spPr>
          <a:xfrm>
            <a:off x="415700" y="371125"/>
            <a:ext cx="76008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ru" sz="1800" u="none" cap="none" strike="noStrike">
                <a:solidFill>
                  <a:srgbClr val="892D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 b="1" i="0" sz="1400" u="none" cap="none" strike="noStrike">
              <a:solidFill>
                <a:srgbClr val="892D4E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ru" sz="1800" u="none" cap="none" strike="noStrike">
                <a:solidFill>
                  <a:srgbClr val="892D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 b="1" i="0" sz="1400" u="none" cap="none" strike="noStrike">
              <a:solidFill>
                <a:srgbClr val="892D4E"/>
              </a:solidFill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324450" y="1750950"/>
            <a:ext cx="76920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1" i="0" lang="ru" sz="2000" u="none" cap="none" strike="noStrike">
                <a:solidFill>
                  <a:srgbClr val="892D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 b="1" i="0" sz="1400" u="none" cap="none" strike="noStrike">
              <a:solidFill>
                <a:srgbClr val="892D4E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ru" sz="1800" u="none" cap="none" strike="noStrike">
                <a:solidFill>
                  <a:srgbClr val="892D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высшей квалификационной категории</a:t>
            </a:r>
            <a:endParaRPr b="1" i="0" sz="1400" u="none" cap="none" strike="noStrike">
              <a:solidFill>
                <a:srgbClr val="892D4E"/>
              </a:solidFill>
            </a:endParaRPr>
          </a:p>
        </p:txBody>
      </p:sp>
      <p:sp>
        <p:nvSpPr>
          <p:cNvPr id="151" name="Google Shape;151;p27"/>
          <p:cNvSpPr txBox="1"/>
          <p:nvPr/>
        </p:nvSpPr>
        <p:spPr>
          <a:xfrm>
            <a:off x="415700" y="3099700"/>
            <a:ext cx="76008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0" lang="ru" sz="2600" u="none" cap="none" strike="noStrike">
                <a:solidFill>
                  <a:srgbClr val="892D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Всемирной истории Нового времени в  </a:t>
            </a:r>
            <a:endParaRPr b="1" i="0" sz="2600" u="none" cap="none" strike="noStrike">
              <a:solidFill>
                <a:srgbClr val="892D4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0" lang="ru" sz="2600" u="none" cap="none" strike="noStrike">
                <a:solidFill>
                  <a:srgbClr val="892D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 классе</a:t>
            </a:r>
            <a:endParaRPr b="1" i="0" sz="1200" u="none" cap="none" strike="noStrike">
              <a:solidFill>
                <a:srgbClr val="892D4E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0" lang="ru" sz="2600" u="none" cap="none" strike="noStrike">
                <a:solidFill>
                  <a:srgbClr val="892D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«</a:t>
            </a:r>
            <a:r>
              <a:rPr b="1" lang="ru" sz="2600">
                <a:solidFill>
                  <a:srgbClr val="892D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Искусство эпохи Возрождения</a:t>
            </a:r>
            <a:r>
              <a:rPr b="1" i="0" lang="ru" sz="2600" u="none" cap="none" strike="noStrike">
                <a:solidFill>
                  <a:srgbClr val="892D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b="1" i="0" sz="1200" u="none" cap="none" strike="noStrike">
              <a:solidFill>
                <a:srgbClr val="892D4E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175" y="583550"/>
            <a:ext cx="4087125" cy="24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1800" y="583550"/>
            <a:ext cx="3021376" cy="21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8750" y="2759250"/>
            <a:ext cx="3400625" cy="23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500" y="3205450"/>
            <a:ext cx="4262326" cy="184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6"/>
          <p:cNvSpPr txBox="1"/>
          <p:nvPr/>
        </p:nvSpPr>
        <p:spPr>
          <a:xfrm>
            <a:off x="70075" y="29450"/>
            <a:ext cx="910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5C1E34"/>
                </a:solidFill>
                <a:latin typeface="Lobster"/>
                <a:ea typeface="Lobster"/>
                <a:cs typeface="Lobster"/>
                <a:sym typeface="Lobster"/>
              </a:rPr>
              <a:t>Технические изобретения Леонардо да Винчи</a:t>
            </a:r>
            <a:endParaRPr b="1" sz="2400">
              <a:solidFill>
                <a:srgbClr val="5C1E34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/>
          <p:nvPr>
            <p:ph idx="4294967295" type="title"/>
          </p:nvPr>
        </p:nvSpPr>
        <p:spPr>
          <a:xfrm>
            <a:off x="1493658" y="141480"/>
            <a:ext cx="542925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E34"/>
              </a:buClr>
              <a:buSzPct val="100000"/>
              <a:buFont typeface="Times New Roman"/>
              <a:buNone/>
            </a:pPr>
            <a: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МИКЕЛАНДЖЕЛО БУОНАРРОТИ</a:t>
            </a:r>
            <a:b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(1475−1564)</a:t>
            </a:r>
            <a:endParaRPr sz="1100"/>
          </a:p>
        </p:txBody>
      </p:sp>
      <p:pic>
        <p:nvPicPr>
          <p:cNvPr id="229" name="Google Shape;229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965" y="1416059"/>
            <a:ext cx="2819400" cy="35898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230" name="Google Shape;230;p37"/>
          <p:cNvSpPr txBox="1"/>
          <p:nvPr/>
        </p:nvSpPr>
        <p:spPr>
          <a:xfrm>
            <a:off x="4193381" y="1924050"/>
            <a:ext cx="3240881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ru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религиозная тематика;</a:t>
            </a:r>
            <a:endParaRPr sz="1100"/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ru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портретный жанр;</a:t>
            </a:r>
            <a:endParaRPr sz="1100"/>
          </a:p>
          <a:p>
            <a:pPr indent="-15240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ru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скульптор, живописец, архитектор, поэт, </a:t>
            </a:r>
            <a:br>
              <a:rPr b="0" i="0" lang="ru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ru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военный инженер</a:t>
            </a:r>
            <a:endParaRPr sz="1100"/>
          </a:p>
        </p:txBody>
      </p:sp>
      <p:sp>
        <p:nvSpPr>
          <p:cNvPr id="231" name="Google Shape;231;p37"/>
          <p:cNvSpPr txBox="1"/>
          <p:nvPr/>
        </p:nvSpPr>
        <p:spPr>
          <a:xfrm>
            <a:off x="2519363" y="951309"/>
            <a:ext cx="3074194" cy="3929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53A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125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Итальянский Ренессанс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сканирование0005" id="236" name="Google Shape;236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540" y="167238"/>
            <a:ext cx="2928900" cy="39969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237" name="Google Shape;237;p38"/>
          <p:cNvSpPr txBox="1"/>
          <p:nvPr/>
        </p:nvSpPr>
        <p:spPr>
          <a:xfrm>
            <a:off x="479538" y="4315288"/>
            <a:ext cx="26469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«Скорбь» (</a:t>
            </a:r>
            <a:r>
              <a:rPr b="1" lang="ru" sz="2100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“Пьета”)</a:t>
            </a:r>
            <a:endParaRPr sz="1100"/>
          </a:p>
        </p:txBody>
      </p:sp>
      <p:sp>
        <p:nvSpPr>
          <p:cNvPr id="238" name="Google Shape;238;p38"/>
          <p:cNvSpPr txBox="1"/>
          <p:nvPr/>
        </p:nvSpPr>
        <p:spPr>
          <a:xfrm>
            <a:off x="3430772" y="4491840"/>
            <a:ext cx="26469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b="1" lang="ru" sz="2100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Победа</a:t>
            </a: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1100"/>
          </a:p>
        </p:txBody>
      </p:sp>
      <p:pic>
        <p:nvPicPr>
          <p:cNvPr id="239" name="Google Shape;2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3437" y="117588"/>
            <a:ext cx="2182825" cy="43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8"/>
          <p:cNvSpPr txBox="1"/>
          <p:nvPr/>
        </p:nvSpPr>
        <p:spPr>
          <a:xfrm>
            <a:off x="6573704" y="4543950"/>
            <a:ext cx="1952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400"/>
              <a:buFont typeface="Times New Roman"/>
              <a:buNone/>
            </a:pPr>
            <a:r>
              <a:rPr b="1" i="0" lang="ru" sz="24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b="1" lang="ru" sz="2400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Моисей</a:t>
            </a:r>
            <a:r>
              <a:rPr b="1" i="0" lang="ru" sz="24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1100"/>
          </a:p>
        </p:txBody>
      </p:sp>
      <p:pic>
        <p:nvPicPr>
          <p:cNvPr id="241" name="Google Shape;24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3225" y="97175"/>
            <a:ext cx="1982927" cy="440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/>
          <p:nvPr/>
        </p:nvSpPr>
        <p:spPr>
          <a:xfrm>
            <a:off x="4234603" y="3720269"/>
            <a:ext cx="28635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«Страшный суд»</a:t>
            </a:r>
            <a:endParaRPr sz="1100"/>
          </a:p>
        </p:txBody>
      </p:sp>
      <p:sp>
        <p:nvSpPr>
          <p:cNvPr id="247" name="Google Shape;247;p39"/>
          <p:cNvSpPr txBox="1"/>
          <p:nvPr/>
        </p:nvSpPr>
        <p:spPr>
          <a:xfrm>
            <a:off x="6706800" y="3038597"/>
            <a:ext cx="22146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«Пророк Исайя»</a:t>
            </a:r>
            <a:endParaRPr sz="1100"/>
          </a:p>
        </p:txBody>
      </p:sp>
      <p:pic>
        <p:nvPicPr>
          <p:cNvPr id="248" name="Google Shape;248;p3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8125" y="71609"/>
            <a:ext cx="1944300" cy="29670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249" name="Google Shape;249;p39"/>
          <p:cNvPicPr preferRelativeResize="0"/>
          <p:nvPr>
            <p:ph idx="3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4338" y="980915"/>
            <a:ext cx="1824000" cy="25611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250" name="Google Shape;25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00" y="207175"/>
            <a:ext cx="4425900" cy="47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8325"/>
            <a:ext cx="8839201" cy="26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450" y="2978175"/>
            <a:ext cx="8182199" cy="21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0"/>
          <p:cNvSpPr txBox="1"/>
          <p:nvPr/>
        </p:nvSpPr>
        <p:spPr>
          <a:xfrm>
            <a:off x="707775" y="2620825"/>
            <a:ext cx="7077600" cy="465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400"/>
              <a:buFont typeface="Times New Roman"/>
              <a:buNone/>
            </a:pPr>
            <a:r>
              <a:rPr b="1" lang="ru" sz="2400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Роспись потолка </a:t>
            </a:r>
            <a:r>
              <a:rPr b="1" i="0" lang="ru" sz="24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Сикстинск</a:t>
            </a:r>
            <a:r>
              <a:rPr b="1" lang="ru" sz="2400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ой</a:t>
            </a:r>
            <a:r>
              <a:rPr b="1" i="0" lang="ru" sz="24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капелл</a:t>
            </a:r>
            <a:r>
              <a:rPr b="1" lang="ru" sz="2400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ы</a:t>
            </a:r>
            <a:endParaRPr sz="1100"/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/>
          <p:nvPr/>
        </p:nvSpPr>
        <p:spPr>
          <a:xfrm>
            <a:off x="6675775" y="1126450"/>
            <a:ext cx="2367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400"/>
              <a:buFont typeface="Times New Roman"/>
              <a:buNone/>
            </a:pPr>
            <a:r>
              <a:rPr b="1" i="0" lang="ru" sz="24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Купол собора Святого Петра в Риме </a:t>
            </a:r>
            <a:endParaRPr sz="1100"/>
          </a:p>
        </p:txBody>
      </p:sp>
      <p:pic>
        <p:nvPicPr>
          <p:cNvPr id="263" name="Google Shape;263;p41"/>
          <p:cNvPicPr preferRelativeResize="0"/>
          <p:nvPr/>
        </p:nvPicPr>
        <p:blipFill rotWithShape="1">
          <a:blip r:embed="rId3">
            <a:alphaModFix/>
          </a:blip>
          <a:srcRect b="7201" l="12070" r="10703" t="0"/>
          <a:stretch/>
        </p:blipFill>
        <p:spPr>
          <a:xfrm>
            <a:off x="190550" y="2389550"/>
            <a:ext cx="3202425" cy="26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166525" cy="22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8000" y="195325"/>
            <a:ext cx="3247775" cy="475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588" y="238756"/>
            <a:ext cx="3150300" cy="45552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271" name="Google Shape;271;p42"/>
          <p:cNvSpPr txBox="1"/>
          <p:nvPr/>
        </p:nvSpPr>
        <p:spPr>
          <a:xfrm>
            <a:off x="3400100" y="655703"/>
            <a:ext cx="2700300" cy="27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700"/>
              <a:buFont typeface="Times New Roman"/>
              <a:buNone/>
            </a:pPr>
            <a:r>
              <a:rPr b="1" i="0" lang="ru" sz="27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Гробница Микеланджело во Флоренции</a:t>
            </a:r>
            <a:br>
              <a:rPr b="1" i="0" lang="ru" sz="27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400"/>
              <a:buFont typeface="Times New Roman"/>
              <a:buNone/>
            </a:pPr>
            <a:r>
              <a:rPr b="1" i="0" lang="ru" sz="24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 </a:t>
            </a:r>
            <a:br>
              <a:rPr b="1" i="0" lang="ru" sz="24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4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Джорджо Вазари</a:t>
            </a:r>
            <a:endParaRPr sz="1100"/>
          </a:p>
        </p:txBody>
      </p:sp>
      <p:pic>
        <p:nvPicPr>
          <p:cNvPr id="272" name="Google Shape;27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6600" y="152400"/>
            <a:ext cx="2815001" cy="225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1850" y="2485875"/>
            <a:ext cx="2344500" cy="24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/>
          <p:nvPr>
            <p:ph idx="4294967295" type="title"/>
          </p:nvPr>
        </p:nvSpPr>
        <p:spPr>
          <a:xfrm>
            <a:off x="1601670" y="-43205"/>
            <a:ext cx="6172200" cy="81009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E34"/>
              </a:buClr>
              <a:buSzPct val="100000"/>
              <a:buFont typeface="Times New Roman"/>
              <a:buNone/>
            </a:pPr>
            <a:b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РАФАЭЛЬ САНТИ </a:t>
            </a:r>
            <a:b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(1483–1520)</a:t>
            </a:r>
            <a:endParaRPr sz="1100"/>
          </a:p>
        </p:txBody>
      </p:sp>
      <p:pic>
        <p:nvPicPr>
          <p:cNvPr id="279" name="Google Shape;279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3653" y="1168003"/>
            <a:ext cx="2759869" cy="3395662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280" name="Google Shape;280;p43"/>
          <p:cNvSpPr txBox="1"/>
          <p:nvPr/>
        </p:nvSpPr>
        <p:spPr>
          <a:xfrm>
            <a:off x="4842272" y="4574381"/>
            <a:ext cx="2700338" cy="5595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1700"/>
              <a:buFont typeface="Times New Roman"/>
              <a:buNone/>
            </a:pPr>
            <a:r>
              <a:rPr b="1" i="0" lang="ru" sz="17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Рафаэль с учителем</a:t>
            </a:r>
            <a:br>
              <a:rPr b="1" i="0" lang="ru" sz="17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17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фехтования</a:t>
            </a:r>
            <a:endParaRPr sz="1100"/>
          </a:p>
        </p:txBody>
      </p:sp>
      <p:sp>
        <p:nvSpPr>
          <p:cNvPr id="281" name="Google Shape;281;p43"/>
          <p:cNvSpPr txBox="1"/>
          <p:nvPr/>
        </p:nvSpPr>
        <p:spPr>
          <a:xfrm>
            <a:off x="1181100" y="1437084"/>
            <a:ext cx="3348038" cy="3995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3"/>
          <p:cNvSpPr txBox="1"/>
          <p:nvPr/>
        </p:nvSpPr>
        <p:spPr>
          <a:xfrm>
            <a:off x="1331119" y="1059656"/>
            <a:ext cx="3251596" cy="297775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1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ru" sz="27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Религиозная тематика; </a:t>
            </a:r>
            <a:endParaRPr sz="1100"/>
          </a:p>
          <a:p>
            <a:pPr indent="-171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ru" sz="27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портретный жанр;</a:t>
            </a:r>
            <a:endParaRPr sz="1100"/>
          </a:p>
          <a:p>
            <a:pPr indent="-171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ru" sz="27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человек – главный объект творчества;</a:t>
            </a:r>
            <a:endParaRPr sz="1100"/>
          </a:p>
          <a:p>
            <a:pPr indent="-171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b="0" i="0" lang="ru" sz="27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живописец</a:t>
            </a:r>
            <a:endParaRPr sz="1100"/>
          </a:p>
        </p:txBody>
      </p:sp>
      <p:sp>
        <p:nvSpPr>
          <p:cNvPr id="283" name="Google Shape;283;p43"/>
          <p:cNvSpPr txBox="1"/>
          <p:nvPr/>
        </p:nvSpPr>
        <p:spPr>
          <a:xfrm>
            <a:off x="2882503" y="789384"/>
            <a:ext cx="3073003" cy="3929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53A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125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Итальянский Ренессанс</a:t>
            </a:r>
            <a:endParaRPr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"/>
          <p:cNvSpPr txBox="1"/>
          <p:nvPr/>
        </p:nvSpPr>
        <p:spPr>
          <a:xfrm>
            <a:off x="1324363" y="4574372"/>
            <a:ext cx="329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400"/>
              <a:buFont typeface="Times New Roman"/>
              <a:buNone/>
            </a:pPr>
            <a:r>
              <a:rPr b="1" i="0" lang="ru" sz="24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«Афинская школа»</a:t>
            </a:r>
            <a:endParaRPr sz="1100"/>
          </a:p>
        </p:txBody>
      </p:sp>
      <p:pic>
        <p:nvPicPr>
          <p:cNvPr id="289" name="Google Shape;28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75" y="83925"/>
            <a:ext cx="5526722" cy="42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8472" y="974200"/>
            <a:ext cx="3195102" cy="3195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/>
          <p:nvPr/>
        </p:nvSpPr>
        <p:spPr>
          <a:xfrm>
            <a:off x="5641025" y="4596900"/>
            <a:ext cx="2333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/>
              <a:t>«Преображение»</a:t>
            </a:r>
            <a:endParaRPr b="1" sz="1900"/>
          </a:p>
        </p:txBody>
      </p:sp>
      <p:pic>
        <p:nvPicPr>
          <p:cNvPr id="296" name="Google Shape;29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6600" y="89325"/>
            <a:ext cx="4465549" cy="446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625" y="89325"/>
            <a:ext cx="3722725" cy="45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5"/>
          <p:cNvSpPr txBox="1"/>
          <p:nvPr/>
        </p:nvSpPr>
        <p:spPr>
          <a:xfrm>
            <a:off x="709988" y="4654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“</a:t>
            </a:r>
            <a:r>
              <a:rPr b="1" lang="ru"/>
              <a:t>Святое Семейство по дубом”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/>
          <p:nvPr/>
        </p:nvSpPr>
        <p:spPr>
          <a:xfrm>
            <a:off x="1143001" y="1"/>
            <a:ext cx="6188281" cy="38087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6A81"/>
              </a:buClr>
              <a:buSzPts val="4100"/>
              <a:buFont typeface="Arial"/>
              <a:buNone/>
            </a:pPr>
            <a:r>
              <a:rPr b="1" i="0" lang="ru" sz="4100" u="none" cap="none" strike="noStrike">
                <a:solidFill>
                  <a:srgbClr val="892D4E"/>
                </a:solidFill>
                <a:latin typeface="Arial"/>
                <a:ea typeface="Arial"/>
                <a:cs typeface="Arial"/>
                <a:sym typeface="Arial"/>
              </a:rPr>
              <a:t>ДОМАШНЕЕ ЗАДАНИЕ:</a:t>
            </a:r>
            <a:endParaRPr sz="1100">
              <a:solidFill>
                <a:srgbClr val="892D4E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0E17"/>
              </a:buClr>
              <a:buSzPts val="4100"/>
              <a:buFont typeface="Arial"/>
              <a:buNone/>
            </a:pPr>
            <a:r>
              <a:rPr b="1" i="0" lang="ru" sz="4100" u="none" cap="none" strike="noStrike">
                <a:solidFill>
                  <a:srgbClr val="200E17"/>
                </a:solidFill>
                <a:latin typeface="Arial"/>
                <a:ea typeface="Arial"/>
                <a:cs typeface="Arial"/>
                <a:sym typeface="Arial"/>
              </a:rPr>
              <a:t> 4,</a:t>
            </a:r>
            <a:endParaRPr b="1" i="0" sz="4100" u="none" cap="none" strike="noStrike">
              <a:solidFill>
                <a:srgbClr val="200E1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0E17"/>
              </a:buClr>
              <a:buSzPts val="4100"/>
              <a:buFont typeface="Arial"/>
              <a:buNone/>
            </a:pPr>
            <a:r>
              <a:rPr b="1" i="0" lang="ru" sz="4100" u="none" cap="none" strike="noStrike">
                <a:solidFill>
                  <a:srgbClr val="200E17"/>
                </a:solidFill>
                <a:latin typeface="Arial"/>
                <a:ea typeface="Arial"/>
                <a:cs typeface="Arial"/>
                <a:sym typeface="Arial"/>
              </a:rPr>
              <a:t>ПОВТОРИТЬ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0E17"/>
              </a:buClr>
              <a:buSzPts val="4100"/>
              <a:buFont typeface="Arial"/>
              <a:buNone/>
            </a:pPr>
            <a:r>
              <a:rPr b="1" i="0" lang="ru" sz="4100" u="none" cap="none" strike="noStrike">
                <a:solidFill>
                  <a:srgbClr val="200E17"/>
                </a:solidFill>
                <a:latin typeface="Arial"/>
                <a:ea typeface="Arial"/>
                <a:cs typeface="Arial"/>
                <a:sym typeface="Arial"/>
              </a:rPr>
              <a:t>§ §  2-3.</a:t>
            </a:r>
            <a:endParaRPr b="1" i="0" sz="4100" u="none" cap="none" strike="noStrike">
              <a:solidFill>
                <a:srgbClr val="200E1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rgbClr val="C56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4644" y="446084"/>
            <a:ext cx="1360884" cy="156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663" y="627456"/>
            <a:ext cx="1279922" cy="1763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138" y="2608478"/>
            <a:ext cx="1897856" cy="206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93231" y="3263503"/>
            <a:ext cx="1259681" cy="187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86275" y="3417094"/>
            <a:ext cx="1651397" cy="1456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22171" y="2473831"/>
            <a:ext cx="1512094" cy="2091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869" y="129934"/>
            <a:ext cx="3125400" cy="31860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304" name="Google Shape;304;p46"/>
          <p:cNvSpPr txBox="1"/>
          <p:nvPr/>
        </p:nvSpPr>
        <p:spPr>
          <a:xfrm>
            <a:off x="119900" y="3439144"/>
            <a:ext cx="34029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«Мадонна Конестабиле»</a:t>
            </a:r>
            <a:endParaRPr sz="1100"/>
          </a:p>
        </p:txBody>
      </p:sp>
      <p:sp>
        <p:nvSpPr>
          <p:cNvPr id="305" name="Google Shape;305;p46"/>
          <p:cNvSpPr txBox="1"/>
          <p:nvPr/>
        </p:nvSpPr>
        <p:spPr>
          <a:xfrm>
            <a:off x="3577090" y="4359394"/>
            <a:ext cx="329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«Сикстинская мадонна»</a:t>
            </a:r>
            <a:endParaRPr sz="1100"/>
          </a:p>
        </p:txBody>
      </p:sp>
      <p:pic>
        <p:nvPicPr>
          <p:cNvPr id="306" name="Google Shape;30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7100" y="129925"/>
            <a:ext cx="3066026" cy="418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5525" y="152400"/>
            <a:ext cx="2196074" cy="251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6"/>
          <p:cNvSpPr txBox="1"/>
          <p:nvPr/>
        </p:nvSpPr>
        <p:spPr>
          <a:xfrm>
            <a:off x="6755250" y="2760950"/>
            <a:ext cx="2236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581F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“Мадонна Дела Седиа”</a:t>
            </a:r>
            <a:endParaRPr b="1" sz="2000">
              <a:solidFill>
                <a:srgbClr val="581F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/>
          <p:nvPr>
            <p:ph idx="4294967295" type="title"/>
          </p:nvPr>
        </p:nvSpPr>
        <p:spPr>
          <a:xfrm>
            <a:off x="203225" y="113875"/>
            <a:ext cx="8717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F4D"/>
              </a:buClr>
              <a:buSzPts val="2400"/>
              <a:buFont typeface="Trebuchet MS"/>
              <a:buNone/>
            </a:pPr>
            <a:r>
              <a:rPr i="0" lang="ru" sz="2400" u="none" cap="none" strike="noStrike">
                <a:solidFill>
                  <a:srgbClr val="581F4D"/>
                </a:solidFill>
                <a:latin typeface="Lobster"/>
                <a:ea typeface="Lobster"/>
                <a:cs typeface="Lobster"/>
                <a:sym typeface="Lobster"/>
              </a:rPr>
              <a:t>ЧТО ОБЪЕДИНЯЕТ ХУДОЖНИКОВ ИТАЛЬЯНСКОГО РЕНЕССАНСА?</a:t>
            </a:r>
            <a:endParaRPr sz="1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14" name="Google Shape;314;p47"/>
          <p:cNvSpPr txBox="1"/>
          <p:nvPr>
            <p:ph idx="1" type="body"/>
          </p:nvPr>
        </p:nvSpPr>
        <p:spPr>
          <a:xfrm>
            <a:off x="777825" y="1003925"/>
            <a:ext cx="7224600" cy="3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32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Общая тематика </a:t>
            </a:r>
            <a:r>
              <a:rPr b="0" i="0" lang="ru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религиозная;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библейские образы;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человек − главный объект творчества;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воспевание величия человека;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вера в возможности человека;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основной жанр − портретный;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насыщенный колорит;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живые образы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1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/>
          <p:nvPr/>
        </p:nvSpPr>
        <p:spPr>
          <a:xfrm>
            <a:off x="301325" y="0"/>
            <a:ext cx="77574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87F1"/>
              </a:buClr>
              <a:buSzPts val="4100"/>
              <a:buFont typeface="Arial"/>
              <a:buNone/>
            </a:pPr>
            <a:r>
              <a:rPr b="1" i="0" lang="ru" sz="4100" u="none" cap="none" strike="noStrike">
                <a:solidFill>
                  <a:srgbClr val="5C1F34"/>
                </a:solidFill>
                <a:latin typeface="Lobster"/>
                <a:ea typeface="Lobster"/>
                <a:cs typeface="Lobster"/>
                <a:sym typeface="Lobster"/>
              </a:rPr>
              <a:t>Проблемное задание!</a:t>
            </a:r>
            <a:endParaRPr sz="1100">
              <a:solidFill>
                <a:srgbClr val="5C1F34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20" name="Google Shape;320;p48"/>
          <p:cNvSpPr/>
          <p:nvPr/>
        </p:nvSpPr>
        <p:spPr>
          <a:xfrm>
            <a:off x="1267543" y="951571"/>
            <a:ext cx="6021288" cy="33932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B00"/>
              </a:buClr>
              <a:buSzPts val="5400"/>
              <a:buFont typeface="Arial"/>
              <a:buNone/>
            </a:pPr>
            <a:r>
              <a:rPr b="1" i="0" lang="ru" sz="5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объединяет художников северного</a:t>
            </a:r>
            <a:endParaRPr sz="11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B00"/>
              </a:buClr>
              <a:buSzPts val="5400"/>
              <a:buFont typeface="Arial"/>
              <a:buNone/>
            </a:pPr>
            <a:r>
              <a:rPr b="1" i="0" lang="ru" sz="5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ренессанса?</a:t>
            </a:r>
            <a:endParaRPr sz="11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9"/>
          <p:cNvSpPr txBox="1"/>
          <p:nvPr>
            <p:ph idx="4294967295" type="title"/>
          </p:nvPr>
        </p:nvSpPr>
        <p:spPr>
          <a:xfrm>
            <a:off x="4562849" y="1329612"/>
            <a:ext cx="2602047" cy="64807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E34"/>
              </a:buClr>
              <a:buSzPct val="100000"/>
              <a:buFont typeface="Times New Roman"/>
              <a:buNone/>
            </a:pPr>
            <a:r>
              <a:rPr b="1" i="0" lang="ru" sz="30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ИЕРОНИМ БОСХ</a:t>
            </a:r>
            <a:br>
              <a:rPr b="1" i="0" lang="ru" sz="30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30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(1460–1516)</a:t>
            </a:r>
            <a:endParaRPr sz="1100"/>
          </a:p>
        </p:txBody>
      </p:sp>
      <p:sp>
        <p:nvSpPr>
          <p:cNvPr id="326" name="Google Shape;326;p49"/>
          <p:cNvSpPr txBox="1"/>
          <p:nvPr/>
        </p:nvSpPr>
        <p:spPr>
          <a:xfrm>
            <a:off x="5706665" y="1113234"/>
            <a:ext cx="2051447" cy="2808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9"/>
          <p:cNvSpPr txBox="1"/>
          <p:nvPr/>
        </p:nvSpPr>
        <p:spPr>
          <a:xfrm>
            <a:off x="4574381" y="2125265"/>
            <a:ext cx="2665809" cy="3929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53A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125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Северный Ренессанс</a:t>
            </a:r>
            <a:endParaRPr sz="1100"/>
          </a:p>
        </p:txBody>
      </p:sp>
      <p:pic>
        <p:nvPicPr>
          <p:cNvPr id="328" name="Google Shape;32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159" y="627459"/>
            <a:ext cx="3299222" cy="397787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9"/>
          <p:cNvSpPr txBox="1"/>
          <p:nvPr/>
        </p:nvSpPr>
        <p:spPr>
          <a:xfrm>
            <a:off x="4574381" y="2787253"/>
            <a:ext cx="2769394" cy="16859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ru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Сочетал в картинах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ru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фантастические ,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ru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сатирические и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ru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реалистические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ru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мотивы</a:t>
            </a:r>
            <a:endParaRPr sz="1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0"/>
          <p:cNvSpPr txBox="1"/>
          <p:nvPr/>
        </p:nvSpPr>
        <p:spPr>
          <a:xfrm>
            <a:off x="1925240" y="4656534"/>
            <a:ext cx="2214563" cy="486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400"/>
              <a:buFont typeface="Times New Roman"/>
              <a:buNone/>
            </a:pPr>
            <a:r>
              <a:rPr b="1" i="0" lang="ru" sz="24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«Воз сена»</a:t>
            </a:r>
            <a:endParaRPr sz="1100"/>
          </a:p>
        </p:txBody>
      </p:sp>
      <p:sp>
        <p:nvSpPr>
          <p:cNvPr id="335" name="Google Shape;335;p50"/>
          <p:cNvSpPr txBox="1"/>
          <p:nvPr/>
        </p:nvSpPr>
        <p:spPr>
          <a:xfrm>
            <a:off x="5706665" y="1113234"/>
            <a:ext cx="2051447" cy="2808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ieronymous_bosch" id="336" name="Google Shape;336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1390" y="86915"/>
            <a:ext cx="5338763" cy="4638675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ероним Босх. Сад неземных наслаждений (фрагмент)" id="341" name="Google Shape;341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5578" y="141684"/>
            <a:ext cx="3024187" cy="4233862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01bosx1" id="342" name="Google Shape;342;p5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0884" y="141684"/>
            <a:ext cx="3057525" cy="4212431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343" name="Google Shape;343;p51"/>
          <p:cNvSpPr txBox="1"/>
          <p:nvPr/>
        </p:nvSpPr>
        <p:spPr>
          <a:xfrm>
            <a:off x="1439465" y="4462463"/>
            <a:ext cx="6101953" cy="486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Фрагменты триптиха «Сад земных наслаждений»</a:t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2"/>
          <p:cNvSpPr txBox="1"/>
          <p:nvPr>
            <p:ph idx="4294967295" type="title"/>
          </p:nvPr>
        </p:nvSpPr>
        <p:spPr>
          <a:xfrm>
            <a:off x="1494235" y="0"/>
            <a:ext cx="6172200" cy="84355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E34"/>
              </a:buClr>
              <a:buSzPts val="2700"/>
              <a:buFont typeface="Times New Roman"/>
              <a:buNone/>
            </a:pPr>
            <a: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ПИТЕР БРЕЙГЕЛЬ СТАРШИЙ</a:t>
            </a:r>
            <a:b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(1525–1569)</a:t>
            </a:r>
            <a:endParaRPr sz="1100"/>
          </a:p>
        </p:txBody>
      </p:sp>
      <p:sp>
        <p:nvSpPr>
          <p:cNvPr id="349" name="Google Shape;349;p52"/>
          <p:cNvSpPr txBox="1"/>
          <p:nvPr/>
        </p:nvSpPr>
        <p:spPr>
          <a:xfrm>
            <a:off x="1547813" y="3381375"/>
            <a:ext cx="3402806" cy="486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2"/>
          <p:cNvSpPr txBox="1"/>
          <p:nvPr/>
        </p:nvSpPr>
        <p:spPr>
          <a:xfrm>
            <a:off x="3221831" y="844153"/>
            <a:ext cx="2665809" cy="3917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53A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125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Северный Ренессанс</a:t>
            </a:r>
            <a:endParaRPr sz="1100"/>
          </a:p>
        </p:txBody>
      </p:sp>
      <p:pic>
        <p:nvPicPr>
          <p:cNvPr id="351" name="Google Shape;35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3869" y="1440656"/>
            <a:ext cx="2812256" cy="331231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2"/>
          <p:cNvSpPr txBox="1"/>
          <p:nvPr/>
        </p:nvSpPr>
        <p:spPr>
          <a:xfrm>
            <a:off x="1143000" y="1762125"/>
            <a:ext cx="3140869" cy="20073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ru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Первым стал писать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ru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фантастические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ru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картины, а реальные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ru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картины природы;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ru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показывал жизнь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ru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простых людей.</a:t>
            </a:r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7540" y="195263"/>
            <a:ext cx="3186112" cy="2208609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358" name="Google Shape;358;p53"/>
          <p:cNvSpPr txBox="1"/>
          <p:nvPr/>
        </p:nvSpPr>
        <p:spPr>
          <a:xfrm>
            <a:off x="1547813" y="3381375"/>
            <a:ext cx="3402806" cy="486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 txBox="1"/>
          <p:nvPr/>
        </p:nvSpPr>
        <p:spPr>
          <a:xfrm>
            <a:off x="3869531" y="1437084"/>
            <a:ext cx="3132534" cy="486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«Крестьянская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свадьба»</a:t>
            </a:r>
            <a:endParaRPr sz="1100"/>
          </a:p>
        </p:txBody>
      </p:sp>
      <p:pic>
        <p:nvPicPr>
          <p:cNvPr descr="piterscr24" id="360" name="Google Shape;360;p5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8150" y="2625328"/>
            <a:ext cx="3371850" cy="2353865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361" name="Google Shape;361;p53"/>
          <p:cNvSpPr txBox="1"/>
          <p:nvPr/>
        </p:nvSpPr>
        <p:spPr>
          <a:xfrm>
            <a:off x="1277540" y="3920728"/>
            <a:ext cx="3132534" cy="486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«Крестьянский танец»</a:t>
            </a:r>
            <a:endParaRPr sz="1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119" y="573881"/>
            <a:ext cx="6481762" cy="356354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367" name="Google Shape;367;p54"/>
          <p:cNvSpPr txBox="1"/>
          <p:nvPr/>
        </p:nvSpPr>
        <p:spPr>
          <a:xfrm>
            <a:off x="2844403" y="4462463"/>
            <a:ext cx="3402806" cy="486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«Слепые»</a:t>
            </a:r>
            <a:endParaRPr sz="1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5"/>
          <p:cNvSpPr txBox="1"/>
          <p:nvPr/>
        </p:nvSpPr>
        <p:spPr>
          <a:xfrm>
            <a:off x="2681288" y="4137422"/>
            <a:ext cx="3402806" cy="486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«Калеки»</a:t>
            </a:r>
            <a:endParaRPr sz="1100"/>
          </a:p>
        </p:txBody>
      </p:sp>
      <p:pic>
        <p:nvPicPr>
          <p:cNvPr descr="lepra01" id="373" name="Google Shape;373;p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5784" y="735806"/>
            <a:ext cx="3755231" cy="3153965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9709" y="-15478"/>
            <a:ext cx="1926431" cy="1749028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168" name="Google Shape;168;p29"/>
          <p:cNvPicPr preferRelativeResize="0"/>
          <p:nvPr/>
        </p:nvPicPr>
        <p:blipFill rotWithShape="1">
          <a:blip r:embed="rId4">
            <a:alphaModFix/>
          </a:blip>
          <a:srcRect b="25134" l="0" r="0" t="0"/>
          <a:stretch/>
        </p:blipFill>
        <p:spPr>
          <a:xfrm>
            <a:off x="7208044" y="3507581"/>
            <a:ext cx="1914525" cy="162044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169" name="Google Shape;16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8759" y="1422796"/>
            <a:ext cx="1899047" cy="2159794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170" name="Google Shape;170;p29"/>
          <p:cNvSpPr txBox="1"/>
          <p:nvPr/>
        </p:nvSpPr>
        <p:spPr>
          <a:xfrm>
            <a:off x="629840" y="1600200"/>
            <a:ext cx="63723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b="1" i="0" lang="ru" sz="6300" u="none" cap="none" strike="noStrike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Искусство эпохи Возрождения</a:t>
            </a:r>
            <a:endParaRPr sz="2000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6"/>
          <p:cNvSpPr txBox="1"/>
          <p:nvPr>
            <p:ph idx="4294967295" type="title"/>
          </p:nvPr>
        </p:nvSpPr>
        <p:spPr>
          <a:xfrm>
            <a:off x="1494235" y="0"/>
            <a:ext cx="6172200" cy="95157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E34"/>
              </a:buClr>
              <a:buSzPts val="2700"/>
              <a:buFont typeface="Times New Roman"/>
              <a:buNone/>
            </a:pPr>
            <a: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АЛЬБРЕХТ ДЮРЕР</a:t>
            </a:r>
            <a:b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700" u="none" cap="none" strike="noStrike">
                <a:solidFill>
                  <a:srgbClr val="5C1E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(1471–1528)</a:t>
            </a:r>
            <a:endParaRPr b="1" i="0" sz="2700" u="none" cap="none" strike="noStrike">
              <a:solidFill>
                <a:srgbClr val="5C1E34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379" name="Google Shape;379;p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4234" y="1329928"/>
            <a:ext cx="2483644" cy="3692128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380" name="Google Shape;380;p56"/>
          <p:cNvSpPr txBox="1"/>
          <p:nvPr/>
        </p:nvSpPr>
        <p:spPr>
          <a:xfrm>
            <a:off x="4031456" y="2247900"/>
            <a:ext cx="3132534" cy="1133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FF66"/>
              </a:buClr>
              <a:buSzPts val="2400"/>
              <a:buFont typeface="Times New Roman"/>
              <a:buNone/>
            </a:pPr>
            <a:br>
              <a:rPr b="1" i="0" lang="ru" sz="2400" u="none">
                <a:solidFill>
                  <a:srgbClr val="CC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1" i="0" lang="ru" sz="2400" u="none">
                <a:solidFill>
                  <a:srgbClr val="CCFF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Живописец, гравер,</a:t>
            </a:r>
            <a:br>
              <a:rPr b="1" i="0" lang="ru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математик, анатом, инженер, поэт</a:t>
            </a:r>
            <a:endParaRPr sz="1100"/>
          </a:p>
        </p:txBody>
      </p:sp>
      <p:sp>
        <p:nvSpPr>
          <p:cNvPr id="381" name="Google Shape;381;p56"/>
          <p:cNvSpPr txBox="1"/>
          <p:nvPr/>
        </p:nvSpPr>
        <p:spPr>
          <a:xfrm>
            <a:off x="3330178" y="951309"/>
            <a:ext cx="2665809" cy="3929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53A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125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Северный Ренессанс</a:t>
            </a:r>
            <a:endParaRPr sz="1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7878" y="86915"/>
            <a:ext cx="3870722" cy="4942284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387" name="Google Shape;387;p57"/>
          <p:cNvSpPr txBox="1"/>
          <p:nvPr/>
        </p:nvSpPr>
        <p:spPr>
          <a:xfrm>
            <a:off x="1331119" y="3868340"/>
            <a:ext cx="2593181" cy="70246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«Всадник, смерть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дьявол»</a:t>
            </a:r>
            <a:endParaRPr sz="1100"/>
          </a:p>
        </p:txBody>
      </p:sp>
      <p:sp>
        <p:nvSpPr>
          <p:cNvPr id="388" name="Google Shape;388;p57"/>
          <p:cNvSpPr txBox="1"/>
          <p:nvPr/>
        </p:nvSpPr>
        <p:spPr>
          <a:xfrm>
            <a:off x="1331119" y="86915"/>
            <a:ext cx="2538413" cy="210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Гравюра</a:t>
            </a:r>
            <a:r>
              <a:rPr b="0" i="0" lang="ru" sz="21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печатный оттиск рельефного рисунка, нанесенного </a:t>
            </a:r>
            <a:br>
              <a:rPr b="0" i="0" lang="ru" sz="21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ru" sz="21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деревянную доску или металл</a:t>
            </a:r>
            <a:endParaRPr sz="11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19_4" id="393" name="Google Shape;393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709" y="86915"/>
            <a:ext cx="3348038" cy="447675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394" name="Google Shape;394;p58"/>
          <p:cNvSpPr txBox="1"/>
          <p:nvPr/>
        </p:nvSpPr>
        <p:spPr>
          <a:xfrm>
            <a:off x="2681288" y="4516040"/>
            <a:ext cx="3402806" cy="486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«Четыре апостола»</a:t>
            </a:r>
            <a:endParaRPr sz="1100"/>
          </a:p>
        </p:txBody>
      </p:sp>
      <p:sp>
        <p:nvSpPr>
          <p:cNvPr id="395" name="Google Shape;395;p58"/>
          <p:cNvSpPr txBox="1"/>
          <p:nvPr/>
        </p:nvSpPr>
        <p:spPr>
          <a:xfrm>
            <a:off x="1143000" y="1545431"/>
            <a:ext cx="1620440" cy="1512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Святые Иоанн </a:t>
            </a:r>
            <a:b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Петр</a:t>
            </a:r>
            <a:endParaRPr sz="1100"/>
          </a:p>
        </p:txBody>
      </p:sp>
      <p:sp>
        <p:nvSpPr>
          <p:cNvPr id="396" name="Google Shape;396;p58"/>
          <p:cNvSpPr txBox="1"/>
          <p:nvPr/>
        </p:nvSpPr>
        <p:spPr>
          <a:xfrm>
            <a:off x="6084094" y="1653778"/>
            <a:ext cx="1350169" cy="1512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Святые Павел </a:t>
            </a:r>
            <a:b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Михаил</a:t>
            </a:r>
            <a:endParaRPr sz="11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9"/>
          <p:cNvSpPr txBox="1"/>
          <p:nvPr>
            <p:ph idx="4294967295" type="title"/>
          </p:nvPr>
        </p:nvSpPr>
        <p:spPr>
          <a:xfrm>
            <a:off x="457200" y="240506"/>
            <a:ext cx="72390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F4D"/>
              </a:buClr>
              <a:buSzPts val="2400"/>
              <a:buFont typeface="Trebuchet MS"/>
              <a:buNone/>
            </a:pPr>
            <a:r>
              <a:rPr i="0" lang="ru" sz="2400" u="none" cap="none" strike="noStrike">
                <a:solidFill>
                  <a:srgbClr val="581F4D"/>
                </a:solidFill>
                <a:latin typeface="Lobster"/>
                <a:ea typeface="Lobster"/>
                <a:cs typeface="Lobster"/>
                <a:sym typeface="Lobster"/>
              </a:rPr>
              <a:t>ЧТО ОБЪЕДИНЯЕТ ХУДОЖНИКОВ СЕВЕРНОГО РЕНЕССАНСА?</a:t>
            </a:r>
            <a:endParaRPr i="0" sz="2400" u="none" cap="none" strike="noStrike">
              <a:solidFill>
                <a:srgbClr val="FEF7F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02" name="Google Shape;402;p59"/>
          <p:cNvSpPr txBox="1"/>
          <p:nvPr>
            <p:ph idx="1" type="body"/>
          </p:nvPr>
        </p:nvSpPr>
        <p:spPr>
          <a:xfrm>
            <a:off x="707750" y="1207300"/>
            <a:ext cx="6489600" cy="3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32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Разнообразие тематики;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присутствие фантастических образов;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сочетание реализма с фантастикой;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новые жанры (бытовой);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новые виды живописи (гравюра);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греховность человека;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➢"/>
            </a:pPr>
            <a:r>
              <a:rPr b="0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невыразительные краски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0"/>
          <p:cNvSpPr txBox="1"/>
          <p:nvPr>
            <p:ph idx="4294967295" type="title"/>
          </p:nvPr>
        </p:nvSpPr>
        <p:spPr>
          <a:xfrm>
            <a:off x="1709682" y="141480"/>
            <a:ext cx="5429250" cy="5400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2D4E"/>
              </a:buClr>
              <a:buSzPts val="3300"/>
              <a:buFont typeface="Trebuchet MS"/>
              <a:buNone/>
            </a:pPr>
            <a:r>
              <a:rPr b="1" i="0" lang="ru" sz="3300" u="none" cap="none" strike="noStrike">
                <a:solidFill>
                  <a:srgbClr val="892D4E"/>
                </a:solidFill>
                <a:latin typeface="Trebuchet MS"/>
                <a:ea typeface="Trebuchet MS"/>
                <a:cs typeface="Trebuchet MS"/>
                <a:sym typeface="Trebuchet MS"/>
              </a:rPr>
              <a:t>РЕНЕССАНС</a:t>
            </a:r>
            <a:endParaRPr sz="1100"/>
          </a:p>
        </p:txBody>
      </p:sp>
      <p:sp>
        <p:nvSpPr>
          <p:cNvPr id="409" name="Google Shape;409;p60"/>
          <p:cNvSpPr/>
          <p:nvPr/>
        </p:nvSpPr>
        <p:spPr>
          <a:xfrm>
            <a:off x="1445419" y="681038"/>
            <a:ext cx="2646759" cy="172878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40000">
            <a:solidFill>
              <a:srgbClr val="862A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Trebuchet MS"/>
              <a:buNone/>
            </a:pPr>
            <a:r>
              <a:rPr b="1" i="0" lang="ru" sz="27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Итальянский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Trebuchet MS"/>
              <a:buNone/>
            </a:pPr>
            <a:r>
              <a:rPr b="1" i="0" lang="ru" sz="27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410" name="Google Shape;410;p60"/>
          <p:cNvSpPr/>
          <p:nvPr/>
        </p:nvSpPr>
        <p:spPr>
          <a:xfrm>
            <a:off x="4787503" y="696515"/>
            <a:ext cx="2645569" cy="1766887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40000">
            <a:solidFill>
              <a:srgbClr val="862A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Trebuchet MS"/>
              <a:buNone/>
            </a:pPr>
            <a:r>
              <a:rPr b="1" i="0" lang="ru" sz="27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Северный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700" u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1" name="Google Shape;411;p60"/>
          <p:cNvSpPr txBox="1"/>
          <p:nvPr/>
        </p:nvSpPr>
        <p:spPr>
          <a:xfrm>
            <a:off x="2141934" y="1869281"/>
            <a:ext cx="1210865" cy="80843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</a:pPr>
            <a:r>
              <a:rPr b="1" i="0" lang="ru" sz="24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Италия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2" name="Google Shape;412;p60"/>
          <p:cNvSpPr txBox="1"/>
          <p:nvPr/>
        </p:nvSpPr>
        <p:spPr>
          <a:xfrm>
            <a:off x="5219700" y="1660921"/>
            <a:ext cx="2038350" cy="7155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rebuchet MS"/>
              <a:buNone/>
            </a:pPr>
            <a:r>
              <a:rPr b="1" i="0" lang="ru" sz="21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Германия,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rebuchet MS"/>
              <a:buNone/>
            </a:pPr>
            <a:r>
              <a:rPr b="1" i="0" lang="ru" sz="21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Нидерланды</a:t>
            </a:r>
            <a:endParaRPr sz="1100"/>
          </a:p>
        </p:txBody>
      </p:sp>
      <p:sp>
        <p:nvSpPr>
          <p:cNvPr id="413" name="Google Shape;413;p60"/>
          <p:cNvSpPr/>
          <p:nvPr/>
        </p:nvSpPr>
        <p:spPr>
          <a:xfrm>
            <a:off x="1223963" y="3706415"/>
            <a:ext cx="3320653" cy="135016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40000">
            <a:solidFill>
              <a:srgbClr val="862A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rPr b="1" i="0" lang="ru" sz="1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Леонардо да Винчи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rPr b="1" i="0" lang="ru" sz="1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Рафаэль Санти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rPr b="1" i="0" lang="ru" sz="1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Микеланджело Буонарроти</a:t>
            </a:r>
            <a:endParaRPr sz="1100"/>
          </a:p>
        </p:txBody>
      </p:sp>
      <p:sp>
        <p:nvSpPr>
          <p:cNvPr id="414" name="Google Shape;414;p60"/>
          <p:cNvSpPr/>
          <p:nvPr/>
        </p:nvSpPr>
        <p:spPr>
          <a:xfrm>
            <a:off x="4680347" y="3759994"/>
            <a:ext cx="3212306" cy="129659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40000">
            <a:solidFill>
              <a:srgbClr val="862A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rPr b="1" i="0" lang="ru" sz="1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Альбрехт Дюрер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rPr b="1" i="0" lang="ru" sz="1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Иероним Босх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r>
              <a:rPr b="1" i="0" lang="ru" sz="1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Питер Брейгель Старший</a:t>
            </a:r>
            <a:endParaRPr sz="1100"/>
          </a:p>
        </p:txBody>
      </p:sp>
      <p:pic>
        <p:nvPicPr>
          <p:cNvPr id="415" name="Google Shape;415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0281" y="2247900"/>
            <a:ext cx="1046559" cy="1566863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416" name="Google Shape;416;p60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42930" l="26921" r="34614" t="13391"/>
          <a:stretch/>
        </p:blipFill>
        <p:spPr>
          <a:xfrm>
            <a:off x="5706665" y="2409825"/>
            <a:ext cx="1025128" cy="1488281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"/>
          <p:cNvSpPr txBox="1"/>
          <p:nvPr>
            <p:ph idx="4294967295" type="title"/>
          </p:nvPr>
        </p:nvSpPr>
        <p:spPr>
          <a:xfrm>
            <a:off x="1485900" y="240030"/>
            <a:ext cx="5431536" cy="5100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2D4E"/>
              </a:buClr>
              <a:buSzPts val="2700"/>
              <a:buFont typeface="Trebuchet MS"/>
              <a:buNone/>
            </a:pPr>
            <a:r>
              <a:rPr b="1" i="0" lang="ru" sz="2700" u="none" cap="none" strike="noStrike">
                <a:solidFill>
                  <a:srgbClr val="892D4E"/>
                </a:solidFill>
                <a:latin typeface="Trebuchet MS"/>
                <a:ea typeface="Trebuchet MS"/>
                <a:cs typeface="Trebuchet MS"/>
                <a:sym typeface="Trebuchet MS"/>
              </a:rPr>
              <a:t>РОЛЬ ЧЕЛОВЕКА</a:t>
            </a:r>
            <a:endParaRPr sz="1100"/>
          </a:p>
        </p:txBody>
      </p:sp>
      <p:sp>
        <p:nvSpPr>
          <p:cNvPr id="422" name="Google Shape;422;p61"/>
          <p:cNvSpPr txBox="1"/>
          <p:nvPr>
            <p:ph idx="1" type="body"/>
          </p:nvPr>
        </p:nvSpPr>
        <p:spPr>
          <a:xfrm>
            <a:off x="1656159" y="2733675"/>
            <a:ext cx="2639615" cy="22145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32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⮚"/>
            </a:pPr>
            <a:r>
              <a:rPr b="1" i="0" lang="ru" sz="2400" u="none">
                <a:solidFill>
                  <a:srgbClr val="5C1F34"/>
                </a:solidFill>
                <a:latin typeface="Trebuchet MS"/>
                <a:ea typeface="Trebuchet MS"/>
                <a:cs typeface="Trebuchet MS"/>
                <a:sym typeface="Trebuchet MS"/>
              </a:rPr>
              <a:t> человек − венец творения;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⮚"/>
            </a:pPr>
            <a:r>
              <a:rPr b="1" i="0" lang="ru" sz="2400" u="none">
                <a:solidFill>
                  <a:srgbClr val="5C1F34"/>
                </a:solidFill>
                <a:latin typeface="Trebuchet MS"/>
                <a:ea typeface="Trebuchet MS"/>
                <a:cs typeface="Trebuchet MS"/>
                <a:sym typeface="Trebuchet MS"/>
              </a:rPr>
              <a:t> возможности безграничны</a:t>
            </a:r>
            <a:endParaRPr sz="1100"/>
          </a:p>
          <a:p>
            <a:pPr indent="-203200" lvl="0" marL="2032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</a:pPr>
            <a:r>
              <a:t/>
            </a:r>
            <a:endParaRPr b="1" i="0" sz="2400" u="none">
              <a:solidFill>
                <a:srgbClr val="5C1F3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88900" lvl="0" marL="203200" marR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</a:pPr>
            <a:r>
              <a:t/>
            </a:r>
            <a:endParaRPr b="1" i="0" sz="2400" u="none">
              <a:solidFill>
                <a:srgbClr val="5C1F3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3" name="Google Shape;423;p61"/>
          <p:cNvSpPr txBox="1"/>
          <p:nvPr>
            <p:ph idx="2" type="body"/>
          </p:nvPr>
        </p:nvSpPr>
        <p:spPr>
          <a:xfrm>
            <a:off x="4410075" y="2842022"/>
            <a:ext cx="2430065" cy="16740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32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b="1" i="0" lang="ru" sz="2400" u="none">
                <a:solidFill>
                  <a:srgbClr val="5C1F34"/>
                </a:solidFill>
                <a:latin typeface="Trebuchet MS"/>
                <a:ea typeface="Trebuchet MS"/>
                <a:cs typeface="Trebuchet MS"/>
                <a:sym typeface="Trebuchet MS"/>
              </a:rPr>
              <a:t> человек − греховное существо</a:t>
            </a:r>
            <a:endParaRPr sz="1100"/>
          </a:p>
          <a:p>
            <a:pPr indent="-88900" lvl="0" marL="203200" marR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</a:pPr>
            <a:r>
              <a:t/>
            </a:r>
            <a:endParaRPr b="1" i="0" sz="2400" u="none">
              <a:solidFill>
                <a:srgbClr val="5C1F3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4" name="Google Shape;424;p61"/>
          <p:cNvSpPr/>
          <p:nvPr/>
        </p:nvSpPr>
        <p:spPr>
          <a:xfrm>
            <a:off x="1331119" y="897731"/>
            <a:ext cx="2646759" cy="1727596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40000">
            <a:solidFill>
              <a:srgbClr val="862A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</a:pPr>
            <a:r>
              <a:rPr b="1" i="0" lang="ru" sz="2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Итальянский</a:t>
            </a:r>
            <a:r>
              <a:rPr b="1" i="0" lang="ru" sz="27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100"/>
          </a:p>
        </p:txBody>
      </p:sp>
      <p:sp>
        <p:nvSpPr>
          <p:cNvPr id="425" name="Google Shape;425;p61"/>
          <p:cNvSpPr/>
          <p:nvPr/>
        </p:nvSpPr>
        <p:spPr>
          <a:xfrm>
            <a:off x="4301728" y="951309"/>
            <a:ext cx="2645569" cy="167401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40000">
            <a:solidFill>
              <a:srgbClr val="862A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</a:pPr>
            <a:r>
              <a:rPr b="1" i="0" lang="ru" sz="2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Северный</a:t>
            </a:r>
            <a:endParaRPr sz="1100"/>
          </a:p>
        </p:txBody>
      </p:sp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2"/>
          <p:cNvSpPr txBox="1"/>
          <p:nvPr/>
        </p:nvSpPr>
        <p:spPr>
          <a:xfrm>
            <a:off x="1277540" y="0"/>
            <a:ext cx="6561534" cy="465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700"/>
              <a:buFont typeface="Trebuchet MS"/>
              <a:buNone/>
            </a:pPr>
            <a:r>
              <a:rPr b="1" i="0" lang="ru" sz="2700" u="none">
                <a:solidFill>
                  <a:srgbClr val="663300"/>
                </a:solidFill>
                <a:latin typeface="Trebuchet MS"/>
                <a:ea typeface="Trebuchet MS"/>
                <a:cs typeface="Trebuchet MS"/>
                <a:sym typeface="Trebuchet MS"/>
              </a:rPr>
              <a:t>Кто автор произведений?</a:t>
            </a:r>
            <a:endParaRPr sz="1100"/>
          </a:p>
        </p:txBody>
      </p:sp>
      <p:pic>
        <p:nvPicPr>
          <p:cNvPr descr="сканирование0005" id="431" name="Google Shape;43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9971" y="1491853"/>
            <a:ext cx="2215753" cy="3024188"/>
          </a:xfrm>
          <a:prstGeom prst="rect">
            <a:avLst/>
          </a:prstGeom>
          <a:noFill/>
          <a:ln cap="flat" cmpd="sng" w="25400">
            <a:solidFill>
              <a:srgbClr val="6633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Копия сканирование0006" id="432" name="Google Shape;432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5888" y="627459"/>
            <a:ext cx="1946672" cy="4070746"/>
          </a:xfrm>
          <a:prstGeom prst="rect">
            <a:avLst/>
          </a:prstGeom>
          <a:noFill/>
          <a:ln cap="flat" cmpd="sng" w="25400">
            <a:solidFill>
              <a:srgbClr val="6633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33" name="Google Shape;433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9906" y="1059656"/>
            <a:ext cx="2591990" cy="3937396"/>
          </a:xfrm>
          <a:prstGeom prst="rect">
            <a:avLst/>
          </a:prstGeom>
          <a:noFill/>
          <a:ln cap="flat" cmpd="sng" w="25400">
            <a:solidFill>
              <a:srgbClr val="6633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34" name="Google Shape;434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03859" y="735806"/>
            <a:ext cx="3186112" cy="4055269"/>
          </a:xfrm>
          <a:prstGeom prst="rect">
            <a:avLst/>
          </a:prstGeom>
          <a:noFill/>
          <a:ln cap="flat" cmpd="sng" w="25400">
            <a:solidFill>
              <a:srgbClr val="6633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terscr24" id="439" name="Google Shape;43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9465" y="897731"/>
            <a:ext cx="3190875" cy="2227659"/>
          </a:xfrm>
          <a:prstGeom prst="rect">
            <a:avLst/>
          </a:prstGeom>
          <a:noFill/>
          <a:ln cap="flat" cmpd="sng" w="25400">
            <a:solidFill>
              <a:srgbClr val="6633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40" name="Google Shape;440;p63"/>
          <p:cNvSpPr txBox="1"/>
          <p:nvPr/>
        </p:nvSpPr>
        <p:spPr>
          <a:xfrm>
            <a:off x="953690" y="3436144"/>
            <a:ext cx="3563540" cy="10263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400"/>
              <a:buFont typeface="Trebuchet MS"/>
              <a:buNone/>
            </a:pPr>
            <a:r>
              <a:rPr b="1" i="0" lang="ru" sz="2400" u="none">
                <a:solidFill>
                  <a:srgbClr val="663300"/>
                </a:solidFill>
                <a:latin typeface="Trebuchet MS"/>
                <a:ea typeface="Trebuchet MS"/>
                <a:cs typeface="Trebuchet MS"/>
                <a:sym typeface="Trebuchet MS"/>
              </a:rPr>
              <a:t>Питер Брейгель Старший</a:t>
            </a:r>
            <a:endParaRPr sz="1100"/>
          </a:p>
        </p:txBody>
      </p:sp>
      <p:pic>
        <p:nvPicPr>
          <p:cNvPr id="441" name="Google Shape;441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6225" y="2895600"/>
            <a:ext cx="3618309" cy="1989534"/>
          </a:xfrm>
          <a:prstGeom prst="rect">
            <a:avLst/>
          </a:prstGeom>
          <a:noFill/>
          <a:ln cap="flat" cmpd="sng" w="28575">
            <a:solidFill>
              <a:srgbClr val="6633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42" name="Google Shape;442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7503" y="627459"/>
            <a:ext cx="2917031" cy="2022871"/>
          </a:xfrm>
          <a:prstGeom prst="rect">
            <a:avLst/>
          </a:prstGeom>
          <a:noFill/>
          <a:ln cap="flat" cmpd="sng" w="25400">
            <a:solidFill>
              <a:srgbClr val="6633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43" name="Google Shape;443;p63"/>
          <p:cNvSpPr txBox="1"/>
          <p:nvPr/>
        </p:nvSpPr>
        <p:spPr>
          <a:xfrm>
            <a:off x="2033588" y="120253"/>
            <a:ext cx="4374356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400"/>
              <a:buFont typeface="Arial"/>
              <a:buNone/>
            </a:pPr>
            <a:r>
              <a:rPr b="1" i="0" lang="ru" sz="2400" u="none">
                <a:solidFill>
                  <a:srgbClr val="663300"/>
                </a:solidFill>
                <a:latin typeface="Arial"/>
                <a:ea typeface="Arial"/>
                <a:cs typeface="Arial"/>
                <a:sym typeface="Arial"/>
              </a:rPr>
              <a:t>Кто автор произведений?</a:t>
            </a:r>
            <a:endParaRPr sz="1100"/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2375" y="844153"/>
            <a:ext cx="3239690" cy="4136231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450" name="Google Shape;450;p64"/>
          <p:cNvSpPr txBox="1"/>
          <p:nvPr/>
        </p:nvSpPr>
        <p:spPr>
          <a:xfrm>
            <a:off x="2627709" y="250031"/>
            <a:ext cx="5238750" cy="4845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700"/>
              <a:buFont typeface="Arial"/>
              <a:buNone/>
            </a:pPr>
            <a:r>
              <a:rPr b="1" i="0" lang="ru" sz="2700" u="none">
                <a:solidFill>
                  <a:srgbClr val="5C1F34"/>
                </a:solidFill>
                <a:latin typeface="Arial"/>
                <a:ea typeface="Arial"/>
                <a:cs typeface="Arial"/>
                <a:sym typeface="Arial"/>
              </a:rPr>
              <a:t>Кто автор гравюры?</a:t>
            </a:r>
            <a:endParaRPr sz="1100"/>
          </a:p>
        </p:txBody>
      </p:sp>
      <p:sp>
        <p:nvSpPr>
          <p:cNvPr id="451" name="Google Shape;451;p64"/>
          <p:cNvSpPr txBox="1"/>
          <p:nvPr/>
        </p:nvSpPr>
        <p:spPr>
          <a:xfrm>
            <a:off x="1494234" y="2193131"/>
            <a:ext cx="2051447" cy="80843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400"/>
              <a:buFont typeface="Arial"/>
              <a:buNone/>
            </a:pPr>
            <a:r>
              <a:rPr b="1" i="0" lang="ru" sz="2400" u="none">
                <a:solidFill>
                  <a:srgbClr val="5C1F34"/>
                </a:solidFill>
                <a:latin typeface="Arial"/>
                <a:ea typeface="Arial"/>
                <a:cs typeface="Arial"/>
                <a:sym typeface="Arial"/>
              </a:rPr>
              <a:t>Альбрехт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400"/>
              <a:buFont typeface="Arial"/>
              <a:buNone/>
            </a:pPr>
            <a:r>
              <a:rPr b="1" i="0" lang="ru" sz="2400" u="none">
                <a:solidFill>
                  <a:srgbClr val="5C1F34"/>
                </a:solidFill>
                <a:latin typeface="Arial"/>
                <a:ea typeface="Arial"/>
                <a:cs typeface="Arial"/>
                <a:sym typeface="Arial"/>
              </a:rPr>
              <a:t> Дюрер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ieronymous_bosch" id="457" name="Google Shape;457;p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660"/>
          <a:stretch/>
        </p:blipFill>
        <p:spPr>
          <a:xfrm>
            <a:off x="521494" y="141684"/>
            <a:ext cx="6859190" cy="4894659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458" name="Google Shape;458;p65"/>
          <p:cNvSpPr txBox="1"/>
          <p:nvPr>
            <p:ph idx="4294967295" type="title"/>
          </p:nvPr>
        </p:nvSpPr>
        <p:spPr>
          <a:xfrm>
            <a:off x="1485900" y="240507"/>
            <a:ext cx="5429250" cy="329565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Trebuchet MS"/>
              <a:buNone/>
            </a:pPr>
            <a:r>
              <a:rPr b="1" i="0" lang="ru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КТО СОЗДАЛ КАРТИНУ </a:t>
            </a:r>
            <a:br>
              <a:rPr b="1" i="0" lang="ru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i="0" lang="ru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НА ОСНОВЕ НИДЕРЛАНДСКОЙ ПОСЛОВИЦЫ: «</a:t>
            </a:r>
            <a:r>
              <a:rPr b="1" i="0" lang="ru" sz="3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МИР − ЭТО ВОЗ СЕНА, И КАЖДЫЙ СТАРАЕТСЯ УРВАТЬ С НЕГО СКОЛЬКО СМОЖЕТ»</a:t>
            </a:r>
            <a:r>
              <a:rPr b="1" i="0" lang="ru" sz="2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 b="1" i="0" sz="29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9" name="Google Shape;459;p65"/>
          <p:cNvSpPr txBox="1"/>
          <p:nvPr/>
        </p:nvSpPr>
        <p:spPr>
          <a:xfrm>
            <a:off x="4031456" y="3696890"/>
            <a:ext cx="2887265" cy="5310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ru" sz="3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Иероним Босх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/>
          <p:nvPr/>
        </p:nvSpPr>
        <p:spPr>
          <a:xfrm>
            <a:off x="188625" y="0"/>
            <a:ext cx="79509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87F1"/>
              </a:buClr>
              <a:buSzPts val="4100"/>
              <a:buFont typeface="Arial"/>
              <a:buNone/>
            </a:pPr>
            <a:r>
              <a:rPr b="1" i="0" lang="ru" sz="4100" u="none" cap="none" strike="noStrike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Проблемное задание!</a:t>
            </a:r>
            <a:endParaRPr sz="1100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6" name="Google Shape;176;p30"/>
          <p:cNvSpPr/>
          <p:nvPr/>
        </p:nvSpPr>
        <p:spPr>
          <a:xfrm>
            <a:off x="1267543" y="951571"/>
            <a:ext cx="6021288" cy="33932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B00"/>
              </a:buClr>
              <a:buSzPts val="5400"/>
              <a:buFont typeface="Arial"/>
              <a:buNone/>
            </a:pPr>
            <a:r>
              <a:rPr b="1" i="0" lang="ru" sz="5400" u="none" cap="none" strike="noStrike">
                <a:solidFill>
                  <a:srgbClr val="A53B00"/>
                </a:solidFill>
                <a:latin typeface="Arial"/>
                <a:ea typeface="Arial"/>
                <a:cs typeface="Arial"/>
                <a:sym typeface="Arial"/>
              </a:rPr>
              <a:t>Что объединяет художников итальянского ренессанса?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>
            <p:ph idx="4294967295" type="title"/>
          </p:nvPr>
        </p:nvSpPr>
        <p:spPr>
          <a:xfrm>
            <a:off x="1493658" y="141480"/>
            <a:ext cx="542925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34275" spcFirstLastPara="1" rIns="34275" wrap="square" tIns="0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539"/>
              </a:buClr>
              <a:buSzPct val="100000"/>
              <a:buFont typeface="Times New Roman"/>
              <a:buNone/>
            </a:pPr>
            <a:r>
              <a:rPr b="1" i="0" lang="ru" sz="3000" u="none" cap="none" strike="noStrike">
                <a:solidFill>
                  <a:srgbClr val="51253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ЛЕОНАРДО ДА ВИНЧИ </a:t>
            </a:r>
            <a:br>
              <a:rPr b="1" i="0" lang="ru" sz="3000" u="none" cap="none" strike="noStrike">
                <a:solidFill>
                  <a:srgbClr val="51253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3000" u="none" cap="none" strike="noStrike">
                <a:solidFill>
                  <a:srgbClr val="51253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(1452−1519)</a:t>
            </a:r>
            <a:endParaRPr sz="1100"/>
          </a:p>
        </p:txBody>
      </p:sp>
      <p:sp>
        <p:nvSpPr>
          <p:cNvPr id="183" name="Google Shape;183;p31"/>
          <p:cNvSpPr txBox="1"/>
          <p:nvPr>
            <p:ph idx="1" type="body"/>
          </p:nvPr>
        </p:nvSpPr>
        <p:spPr>
          <a:xfrm>
            <a:off x="3714750" y="1545425"/>
            <a:ext cx="4069500" cy="28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32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➔"/>
            </a:pPr>
            <a:r>
              <a:rPr b="1" i="0" lang="ru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Религиозная тематика;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➔"/>
            </a:pPr>
            <a:r>
              <a:rPr b="1" i="0" lang="ru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портретный жанр;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➔"/>
            </a:pPr>
            <a:r>
              <a:rPr b="1" i="0" lang="ru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человек – главный объект творчества;</a:t>
            </a:r>
            <a:endParaRPr sz="1100"/>
          </a:p>
          <a:p>
            <a:pPr indent="-203200" lvl="0" marL="20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➔"/>
            </a:pPr>
            <a:r>
              <a:rPr b="1" i="0" lang="ru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живописец, скульптор, архитектор, инженер, механик</a:t>
            </a:r>
            <a:endParaRPr sz="1100"/>
          </a:p>
          <a:p>
            <a:pPr indent="-88900" lvl="0" marL="203200" marR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31"/>
          <p:cNvSpPr txBox="1"/>
          <p:nvPr/>
        </p:nvSpPr>
        <p:spPr>
          <a:xfrm>
            <a:off x="2574131" y="1006078"/>
            <a:ext cx="3073003" cy="3917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53A"/>
              </a:buClr>
              <a:buSzPts val="2100"/>
              <a:buFont typeface="Times New Roman"/>
              <a:buNone/>
            </a:pPr>
            <a:r>
              <a:rPr b="1" i="0" lang="ru" sz="2100" u="none" cap="none" strike="noStrike">
                <a:solidFill>
                  <a:srgbClr val="5125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Итальянский Ренессанс</a:t>
            </a:r>
            <a:endParaRPr sz="1100"/>
          </a:p>
        </p:txBody>
      </p:sp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50193"/>
            <a:ext cx="3409950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575" y="65800"/>
            <a:ext cx="2765100" cy="44082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191" name="Google Shape;191;p3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1575" y="74350"/>
            <a:ext cx="2937300" cy="43911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192" name="Google Shape;192;p32"/>
          <p:cNvSpPr txBox="1"/>
          <p:nvPr/>
        </p:nvSpPr>
        <p:spPr>
          <a:xfrm>
            <a:off x="90574" y="4600950"/>
            <a:ext cx="27336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000" u="none" cap="none" strike="noStrik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«Дама с горностаем»</a:t>
            </a:r>
            <a:endParaRPr sz="1000"/>
          </a:p>
        </p:txBody>
      </p:sp>
      <p:sp>
        <p:nvSpPr>
          <p:cNvPr id="193" name="Google Shape;193;p32"/>
          <p:cNvSpPr txBox="1"/>
          <p:nvPr/>
        </p:nvSpPr>
        <p:spPr>
          <a:xfrm>
            <a:off x="2979000" y="4600950"/>
            <a:ext cx="30777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000" u="none" cap="none" strike="noStrik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«Мадонна с младенцем»</a:t>
            </a:r>
            <a:endParaRPr sz="1000"/>
          </a:p>
        </p:txBody>
      </p:sp>
      <p:pic>
        <p:nvPicPr>
          <p:cNvPr id="194" name="Google Shape;194;p32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64774" y="74347"/>
            <a:ext cx="2819100" cy="43911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9"/>
              </a:srgbClr>
            </a:outerShdw>
          </a:effectLst>
        </p:spPr>
      </p:pic>
      <p:sp>
        <p:nvSpPr>
          <p:cNvPr id="195" name="Google Shape;195;p32"/>
          <p:cNvSpPr txBox="1"/>
          <p:nvPr/>
        </p:nvSpPr>
        <p:spPr>
          <a:xfrm>
            <a:off x="6066300" y="4539600"/>
            <a:ext cx="307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«Мона Лиза» («Джоконда»)</a:t>
            </a:r>
            <a:endParaRPr sz="1100"/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00" y="164750"/>
            <a:ext cx="8535000" cy="4134600"/>
          </a:xfrm>
          <a:prstGeom prst="rect">
            <a:avLst/>
          </a:prstGeom>
          <a:noFill/>
          <a:ln cap="flat" cmpd="sng" w="25400">
            <a:solidFill>
              <a:srgbClr val="FFFF99"/>
            </a:solidFill>
            <a:prstDash val="solid"/>
            <a:miter lim="524288"/>
            <a:headEnd len="sm" w="sm" type="none"/>
            <a:tailEnd len="sm" w="sm" type="none"/>
          </a:ln>
        </p:spPr>
      </p:pic>
      <p:sp>
        <p:nvSpPr>
          <p:cNvPr id="201" name="Google Shape;201;p33"/>
          <p:cNvSpPr txBox="1"/>
          <p:nvPr/>
        </p:nvSpPr>
        <p:spPr>
          <a:xfrm>
            <a:off x="1143000" y="4299347"/>
            <a:ext cx="6426994" cy="59412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«Тайная вечеря» – роспись в трапезной </a:t>
            </a:r>
            <a:endParaRPr sz="1100"/>
          </a:p>
          <a:p>
            <a:pPr indent="-254000" lvl="0" marL="2540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C1F34"/>
              </a:buClr>
              <a:buSzPts val="2100"/>
              <a:buFont typeface="Times New Roman"/>
              <a:buNone/>
            </a:pP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монастыря Санта-Мария делла</a:t>
            </a:r>
            <a:r>
              <a:rPr b="1" i="0" lang="ru" sz="21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ru" sz="2100" u="none">
                <a:solidFill>
                  <a:srgbClr val="5C1F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Грация</a:t>
            </a:r>
            <a:endParaRPr sz="1100"/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700" y="180425"/>
            <a:ext cx="6516976" cy="480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4"/>
          <p:cNvSpPr txBox="1"/>
          <p:nvPr/>
        </p:nvSpPr>
        <p:spPr>
          <a:xfrm>
            <a:off x="154100" y="469500"/>
            <a:ext cx="23616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latin typeface="Trebuchet MS"/>
                <a:ea typeface="Trebuchet MS"/>
                <a:cs typeface="Trebuchet MS"/>
                <a:sym typeface="Trebuchet MS"/>
              </a:rPr>
              <a:t>Анатомические рисунки Леонардо да Винчи</a:t>
            </a:r>
            <a:endParaRPr b="1" sz="2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4325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5"/>
          <p:cNvSpPr txBox="1"/>
          <p:nvPr/>
        </p:nvSpPr>
        <p:spPr>
          <a:xfrm>
            <a:off x="4730050" y="371400"/>
            <a:ext cx="3146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rebuchet MS"/>
                <a:ea typeface="Trebuchet MS"/>
                <a:cs typeface="Trebuchet MS"/>
                <a:sym typeface="Trebuchet MS"/>
              </a:rPr>
              <a:t>Витрувианский человек </a:t>
            </a:r>
            <a:endParaRPr b="1"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rebuchet MS"/>
                <a:ea typeface="Trebuchet MS"/>
                <a:cs typeface="Trebuchet MS"/>
                <a:sym typeface="Trebuchet MS"/>
              </a:rPr>
              <a:t>Леонардо да Винчи</a:t>
            </a:r>
            <a:endParaRPr b="1"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4" name="Google Shape;214;p35"/>
          <p:cNvSpPr txBox="1"/>
          <p:nvPr/>
        </p:nvSpPr>
        <p:spPr>
          <a:xfrm>
            <a:off x="4841425" y="1664400"/>
            <a:ext cx="3000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И</a:t>
            </a:r>
            <a:r>
              <a:rPr b="1" lang="ru" sz="1800"/>
              <a:t>зображение, созданное Леонардо да Винчи в 1492 году, связанное с его записками о теории пропорций древнеримского архитектора Витрувия, и помещённое в одном из дневников Леонардо.</a:t>
            </a:r>
            <a:endParaRPr b="1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5_Изящная">
  <a:themeElements>
    <a:clrScheme name="Изящная">
      <a:dk1>
        <a:srgbClr val="000000"/>
      </a:dk1>
      <a:lt1>
        <a:srgbClr val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Изящная">
  <a:themeElements>
    <a:clrScheme name="Изящная">
      <a:dk1>
        <a:srgbClr val="000000"/>
      </a:dk1>
      <a:lt1>
        <a:srgbClr val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7_Изящная">
  <a:themeElements>
    <a:clrScheme name="Изящная">
      <a:dk1>
        <a:srgbClr val="000000"/>
      </a:dk1>
      <a:lt1>
        <a:srgbClr val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6_Изящная">
  <a:themeElements>
    <a:clrScheme name="Изящная">
      <a:dk1>
        <a:srgbClr val="000000"/>
      </a:dk1>
      <a:lt1>
        <a:srgbClr val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