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4"/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embeddedFontLst>
    <p:embeddedFont>
      <p:font typeface="Century Gothic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CenturyGothic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Gothic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enturyGothic-boldItalic.fntdata"/><Relationship Id="rId30" Type="http://schemas.openxmlformats.org/officeDocument/2006/relationships/font" Target="fonts/CenturyGothic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fc5a89db3_2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10fc5a89db3_2_7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fc5a89db3_2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10fc5a89db3_2_1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0fc5a89db3_2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10fc5a89db3_2_1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0fc5a89db3_2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10fc5a89db3_2_1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0fc5a89db3_2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10fc5a89db3_2_1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0fc5a89db3_2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10fc5a89db3_2_1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0fc5a89db3_2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10fc5a89db3_2_16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0fc5a89db3_2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10fc5a89db3_2_16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0fc5a89db3_2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10fc5a89db3_2_17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0fc5a89db3_2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10fc5a89db3_2_17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0fc5a89db3_2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10fc5a89db3_2_18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fc5a89db3_2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10fc5a89db3_2_7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0fc5a89db3_2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10fc5a89db3_2_18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0fc5a89db3_2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10fc5a89db3_2_19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0fc5a89db3_2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10fc5a89db3_2_8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0fc5a89db3_2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10fc5a89db3_2_8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0fc5a89db3_2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10fc5a89db3_2_9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0fc5a89db3_2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10fc5a89db3_2_10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fc5a89db3_2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10fc5a89db3_2_10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0fc5a89db3_2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10fc5a89db3_2_1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0fc5a89db3_2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10fc5a89db3_2_1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idx="10" type="dt"/>
          </p:nvPr>
        </p:nvSpPr>
        <p:spPr>
          <a:xfrm>
            <a:off x="5562601" y="4800600"/>
            <a:ext cx="3001963" cy="2059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1600200" y="4800600"/>
            <a:ext cx="3906838" cy="2059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39175" y="4886325"/>
            <a:ext cx="463550" cy="204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/>
          <p:nvPr/>
        </p:nvSpPr>
        <p:spPr>
          <a:xfrm>
            <a:off x="588963" y="977504"/>
            <a:ext cx="8001000" cy="595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rotWithShape="0" algn="tl" dir="5400000" dist="12900">
              <a:srgbClr val="000000">
                <a:alpha val="7490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3" name="Google Shape;63;p1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457200" y="1234679"/>
            <a:ext cx="8229600" cy="33944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85750" lvl="0" marL="457200" algn="l">
              <a:spcBef>
                <a:spcPts val="0"/>
              </a:spcBef>
              <a:spcAft>
                <a:spcPts val="0"/>
              </a:spcAft>
              <a:buSzPts val="900"/>
              <a:buChar char="⦿"/>
              <a:defRPr/>
            </a:lvl1pPr>
            <a:lvl2pPr indent="-304800" lvl="1" marL="914400" algn="l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5562601" y="4800600"/>
            <a:ext cx="3001963" cy="2059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1600200" y="4800600"/>
            <a:ext cx="3906838" cy="2059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39175" y="4886325"/>
            <a:ext cx="463550" cy="204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showMasterSp="0" type="title">
  <p:cSld name="TITL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/>
          <p:nvPr/>
        </p:nvSpPr>
        <p:spPr>
          <a:xfrm>
            <a:off x="165100" y="109538"/>
            <a:ext cx="8813800" cy="1878806"/>
          </a:xfrm>
          <a:prstGeom prst="round2DiagRect">
            <a:avLst>
              <a:gd fmla="val 11807" name="adj1"/>
              <a:gd fmla="val 0" name="adj2"/>
            </a:avLst>
          </a:prstGeom>
          <a:solidFill>
            <a:srgbClr val="4B4D3E">
              <a:alpha val="64705"/>
            </a:srgbClr>
          </a:solidFill>
          <a:ln cap="rnd" cmpd="sng" w="11000">
            <a:solidFill>
              <a:srgbClr val="9B9F8D">
                <a:alpha val="8784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0" name="Google Shape;70;p16"/>
          <p:cNvSpPr txBox="1"/>
          <p:nvPr>
            <p:ph type="ctrTitle"/>
          </p:nvPr>
        </p:nvSpPr>
        <p:spPr>
          <a:xfrm>
            <a:off x="457200" y="840582"/>
            <a:ext cx="83058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subTitle"/>
          </p:nvPr>
        </p:nvSpPr>
        <p:spPr>
          <a:xfrm>
            <a:off x="2362200" y="21145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ctr">
              <a:spcBef>
                <a:spcPts val="30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0" type="dt"/>
          </p:nvPr>
        </p:nvSpPr>
        <p:spPr>
          <a:xfrm>
            <a:off x="5562601" y="4881563"/>
            <a:ext cx="3001963" cy="2059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39175" y="4881563"/>
            <a:ext cx="463550" cy="2059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spcBef>
                <a:spcPts val="0"/>
              </a:spcBef>
              <a:buNone/>
              <a:defRPr sz="1200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spcBef>
                <a:spcPts val="0"/>
              </a:spcBef>
              <a:buNone/>
              <a:defRPr sz="1200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spcBef>
                <a:spcPts val="0"/>
              </a:spcBef>
              <a:buNone/>
              <a:defRPr sz="1200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spcBef>
                <a:spcPts val="0"/>
              </a:spcBef>
              <a:buNone/>
              <a:defRPr sz="1200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spcBef>
                <a:spcPts val="0"/>
              </a:spcBef>
              <a:buNone/>
              <a:defRPr sz="1200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spcBef>
                <a:spcPts val="0"/>
              </a:spcBef>
              <a:buNone/>
              <a:defRPr sz="1200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spcBef>
                <a:spcPts val="0"/>
              </a:spcBef>
              <a:buNone/>
              <a:defRPr sz="1200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spcBef>
                <a:spcPts val="0"/>
              </a:spcBef>
              <a:buNone/>
              <a:defRPr sz="1200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r>
              <a:rPr lang="ru"/>
              <a:t> </a:t>
            </a:r>
            <a:endParaRPr>
              <a:solidFill>
                <a:srgbClr val="8BBD8F"/>
              </a:solidFill>
            </a:endParaRPr>
          </a:p>
        </p:txBody>
      </p:sp>
      <p:sp>
        <p:nvSpPr>
          <p:cNvPr id="74" name="Google Shape;74;p16"/>
          <p:cNvSpPr txBox="1"/>
          <p:nvPr>
            <p:ph idx="11" type="ftr"/>
          </p:nvPr>
        </p:nvSpPr>
        <p:spPr>
          <a:xfrm>
            <a:off x="1600200" y="4881563"/>
            <a:ext cx="3906838" cy="2059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showMasterSp="0" type="secHead">
  <p:cSld name="SECTION_HEADER">
    <p:bg>
      <p:bgPr>
        <a:solidFill>
          <a:schemeClr val="dk2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/>
          <p:nvPr/>
        </p:nvSpPr>
        <p:spPr>
          <a:xfrm>
            <a:off x="1000126" y="2366963"/>
            <a:ext cx="7407275" cy="595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rotWithShape="0" algn="tl" dir="5400000" dist="12900">
              <a:srgbClr val="000000">
                <a:alpha val="7490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7" name="Google Shape;77;p17"/>
          <p:cNvSpPr txBox="1"/>
          <p:nvPr>
            <p:ph type="title"/>
          </p:nvPr>
        </p:nvSpPr>
        <p:spPr>
          <a:xfrm>
            <a:off x="722376" y="1426464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68BE6E"/>
              </a:buClr>
              <a:buSzPts val="3000"/>
              <a:buFont typeface="Rockwell"/>
              <a:buNone/>
              <a:defRPr b="1" sz="3000" cap="none">
                <a:solidFill>
                  <a:srgbClr val="68BE6E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722313" y="2465785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200"/>
              <a:buFont typeface="Rockwell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0" type="dt"/>
          </p:nvPr>
        </p:nvSpPr>
        <p:spPr>
          <a:xfrm>
            <a:off x="5562601" y="4885136"/>
            <a:ext cx="3001963" cy="20597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8639175" y="4885136"/>
            <a:ext cx="463550" cy="205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spcBef>
                <a:spcPts val="0"/>
              </a:spcBef>
              <a:buNone/>
              <a:defRPr sz="1200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spcBef>
                <a:spcPts val="0"/>
              </a:spcBef>
              <a:buNone/>
              <a:defRPr sz="1200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spcBef>
                <a:spcPts val="0"/>
              </a:spcBef>
              <a:buNone/>
              <a:defRPr sz="1200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spcBef>
                <a:spcPts val="0"/>
              </a:spcBef>
              <a:buNone/>
              <a:defRPr sz="1200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spcBef>
                <a:spcPts val="0"/>
              </a:spcBef>
              <a:buNone/>
              <a:defRPr sz="1200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spcBef>
                <a:spcPts val="0"/>
              </a:spcBef>
              <a:buNone/>
              <a:defRPr sz="1200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spcBef>
                <a:spcPts val="0"/>
              </a:spcBef>
              <a:buNone/>
              <a:defRPr sz="1200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spcBef>
                <a:spcPts val="0"/>
              </a:spcBef>
              <a:buNone/>
              <a:defRPr sz="1200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r>
              <a:rPr lang="ru"/>
              <a:t> </a:t>
            </a:r>
            <a:endParaRPr>
              <a:solidFill>
                <a:srgbClr val="8BBD8F"/>
              </a:solidFill>
            </a:endParaRPr>
          </a:p>
        </p:txBody>
      </p:sp>
      <p:sp>
        <p:nvSpPr>
          <p:cNvPr id="81" name="Google Shape;81;p17"/>
          <p:cNvSpPr txBox="1"/>
          <p:nvPr>
            <p:ph idx="11" type="ftr"/>
          </p:nvPr>
        </p:nvSpPr>
        <p:spPr>
          <a:xfrm>
            <a:off x="1600200" y="4885136"/>
            <a:ext cx="3906838" cy="20597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/>
          <p:nvPr/>
        </p:nvSpPr>
        <p:spPr>
          <a:xfrm>
            <a:off x="588963" y="977504"/>
            <a:ext cx="8001000" cy="595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rotWithShape="0" algn="tl" dir="5400000" dist="12900">
              <a:srgbClr val="000000">
                <a:alpha val="7490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4" name="Google Shape;84;p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457200" y="1234440"/>
            <a:ext cx="403860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algn="l">
              <a:spcBef>
                <a:spcPts val="0"/>
              </a:spcBef>
              <a:spcAft>
                <a:spcPts val="0"/>
              </a:spcAft>
              <a:buSzPts val="1500"/>
              <a:buChar char="⦿"/>
              <a:defRPr sz="2100"/>
            </a:lvl1pPr>
            <a:lvl2pPr indent="-330200" lvl="1" marL="914400" algn="l">
              <a:spcBef>
                <a:spcPts val="300"/>
              </a:spcBef>
              <a:spcAft>
                <a:spcPts val="0"/>
              </a:spcAft>
              <a:buSzPts val="1600"/>
              <a:buFont typeface="Rockwell"/>
              <a:buChar char="•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Char char="●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2" type="body"/>
          </p:nvPr>
        </p:nvSpPr>
        <p:spPr>
          <a:xfrm>
            <a:off x="4648200" y="1234440"/>
            <a:ext cx="403860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algn="l">
              <a:spcBef>
                <a:spcPts val="0"/>
              </a:spcBef>
              <a:spcAft>
                <a:spcPts val="0"/>
              </a:spcAft>
              <a:buSzPts val="1500"/>
              <a:buChar char="⦿"/>
              <a:defRPr sz="2100"/>
            </a:lvl1pPr>
            <a:lvl2pPr indent="-330200" lvl="1" marL="914400" algn="l">
              <a:spcBef>
                <a:spcPts val="300"/>
              </a:spcBef>
              <a:spcAft>
                <a:spcPts val="0"/>
              </a:spcAft>
              <a:buSzPts val="1600"/>
              <a:buFont typeface="Rockwell"/>
              <a:buChar char="•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Char char="●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5562601" y="4800600"/>
            <a:ext cx="3001963" cy="2059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1600200" y="4800600"/>
            <a:ext cx="3906838" cy="2059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8640764" y="4886325"/>
            <a:ext cx="465137" cy="204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spcBef>
                <a:spcPts val="0"/>
              </a:spcBef>
              <a:buNone/>
              <a:defRPr sz="1200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spcBef>
                <a:spcPts val="0"/>
              </a:spcBef>
              <a:buNone/>
              <a:defRPr sz="1200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spcBef>
                <a:spcPts val="0"/>
              </a:spcBef>
              <a:buNone/>
              <a:defRPr sz="1200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spcBef>
                <a:spcPts val="0"/>
              </a:spcBef>
              <a:buNone/>
              <a:defRPr sz="1200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spcBef>
                <a:spcPts val="0"/>
              </a:spcBef>
              <a:buNone/>
              <a:defRPr sz="1200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spcBef>
                <a:spcPts val="0"/>
              </a:spcBef>
              <a:buNone/>
              <a:defRPr sz="1200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spcBef>
                <a:spcPts val="0"/>
              </a:spcBef>
              <a:buNone/>
              <a:defRPr sz="1200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spcBef>
                <a:spcPts val="0"/>
              </a:spcBef>
              <a:buNone/>
              <a:defRPr sz="1200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/>
          <p:nvPr/>
        </p:nvSpPr>
        <p:spPr>
          <a:xfrm>
            <a:off x="617539" y="1575198"/>
            <a:ext cx="3748087" cy="71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rotWithShape="0" algn="tl" dir="5400000" dist="12900">
              <a:srgbClr val="000000">
                <a:alpha val="7490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2" name="Google Shape;92;p19"/>
          <p:cNvSpPr/>
          <p:nvPr/>
        </p:nvSpPr>
        <p:spPr>
          <a:xfrm>
            <a:off x="4800601" y="1575198"/>
            <a:ext cx="3749675" cy="71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rotWithShape="0" algn="tl" dir="5400000" dist="12900">
              <a:srgbClr val="000000">
                <a:alpha val="7490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3" name="Google Shape;93;p19"/>
          <p:cNvSpPr txBox="1"/>
          <p:nvPr>
            <p:ph type="title"/>
          </p:nvPr>
        </p:nvSpPr>
        <p:spPr>
          <a:xfrm>
            <a:off x="457200" y="20478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400"/>
              <a:buFont typeface="Rockwell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2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400"/>
              <a:buFont typeface="Rockwell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3" type="body"/>
          </p:nvPr>
        </p:nvSpPr>
        <p:spPr>
          <a:xfrm>
            <a:off x="457200" y="1771651"/>
            <a:ext cx="4040188" cy="29563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04800" lvl="0" marL="457200" algn="l">
              <a:spcBef>
                <a:spcPts val="0"/>
              </a:spcBef>
              <a:spcAft>
                <a:spcPts val="0"/>
              </a:spcAft>
              <a:buSzPts val="1200"/>
              <a:buChar char="⦿"/>
              <a:defRPr sz="1700"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SzPts val="1400"/>
              <a:buFont typeface="Rockwell"/>
              <a:buChar char="•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04800" lvl="3" marL="1828800" algn="l">
              <a:spcBef>
                <a:spcPts val="3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spcBef>
                <a:spcPts val="300"/>
              </a:spcBef>
              <a:spcAft>
                <a:spcPts val="0"/>
              </a:spcAft>
              <a:buSzPts val="1200"/>
              <a:buChar char="●"/>
              <a:defRPr sz="12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4" type="body"/>
          </p:nvPr>
        </p:nvSpPr>
        <p:spPr>
          <a:xfrm>
            <a:off x="4645026" y="1771651"/>
            <a:ext cx="4041775" cy="29563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04800" lvl="0" marL="457200" algn="l">
              <a:spcBef>
                <a:spcPts val="0"/>
              </a:spcBef>
              <a:spcAft>
                <a:spcPts val="0"/>
              </a:spcAft>
              <a:buSzPts val="1200"/>
              <a:buChar char="⦿"/>
              <a:defRPr sz="1700"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SzPts val="1400"/>
              <a:buFont typeface="Rockwell"/>
              <a:buChar char="•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04800" lvl="3" marL="1828800" algn="l">
              <a:spcBef>
                <a:spcPts val="3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spcBef>
                <a:spcPts val="300"/>
              </a:spcBef>
              <a:spcAft>
                <a:spcPts val="0"/>
              </a:spcAft>
              <a:buSzPts val="1200"/>
              <a:buChar char="●"/>
              <a:defRPr sz="12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10" type="dt"/>
          </p:nvPr>
        </p:nvSpPr>
        <p:spPr>
          <a:xfrm>
            <a:off x="5562601" y="4800600"/>
            <a:ext cx="3001963" cy="2059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11" type="ftr"/>
          </p:nvPr>
        </p:nvSpPr>
        <p:spPr>
          <a:xfrm>
            <a:off x="1600200" y="4800600"/>
            <a:ext cx="3906838" cy="2059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8640764" y="4886325"/>
            <a:ext cx="465137" cy="204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spcBef>
                <a:spcPts val="0"/>
              </a:spcBef>
              <a:buNone/>
              <a:defRPr sz="1200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spcBef>
                <a:spcPts val="0"/>
              </a:spcBef>
              <a:buNone/>
              <a:defRPr sz="1200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spcBef>
                <a:spcPts val="0"/>
              </a:spcBef>
              <a:buNone/>
              <a:defRPr sz="1200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spcBef>
                <a:spcPts val="0"/>
              </a:spcBef>
              <a:buNone/>
              <a:defRPr sz="1200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spcBef>
                <a:spcPts val="0"/>
              </a:spcBef>
              <a:buNone/>
              <a:defRPr sz="1200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spcBef>
                <a:spcPts val="0"/>
              </a:spcBef>
              <a:buNone/>
              <a:defRPr sz="1200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spcBef>
                <a:spcPts val="0"/>
              </a:spcBef>
              <a:buNone/>
              <a:defRPr sz="1200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spcBef>
                <a:spcPts val="0"/>
              </a:spcBef>
              <a:buNone/>
              <a:defRPr sz="1200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/>
          <p:nvPr/>
        </p:nvSpPr>
        <p:spPr>
          <a:xfrm>
            <a:off x="588963" y="977504"/>
            <a:ext cx="8001000" cy="595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rotWithShape="0" algn="tl" dir="5400000" dist="12900">
              <a:srgbClr val="000000">
                <a:alpha val="7490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3" name="Google Shape;103;p20"/>
          <p:cNvSpPr txBox="1"/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10" type="dt"/>
          </p:nvPr>
        </p:nvSpPr>
        <p:spPr>
          <a:xfrm>
            <a:off x="5562601" y="4800600"/>
            <a:ext cx="3001963" cy="2059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1" type="ftr"/>
          </p:nvPr>
        </p:nvSpPr>
        <p:spPr>
          <a:xfrm>
            <a:off x="1600200" y="4800600"/>
            <a:ext cx="3906838" cy="2059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8639175" y="4886325"/>
            <a:ext cx="463550" cy="204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spcBef>
                <a:spcPts val="0"/>
              </a:spcBef>
              <a:buNone/>
              <a:defRPr sz="1200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spcBef>
                <a:spcPts val="0"/>
              </a:spcBef>
              <a:buNone/>
              <a:defRPr sz="1200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spcBef>
                <a:spcPts val="0"/>
              </a:spcBef>
              <a:buNone/>
              <a:defRPr sz="1200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spcBef>
                <a:spcPts val="0"/>
              </a:spcBef>
              <a:buNone/>
              <a:defRPr sz="1200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spcBef>
                <a:spcPts val="0"/>
              </a:spcBef>
              <a:buNone/>
              <a:defRPr sz="1200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spcBef>
                <a:spcPts val="0"/>
              </a:spcBef>
              <a:buNone/>
              <a:defRPr sz="1200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spcBef>
                <a:spcPts val="0"/>
              </a:spcBef>
              <a:buNone/>
              <a:defRPr sz="1200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spcBef>
                <a:spcPts val="0"/>
              </a:spcBef>
              <a:buNone/>
              <a:defRPr sz="1200">
                <a:solidFill>
                  <a:srgbClr val="8BBD8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showMasterSp="0" type="objTx">
  <p:cSld name="OBJECT_WITH_CAPTION_TEXT">
    <p:bg>
      <p:bgPr>
        <a:solidFill>
          <a:schemeClr val="dk2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/>
          <p:nvPr/>
        </p:nvSpPr>
        <p:spPr>
          <a:xfrm>
            <a:off x="5057775" y="747713"/>
            <a:ext cx="3748088" cy="71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rotWithShape="0" algn="tl" dir="5400000" dist="12900">
              <a:srgbClr val="000000">
                <a:alpha val="7490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9" name="Google Shape;109;p21"/>
          <p:cNvSpPr txBox="1"/>
          <p:nvPr>
            <p:ph type="title"/>
          </p:nvPr>
        </p:nvSpPr>
        <p:spPr>
          <a:xfrm>
            <a:off x="4963136" y="228600"/>
            <a:ext cx="3931920" cy="5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E7EACB"/>
              </a:buClr>
              <a:buSzPts val="1500"/>
              <a:buFont typeface="Rockwell"/>
              <a:buNone/>
              <a:defRPr b="1" sz="1500"/>
            </a:lvl1pPr>
            <a:lvl2pPr lvl="1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4963136" y="830670"/>
            <a:ext cx="393192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800"/>
              <a:buFont typeface="Rockwell"/>
              <a:buNone/>
              <a:defRPr sz="9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2" type="body"/>
          </p:nvPr>
        </p:nvSpPr>
        <p:spPr>
          <a:xfrm>
            <a:off x="228600" y="1657350"/>
            <a:ext cx="8666456" cy="298323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algn="l">
              <a:spcBef>
                <a:spcPts val="0"/>
              </a:spcBef>
              <a:spcAft>
                <a:spcPts val="0"/>
              </a:spcAft>
              <a:buSzPts val="1700"/>
              <a:buChar char="⦿"/>
              <a:defRPr sz="2400"/>
            </a:lvl1pPr>
            <a:lvl2pPr indent="-349250" lvl="1" marL="914400" algn="l">
              <a:spcBef>
                <a:spcPts val="300"/>
              </a:spcBef>
              <a:spcAft>
                <a:spcPts val="0"/>
              </a:spcAft>
              <a:buSzPts val="1900"/>
              <a:buFont typeface="Rockwell"/>
              <a:buChar char="•"/>
              <a:defRPr sz="2100"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SzPts val="1500"/>
              <a:buChar char="●"/>
              <a:defRPr sz="15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10" type="dt"/>
          </p:nvPr>
        </p:nvSpPr>
        <p:spPr>
          <a:xfrm>
            <a:off x="5562601" y="4885136"/>
            <a:ext cx="3001963" cy="20597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12" type="sldNum"/>
          </p:nvPr>
        </p:nvSpPr>
        <p:spPr>
          <a:xfrm>
            <a:off x="8639175" y="4885136"/>
            <a:ext cx="463550" cy="205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spcBef>
                <a:spcPts val="0"/>
              </a:spcBef>
              <a:buNone/>
              <a:defRPr sz="1200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spcBef>
                <a:spcPts val="0"/>
              </a:spcBef>
              <a:buNone/>
              <a:defRPr sz="1200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spcBef>
                <a:spcPts val="0"/>
              </a:spcBef>
              <a:buNone/>
              <a:defRPr sz="1200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spcBef>
                <a:spcPts val="0"/>
              </a:spcBef>
              <a:buNone/>
              <a:defRPr sz="1200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spcBef>
                <a:spcPts val="0"/>
              </a:spcBef>
              <a:buNone/>
              <a:defRPr sz="1200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spcBef>
                <a:spcPts val="0"/>
              </a:spcBef>
              <a:buNone/>
              <a:defRPr sz="1200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spcBef>
                <a:spcPts val="0"/>
              </a:spcBef>
              <a:buNone/>
              <a:defRPr sz="1200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spcBef>
                <a:spcPts val="0"/>
              </a:spcBef>
              <a:buNone/>
              <a:defRPr sz="1200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r>
              <a:rPr lang="ru"/>
              <a:t> </a:t>
            </a:r>
            <a:endParaRPr>
              <a:solidFill>
                <a:srgbClr val="8BBD8F"/>
              </a:solidFill>
            </a:endParaRPr>
          </a:p>
        </p:txBody>
      </p:sp>
      <p:sp>
        <p:nvSpPr>
          <p:cNvPr id="114" name="Google Shape;114;p21"/>
          <p:cNvSpPr txBox="1"/>
          <p:nvPr>
            <p:ph idx="11" type="ftr"/>
          </p:nvPr>
        </p:nvSpPr>
        <p:spPr>
          <a:xfrm>
            <a:off x="1600200" y="4885136"/>
            <a:ext cx="3906838" cy="20597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showMasterSp="0" type="picTx">
  <p:cSld name="PICTURE_WITH_CAPTION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276600" y="3649986"/>
            <a:ext cx="5486400" cy="39171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E7EACB"/>
              </a:buClr>
              <a:buSzPts val="1500"/>
              <a:buFont typeface="Rockwell"/>
              <a:buNone/>
              <a:defRPr b="1" sz="1500"/>
            </a:lvl1pPr>
            <a:lvl2pPr lvl="1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276600" y="4041703"/>
            <a:ext cx="5486400" cy="6841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1pPr>
            <a:lvl2pPr indent="-279400" lvl="1" marL="914400" algn="l">
              <a:spcBef>
                <a:spcPts val="300"/>
              </a:spcBef>
              <a:spcAft>
                <a:spcPts val="0"/>
              </a:spcAft>
              <a:buSzPts val="800"/>
              <a:buFont typeface="Rockwell"/>
              <a:buChar char="•"/>
              <a:defRPr sz="900"/>
            </a:lvl2pPr>
            <a:lvl3pPr indent="-279400" lvl="2" marL="1371600" algn="l">
              <a:spcBef>
                <a:spcPts val="300"/>
              </a:spcBef>
              <a:spcAft>
                <a:spcPts val="0"/>
              </a:spcAft>
              <a:buSzPts val="800"/>
              <a:buChar char="●"/>
              <a:defRPr sz="800"/>
            </a:lvl3pPr>
            <a:lvl4pPr indent="-273050" lvl="3" marL="1828800" algn="l">
              <a:spcBef>
                <a:spcPts val="300"/>
              </a:spcBef>
              <a:spcAft>
                <a:spcPts val="0"/>
              </a:spcAft>
              <a:buSzPts val="700"/>
              <a:buChar char="●"/>
              <a:defRPr sz="700"/>
            </a:lvl4pPr>
            <a:lvl5pPr indent="-273050" lvl="4" marL="2286000" algn="l">
              <a:spcBef>
                <a:spcPts val="300"/>
              </a:spcBef>
              <a:spcAft>
                <a:spcPts val="0"/>
              </a:spcAft>
              <a:buSzPts val="700"/>
              <a:buChar char="●"/>
              <a:defRPr sz="7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9pPr>
          </a:lstStyle>
          <a:p/>
        </p:txBody>
      </p:sp>
      <p:sp>
        <p:nvSpPr>
          <p:cNvPr id="118" name="Google Shape;118;p22"/>
          <p:cNvSpPr/>
          <p:nvPr>
            <p:ph idx="2" type="pic"/>
          </p:nvPr>
        </p:nvSpPr>
        <p:spPr>
          <a:xfrm>
            <a:off x="304800" y="187398"/>
            <a:ext cx="8534400" cy="3257550"/>
          </a:xfrm>
          <a:prstGeom prst="round2DiagRect">
            <a:avLst>
              <a:gd fmla="val 14912" name="adj1"/>
              <a:gd fmla="val 0" name="adj2"/>
            </a:avLst>
          </a:prstGeom>
          <a:solidFill>
            <a:srgbClr val="4B4D3E">
              <a:alpha val="64705"/>
            </a:srgbClr>
          </a:solidFill>
          <a:ln cap="rnd" cmpd="sng" w="11000">
            <a:solidFill>
              <a:srgbClr val="9B9F8D">
                <a:alpha val="87843"/>
              </a:srgb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22"/>
          <p:cNvSpPr txBox="1"/>
          <p:nvPr>
            <p:ph idx="10" type="dt"/>
          </p:nvPr>
        </p:nvSpPr>
        <p:spPr>
          <a:xfrm>
            <a:off x="5562601" y="4881563"/>
            <a:ext cx="3001963" cy="2059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12" type="sldNum"/>
          </p:nvPr>
        </p:nvSpPr>
        <p:spPr>
          <a:xfrm>
            <a:off x="8639175" y="4881563"/>
            <a:ext cx="463550" cy="2059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spcBef>
                <a:spcPts val="0"/>
              </a:spcBef>
              <a:buNone/>
              <a:defRPr sz="1200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spcBef>
                <a:spcPts val="0"/>
              </a:spcBef>
              <a:buNone/>
              <a:defRPr sz="1200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spcBef>
                <a:spcPts val="0"/>
              </a:spcBef>
              <a:buNone/>
              <a:defRPr sz="1200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spcBef>
                <a:spcPts val="0"/>
              </a:spcBef>
              <a:buNone/>
              <a:defRPr sz="1200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spcBef>
                <a:spcPts val="0"/>
              </a:spcBef>
              <a:buNone/>
              <a:defRPr sz="1200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spcBef>
                <a:spcPts val="0"/>
              </a:spcBef>
              <a:buNone/>
              <a:defRPr sz="1200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spcBef>
                <a:spcPts val="0"/>
              </a:spcBef>
              <a:buNone/>
              <a:defRPr sz="1200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spcBef>
                <a:spcPts val="0"/>
              </a:spcBef>
              <a:buNone/>
              <a:defRPr sz="1200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r>
              <a:rPr lang="ru"/>
              <a:t> </a:t>
            </a:r>
            <a:endParaRPr>
              <a:solidFill>
                <a:srgbClr val="8BBD8F"/>
              </a:solidFill>
            </a:endParaRPr>
          </a:p>
        </p:txBody>
      </p:sp>
      <p:sp>
        <p:nvSpPr>
          <p:cNvPr id="121" name="Google Shape;121;p22"/>
          <p:cNvSpPr txBox="1"/>
          <p:nvPr>
            <p:ph idx="11" type="ftr"/>
          </p:nvPr>
        </p:nvSpPr>
        <p:spPr>
          <a:xfrm>
            <a:off x="1600200" y="4881563"/>
            <a:ext cx="3906838" cy="2059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20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" flip="none" tx="0" sx="50000" ty="0" sy="50000"/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165100" y="110728"/>
            <a:ext cx="8810625" cy="4923234"/>
          </a:xfrm>
          <a:prstGeom prst="round2DiagRect">
            <a:avLst>
              <a:gd fmla="val 11807" name="adj1"/>
              <a:gd fmla="val 0" name="adj2"/>
            </a:avLst>
          </a:prstGeom>
          <a:solidFill>
            <a:srgbClr val="4B4D3E">
              <a:alpha val="64705"/>
            </a:srgbClr>
          </a:solidFill>
          <a:ln cap="rnd" cmpd="sng" w="11000">
            <a:solidFill>
              <a:srgbClr val="9B9F8D">
                <a:alpha val="8784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5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5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5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5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5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5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5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5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5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457200" y="1234679"/>
            <a:ext cx="8229600" cy="33944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⦿"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29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ckwell"/>
              <a:buChar char="•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3655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A8CDD7"/>
              </a:buClr>
              <a:buSzPts val="1700"/>
              <a:buFont typeface="Noto Sans Symbols"/>
              <a:buChar char="●"/>
              <a:defRPr b="0" i="0" sz="17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A8CDD7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75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A8CDD7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75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048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048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048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5562601" y="4800600"/>
            <a:ext cx="3001963" cy="2059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000" u="none" cap="none" strike="noStrike">
                <a:solidFill>
                  <a:srgbClr val="B9BBB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1" type="ftr"/>
          </p:nvPr>
        </p:nvSpPr>
        <p:spPr>
          <a:xfrm>
            <a:off x="1600200" y="4800600"/>
            <a:ext cx="3906838" cy="2059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000" u="none" cap="none" strike="noStrike">
                <a:solidFill>
                  <a:srgbClr val="B9BBB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639175" y="4886325"/>
            <a:ext cx="463550" cy="204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2A376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r>
              <a:rPr lang="ru"/>
              <a:t> </a:t>
            </a:r>
            <a:endParaRPr b="1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Relationship Id="rId4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/>
          <p:nvPr/>
        </p:nvSpPr>
        <p:spPr>
          <a:xfrm>
            <a:off x="143508" y="789552"/>
            <a:ext cx="8748972" cy="29777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учреждение образования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«Гимназия №2 г. Солигорска»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0" i="0" lang="ru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0" i="0" lang="ru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0" lang="ru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Людмила Антоновна Ларчик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Учитель истории и обществоведения высшей квалификационной категории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0" i="0" lang="ru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0" i="0" lang="ru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0" lang="ru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Урок Всемирной истории в 8 классе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Тема урока : «Россия во второй половине XIX века»</a:t>
            </a:r>
            <a:endParaRPr b="0" i="0" sz="2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noFill/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90000" cy="511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66624" cy="509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82755" cy="510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5526" y="141480"/>
            <a:ext cx="8532948" cy="481804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9"/>
          <p:cNvSpPr/>
          <p:nvPr/>
        </p:nvSpPr>
        <p:spPr>
          <a:xfrm>
            <a:off x="1332199" y="951571"/>
            <a:ext cx="6497028" cy="31854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Каковы основные направления и результаты внешней политики России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во второй половине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XIXвека?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noFill/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noFill/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75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noFill/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75"/>
            <a:ext cx="914398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noFill/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noFill/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75" y="0"/>
            <a:ext cx="9114925" cy="512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60213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noFill/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noFill/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noFill/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noFill/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noFill/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noFill/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undry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