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0386D-BDDD-41CC-B493-A38026F4D533}" v="297" dt="2022-07-26T17:29:27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DB30386D-BDDD-41CC-B493-A38026F4D533}"/>
    <pc:docChg chg="undo custSel addSld delSld modSld">
      <pc:chgData name="Roman Zhigalov" userId="1f97e9fdf7779aa5" providerId="LiveId" clId="{DB30386D-BDDD-41CC-B493-A38026F4D533}" dt="2022-07-26T17:29:27.667" v="1821"/>
      <pc:docMkLst>
        <pc:docMk/>
      </pc:docMkLst>
      <pc:sldChg chg="modSp new mod">
        <pc:chgData name="Roman Zhigalov" userId="1f97e9fdf7779aa5" providerId="LiveId" clId="{DB30386D-BDDD-41CC-B493-A38026F4D533}" dt="2022-07-26T16:50:14.650" v="2" actId="27636"/>
        <pc:sldMkLst>
          <pc:docMk/>
          <pc:sldMk cId="1424556291" sldId="256"/>
        </pc:sldMkLst>
        <pc:spChg chg="mod">
          <ac:chgData name="Roman Zhigalov" userId="1f97e9fdf7779aa5" providerId="LiveId" clId="{DB30386D-BDDD-41CC-B493-A38026F4D533}" dt="2022-07-26T16:50:14.650" v="2" actId="27636"/>
          <ac:spMkLst>
            <pc:docMk/>
            <pc:sldMk cId="1424556291" sldId="256"/>
            <ac:spMk id="2" creationId="{22B01B83-9AC0-87A8-4D41-BB0AEFE70886}"/>
          </ac:spMkLst>
        </pc:spChg>
      </pc:sldChg>
      <pc:sldChg chg="modSp new mod">
        <pc:chgData name="Roman Zhigalov" userId="1f97e9fdf7779aa5" providerId="LiveId" clId="{DB30386D-BDDD-41CC-B493-A38026F4D533}" dt="2022-07-26T16:50:59.949" v="26" actId="122"/>
        <pc:sldMkLst>
          <pc:docMk/>
          <pc:sldMk cId="3972199345" sldId="257"/>
        </pc:sldMkLst>
        <pc:spChg chg="mod">
          <ac:chgData name="Roman Zhigalov" userId="1f97e9fdf7779aa5" providerId="LiveId" clId="{DB30386D-BDDD-41CC-B493-A38026F4D533}" dt="2022-07-26T16:50:59.949" v="26" actId="122"/>
          <ac:spMkLst>
            <pc:docMk/>
            <pc:sldMk cId="3972199345" sldId="257"/>
            <ac:spMk id="2" creationId="{C3777781-4135-C5F6-5433-6432F6BC691E}"/>
          </ac:spMkLst>
        </pc:spChg>
      </pc:sldChg>
      <pc:sldChg chg="addSp delSp modSp new mod setBg">
        <pc:chgData name="Roman Zhigalov" userId="1f97e9fdf7779aa5" providerId="LiveId" clId="{DB30386D-BDDD-41CC-B493-A38026F4D533}" dt="2022-07-26T17:29:00.275" v="1785" actId="20577"/>
        <pc:sldMkLst>
          <pc:docMk/>
          <pc:sldMk cId="1203158972" sldId="258"/>
        </pc:sldMkLst>
        <pc:spChg chg="mod">
          <ac:chgData name="Roman Zhigalov" userId="1f97e9fdf7779aa5" providerId="LiveId" clId="{DB30386D-BDDD-41CC-B493-A38026F4D533}" dt="2022-07-26T16:52:22.114" v="215" actId="26606"/>
          <ac:spMkLst>
            <pc:docMk/>
            <pc:sldMk cId="1203158972" sldId="258"/>
            <ac:spMk id="2" creationId="{E625B794-547F-66D7-5045-5602CE093D5C}"/>
          </ac:spMkLst>
        </pc:spChg>
        <pc:spChg chg="add del mod">
          <ac:chgData name="Roman Zhigalov" userId="1f97e9fdf7779aa5" providerId="LiveId" clId="{DB30386D-BDDD-41CC-B493-A38026F4D533}" dt="2022-07-26T16:52:22.114" v="215" actId="26606"/>
          <ac:spMkLst>
            <pc:docMk/>
            <pc:sldMk cId="1203158972" sldId="258"/>
            <ac:spMk id="3" creationId="{5F813E07-008D-5912-016D-381A5AD7C81C}"/>
          </ac:spMkLst>
        </pc:spChg>
        <pc:spChg chg="add del">
          <ac:chgData name="Roman Zhigalov" userId="1f97e9fdf7779aa5" providerId="LiveId" clId="{DB30386D-BDDD-41CC-B493-A38026F4D533}" dt="2022-07-26T16:52:22.097" v="214" actId="26606"/>
          <ac:spMkLst>
            <pc:docMk/>
            <pc:sldMk cId="1203158972" sldId="258"/>
            <ac:spMk id="8" creationId="{3AD318CC-E2A8-4E27-9548-A047A78999B1}"/>
          </ac:spMkLst>
        </pc:spChg>
        <pc:spChg chg="add del">
          <ac:chgData name="Roman Zhigalov" userId="1f97e9fdf7779aa5" providerId="LiveId" clId="{DB30386D-BDDD-41CC-B493-A38026F4D533}" dt="2022-07-26T16:52:20.358" v="212" actId="26606"/>
          <ac:spMkLst>
            <pc:docMk/>
            <pc:sldMk cId="1203158972" sldId="258"/>
            <ac:spMk id="9" creationId="{2E442304-DDBD-4F7B-8017-36BCC863FB40}"/>
          </ac:spMkLst>
        </pc:spChg>
        <pc:spChg chg="add del">
          <ac:chgData name="Roman Zhigalov" userId="1f97e9fdf7779aa5" providerId="LiveId" clId="{DB30386D-BDDD-41CC-B493-A38026F4D533}" dt="2022-07-26T16:52:20.358" v="212" actId="26606"/>
          <ac:spMkLst>
            <pc:docMk/>
            <pc:sldMk cId="1203158972" sldId="258"/>
            <ac:spMk id="11" creationId="{5E107275-3853-46FD-A241-DE4355A42675}"/>
          </ac:spMkLst>
        </pc:spChg>
        <pc:spChg chg="add del">
          <ac:chgData name="Roman Zhigalov" userId="1f97e9fdf7779aa5" providerId="LiveId" clId="{DB30386D-BDDD-41CC-B493-A38026F4D533}" dt="2022-07-26T16:52:22.097" v="214" actId="26606"/>
          <ac:spMkLst>
            <pc:docMk/>
            <pc:sldMk cId="1203158972" sldId="258"/>
            <ac:spMk id="14" creationId="{2C1BBA94-3F40-40AA-8BB9-E69E25E537C1}"/>
          </ac:spMkLst>
        </pc:spChg>
        <pc:spChg chg="add del">
          <ac:chgData name="Roman Zhigalov" userId="1f97e9fdf7779aa5" providerId="LiveId" clId="{DB30386D-BDDD-41CC-B493-A38026F4D533}" dt="2022-07-26T16:52:22.097" v="214" actId="26606"/>
          <ac:spMkLst>
            <pc:docMk/>
            <pc:sldMk cId="1203158972" sldId="258"/>
            <ac:spMk id="15" creationId="{5F813E07-008D-5912-016D-381A5AD7C81C}"/>
          </ac:spMkLst>
        </pc:spChg>
        <pc:spChg chg="add">
          <ac:chgData name="Roman Zhigalov" userId="1f97e9fdf7779aa5" providerId="LiveId" clId="{DB30386D-BDDD-41CC-B493-A38026F4D533}" dt="2022-07-26T16:52:22.114" v="215" actId="26606"/>
          <ac:spMkLst>
            <pc:docMk/>
            <pc:sldMk cId="1203158972" sldId="258"/>
            <ac:spMk id="17" creationId="{DBF61EA3-B236-439E-9C0B-340980D56BEE}"/>
          </ac:spMkLst>
        </pc:spChg>
        <pc:spChg chg="add">
          <ac:chgData name="Roman Zhigalov" userId="1f97e9fdf7779aa5" providerId="LiveId" clId="{DB30386D-BDDD-41CC-B493-A38026F4D533}" dt="2022-07-26T16:52:22.114" v="215" actId="26606"/>
          <ac:spMkLst>
            <pc:docMk/>
            <pc:sldMk cId="1203158972" sldId="258"/>
            <ac:spMk id="20" creationId="{E659831F-0D9A-4C63-9EBB-8435B85A440F}"/>
          </ac:spMkLst>
        </pc:spChg>
        <pc:spChg chg="add mod">
          <ac:chgData name="Roman Zhigalov" userId="1f97e9fdf7779aa5" providerId="LiveId" clId="{DB30386D-BDDD-41CC-B493-A38026F4D533}" dt="2022-07-26T17:29:00.275" v="1785" actId="20577"/>
          <ac:spMkLst>
            <pc:docMk/>
            <pc:sldMk cId="1203158972" sldId="258"/>
            <ac:spMk id="21" creationId="{5F813E07-008D-5912-016D-381A5AD7C81C}"/>
          </ac:spMkLst>
        </pc:spChg>
        <pc:grpChg chg="add del">
          <ac:chgData name="Roman Zhigalov" userId="1f97e9fdf7779aa5" providerId="LiveId" clId="{DB30386D-BDDD-41CC-B493-A38026F4D533}" dt="2022-07-26T16:52:22.097" v="214" actId="26606"/>
          <ac:grpSpMkLst>
            <pc:docMk/>
            <pc:sldMk cId="1203158972" sldId="258"/>
            <ac:grpSpMk id="10" creationId="{B14B560F-9DD7-4302-A60B-EBD3EF59B073}"/>
          </ac:grpSpMkLst>
        </pc:grpChg>
        <pc:grpChg chg="add">
          <ac:chgData name="Roman Zhigalov" userId="1f97e9fdf7779aa5" providerId="LiveId" clId="{DB30386D-BDDD-41CC-B493-A38026F4D533}" dt="2022-07-26T16:52:22.114" v="215" actId="26606"/>
          <ac:grpSpMkLst>
            <pc:docMk/>
            <pc:sldMk cId="1203158972" sldId="258"/>
            <ac:grpSpMk id="18" creationId="{28FAF094-D087-493F-8DF9-A486C2D6BBAA}"/>
          </ac:grpSpMkLst>
        </pc:grpChg>
        <pc:graphicFrameChg chg="add del">
          <ac:chgData name="Roman Zhigalov" userId="1f97e9fdf7779aa5" providerId="LiveId" clId="{DB30386D-BDDD-41CC-B493-A38026F4D533}" dt="2022-07-26T16:52:20.358" v="212" actId="26606"/>
          <ac:graphicFrameMkLst>
            <pc:docMk/>
            <pc:sldMk cId="1203158972" sldId="258"/>
            <ac:graphicFrameMk id="5" creationId="{E1B5B3E9-FC29-1D7C-2868-0D7B1F38501A}"/>
          </ac:graphicFrameMkLst>
        </pc:graphicFrameChg>
      </pc:sldChg>
      <pc:sldChg chg="addSp modSp new mod setBg">
        <pc:chgData name="Roman Zhigalov" userId="1f97e9fdf7779aa5" providerId="LiveId" clId="{DB30386D-BDDD-41CC-B493-A38026F4D533}" dt="2022-07-26T16:52:48.252" v="284" actId="26606"/>
        <pc:sldMkLst>
          <pc:docMk/>
          <pc:sldMk cId="2930504116" sldId="259"/>
        </pc:sldMkLst>
        <pc:spChg chg="mod">
          <ac:chgData name="Roman Zhigalov" userId="1f97e9fdf7779aa5" providerId="LiveId" clId="{DB30386D-BDDD-41CC-B493-A38026F4D533}" dt="2022-07-26T16:52:48.252" v="284" actId="26606"/>
          <ac:spMkLst>
            <pc:docMk/>
            <pc:sldMk cId="2930504116" sldId="259"/>
            <ac:spMk id="2" creationId="{65713FFB-6876-AD9B-2E28-5A9FE0D65C53}"/>
          </ac:spMkLst>
        </pc:spChg>
        <pc:spChg chg="mod">
          <ac:chgData name="Roman Zhigalov" userId="1f97e9fdf7779aa5" providerId="LiveId" clId="{DB30386D-BDDD-41CC-B493-A38026F4D533}" dt="2022-07-26T16:52:48.252" v="284" actId="26606"/>
          <ac:spMkLst>
            <pc:docMk/>
            <pc:sldMk cId="2930504116" sldId="259"/>
            <ac:spMk id="3" creationId="{8D5E9F12-F5D6-78D8-21C9-6B35F1201A97}"/>
          </ac:spMkLst>
        </pc:spChg>
        <pc:spChg chg="add">
          <ac:chgData name="Roman Zhigalov" userId="1f97e9fdf7779aa5" providerId="LiveId" clId="{DB30386D-BDDD-41CC-B493-A38026F4D533}" dt="2022-07-26T16:52:48.252" v="284" actId="26606"/>
          <ac:spMkLst>
            <pc:docMk/>
            <pc:sldMk cId="2930504116" sldId="259"/>
            <ac:spMk id="8" creationId="{4522B21E-B2B9-4C72-9A71-C87EFD137480}"/>
          </ac:spMkLst>
        </pc:spChg>
        <pc:spChg chg="add">
          <ac:chgData name="Roman Zhigalov" userId="1f97e9fdf7779aa5" providerId="LiveId" clId="{DB30386D-BDDD-41CC-B493-A38026F4D533}" dt="2022-07-26T16:52:48.252" v="284" actId="26606"/>
          <ac:spMkLst>
            <pc:docMk/>
            <pc:sldMk cId="2930504116" sldId="259"/>
            <ac:spMk id="10" creationId="{5EB7D2A2-F448-44D4-938C-DC84CBCB3B1E}"/>
          </ac:spMkLst>
        </pc:spChg>
        <pc:spChg chg="add">
          <ac:chgData name="Roman Zhigalov" userId="1f97e9fdf7779aa5" providerId="LiveId" clId="{DB30386D-BDDD-41CC-B493-A38026F4D533}" dt="2022-07-26T16:52:48.252" v="284" actId="26606"/>
          <ac:spMkLst>
            <pc:docMk/>
            <pc:sldMk cId="2930504116" sldId="259"/>
            <ac:spMk id="12" creationId="{871AEA07-1E14-44B4-8E55-64EF049CD66F}"/>
          </ac:spMkLst>
        </pc:spChg>
        <pc:cxnChg chg="add">
          <ac:chgData name="Roman Zhigalov" userId="1f97e9fdf7779aa5" providerId="LiveId" clId="{DB30386D-BDDD-41CC-B493-A38026F4D533}" dt="2022-07-26T16:52:48.252" v="284" actId="26606"/>
          <ac:cxnSpMkLst>
            <pc:docMk/>
            <pc:sldMk cId="2930504116" sldId="259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DB30386D-BDDD-41CC-B493-A38026F4D533}" dt="2022-07-26T16:55:54.172" v="501" actId="26606"/>
        <pc:sldMkLst>
          <pc:docMk/>
          <pc:sldMk cId="4268960584" sldId="260"/>
        </pc:sldMkLst>
        <pc:spChg chg="mod">
          <ac:chgData name="Roman Zhigalov" userId="1f97e9fdf7779aa5" providerId="LiveId" clId="{DB30386D-BDDD-41CC-B493-A38026F4D533}" dt="2022-07-26T16:55:54.172" v="501" actId="26606"/>
          <ac:spMkLst>
            <pc:docMk/>
            <pc:sldMk cId="4268960584" sldId="260"/>
            <ac:spMk id="2" creationId="{B88B37F9-5242-A718-46D6-A16DEC42501B}"/>
          </ac:spMkLst>
        </pc:spChg>
        <pc:spChg chg="mod">
          <ac:chgData name="Roman Zhigalov" userId="1f97e9fdf7779aa5" providerId="LiveId" clId="{DB30386D-BDDD-41CC-B493-A38026F4D533}" dt="2022-07-26T16:55:54.172" v="501" actId="26606"/>
          <ac:spMkLst>
            <pc:docMk/>
            <pc:sldMk cId="4268960584" sldId="260"/>
            <ac:spMk id="3" creationId="{3B25B3DC-F10E-5CFE-DE91-6091052F9929}"/>
          </ac:spMkLst>
        </pc:spChg>
        <pc:spChg chg="add">
          <ac:chgData name="Roman Zhigalov" userId="1f97e9fdf7779aa5" providerId="LiveId" clId="{DB30386D-BDDD-41CC-B493-A38026F4D533}" dt="2022-07-26T16:55:54.172" v="501" actId="26606"/>
          <ac:spMkLst>
            <pc:docMk/>
            <pc:sldMk cId="4268960584" sldId="260"/>
            <ac:spMk id="8" creationId="{DBF61EA3-B236-439E-9C0B-340980D56BEE}"/>
          </ac:spMkLst>
        </pc:spChg>
        <pc:spChg chg="add">
          <ac:chgData name="Roman Zhigalov" userId="1f97e9fdf7779aa5" providerId="LiveId" clId="{DB30386D-BDDD-41CC-B493-A38026F4D533}" dt="2022-07-26T16:55:54.172" v="501" actId="26606"/>
          <ac:spMkLst>
            <pc:docMk/>
            <pc:sldMk cId="4268960584" sldId="260"/>
            <ac:spMk id="14" creationId="{E659831F-0D9A-4C63-9EBB-8435B85A440F}"/>
          </ac:spMkLst>
        </pc:spChg>
        <pc:grpChg chg="add">
          <ac:chgData name="Roman Zhigalov" userId="1f97e9fdf7779aa5" providerId="LiveId" clId="{DB30386D-BDDD-41CC-B493-A38026F4D533}" dt="2022-07-26T16:55:54.172" v="501" actId="26606"/>
          <ac:grpSpMkLst>
            <pc:docMk/>
            <pc:sldMk cId="4268960584" sldId="260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DB30386D-BDDD-41CC-B493-A38026F4D533}" dt="2022-07-26T16:57:20.240" v="504" actId="26606"/>
        <pc:sldMkLst>
          <pc:docMk/>
          <pc:sldMk cId="722545739" sldId="261"/>
        </pc:sldMkLst>
        <pc:spChg chg="del">
          <ac:chgData name="Roman Zhigalov" userId="1f97e9fdf7779aa5" providerId="LiveId" clId="{DB30386D-BDDD-41CC-B493-A38026F4D533}" dt="2022-07-26T16:57:20.240" v="504" actId="26606"/>
          <ac:spMkLst>
            <pc:docMk/>
            <pc:sldMk cId="722545739" sldId="261"/>
            <ac:spMk id="2" creationId="{EC7DDFDB-9563-BF31-8204-4DA4B4B379B3}"/>
          </ac:spMkLst>
        </pc:spChg>
        <pc:spChg chg="del">
          <ac:chgData name="Roman Zhigalov" userId="1f97e9fdf7779aa5" providerId="LiveId" clId="{DB30386D-BDDD-41CC-B493-A38026F4D533}" dt="2022-07-26T16:57:15.934" v="503"/>
          <ac:spMkLst>
            <pc:docMk/>
            <pc:sldMk cId="722545739" sldId="261"/>
            <ac:spMk id="3" creationId="{303F04BF-BCB8-EB9A-B799-2350D92FC609}"/>
          </ac:spMkLst>
        </pc:spChg>
        <pc:spChg chg="add">
          <ac:chgData name="Roman Zhigalov" userId="1f97e9fdf7779aa5" providerId="LiveId" clId="{DB30386D-BDDD-41CC-B493-A38026F4D533}" dt="2022-07-26T16:57:20.240" v="504" actId="26606"/>
          <ac:spMkLst>
            <pc:docMk/>
            <pc:sldMk cId="722545739" sldId="261"/>
            <ac:spMk id="1031" creationId="{42A4FC2C-047E-45A5-965D-8E1E3BF09BC6}"/>
          </ac:spMkLst>
        </pc:spChg>
        <pc:picChg chg="add mod">
          <ac:chgData name="Roman Zhigalov" userId="1f97e9fdf7779aa5" providerId="LiveId" clId="{DB30386D-BDDD-41CC-B493-A38026F4D533}" dt="2022-07-26T16:57:20.240" v="504" actId="26606"/>
          <ac:picMkLst>
            <pc:docMk/>
            <pc:sldMk cId="722545739" sldId="261"/>
            <ac:picMk id="1026" creationId="{F58AC4B3-9539-AFB9-97BE-BA7D9381044B}"/>
          </ac:picMkLst>
        </pc:picChg>
      </pc:sldChg>
      <pc:sldChg chg="addSp modSp new mod setBg">
        <pc:chgData name="Roman Zhigalov" userId="1f97e9fdf7779aa5" providerId="LiveId" clId="{DB30386D-BDDD-41CC-B493-A38026F4D533}" dt="2022-07-26T16:57:47.715" v="561" actId="26606"/>
        <pc:sldMkLst>
          <pc:docMk/>
          <pc:sldMk cId="4086743826" sldId="262"/>
        </pc:sldMkLst>
        <pc:spChg chg="mod">
          <ac:chgData name="Roman Zhigalov" userId="1f97e9fdf7779aa5" providerId="LiveId" clId="{DB30386D-BDDD-41CC-B493-A38026F4D533}" dt="2022-07-26T16:57:47.715" v="561" actId="26606"/>
          <ac:spMkLst>
            <pc:docMk/>
            <pc:sldMk cId="4086743826" sldId="262"/>
            <ac:spMk id="2" creationId="{EB03189D-9F94-3AC9-A249-9CAAD85FD9F1}"/>
          </ac:spMkLst>
        </pc:spChg>
        <pc:spChg chg="mod">
          <ac:chgData name="Roman Zhigalov" userId="1f97e9fdf7779aa5" providerId="LiveId" clId="{DB30386D-BDDD-41CC-B493-A38026F4D533}" dt="2022-07-26T16:57:47.715" v="561" actId="26606"/>
          <ac:spMkLst>
            <pc:docMk/>
            <pc:sldMk cId="4086743826" sldId="262"/>
            <ac:spMk id="3" creationId="{5B712019-4BC4-2AD3-BB72-EA11C3D6379A}"/>
          </ac:spMkLst>
        </pc:spChg>
        <pc:spChg chg="add">
          <ac:chgData name="Roman Zhigalov" userId="1f97e9fdf7779aa5" providerId="LiveId" clId="{DB30386D-BDDD-41CC-B493-A38026F4D533}" dt="2022-07-26T16:57:47.715" v="561" actId="26606"/>
          <ac:spMkLst>
            <pc:docMk/>
            <pc:sldMk cId="4086743826" sldId="262"/>
            <ac:spMk id="8" creationId="{4522B21E-B2B9-4C72-9A71-C87EFD137480}"/>
          </ac:spMkLst>
        </pc:spChg>
        <pc:spChg chg="add">
          <ac:chgData name="Roman Zhigalov" userId="1f97e9fdf7779aa5" providerId="LiveId" clId="{DB30386D-BDDD-41CC-B493-A38026F4D533}" dt="2022-07-26T16:57:47.715" v="561" actId="26606"/>
          <ac:spMkLst>
            <pc:docMk/>
            <pc:sldMk cId="4086743826" sldId="262"/>
            <ac:spMk id="10" creationId="{5EB7D2A2-F448-44D4-938C-DC84CBCB3B1E}"/>
          </ac:spMkLst>
        </pc:spChg>
        <pc:spChg chg="add">
          <ac:chgData name="Roman Zhigalov" userId="1f97e9fdf7779aa5" providerId="LiveId" clId="{DB30386D-BDDD-41CC-B493-A38026F4D533}" dt="2022-07-26T16:57:47.715" v="561" actId="26606"/>
          <ac:spMkLst>
            <pc:docMk/>
            <pc:sldMk cId="4086743826" sldId="262"/>
            <ac:spMk id="12" creationId="{871AEA07-1E14-44B4-8E55-64EF049CD66F}"/>
          </ac:spMkLst>
        </pc:spChg>
        <pc:cxnChg chg="add">
          <ac:chgData name="Roman Zhigalov" userId="1f97e9fdf7779aa5" providerId="LiveId" clId="{DB30386D-BDDD-41CC-B493-A38026F4D533}" dt="2022-07-26T16:57:47.715" v="561" actId="26606"/>
          <ac:cxnSpMkLst>
            <pc:docMk/>
            <pc:sldMk cId="4086743826" sldId="262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DB30386D-BDDD-41CC-B493-A38026F4D533}" dt="2022-07-26T17:00:10.175" v="715" actId="26606"/>
        <pc:sldMkLst>
          <pc:docMk/>
          <pc:sldMk cId="2173041624" sldId="263"/>
        </pc:sldMkLst>
        <pc:spChg chg="mod">
          <ac:chgData name="Roman Zhigalov" userId="1f97e9fdf7779aa5" providerId="LiveId" clId="{DB30386D-BDDD-41CC-B493-A38026F4D533}" dt="2022-07-26T17:00:10.175" v="715" actId="26606"/>
          <ac:spMkLst>
            <pc:docMk/>
            <pc:sldMk cId="2173041624" sldId="263"/>
            <ac:spMk id="2" creationId="{D5C13F63-96B3-2EC7-E8D1-0F18084B6EFF}"/>
          </ac:spMkLst>
        </pc:spChg>
        <pc:spChg chg="del">
          <ac:chgData name="Roman Zhigalov" userId="1f97e9fdf7779aa5" providerId="LiveId" clId="{DB30386D-BDDD-41CC-B493-A38026F4D533}" dt="2022-07-26T16:58:55.869" v="611" actId="1032"/>
          <ac:spMkLst>
            <pc:docMk/>
            <pc:sldMk cId="2173041624" sldId="263"/>
            <ac:spMk id="3" creationId="{5AB88EE9-9489-FF04-75FD-046F2C838817}"/>
          </ac:spMkLst>
        </pc:spChg>
        <pc:spChg chg="add">
          <ac:chgData name="Roman Zhigalov" userId="1f97e9fdf7779aa5" providerId="LiveId" clId="{DB30386D-BDDD-41CC-B493-A38026F4D533}" dt="2022-07-26T17:00:10.175" v="715" actId="26606"/>
          <ac:spMkLst>
            <pc:docMk/>
            <pc:sldMk cId="2173041624" sldId="263"/>
            <ac:spMk id="9" creationId="{2E442304-DDBD-4F7B-8017-36BCC863FB40}"/>
          </ac:spMkLst>
        </pc:spChg>
        <pc:spChg chg="add">
          <ac:chgData name="Roman Zhigalov" userId="1f97e9fdf7779aa5" providerId="LiveId" clId="{DB30386D-BDDD-41CC-B493-A38026F4D533}" dt="2022-07-26T17:00:10.175" v="715" actId="26606"/>
          <ac:spMkLst>
            <pc:docMk/>
            <pc:sldMk cId="2173041624" sldId="263"/>
            <ac:spMk id="11" creationId="{5E107275-3853-46FD-A241-DE4355A42675}"/>
          </ac:spMkLst>
        </pc:spChg>
        <pc:graphicFrameChg chg="add mod modGraphic">
          <ac:chgData name="Roman Zhigalov" userId="1f97e9fdf7779aa5" providerId="LiveId" clId="{DB30386D-BDDD-41CC-B493-A38026F4D533}" dt="2022-07-26T17:00:10.175" v="715" actId="26606"/>
          <ac:graphicFrameMkLst>
            <pc:docMk/>
            <pc:sldMk cId="2173041624" sldId="263"/>
            <ac:graphicFrameMk id="4" creationId="{BC02C10B-5506-4015-16F2-2804C1B43C86}"/>
          </ac:graphicFrameMkLst>
        </pc:graphicFrameChg>
      </pc:sldChg>
      <pc:sldChg chg="addSp delSp modSp new mod setBg">
        <pc:chgData name="Roman Zhigalov" userId="1f97e9fdf7779aa5" providerId="LiveId" clId="{DB30386D-BDDD-41CC-B493-A38026F4D533}" dt="2022-07-26T17:00:48.484" v="739" actId="26606"/>
        <pc:sldMkLst>
          <pc:docMk/>
          <pc:sldMk cId="1370539861" sldId="264"/>
        </pc:sldMkLst>
        <pc:spChg chg="mod">
          <ac:chgData name="Roman Zhigalov" userId="1f97e9fdf7779aa5" providerId="LiveId" clId="{DB30386D-BDDD-41CC-B493-A38026F4D533}" dt="2022-07-26T17:00:48.484" v="739" actId="26606"/>
          <ac:spMkLst>
            <pc:docMk/>
            <pc:sldMk cId="1370539861" sldId="264"/>
            <ac:spMk id="2" creationId="{B26C00A6-D7D3-6915-044A-A042A5A7EA10}"/>
          </ac:spMkLst>
        </pc:spChg>
        <pc:spChg chg="del">
          <ac:chgData name="Roman Zhigalov" userId="1f97e9fdf7779aa5" providerId="LiveId" clId="{DB30386D-BDDD-41CC-B493-A38026F4D533}" dt="2022-07-26T17:00:33.691" v="717"/>
          <ac:spMkLst>
            <pc:docMk/>
            <pc:sldMk cId="1370539861" sldId="264"/>
            <ac:spMk id="3" creationId="{AC2E31AD-AC30-34B2-68E8-2F468FEC664D}"/>
          </ac:spMkLst>
        </pc:spChg>
        <pc:spChg chg="add">
          <ac:chgData name="Roman Zhigalov" userId="1f97e9fdf7779aa5" providerId="LiveId" clId="{DB30386D-BDDD-41CC-B493-A38026F4D533}" dt="2022-07-26T17:00:48.484" v="739" actId="26606"/>
          <ac:spMkLst>
            <pc:docMk/>
            <pc:sldMk cId="1370539861" sldId="264"/>
            <ac:spMk id="2052" creationId="{BA79A7CF-01AF-4178-9369-94E0C90EB046}"/>
          </ac:spMkLst>
        </pc:spChg>
        <pc:spChg chg="add">
          <ac:chgData name="Roman Zhigalov" userId="1f97e9fdf7779aa5" providerId="LiveId" clId="{DB30386D-BDDD-41CC-B493-A38026F4D533}" dt="2022-07-26T17:00:48.484" v="739" actId="26606"/>
          <ac:spMkLst>
            <pc:docMk/>
            <pc:sldMk cId="1370539861" sldId="264"/>
            <ac:spMk id="2053" creationId="{99413ED5-9ED4-4772-BCE4-2BCAE6B12E35}"/>
          </ac:spMkLst>
        </pc:spChg>
        <pc:spChg chg="add del">
          <ac:chgData name="Roman Zhigalov" userId="1f97e9fdf7779aa5" providerId="LiveId" clId="{DB30386D-BDDD-41CC-B493-A38026F4D533}" dt="2022-07-26T17:00:46.435" v="738" actId="26606"/>
          <ac:spMkLst>
            <pc:docMk/>
            <pc:sldMk cId="1370539861" sldId="264"/>
            <ac:spMk id="2055" creationId="{665DBBEF-238B-476B-96AB-8AAC3224ECEA}"/>
          </ac:spMkLst>
        </pc:spChg>
        <pc:spChg chg="add del">
          <ac:chgData name="Roman Zhigalov" userId="1f97e9fdf7779aa5" providerId="LiveId" clId="{DB30386D-BDDD-41CC-B493-A38026F4D533}" dt="2022-07-26T17:00:46.435" v="738" actId="26606"/>
          <ac:spMkLst>
            <pc:docMk/>
            <pc:sldMk cId="1370539861" sldId="264"/>
            <ac:spMk id="2057" creationId="{3FCFB1DE-0B7E-48CC-BA90-B2AB0889F9D6}"/>
          </ac:spMkLst>
        </pc:spChg>
        <pc:spChg chg="add">
          <ac:chgData name="Roman Zhigalov" userId="1f97e9fdf7779aa5" providerId="LiveId" clId="{DB30386D-BDDD-41CC-B493-A38026F4D533}" dt="2022-07-26T17:00:48.484" v="739" actId="26606"/>
          <ac:spMkLst>
            <pc:docMk/>
            <pc:sldMk cId="1370539861" sldId="264"/>
            <ac:spMk id="2059" creationId="{04357C93-F0CB-4A1C-8F77-4E9063789819}"/>
          </ac:spMkLst>
        </pc:spChg>
        <pc:spChg chg="add">
          <ac:chgData name="Roman Zhigalov" userId="1f97e9fdf7779aa5" providerId="LiveId" clId="{DB30386D-BDDD-41CC-B493-A38026F4D533}" dt="2022-07-26T17:00:48.484" v="739" actId="26606"/>
          <ac:spMkLst>
            <pc:docMk/>
            <pc:sldMk cId="1370539861" sldId="264"/>
            <ac:spMk id="2061" creationId="{90F533E9-6690-41A8-A372-4C6C622D028D}"/>
          </ac:spMkLst>
        </pc:spChg>
        <pc:picChg chg="add mod">
          <ac:chgData name="Roman Zhigalov" userId="1f97e9fdf7779aa5" providerId="LiveId" clId="{DB30386D-BDDD-41CC-B493-A38026F4D533}" dt="2022-07-26T17:00:48.484" v="739" actId="26606"/>
          <ac:picMkLst>
            <pc:docMk/>
            <pc:sldMk cId="1370539861" sldId="264"/>
            <ac:picMk id="2050" creationId="{9771A530-FBAF-B886-00F5-C38964759510}"/>
          </ac:picMkLst>
        </pc:picChg>
      </pc:sldChg>
      <pc:sldChg chg="addSp delSp modSp new mod setBg">
        <pc:chgData name="Roman Zhigalov" userId="1f97e9fdf7779aa5" providerId="LiveId" clId="{DB30386D-BDDD-41CC-B493-A38026F4D533}" dt="2022-07-26T17:01:21.401" v="771" actId="26606"/>
        <pc:sldMkLst>
          <pc:docMk/>
          <pc:sldMk cId="682574820" sldId="265"/>
        </pc:sldMkLst>
        <pc:spChg chg="mod">
          <ac:chgData name="Roman Zhigalov" userId="1f97e9fdf7779aa5" providerId="LiveId" clId="{DB30386D-BDDD-41CC-B493-A38026F4D533}" dt="2022-07-26T17:01:21.401" v="771" actId="26606"/>
          <ac:spMkLst>
            <pc:docMk/>
            <pc:sldMk cId="682574820" sldId="265"/>
            <ac:spMk id="2" creationId="{B89C17F3-1F74-7D88-1A83-4A9EF21A39D5}"/>
          </ac:spMkLst>
        </pc:spChg>
        <pc:spChg chg="del">
          <ac:chgData name="Roman Zhigalov" userId="1f97e9fdf7779aa5" providerId="LiveId" clId="{DB30386D-BDDD-41CC-B493-A38026F4D533}" dt="2022-07-26T17:01:10.832" v="741"/>
          <ac:spMkLst>
            <pc:docMk/>
            <pc:sldMk cId="682574820" sldId="265"/>
            <ac:spMk id="3" creationId="{B38D9421-2CB8-B7A1-D82D-B4E8A323CFD5}"/>
          </ac:spMkLst>
        </pc:spChg>
        <pc:spChg chg="add">
          <ac:chgData name="Roman Zhigalov" userId="1f97e9fdf7779aa5" providerId="LiveId" clId="{DB30386D-BDDD-41CC-B493-A38026F4D533}" dt="2022-07-26T17:01:21.401" v="771" actId="26606"/>
          <ac:spMkLst>
            <pc:docMk/>
            <pc:sldMk cId="682574820" sldId="265"/>
            <ac:spMk id="3079" creationId="{BA79A7CF-01AF-4178-9369-94E0C90EB046}"/>
          </ac:spMkLst>
        </pc:spChg>
        <pc:spChg chg="add">
          <ac:chgData name="Roman Zhigalov" userId="1f97e9fdf7779aa5" providerId="LiveId" clId="{DB30386D-BDDD-41CC-B493-A38026F4D533}" dt="2022-07-26T17:01:21.401" v="771" actId="26606"/>
          <ac:spMkLst>
            <pc:docMk/>
            <pc:sldMk cId="682574820" sldId="265"/>
            <ac:spMk id="3081" creationId="{99413ED5-9ED4-4772-BCE4-2BCAE6B12E35}"/>
          </ac:spMkLst>
        </pc:spChg>
        <pc:spChg chg="add">
          <ac:chgData name="Roman Zhigalov" userId="1f97e9fdf7779aa5" providerId="LiveId" clId="{DB30386D-BDDD-41CC-B493-A38026F4D533}" dt="2022-07-26T17:01:21.401" v="771" actId="26606"/>
          <ac:spMkLst>
            <pc:docMk/>
            <pc:sldMk cId="682574820" sldId="265"/>
            <ac:spMk id="3083" creationId="{04357C93-F0CB-4A1C-8F77-4E9063789819}"/>
          </ac:spMkLst>
        </pc:spChg>
        <pc:spChg chg="add">
          <ac:chgData name="Roman Zhigalov" userId="1f97e9fdf7779aa5" providerId="LiveId" clId="{DB30386D-BDDD-41CC-B493-A38026F4D533}" dt="2022-07-26T17:01:21.401" v="771" actId="26606"/>
          <ac:spMkLst>
            <pc:docMk/>
            <pc:sldMk cId="682574820" sldId="265"/>
            <ac:spMk id="3085" creationId="{90F533E9-6690-41A8-A372-4C6C622D028D}"/>
          </ac:spMkLst>
        </pc:spChg>
        <pc:picChg chg="add mod">
          <ac:chgData name="Roman Zhigalov" userId="1f97e9fdf7779aa5" providerId="LiveId" clId="{DB30386D-BDDD-41CC-B493-A38026F4D533}" dt="2022-07-26T17:01:21.401" v="771" actId="26606"/>
          <ac:picMkLst>
            <pc:docMk/>
            <pc:sldMk cId="682574820" sldId="265"/>
            <ac:picMk id="3074" creationId="{DD143E03-1A0E-D980-8B1F-4C6DA9D42F5F}"/>
          </ac:picMkLst>
        </pc:picChg>
      </pc:sldChg>
      <pc:sldChg chg="new del">
        <pc:chgData name="Roman Zhigalov" userId="1f97e9fdf7779aa5" providerId="LiveId" clId="{DB30386D-BDDD-41CC-B493-A38026F4D533}" dt="2022-07-26T17:00:45.809" v="737" actId="680"/>
        <pc:sldMkLst>
          <pc:docMk/>
          <pc:sldMk cId="1685458436" sldId="265"/>
        </pc:sldMkLst>
      </pc:sldChg>
      <pc:sldChg chg="addSp delSp modSp new mod setBg">
        <pc:chgData name="Roman Zhigalov" userId="1f97e9fdf7779aa5" providerId="LiveId" clId="{DB30386D-BDDD-41CC-B493-A38026F4D533}" dt="2022-07-26T17:02:31.144" v="813" actId="26606"/>
        <pc:sldMkLst>
          <pc:docMk/>
          <pc:sldMk cId="2618611240" sldId="266"/>
        </pc:sldMkLst>
        <pc:spChg chg="mod">
          <ac:chgData name="Roman Zhigalov" userId="1f97e9fdf7779aa5" providerId="LiveId" clId="{DB30386D-BDDD-41CC-B493-A38026F4D533}" dt="2022-07-26T17:02:31.144" v="813" actId="26606"/>
          <ac:spMkLst>
            <pc:docMk/>
            <pc:sldMk cId="2618611240" sldId="266"/>
            <ac:spMk id="2" creationId="{C16AB977-FB8A-6F51-7D05-6F568772EB62}"/>
          </ac:spMkLst>
        </pc:spChg>
        <pc:spChg chg="del">
          <ac:chgData name="Roman Zhigalov" userId="1f97e9fdf7779aa5" providerId="LiveId" clId="{DB30386D-BDDD-41CC-B493-A38026F4D533}" dt="2022-07-26T17:02:21.933" v="773" actId="22"/>
          <ac:spMkLst>
            <pc:docMk/>
            <pc:sldMk cId="2618611240" sldId="266"/>
            <ac:spMk id="3" creationId="{C03690FA-67D7-E631-DF8B-3E880D15A8CD}"/>
          </ac:spMkLst>
        </pc:spChg>
        <pc:spChg chg="add">
          <ac:chgData name="Roman Zhigalov" userId="1f97e9fdf7779aa5" providerId="LiveId" clId="{DB30386D-BDDD-41CC-B493-A38026F4D533}" dt="2022-07-26T17:02:31.144" v="813" actId="26606"/>
          <ac:spMkLst>
            <pc:docMk/>
            <pc:sldMk cId="2618611240" sldId="266"/>
            <ac:spMk id="10" creationId="{BA79A7CF-01AF-4178-9369-94E0C90EB046}"/>
          </ac:spMkLst>
        </pc:spChg>
        <pc:spChg chg="add">
          <ac:chgData name="Roman Zhigalov" userId="1f97e9fdf7779aa5" providerId="LiveId" clId="{DB30386D-BDDD-41CC-B493-A38026F4D533}" dt="2022-07-26T17:02:31.144" v="813" actId="26606"/>
          <ac:spMkLst>
            <pc:docMk/>
            <pc:sldMk cId="2618611240" sldId="266"/>
            <ac:spMk id="12" creationId="{99413ED5-9ED4-4772-BCE4-2BCAE6B12E35}"/>
          </ac:spMkLst>
        </pc:spChg>
        <pc:spChg chg="add">
          <ac:chgData name="Roman Zhigalov" userId="1f97e9fdf7779aa5" providerId="LiveId" clId="{DB30386D-BDDD-41CC-B493-A38026F4D533}" dt="2022-07-26T17:02:31.144" v="813" actId="26606"/>
          <ac:spMkLst>
            <pc:docMk/>
            <pc:sldMk cId="2618611240" sldId="266"/>
            <ac:spMk id="14" creationId="{04357C93-F0CB-4A1C-8F77-4E9063789819}"/>
          </ac:spMkLst>
        </pc:spChg>
        <pc:spChg chg="add">
          <ac:chgData name="Roman Zhigalov" userId="1f97e9fdf7779aa5" providerId="LiveId" clId="{DB30386D-BDDD-41CC-B493-A38026F4D533}" dt="2022-07-26T17:02:31.144" v="813" actId="26606"/>
          <ac:spMkLst>
            <pc:docMk/>
            <pc:sldMk cId="2618611240" sldId="266"/>
            <ac:spMk id="16" creationId="{90F533E9-6690-41A8-A372-4C6C622D028D}"/>
          </ac:spMkLst>
        </pc:spChg>
        <pc:picChg chg="add mod ord">
          <ac:chgData name="Roman Zhigalov" userId="1f97e9fdf7779aa5" providerId="LiveId" clId="{DB30386D-BDDD-41CC-B493-A38026F4D533}" dt="2022-07-26T17:02:31.144" v="813" actId="26606"/>
          <ac:picMkLst>
            <pc:docMk/>
            <pc:sldMk cId="2618611240" sldId="266"/>
            <ac:picMk id="5" creationId="{4D207B34-7B6B-2B66-D207-641BF1450147}"/>
          </ac:picMkLst>
        </pc:picChg>
      </pc:sldChg>
      <pc:sldChg chg="addSp delSp modSp new mod setBg">
        <pc:chgData name="Roman Zhigalov" userId="1f97e9fdf7779aa5" providerId="LiveId" clId="{DB30386D-BDDD-41CC-B493-A38026F4D533}" dt="2022-07-26T17:04:58.833" v="837" actId="26606"/>
        <pc:sldMkLst>
          <pc:docMk/>
          <pc:sldMk cId="3920751826" sldId="267"/>
        </pc:sldMkLst>
        <pc:spChg chg="mod">
          <ac:chgData name="Roman Zhigalov" userId="1f97e9fdf7779aa5" providerId="LiveId" clId="{DB30386D-BDDD-41CC-B493-A38026F4D533}" dt="2022-07-26T17:04:58.833" v="837" actId="26606"/>
          <ac:spMkLst>
            <pc:docMk/>
            <pc:sldMk cId="3920751826" sldId="267"/>
            <ac:spMk id="2" creationId="{9BC27E8B-B017-41F6-CBF5-94D980EEC9CE}"/>
          </ac:spMkLst>
        </pc:spChg>
        <pc:spChg chg="del">
          <ac:chgData name="Roman Zhigalov" userId="1f97e9fdf7779aa5" providerId="LiveId" clId="{DB30386D-BDDD-41CC-B493-A38026F4D533}" dt="2022-07-26T17:04:47.634" v="836"/>
          <ac:spMkLst>
            <pc:docMk/>
            <pc:sldMk cId="3920751826" sldId="267"/>
            <ac:spMk id="3" creationId="{CA549977-35FA-FC82-DBF7-75EFB5636B2F}"/>
          </ac:spMkLst>
        </pc:spChg>
        <pc:spChg chg="mod">
          <ac:chgData name="Roman Zhigalov" userId="1f97e9fdf7779aa5" providerId="LiveId" clId="{DB30386D-BDDD-41CC-B493-A38026F4D533}" dt="2022-07-26T17:04:58.833" v="837" actId="26606"/>
          <ac:spMkLst>
            <pc:docMk/>
            <pc:sldMk cId="3920751826" sldId="267"/>
            <ac:spMk id="4" creationId="{CF914EBF-C4FB-4D65-7533-82C51F56B866}"/>
          </ac:spMkLst>
        </pc:spChg>
        <pc:spChg chg="add">
          <ac:chgData name="Roman Zhigalov" userId="1f97e9fdf7779aa5" providerId="LiveId" clId="{DB30386D-BDDD-41CC-B493-A38026F4D533}" dt="2022-07-26T17:04:58.833" v="837" actId="26606"/>
          <ac:spMkLst>
            <pc:docMk/>
            <pc:sldMk cId="3920751826" sldId="267"/>
            <ac:spMk id="4103" creationId="{201CC55D-ED54-4C5C-95E6-10947BD1103B}"/>
          </ac:spMkLst>
        </pc:spChg>
        <pc:spChg chg="add">
          <ac:chgData name="Roman Zhigalov" userId="1f97e9fdf7779aa5" providerId="LiveId" clId="{DB30386D-BDDD-41CC-B493-A38026F4D533}" dt="2022-07-26T17:04:58.833" v="837" actId="26606"/>
          <ac:spMkLst>
            <pc:docMk/>
            <pc:sldMk cId="3920751826" sldId="267"/>
            <ac:spMk id="4109" creationId="{3873B707-463F-40B0-8227-E8CC6C67EB25}"/>
          </ac:spMkLst>
        </pc:spChg>
        <pc:spChg chg="add">
          <ac:chgData name="Roman Zhigalov" userId="1f97e9fdf7779aa5" providerId="LiveId" clId="{DB30386D-BDDD-41CC-B493-A38026F4D533}" dt="2022-07-26T17:04:58.833" v="837" actId="26606"/>
          <ac:spMkLst>
            <pc:docMk/>
            <pc:sldMk cId="3920751826" sldId="267"/>
            <ac:spMk id="4111" creationId="{C13237C8-E62C-4F0D-A318-BD6FB6C2D138}"/>
          </ac:spMkLst>
        </pc:spChg>
        <pc:spChg chg="add">
          <ac:chgData name="Roman Zhigalov" userId="1f97e9fdf7779aa5" providerId="LiveId" clId="{DB30386D-BDDD-41CC-B493-A38026F4D533}" dt="2022-07-26T17:04:58.833" v="837" actId="26606"/>
          <ac:spMkLst>
            <pc:docMk/>
            <pc:sldMk cId="3920751826" sldId="267"/>
            <ac:spMk id="4113" creationId="{19C9EAEA-39D0-4B0E-A0EB-51E7B26740B1}"/>
          </ac:spMkLst>
        </pc:spChg>
        <pc:grpChg chg="add">
          <ac:chgData name="Roman Zhigalov" userId="1f97e9fdf7779aa5" providerId="LiveId" clId="{DB30386D-BDDD-41CC-B493-A38026F4D533}" dt="2022-07-26T17:04:58.833" v="837" actId="26606"/>
          <ac:grpSpMkLst>
            <pc:docMk/>
            <pc:sldMk cId="3920751826" sldId="267"/>
            <ac:grpSpMk id="4105" creationId="{1DE889C7-FAD6-4397-98E2-05D503484459}"/>
          </ac:grpSpMkLst>
        </pc:grpChg>
        <pc:picChg chg="add mod">
          <ac:chgData name="Roman Zhigalov" userId="1f97e9fdf7779aa5" providerId="LiveId" clId="{DB30386D-BDDD-41CC-B493-A38026F4D533}" dt="2022-07-26T17:04:58.833" v="837" actId="26606"/>
          <ac:picMkLst>
            <pc:docMk/>
            <pc:sldMk cId="3920751826" sldId="267"/>
            <ac:picMk id="4098" creationId="{DF926755-4F70-35C2-1EE8-31E492FCA9DF}"/>
          </ac:picMkLst>
        </pc:picChg>
      </pc:sldChg>
      <pc:sldChg chg="addSp modSp new mod setBg">
        <pc:chgData name="Roman Zhigalov" userId="1f97e9fdf7779aa5" providerId="LiveId" clId="{DB30386D-BDDD-41CC-B493-A38026F4D533}" dt="2022-07-26T17:05:14.329" v="848" actId="26606"/>
        <pc:sldMkLst>
          <pc:docMk/>
          <pc:sldMk cId="2444453768" sldId="268"/>
        </pc:sldMkLst>
        <pc:spChg chg="mod">
          <ac:chgData name="Roman Zhigalov" userId="1f97e9fdf7779aa5" providerId="LiveId" clId="{DB30386D-BDDD-41CC-B493-A38026F4D533}" dt="2022-07-26T17:05:14.329" v="848" actId="26606"/>
          <ac:spMkLst>
            <pc:docMk/>
            <pc:sldMk cId="2444453768" sldId="268"/>
            <ac:spMk id="2" creationId="{D1019AF1-4585-374E-2718-2F27FDC0DEC9}"/>
          </ac:spMkLst>
        </pc:spChg>
        <pc:spChg chg="mod">
          <ac:chgData name="Roman Zhigalov" userId="1f97e9fdf7779aa5" providerId="LiveId" clId="{DB30386D-BDDD-41CC-B493-A38026F4D533}" dt="2022-07-26T17:05:14.329" v="848" actId="26606"/>
          <ac:spMkLst>
            <pc:docMk/>
            <pc:sldMk cId="2444453768" sldId="268"/>
            <ac:spMk id="3" creationId="{EDC3EED7-88E1-6450-348C-01D9FAF599DC}"/>
          </ac:spMkLst>
        </pc:spChg>
        <pc:spChg chg="add">
          <ac:chgData name="Roman Zhigalov" userId="1f97e9fdf7779aa5" providerId="LiveId" clId="{DB30386D-BDDD-41CC-B493-A38026F4D533}" dt="2022-07-26T17:05:14.329" v="848" actId="26606"/>
          <ac:spMkLst>
            <pc:docMk/>
            <pc:sldMk cId="2444453768" sldId="268"/>
            <ac:spMk id="8" creationId="{4522B21E-B2B9-4C72-9A71-C87EFD137480}"/>
          </ac:spMkLst>
        </pc:spChg>
        <pc:spChg chg="add">
          <ac:chgData name="Roman Zhigalov" userId="1f97e9fdf7779aa5" providerId="LiveId" clId="{DB30386D-BDDD-41CC-B493-A38026F4D533}" dt="2022-07-26T17:05:14.329" v="848" actId="26606"/>
          <ac:spMkLst>
            <pc:docMk/>
            <pc:sldMk cId="2444453768" sldId="268"/>
            <ac:spMk id="10" creationId="{5EB7D2A2-F448-44D4-938C-DC84CBCB3B1E}"/>
          </ac:spMkLst>
        </pc:spChg>
        <pc:spChg chg="add">
          <ac:chgData name="Roman Zhigalov" userId="1f97e9fdf7779aa5" providerId="LiveId" clId="{DB30386D-BDDD-41CC-B493-A38026F4D533}" dt="2022-07-26T17:05:14.329" v="848" actId="26606"/>
          <ac:spMkLst>
            <pc:docMk/>
            <pc:sldMk cId="2444453768" sldId="268"/>
            <ac:spMk id="12" creationId="{871AEA07-1E14-44B4-8E55-64EF049CD66F}"/>
          </ac:spMkLst>
        </pc:spChg>
        <pc:cxnChg chg="add">
          <ac:chgData name="Roman Zhigalov" userId="1f97e9fdf7779aa5" providerId="LiveId" clId="{DB30386D-BDDD-41CC-B493-A38026F4D533}" dt="2022-07-26T17:05:14.329" v="848" actId="26606"/>
          <ac:cxnSpMkLst>
            <pc:docMk/>
            <pc:sldMk cId="2444453768" sldId="268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DB30386D-BDDD-41CC-B493-A38026F4D533}" dt="2022-07-26T17:08:18.898" v="944" actId="26606"/>
        <pc:sldMkLst>
          <pc:docMk/>
          <pc:sldMk cId="1864449338" sldId="269"/>
        </pc:sldMkLst>
        <pc:spChg chg="mod">
          <ac:chgData name="Roman Zhigalov" userId="1f97e9fdf7779aa5" providerId="LiveId" clId="{DB30386D-BDDD-41CC-B493-A38026F4D533}" dt="2022-07-26T17:08:18.898" v="944" actId="26606"/>
          <ac:spMkLst>
            <pc:docMk/>
            <pc:sldMk cId="1864449338" sldId="269"/>
            <ac:spMk id="2" creationId="{2B9CC3BC-0842-0A4E-5320-F33CBFAAEE22}"/>
          </ac:spMkLst>
        </pc:spChg>
        <pc:spChg chg="del">
          <ac:chgData name="Roman Zhigalov" userId="1f97e9fdf7779aa5" providerId="LiveId" clId="{DB30386D-BDDD-41CC-B493-A38026F4D533}" dt="2022-07-26T17:07:42.598" v="878" actId="1032"/>
          <ac:spMkLst>
            <pc:docMk/>
            <pc:sldMk cId="1864449338" sldId="269"/>
            <ac:spMk id="3" creationId="{DA852DF3-35D6-212E-931E-042A40D99A33}"/>
          </ac:spMkLst>
        </pc:spChg>
        <pc:spChg chg="add">
          <ac:chgData name="Roman Zhigalov" userId="1f97e9fdf7779aa5" providerId="LiveId" clId="{DB30386D-BDDD-41CC-B493-A38026F4D533}" dt="2022-07-26T17:08:18.898" v="944" actId="26606"/>
          <ac:spMkLst>
            <pc:docMk/>
            <pc:sldMk cId="1864449338" sldId="269"/>
            <ac:spMk id="9" creationId="{2E442304-DDBD-4F7B-8017-36BCC863FB40}"/>
          </ac:spMkLst>
        </pc:spChg>
        <pc:spChg chg="add">
          <ac:chgData name="Roman Zhigalov" userId="1f97e9fdf7779aa5" providerId="LiveId" clId="{DB30386D-BDDD-41CC-B493-A38026F4D533}" dt="2022-07-26T17:08:18.898" v="944" actId="26606"/>
          <ac:spMkLst>
            <pc:docMk/>
            <pc:sldMk cId="1864449338" sldId="269"/>
            <ac:spMk id="11" creationId="{5E107275-3853-46FD-A241-DE4355A42675}"/>
          </ac:spMkLst>
        </pc:spChg>
        <pc:graphicFrameChg chg="add mod modGraphic">
          <ac:chgData name="Roman Zhigalov" userId="1f97e9fdf7779aa5" providerId="LiveId" clId="{DB30386D-BDDD-41CC-B493-A38026F4D533}" dt="2022-07-26T17:08:18.898" v="944" actId="26606"/>
          <ac:graphicFrameMkLst>
            <pc:docMk/>
            <pc:sldMk cId="1864449338" sldId="269"/>
            <ac:graphicFrameMk id="4" creationId="{7E5DA846-4667-3017-A1D2-09F795D8871E}"/>
          </ac:graphicFrameMkLst>
        </pc:graphicFrameChg>
      </pc:sldChg>
      <pc:sldChg chg="addSp delSp modSp new mod setBg">
        <pc:chgData name="Roman Zhigalov" userId="1f97e9fdf7779aa5" providerId="LiveId" clId="{DB30386D-BDDD-41CC-B493-A38026F4D533}" dt="2022-07-26T17:10:20.724" v="966" actId="26606"/>
        <pc:sldMkLst>
          <pc:docMk/>
          <pc:sldMk cId="1998966397" sldId="270"/>
        </pc:sldMkLst>
        <pc:spChg chg="mod">
          <ac:chgData name="Roman Zhigalov" userId="1f97e9fdf7779aa5" providerId="LiveId" clId="{DB30386D-BDDD-41CC-B493-A38026F4D533}" dt="2022-07-26T17:10:20.724" v="966" actId="26606"/>
          <ac:spMkLst>
            <pc:docMk/>
            <pc:sldMk cId="1998966397" sldId="270"/>
            <ac:spMk id="2" creationId="{7239173F-7B82-0C05-FF77-D444C620DF82}"/>
          </ac:spMkLst>
        </pc:spChg>
        <pc:spChg chg="del">
          <ac:chgData name="Roman Zhigalov" userId="1f97e9fdf7779aa5" providerId="LiveId" clId="{DB30386D-BDDD-41CC-B493-A38026F4D533}" dt="2022-07-26T17:10:04.736" v="946"/>
          <ac:spMkLst>
            <pc:docMk/>
            <pc:sldMk cId="1998966397" sldId="270"/>
            <ac:spMk id="3" creationId="{D9D33606-7E10-5DFB-6CCF-159E83F2963D}"/>
          </ac:spMkLst>
        </pc:spChg>
        <pc:spChg chg="add del">
          <ac:chgData name="Roman Zhigalov" userId="1f97e9fdf7779aa5" providerId="LiveId" clId="{DB30386D-BDDD-41CC-B493-A38026F4D533}" dt="2022-07-26T17:10:20.724" v="966" actId="26606"/>
          <ac:spMkLst>
            <pc:docMk/>
            <pc:sldMk cId="1998966397" sldId="270"/>
            <ac:spMk id="9" creationId="{665DBBEF-238B-476B-96AB-8AAC3224ECEA}"/>
          </ac:spMkLst>
        </pc:spChg>
        <pc:spChg chg="add del">
          <ac:chgData name="Roman Zhigalov" userId="1f97e9fdf7779aa5" providerId="LiveId" clId="{DB30386D-BDDD-41CC-B493-A38026F4D533}" dt="2022-07-26T17:10:20.724" v="966" actId="26606"/>
          <ac:spMkLst>
            <pc:docMk/>
            <pc:sldMk cId="1998966397" sldId="270"/>
            <ac:spMk id="11" creationId="{3FCFB1DE-0B7E-48CC-BA90-B2AB0889F9D6}"/>
          </ac:spMkLst>
        </pc:spChg>
        <pc:spChg chg="add">
          <ac:chgData name="Roman Zhigalov" userId="1f97e9fdf7779aa5" providerId="LiveId" clId="{DB30386D-BDDD-41CC-B493-A38026F4D533}" dt="2022-07-26T17:10:20.724" v="966" actId="26606"/>
          <ac:spMkLst>
            <pc:docMk/>
            <pc:sldMk cId="1998966397" sldId="270"/>
            <ac:spMk id="16" creationId="{BA79A7CF-01AF-4178-9369-94E0C90EB046}"/>
          </ac:spMkLst>
        </pc:spChg>
        <pc:spChg chg="add">
          <ac:chgData name="Roman Zhigalov" userId="1f97e9fdf7779aa5" providerId="LiveId" clId="{DB30386D-BDDD-41CC-B493-A38026F4D533}" dt="2022-07-26T17:10:20.724" v="966" actId="26606"/>
          <ac:spMkLst>
            <pc:docMk/>
            <pc:sldMk cId="1998966397" sldId="270"/>
            <ac:spMk id="18" creationId="{99413ED5-9ED4-4772-BCE4-2BCAE6B12E35}"/>
          </ac:spMkLst>
        </pc:spChg>
        <pc:spChg chg="add">
          <ac:chgData name="Roman Zhigalov" userId="1f97e9fdf7779aa5" providerId="LiveId" clId="{DB30386D-BDDD-41CC-B493-A38026F4D533}" dt="2022-07-26T17:10:20.724" v="966" actId="26606"/>
          <ac:spMkLst>
            <pc:docMk/>
            <pc:sldMk cId="1998966397" sldId="270"/>
            <ac:spMk id="20" creationId="{04357C93-F0CB-4A1C-8F77-4E9063789819}"/>
          </ac:spMkLst>
        </pc:spChg>
        <pc:spChg chg="add">
          <ac:chgData name="Roman Zhigalov" userId="1f97e9fdf7779aa5" providerId="LiveId" clId="{DB30386D-BDDD-41CC-B493-A38026F4D533}" dt="2022-07-26T17:10:20.724" v="966" actId="26606"/>
          <ac:spMkLst>
            <pc:docMk/>
            <pc:sldMk cId="1998966397" sldId="270"/>
            <ac:spMk id="22" creationId="{90F533E9-6690-41A8-A372-4C6C622D028D}"/>
          </ac:spMkLst>
        </pc:spChg>
        <pc:picChg chg="add mod">
          <ac:chgData name="Roman Zhigalov" userId="1f97e9fdf7779aa5" providerId="LiveId" clId="{DB30386D-BDDD-41CC-B493-A38026F4D533}" dt="2022-07-26T17:10:20.724" v="966" actId="26606"/>
          <ac:picMkLst>
            <pc:docMk/>
            <pc:sldMk cId="1998966397" sldId="270"/>
            <ac:picMk id="4" creationId="{927A47C6-559B-2E3A-B493-803B5A3FA392}"/>
          </ac:picMkLst>
        </pc:picChg>
      </pc:sldChg>
      <pc:sldChg chg="addSp delSp modSp new mod setBg">
        <pc:chgData name="Roman Zhigalov" userId="1f97e9fdf7779aa5" providerId="LiveId" clId="{DB30386D-BDDD-41CC-B493-A38026F4D533}" dt="2022-07-26T17:12:33.396" v="1033" actId="26606"/>
        <pc:sldMkLst>
          <pc:docMk/>
          <pc:sldMk cId="3905664582" sldId="271"/>
        </pc:sldMkLst>
        <pc:spChg chg="mod">
          <ac:chgData name="Roman Zhigalov" userId="1f97e9fdf7779aa5" providerId="LiveId" clId="{DB30386D-BDDD-41CC-B493-A38026F4D533}" dt="2022-07-26T17:12:33.396" v="1033" actId="26606"/>
          <ac:spMkLst>
            <pc:docMk/>
            <pc:sldMk cId="3905664582" sldId="271"/>
            <ac:spMk id="2" creationId="{D75218E3-331E-1FCC-D058-84AA83C0B7E1}"/>
          </ac:spMkLst>
        </pc:spChg>
        <pc:spChg chg="del">
          <ac:chgData name="Roman Zhigalov" userId="1f97e9fdf7779aa5" providerId="LiveId" clId="{DB30386D-BDDD-41CC-B493-A38026F4D533}" dt="2022-07-26T17:12:14.919" v="1030"/>
          <ac:spMkLst>
            <pc:docMk/>
            <pc:sldMk cId="3905664582" sldId="271"/>
            <ac:spMk id="3" creationId="{C00C8111-6DCE-C39F-BF12-5A4977AD4505}"/>
          </ac:spMkLst>
        </pc:spChg>
        <pc:spChg chg="add del">
          <ac:chgData name="Roman Zhigalov" userId="1f97e9fdf7779aa5" providerId="LiveId" clId="{DB30386D-BDDD-41CC-B493-A38026F4D533}" dt="2022-07-26T17:12:33.396" v="1033" actId="26606"/>
          <ac:spMkLst>
            <pc:docMk/>
            <pc:sldMk cId="3905664582" sldId="271"/>
            <ac:spMk id="9" creationId="{9B7AD9F6-8CE7-4299-8FC6-328F4DCD3FF9}"/>
          </ac:spMkLst>
        </pc:spChg>
        <pc:spChg chg="add del">
          <ac:chgData name="Roman Zhigalov" userId="1f97e9fdf7779aa5" providerId="LiveId" clId="{DB30386D-BDDD-41CC-B493-A38026F4D533}" dt="2022-07-26T17:12:33.396" v="1033" actId="26606"/>
          <ac:spMkLst>
            <pc:docMk/>
            <pc:sldMk cId="3905664582" sldId="271"/>
            <ac:spMk id="11" creationId="{F49775AF-8896-43EE-92C6-83497D6DC56F}"/>
          </ac:spMkLst>
        </pc:spChg>
        <pc:spChg chg="add">
          <ac:chgData name="Roman Zhigalov" userId="1f97e9fdf7779aa5" providerId="LiveId" clId="{DB30386D-BDDD-41CC-B493-A38026F4D533}" dt="2022-07-26T17:12:33.396" v="1033" actId="26606"/>
          <ac:spMkLst>
            <pc:docMk/>
            <pc:sldMk cId="3905664582" sldId="271"/>
            <ac:spMk id="16" creationId="{71FC7D98-7B8B-402A-90FC-F027482F2142}"/>
          </ac:spMkLst>
        </pc:spChg>
        <pc:spChg chg="add">
          <ac:chgData name="Roman Zhigalov" userId="1f97e9fdf7779aa5" providerId="LiveId" clId="{DB30386D-BDDD-41CC-B493-A38026F4D533}" dt="2022-07-26T17:12:33.396" v="1033" actId="26606"/>
          <ac:spMkLst>
            <pc:docMk/>
            <pc:sldMk cId="3905664582" sldId="271"/>
            <ac:spMk id="18" creationId="{AD7356EA-285B-4E5D-8FEC-104659A4FD2C}"/>
          </ac:spMkLst>
        </pc:spChg>
        <pc:picChg chg="add mod">
          <ac:chgData name="Roman Zhigalov" userId="1f97e9fdf7779aa5" providerId="LiveId" clId="{DB30386D-BDDD-41CC-B493-A38026F4D533}" dt="2022-07-26T17:12:33.396" v="1033" actId="26606"/>
          <ac:picMkLst>
            <pc:docMk/>
            <pc:sldMk cId="3905664582" sldId="271"/>
            <ac:picMk id="4" creationId="{C07A5BA4-5B9B-3CBF-B5CA-18F65B1B72C6}"/>
          </ac:picMkLst>
        </pc:picChg>
      </pc:sldChg>
      <pc:sldChg chg="addSp delSp modSp new mod setBg modClrScheme chgLayout">
        <pc:chgData name="Roman Zhigalov" userId="1f97e9fdf7779aa5" providerId="LiveId" clId="{DB30386D-BDDD-41CC-B493-A38026F4D533}" dt="2022-07-26T17:14:03.780" v="1054" actId="27614"/>
        <pc:sldMkLst>
          <pc:docMk/>
          <pc:sldMk cId="1269076090" sldId="272"/>
        </pc:sldMkLst>
        <pc:spChg chg="mod ord">
          <ac:chgData name="Roman Zhigalov" userId="1f97e9fdf7779aa5" providerId="LiveId" clId="{DB30386D-BDDD-41CC-B493-A38026F4D533}" dt="2022-07-26T17:14:01.179" v="1053" actId="26606"/>
          <ac:spMkLst>
            <pc:docMk/>
            <pc:sldMk cId="1269076090" sldId="272"/>
            <ac:spMk id="2" creationId="{9D667412-7C2D-9062-7A9A-59ED7538B9E8}"/>
          </ac:spMkLst>
        </pc:spChg>
        <pc:spChg chg="del">
          <ac:chgData name="Roman Zhigalov" userId="1f97e9fdf7779aa5" providerId="LiveId" clId="{DB30386D-BDDD-41CC-B493-A38026F4D533}" dt="2022-07-26T17:13:17.284" v="1035"/>
          <ac:spMkLst>
            <pc:docMk/>
            <pc:sldMk cId="1269076090" sldId="272"/>
            <ac:spMk id="3" creationId="{142E7CB7-C0F0-C6A8-C531-D090BDEFE4DC}"/>
          </ac:spMkLst>
        </pc:spChg>
        <pc:spChg chg="add del mod ord">
          <ac:chgData name="Roman Zhigalov" userId="1f97e9fdf7779aa5" providerId="LiveId" clId="{DB30386D-BDDD-41CC-B493-A38026F4D533}" dt="2022-07-26T17:13:52.353" v="1046"/>
          <ac:spMkLst>
            <pc:docMk/>
            <pc:sldMk cId="1269076090" sldId="272"/>
            <ac:spMk id="5" creationId="{6626D0CE-5116-F2A7-ACF4-0753AC703E3F}"/>
          </ac:spMkLst>
        </pc:spChg>
        <pc:spChg chg="add del">
          <ac:chgData name="Roman Zhigalov" userId="1f97e9fdf7779aa5" providerId="LiveId" clId="{DB30386D-BDDD-41CC-B493-A38026F4D533}" dt="2022-07-26T17:13:28.752" v="1044" actId="26606"/>
          <ac:spMkLst>
            <pc:docMk/>
            <pc:sldMk cId="1269076090" sldId="272"/>
            <ac:spMk id="8" creationId="{243D1F63-94C1-3458-AA53-BAB031187ACB}"/>
          </ac:spMkLst>
        </pc:spChg>
        <pc:spChg chg="add del">
          <ac:chgData name="Roman Zhigalov" userId="1f97e9fdf7779aa5" providerId="LiveId" clId="{DB30386D-BDDD-41CC-B493-A38026F4D533}" dt="2022-07-26T17:13:28.752" v="1044" actId="26606"/>
          <ac:spMkLst>
            <pc:docMk/>
            <pc:sldMk cId="1269076090" sldId="272"/>
            <ac:spMk id="11" creationId="{A8908DB7-C3A6-4FCB-9820-CEE02B398C4A}"/>
          </ac:spMkLst>
        </pc:spChg>
        <pc:spChg chg="add del">
          <ac:chgData name="Roman Zhigalov" userId="1f97e9fdf7779aa5" providerId="LiveId" clId="{DB30386D-BDDD-41CC-B493-A38026F4D533}" dt="2022-07-26T17:13:28.752" v="1044" actId="26606"/>
          <ac:spMkLst>
            <pc:docMk/>
            <pc:sldMk cId="1269076090" sldId="272"/>
            <ac:spMk id="13" creationId="{535742DD-1B16-4E9D-B715-0D74B4574A68}"/>
          </ac:spMkLst>
        </pc:spChg>
        <pc:spChg chg="add del">
          <ac:chgData name="Roman Zhigalov" userId="1f97e9fdf7779aa5" providerId="LiveId" clId="{DB30386D-BDDD-41CC-B493-A38026F4D533}" dt="2022-07-26T17:13:58.612" v="1048" actId="26606"/>
          <ac:spMkLst>
            <pc:docMk/>
            <pc:sldMk cId="1269076090" sldId="272"/>
            <ac:spMk id="5127" creationId="{53F29798-D584-4792-9B62-3F5F5C36D619}"/>
          </ac:spMkLst>
        </pc:spChg>
        <pc:spChg chg="add del">
          <ac:chgData name="Roman Zhigalov" userId="1f97e9fdf7779aa5" providerId="LiveId" clId="{DB30386D-BDDD-41CC-B493-A38026F4D533}" dt="2022-07-26T17:13:59.950" v="1050" actId="26606"/>
          <ac:spMkLst>
            <pc:docMk/>
            <pc:sldMk cId="1269076090" sldId="272"/>
            <ac:spMk id="5130" creationId="{823AC064-BC96-4F32-8AE1-B2FD38754823}"/>
          </ac:spMkLst>
        </pc:spChg>
        <pc:spChg chg="add del">
          <ac:chgData name="Roman Zhigalov" userId="1f97e9fdf7779aa5" providerId="LiveId" clId="{DB30386D-BDDD-41CC-B493-A38026F4D533}" dt="2022-07-26T17:14:01.163" v="1052" actId="26606"/>
          <ac:spMkLst>
            <pc:docMk/>
            <pc:sldMk cId="1269076090" sldId="272"/>
            <ac:spMk id="5133" creationId="{C4879EFC-8E62-4E00-973C-C45EE9EC676D}"/>
          </ac:spMkLst>
        </pc:spChg>
        <pc:spChg chg="add del">
          <ac:chgData name="Roman Zhigalov" userId="1f97e9fdf7779aa5" providerId="LiveId" clId="{DB30386D-BDDD-41CC-B493-A38026F4D533}" dt="2022-07-26T17:14:01.163" v="1052" actId="26606"/>
          <ac:spMkLst>
            <pc:docMk/>
            <pc:sldMk cId="1269076090" sldId="272"/>
            <ac:spMk id="5134" creationId="{D6A9C53F-5F90-40A5-8C85-5412D39C8C68}"/>
          </ac:spMkLst>
        </pc:spChg>
        <pc:spChg chg="add">
          <ac:chgData name="Roman Zhigalov" userId="1f97e9fdf7779aa5" providerId="LiveId" clId="{DB30386D-BDDD-41CC-B493-A38026F4D533}" dt="2022-07-26T17:14:01.179" v="1053" actId="26606"/>
          <ac:spMkLst>
            <pc:docMk/>
            <pc:sldMk cId="1269076090" sldId="272"/>
            <ac:spMk id="5136" creationId="{823AC064-BC96-4F32-8AE1-B2FD38754823}"/>
          </ac:spMkLst>
        </pc:spChg>
        <pc:picChg chg="add mod ord">
          <ac:chgData name="Roman Zhigalov" userId="1f97e9fdf7779aa5" providerId="LiveId" clId="{DB30386D-BDDD-41CC-B493-A38026F4D533}" dt="2022-07-26T17:14:03.780" v="1054" actId="27614"/>
          <ac:picMkLst>
            <pc:docMk/>
            <pc:sldMk cId="1269076090" sldId="272"/>
            <ac:picMk id="4" creationId="{0345891B-6AFD-CE6B-FA54-4B45C725AD3E}"/>
          </ac:picMkLst>
        </pc:picChg>
        <pc:picChg chg="add mod">
          <ac:chgData name="Roman Zhigalov" userId="1f97e9fdf7779aa5" providerId="LiveId" clId="{DB30386D-BDDD-41CC-B493-A38026F4D533}" dt="2022-07-26T17:14:01.179" v="1053" actId="26606"/>
          <ac:picMkLst>
            <pc:docMk/>
            <pc:sldMk cId="1269076090" sldId="272"/>
            <ac:picMk id="5122" creationId="{D7EB9D55-ED3E-5E20-813B-65C6ED362D05}"/>
          </ac:picMkLst>
        </pc:picChg>
        <pc:cxnChg chg="add del">
          <ac:chgData name="Roman Zhigalov" userId="1f97e9fdf7779aa5" providerId="LiveId" clId="{DB30386D-BDDD-41CC-B493-A38026F4D533}" dt="2022-07-26T17:13:59.950" v="1050" actId="26606"/>
          <ac:cxnSpMkLst>
            <pc:docMk/>
            <pc:sldMk cId="1269076090" sldId="272"/>
            <ac:cxnSpMk id="5129" creationId="{7E7C77BC-7138-40B1-A15B-20F57A494629}"/>
          </ac:cxnSpMkLst>
        </pc:cxnChg>
        <pc:cxnChg chg="add del">
          <ac:chgData name="Roman Zhigalov" userId="1f97e9fdf7779aa5" providerId="LiveId" clId="{DB30386D-BDDD-41CC-B493-A38026F4D533}" dt="2022-07-26T17:13:59.950" v="1050" actId="26606"/>
          <ac:cxnSpMkLst>
            <pc:docMk/>
            <pc:sldMk cId="1269076090" sldId="272"/>
            <ac:cxnSpMk id="5131" creationId="{DB146403-F3D6-484B-B2ED-97F9565D0370}"/>
          </ac:cxnSpMkLst>
        </pc:cxnChg>
        <pc:cxnChg chg="add">
          <ac:chgData name="Roman Zhigalov" userId="1f97e9fdf7779aa5" providerId="LiveId" clId="{DB30386D-BDDD-41CC-B493-A38026F4D533}" dt="2022-07-26T17:14:01.179" v="1053" actId="26606"/>
          <ac:cxnSpMkLst>
            <pc:docMk/>
            <pc:sldMk cId="1269076090" sldId="272"/>
            <ac:cxnSpMk id="5137" creationId="{7E7C77BC-7138-40B1-A15B-20F57A494629}"/>
          </ac:cxnSpMkLst>
        </pc:cxnChg>
        <pc:cxnChg chg="add">
          <ac:chgData name="Roman Zhigalov" userId="1f97e9fdf7779aa5" providerId="LiveId" clId="{DB30386D-BDDD-41CC-B493-A38026F4D533}" dt="2022-07-26T17:14:01.179" v="1053" actId="26606"/>
          <ac:cxnSpMkLst>
            <pc:docMk/>
            <pc:sldMk cId="1269076090" sldId="272"/>
            <ac:cxnSpMk id="5138" creationId="{DB146403-F3D6-484B-B2ED-97F9565D0370}"/>
          </ac:cxnSpMkLst>
        </pc:cxnChg>
      </pc:sldChg>
      <pc:sldChg chg="addSp modSp new mod setBg">
        <pc:chgData name="Roman Zhigalov" userId="1f97e9fdf7779aa5" providerId="LiveId" clId="{DB30386D-BDDD-41CC-B493-A38026F4D533}" dt="2022-07-26T17:14:23.968" v="1099" actId="26606"/>
        <pc:sldMkLst>
          <pc:docMk/>
          <pc:sldMk cId="528234253" sldId="273"/>
        </pc:sldMkLst>
        <pc:spChg chg="mod">
          <ac:chgData name="Roman Zhigalov" userId="1f97e9fdf7779aa5" providerId="LiveId" clId="{DB30386D-BDDD-41CC-B493-A38026F4D533}" dt="2022-07-26T17:14:23.968" v="1099" actId="26606"/>
          <ac:spMkLst>
            <pc:docMk/>
            <pc:sldMk cId="528234253" sldId="273"/>
            <ac:spMk id="2" creationId="{0CA5814F-72EF-901B-81A1-6FF7B2E1FC6B}"/>
          </ac:spMkLst>
        </pc:spChg>
        <pc:spChg chg="mod">
          <ac:chgData name="Roman Zhigalov" userId="1f97e9fdf7779aa5" providerId="LiveId" clId="{DB30386D-BDDD-41CC-B493-A38026F4D533}" dt="2022-07-26T17:14:23.968" v="1099" actId="26606"/>
          <ac:spMkLst>
            <pc:docMk/>
            <pc:sldMk cId="528234253" sldId="273"/>
            <ac:spMk id="3" creationId="{EED86871-D9ED-0C4D-28D5-145D2BBF3AD6}"/>
          </ac:spMkLst>
        </pc:spChg>
        <pc:spChg chg="add">
          <ac:chgData name="Roman Zhigalov" userId="1f97e9fdf7779aa5" providerId="LiveId" clId="{DB30386D-BDDD-41CC-B493-A38026F4D533}" dt="2022-07-26T17:14:23.968" v="1099" actId="26606"/>
          <ac:spMkLst>
            <pc:docMk/>
            <pc:sldMk cId="528234253" sldId="273"/>
            <ac:spMk id="8" creationId="{4522B21E-B2B9-4C72-9A71-C87EFD137480}"/>
          </ac:spMkLst>
        </pc:spChg>
        <pc:spChg chg="add">
          <ac:chgData name="Roman Zhigalov" userId="1f97e9fdf7779aa5" providerId="LiveId" clId="{DB30386D-BDDD-41CC-B493-A38026F4D533}" dt="2022-07-26T17:14:23.968" v="1099" actId="26606"/>
          <ac:spMkLst>
            <pc:docMk/>
            <pc:sldMk cId="528234253" sldId="273"/>
            <ac:spMk id="10" creationId="{5EB7D2A2-F448-44D4-938C-DC84CBCB3B1E}"/>
          </ac:spMkLst>
        </pc:spChg>
        <pc:spChg chg="add">
          <ac:chgData name="Roman Zhigalov" userId="1f97e9fdf7779aa5" providerId="LiveId" clId="{DB30386D-BDDD-41CC-B493-A38026F4D533}" dt="2022-07-26T17:14:23.968" v="1099" actId="26606"/>
          <ac:spMkLst>
            <pc:docMk/>
            <pc:sldMk cId="528234253" sldId="273"/>
            <ac:spMk id="12" creationId="{871AEA07-1E14-44B4-8E55-64EF049CD66F}"/>
          </ac:spMkLst>
        </pc:spChg>
        <pc:cxnChg chg="add">
          <ac:chgData name="Roman Zhigalov" userId="1f97e9fdf7779aa5" providerId="LiveId" clId="{DB30386D-BDDD-41CC-B493-A38026F4D533}" dt="2022-07-26T17:14:23.968" v="1099" actId="26606"/>
          <ac:cxnSpMkLst>
            <pc:docMk/>
            <pc:sldMk cId="528234253" sldId="273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DB30386D-BDDD-41CC-B493-A38026F4D533}" dt="2022-07-26T17:18:08.037" v="1378" actId="26606"/>
        <pc:sldMkLst>
          <pc:docMk/>
          <pc:sldMk cId="1690170539" sldId="274"/>
        </pc:sldMkLst>
        <pc:spChg chg="mod">
          <ac:chgData name="Roman Zhigalov" userId="1f97e9fdf7779aa5" providerId="LiveId" clId="{DB30386D-BDDD-41CC-B493-A38026F4D533}" dt="2022-07-26T17:18:08.037" v="1378" actId="26606"/>
          <ac:spMkLst>
            <pc:docMk/>
            <pc:sldMk cId="1690170539" sldId="274"/>
            <ac:spMk id="2" creationId="{F70A520E-E458-E71C-0DF3-B7BE7C0F9D27}"/>
          </ac:spMkLst>
        </pc:spChg>
        <pc:spChg chg="mod">
          <ac:chgData name="Roman Zhigalov" userId="1f97e9fdf7779aa5" providerId="LiveId" clId="{DB30386D-BDDD-41CC-B493-A38026F4D533}" dt="2022-07-26T17:18:08.037" v="1378" actId="26606"/>
          <ac:spMkLst>
            <pc:docMk/>
            <pc:sldMk cId="1690170539" sldId="274"/>
            <ac:spMk id="3" creationId="{A774FF61-FA86-8FC8-BF73-3CEA8046D75E}"/>
          </ac:spMkLst>
        </pc:spChg>
        <pc:spChg chg="add">
          <ac:chgData name="Roman Zhigalov" userId="1f97e9fdf7779aa5" providerId="LiveId" clId="{DB30386D-BDDD-41CC-B493-A38026F4D533}" dt="2022-07-26T17:18:08.037" v="1378" actId="26606"/>
          <ac:spMkLst>
            <pc:docMk/>
            <pc:sldMk cId="1690170539" sldId="274"/>
            <ac:spMk id="8" creationId="{DBF61EA3-B236-439E-9C0B-340980D56BEE}"/>
          </ac:spMkLst>
        </pc:spChg>
        <pc:spChg chg="add">
          <ac:chgData name="Roman Zhigalov" userId="1f97e9fdf7779aa5" providerId="LiveId" clId="{DB30386D-BDDD-41CC-B493-A38026F4D533}" dt="2022-07-26T17:18:08.037" v="1378" actId="26606"/>
          <ac:spMkLst>
            <pc:docMk/>
            <pc:sldMk cId="1690170539" sldId="274"/>
            <ac:spMk id="14" creationId="{E659831F-0D9A-4C63-9EBB-8435B85A440F}"/>
          </ac:spMkLst>
        </pc:spChg>
        <pc:grpChg chg="add">
          <ac:chgData name="Roman Zhigalov" userId="1f97e9fdf7779aa5" providerId="LiveId" clId="{DB30386D-BDDD-41CC-B493-A38026F4D533}" dt="2022-07-26T17:18:08.037" v="1378" actId="26606"/>
          <ac:grpSpMkLst>
            <pc:docMk/>
            <pc:sldMk cId="1690170539" sldId="274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DB30386D-BDDD-41CC-B493-A38026F4D533}" dt="2022-07-26T17:21:11.775" v="1534" actId="26606"/>
        <pc:sldMkLst>
          <pc:docMk/>
          <pc:sldMk cId="2343565162" sldId="275"/>
        </pc:sldMkLst>
        <pc:spChg chg="mod">
          <ac:chgData name="Roman Zhigalov" userId="1f97e9fdf7779aa5" providerId="LiveId" clId="{DB30386D-BDDD-41CC-B493-A38026F4D533}" dt="2022-07-26T17:21:11.775" v="1534" actId="26606"/>
          <ac:spMkLst>
            <pc:docMk/>
            <pc:sldMk cId="2343565162" sldId="275"/>
            <ac:spMk id="2" creationId="{73573E4D-57A4-53E1-A66D-4B827BADB690}"/>
          </ac:spMkLst>
        </pc:spChg>
        <pc:spChg chg="del">
          <ac:chgData name="Roman Zhigalov" userId="1f97e9fdf7779aa5" providerId="LiveId" clId="{DB30386D-BDDD-41CC-B493-A38026F4D533}" dt="2022-07-26T17:19:03.996" v="1421" actId="1032"/>
          <ac:spMkLst>
            <pc:docMk/>
            <pc:sldMk cId="2343565162" sldId="275"/>
            <ac:spMk id="3" creationId="{E2CF011F-B609-6B4D-EDDD-47A7C1D2C531}"/>
          </ac:spMkLst>
        </pc:spChg>
        <pc:spChg chg="add">
          <ac:chgData name="Roman Zhigalov" userId="1f97e9fdf7779aa5" providerId="LiveId" clId="{DB30386D-BDDD-41CC-B493-A38026F4D533}" dt="2022-07-26T17:21:11.775" v="1534" actId="26606"/>
          <ac:spMkLst>
            <pc:docMk/>
            <pc:sldMk cId="2343565162" sldId="275"/>
            <ac:spMk id="9" creationId="{2E442304-DDBD-4F7B-8017-36BCC863FB40}"/>
          </ac:spMkLst>
        </pc:spChg>
        <pc:spChg chg="add">
          <ac:chgData name="Roman Zhigalov" userId="1f97e9fdf7779aa5" providerId="LiveId" clId="{DB30386D-BDDD-41CC-B493-A38026F4D533}" dt="2022-07-26T17:21:11.775" v="1534" actId="26606"/>
          <ac:spMkLst>
            <pc:docMk/>
            <pc:sldMk cId="2343565162" sldId="275"/>
            <ac:spMk id="11" creationId="{5E107275-3853-46FD-A241-DE4355A42675}"/>
          </ac:spMkLst>
        </pc:spChg>
        <pc:graphicFrameChg chg="add mod modGraphic">
          <ac:chgData name="Roman Zhigalov" userId="1f97e9fdf7779aa5" providerId="LiveId" clId="{DB30386D-BDDD-41CC-B493-A38026F4D533}" dt="2022-07-26T17:21:11.775" v="1534" actId="26606"/>
          <ac:graphicFrameMkLst>
            <pc:docMk/>
            <pc:sldMk cId="2343565162" sldId="275"/>
            <ac:graphicFrameMk id="4" creationId="{D339C504-3AF6-844B-343C-89A44537B264}"/>
          </ac:graphicFrameMkLst>
        </pc:graphicFrameChg>
      </pc:sldChg>
      <pc:sldChg chg="modSp new del mod">
        <pc:chgData name="Roman Zhigalov" userId="1f97e9fdf7779aa5" providerId="LiveId" clId="{DB30386D-BDDD-41CC-B493-A38026F4D533}" dt="2022-07-26T17:22:03.402" v="1577" actId="47"/>
        <pc:sldMkLst>
          <pc:docMk/>
          <pc:sldMk cId="3601531907" sldId="276"/>
        </pc:sldMkLst>
        <pc:spChg chg="mod">
          <ac:chgData name="Roman Zhigalov" userId="1f97e9fdf7779aa5" providerId="LiveId" clId="{DB30386D-BDDD-41CC-B493-A38026F4D533}" dt="2022-07-26T17:21:45.061" v="1576" actId="20577"/>
          <ac:spMkLst>
            <pc:docMk/>
            <pc:sldMk cId="3601531907" sldId="276"/>
            <ac:spMk id="2" creationId="{AE180989-EC07-C908-AB7C-6BEEEA60B03B}"/>
          </ac:spMkLst>
        </pc:spChg>
      </pc:sldChg>
      <pc:sldChg chg="addSp delSp modSp new mod setBg">
        <pc:chgData name="Roman Zhigalov" userId="1f97e9fdf7779aa5" providerId="LiveId" clId="{DB30386D-BDDD-41CC-B493-A38026F4D533}" dt="2022-07-26T17:24:41.818" v="1592" actId="26606"/>
        <pc:sldMkLst>
          <pc:docMk/>
          <pc:sldMk cId="4128225145" sldId="276"/>
        </pc:sldMkLst>
        <pc:spChg chg="mod">
          <ac:chgData name="Roman Zhigalov" userId="1f97e9fdf7779aa5" providerId="LiveId" clId="{DB30386D-BDDD-41CC-B493-A38026F4D533}" dt="2022-07-26T17:24:41.818" v="1592" actId="26606"/>
          <ac:spMkLst>
            <pc:docMk/>
            <pc:sldMk cId="4128225145" sldId="276"/>
            <ac:spMk id="2" creationId="{BA92FD4D-A592-7D3E-36F2-F2D5402F2A9A}"/>
          </ac:spMkLst>
        </pc:spChg>
        <pc:spChg chg="del">
          <ac:chgData name="Roman Zhigalov" userId="1f97e9fdf7779aa5" providerId="LiveId" clId="{DB30386D-BDDD-41CC-B493-A38026F4D533}" dt="2022-07-26T17:24:32.631" v="1587"/>
          <ac:spMkLst>
            <pc:docMk/>
            <pc:sldMk cId="4128225145" sldId="276"/>
            <ac:spMk id="3" creationId="{1ABF65EE-ACEA-3355-E149-9F73A487C3B8}"/>
          </ac:spMkLst>
        </pc:spChg>
        <pc:spChg chg="mod">
          <ac:chgData name="Roman Zhigalov" userId="1f97e9fdf7779aa5" providerId="LiveId" clId="{DB30386D-BDDD-41CC-B493-A38026F4D533}" dt="2022-07-26T17:24:41.818" v="1592" actId="26606"/>
          <ac:spMkLst>
            <pc:docMk/>
            <pc:sldMk cId="4128225145" sldId="276"/>
            <ac:spMk id="4" creationId="{53362D36-A15E-9785-A73F-0B50EFBFD8E8}"/>
          </ac:spMkLst>
        </pc:spChg>
        <pc:spChg chg="add del">
          <ac:chgData name="Roman Zhigalov" userId="1f97e9fdf7779aa5" providerId="LiveId" clId="{DB30386D-BDDD-41CC-B493-A38026F4D533}" dt="2022-07-26T17:24:41.800" v="1591" actId="26606"/>
          <ac:spMkLst>
            <pc:docMk/>
            <pc:sldMk cId="4128225145" sldId="276"/>
            <ac:spMk id="6151" creationId="{2B97F24A-32CE-4C1C-A50D-3016B394DCFB}"/>
          </ac:spMkLst>
        </pc:spChg>
        <pc:spChg chg="add del">
          <ac:chgData name="Roman Zhigalov" userId="1f97e9fdf7779aa5" providerId="LiveId" clId="{DB30386D-BDDD-41CC-B493-A38026F4D533}" dt="2022-07-26T17:24:41.800" v="1591" actId="26606"/>
          <ac:spMkLst>
            <pc:docMk/>
            <pc:sldMk cId="4128225145" sldId="276"/>
            <ac:spMk id="6153" creationId="{CD8B4F24-440B-49E9-B85D-733523DC064B}"/>
          </ac:spMkLst>
        </pc:spChg>
        <pc:spChg chg="add">
          <ac:chgData name="Roman Zhigalov" userId="1f97e9fdf7779aa5" providerId="LiveId" clId="{DB30386D-BDDD-41CC-B493-A38026F4D533}" dt="2022-07-26T17:24:41.818" v="1592" actId="26606"/>
          <ac:spMkLst>
            <pc:docMk/>
            <pc:sldMk cId="4128225145" sldId="276"/>
            <ac:spMk id="6155" creationId="{55222F96-971A-4F90-B841-6BAB416C7AC1}"/>
          </ac:spMkLst>
        </pc:spChg>
        <pc:spChg chg="add">
          <ac:chgData name="Roman Zhigalov" userId="1f97e9fdf7779aa5" providerId="LiveId" clId="{DB30386D-BDDD-41CC-B493-A38026F4D533}" dt="2022-07-26T17:24:41.818" v="1592" actId="26606"/>
          <ac:spMkLst>
            <pc:docMk/>
            <pc:sldMk cId="4128225145" sldId="276"/>
            <ac:spMk id="6156" creationId="{DBC6133C-0615-4CE4-9132-37E609A9BDFA}"/>
          </ac:spMkLst>
        </pc:spChg>
        <pc:spChg chg="add">
          <ac:chgData name="Roman Zhigalov" userId="1f97e9fdf7779aa5" providerId="LiveId" clId="{DB30386D-BDDD-41CC-B493-A38026F4D533}" dt="2022-07-26T17:24:41.818" v="1592" actId="26606"/>
          <ac:spMkLst>
            <pc:docMk/>
            <pc:sldMk cId="4128225145" sldId="276"/>
            <ac:spMk id="6157" creationId="{08980754-6F4B-43C9-B9BE-127B6BED6586}"/>
          </ac:spMkLst>
        </pc:spChg>
        <pc:spChg chg="add">
          <ac:chgData name="Roman Zhigalov" userId="1f97e9fdf7779aa5" providerId="LiveId" clId="{DB30386D-BDDD-41CC-B493-A38026F4D533}" dt="2022-07-26T17:24:41.818" v="1592" actId="26606"/>
          <ac:spMkLst>
            <pc:docMk/>
            <pc:sldMk cId="4128225145" sldId="276"/>
            <ac:spMk id="6158" creationId="{169CC832-2974-4E8D-90ED-3E2941BA7336}"/>
          </ac:spMkLst>
        </pc:spChg>
        <pc:spChg chg="add">
          <ac:chgData name="Roman Zhigalov" userId="1f97e9fdf7779aa5" providerId="LiveId" clId="{DB30386D-BDDD-41CC-B493-A38026F4D533}" dt="2022-07-26T17:24:41.818" v="1592" actId="26606"/>
          <ac:spMkLst>
            <pc:docMk/>
            <pc:sldMk cId="4128225145" sldId="276"/>
            <ac:spMk id="6159" creationId="{2C1BBA94-3F40-40AA-8BB9-E69E25E537C1}"/>
          </ac:spMkLst>
        </pc:spChg>
        <pc:picChg chg="add mod">
          <ac:chgData name="Roman Zhigalov" userId="1f97e9fdf7779aa5" providerId="LiveId" clId="{DB30386D-BDDD-41CC-B493-A38026F4D533}" dt="2022-07-26T17:24:41.818" v="1592" actId="26606"/>
          <ac:picMkLst>
            <pc:docMk/>
            <pc:sldMk cId="4128225145" sldId="276"/>
            <ac:picMk id="6146" creationId="{4C51BD55-6DB8-91A7-31D4-01FBCF17CE06}"/>
          </ac:picMkLst>
        </pc:picChg>
        <pc:picChg chg="add del">
          <ac:chgData name="Roman Zhigalov" userId="1f97e9fdf7779aa5" providerId="LiveId" clId="{DB30386D-BDDD-41CC-B493-A38026F4D533}" dt="2022-07-26T17:24:36.741" v="1589"/>
          <ac:picMkLst>
            <pc:docMk/>
            <pc:sldMk cId="4128225145" sldId="276"/>
            <ac:picMk id="6148" creationId="{BAAFBAA7-24E8-515F-E1BD-EA8933240FC3}"/>
          </ac:picMkLst>
        </pc:picChg>
      </pc:sldChg>
      <pc:sldChg chg="addSp delSp modSp new mod setBg">
        <pc:chgData name="Roman Zhigalov" userId="1f97e9fdf7779aa5" providerId="LiveId" clId="{DB30386D-BDDD-41CC-B493-A38026F4D533}" dt="2022-07-26T17:25:30.602" v="1596" actId="26606"/>
        <pc:sldMkLst>
          <pc:docMk/>
          <pc:sldMk cId="3228653204" sldId="277"/>
        </pc:sldMkLst>
        <pc:spChg chg="mod">
          <ac:chgData name="Roman Zhigalov" userId="1f97e9fdf7779aa5" providerId="LiveId" clId="{DB30386D-BDDD-41CC-B493-A38026F4D533}" dt="2022-07-26T17:25:30.602" v="1596" actId="26606"/>
          <ac:spMkLst>
            <pc:docMk/>
            <pc:sldMk cId="3228653204" sldId="277"/>
            <ac:spMk id="2" creationId="{14672D1B-FFF1-47EB-83B5-4F0EE8DC4FF6}"/>
          </ac:spMkLst>
        </pc:spChg>
        <pc:spChg chg="del">
          <ac:chgData name="Roman Zhigalov" userId="1f97e9fdf7779aa5" providerId="LiveId" clId="{DB30386D-BDDD-41CC-B493-A38026F4D533}" dt="2022-07-26T17:25:20.526" v="1594"/>
          <ac:spMkLst>
            <pc:docMk/>
            <pc:sldMk cId="3228653204" sldId="277"/>
            <ac:spMk id="3" creationId="{5E87E41B-3097-7D0F-C4A0-F053417F9CAE}"/>
          </ac:spMkLst>
        </pc:spChg>
        <pc:spChg chg="add">
          <ac:chgData name="Roman Zhigalov" userId="1f97e9fdf7779aa5" providerId="LiveId" clId="{DB30386D-BDDD-41CC-B493-A38026F4D533}" dt="2022-07-26T17:25:30.602" v="1596" actId="26606"/>
          <ac:spMkLst>
            <pc:docMk/>
            <pc:sldMk cId="3228653204" sldId="277"/>
            <ac:spMk id="7175" creationId="{BA79A7CF-01AF-4178-9369-94E0C90EB046}"/>
          </ac:spMkLst>
        </pc:spChg>
        <pc:spChg chg="add">
          <ac:chgData name="Roman Zhigalov" userId="1f97e9fdf7779aa5" providerId="LiveId" clId="{DB30386D-BDDD-41CC-B493-A38026F4D533}" dt="2022-07-26T17:25:30.602" v="1596" actId="26606"/>
          <ac:spMkLst>
            <pc:docMk/>
            <pc:sldMk cId="3228653204" sldId="277"/>
            <ac:spMk id="7177" creationId="{99413ED5-9ED4-4772-BCE4-2BCAE6B12E35}"/>
          </ac:spMkLst>
        </pc:spChg>
        <pc:spChg chg="add">
          <ac:chgData name="Roman Zhigalov" userId="1f97e9fdf7779aa5" providerId="LiveId" clId="{DB30386D-BDDD-41CC-B493-A38026F4D533}" dt="2022-07-26T17:25:30.602" v="1596" actId="26606"/>
          <ac:spMkLst>
            <pc:docMk/>
            <pc:sldMk cId="3228653204" sldId="277"/>
            <ac:spMk id="7179" creationId="{04357C93-F0CB-4A1C-8F77-4E9063789819}"/>
          </ac:spMkLst>
        </pc:spChg>
        <pc:spChg chg="add">
          <ac:chgData name="Roman Zhigalov" userId="1f97e9fdf7779aa5" providerId="LiveId" clId="{DB30386D-BDDD-41CC-B493-A38026F4D533}" dt="2022-07-26T17:25:30.602" v="1596" actId="26606"/>
          <ac:spMkLst>
            <pc:docMk/>
            <pc:sldMk cId="3228653204" sldId="277"/>
            <ac:spMk id="7181" creationId="{90F533E9-6690-41A8-A372-4C6C622D028D}"/>
          </ac:spMkLst>
        </pc:spChg>
        <pc:picChg chg="add mod">
          <ac:chgData name="Roman Zhigalov" userId="1f97e9fdf7779aa5" providerId="LiveId" clId="{DB30386D-BDDD-41CC-B493-A38026F4D533}" dt="2022-07-26T17:25:30.602" v="1596" actId="26606"/>
          <ac:picMkLst>
            <pc:docMk/>
            <pc:sldMk cId="3228653204" sldId="277"/>
            <ac:picMk id="7170" creationId="{A4C22B66-2CDE-6CC6-B75A-83380F843EF5}"/>
          </ac:picMkLst>
        </pc:picChg>
      </pc:sldChg>
      <pc:sldChg chg="addSp modSp new mod setBg">
        <pc:chgData name="Roman Zhigalov" userId="1f97e9fdf7779aa5" providerId="LiveId" clId="{DB30386D-BDDD-41CC-B493-A38026F4D533}" dt="2022-07-26T17:25:50.702" v="1627" actId="26606"/>
        <pc:sldMkLst>
          <pc:docMk/>
          <pc:sldMk cId="3446772050" sldId="278"/>
        </pc:sldMkLst>
        <pc:spChg chg="mod">
          <ac:chgData name="Roman Zhigalov" userId="1f97e9fdf7779aa5" providerId="LiveId" clId="{DB30386D-BDDD-41CC-B493-A38026F4D533}" dt="2022-07-26T17:25:50.702" v="1627" actId="26606"/>
          <ac:spMkLst>
            <pc:docMk/>
            <pc:sldMk cId="3446772050" sldId="278"/>
            <ac:spMk id="2" creationId="{F035F15E-85CA-BCB4-7BEF-BE1BAA5653E9}"/>
          </ac:spMkLst>
        </pc:spChg>
        <pc:spChg chg="mod">
          <ac:chgData name="Roman Zhigalov" userId="1f97e9fdf7779aa5" providerId="LiveId" clId="{DB30386D-BDDD-41CC-B493-A38026F4D533}" dt="2022-07-26T17:25:50.702" v="1627" actId="26606"/>
          <ac:spMkLst>
            <pc:docMk/>
            <pc:sldMk cId="3446772050" sldId="278"/>
            <ac:spMk id="3" creationId="{7E90B8C4-0D23-3720-95AE-5998DDDBBF6E}"/>
          </ac:spMkLst>
        </pc:spChg>
        <pc:spChg chg="add">
          <ac:chgData name="Roman Zhigalov" userId="1f97e9fdf7779aa5" providerId="LiveId" clId="{DB30386D-BDDD-41CC-B493-A38026F4D533}" dt="2022-07-26T17:25:50.702" v="1627" actId="26606"/>
          <ac:spMkLst>
            <pc:docMk/>
            <pc:sldMk cId="3446772050" sldId="278"/>
            <ac:spMk id="8" creationId="{4522B21E-B2B9-4C72-9A71-C87EFD137480}"/>
          </ac:spMkLst>
        </pc:spChg>
        <pc:spChg chg="add">
          <ac:chgData name="Roman Zhigalov" userId="1f97e9fdf7779aa5" providerId="LiveId" clId="{DB30386D-BDDD-41CC-B493-A38026F4D533}" dt="2022-07-26T17:25:50.702" v="1627" actId="26606"/>
          <ac:spMkLst>
            <pc:docMk/>
            <pc:sldMk cId="3446772050" sldId="278"/>
            <ac:spMk id="10" creationId="{5EB7D2A2-F448-44D4-938C-DC84CBCB3B1E}"/>
          </ac:spMkLst>
        </pc:spChg>
        <pc:spChg chg="add">
          <ac:chgData name="Roman Zhigalov" userId="1f97e9fdf7779aa5" providerId="LiveId" clId="{DB30386D-BDDD-41CC-B493-A38026F4D533}" dt="2022-07-26T17:25:50.702" v="1627" actId="26606"/>
          <ac:spMkLst>
            <pc:docMk/>
            <pc:sldMk cId="3446772050" sldId="278"/>
            <ac:spMk id="12" creationId="{871AEA07-1E14-44B4-8E55-64EF049CD66F}"/>
          </ac:spMkLst>
        </pc:spChg>
        <pc:cxnChg chg="add">
          <ac:chgData name="Roman Zhigalov" userId="1f97e9fdf7779aa5" providerId="LiveId" clId="{DB30386D-BDDD-41CC-B493-A38026F4D533}" dt="2022-07-26T17:25:50.702" v="1627" actId="26606"/>
          <ac:cxnSpMkLst>
            <pc:docMk/>
            <pc:sldMk cId="3446772050" sldId="278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DB30386D-BDDD-41CC-B493-A38026F4D533}" dt="2022-07-26T17:27:25.029" v="1750" actId="26606"/>
        <pc:sldMkLst>
          <pc:docMk/>
          <pc:sldMk cId="3993866770" sldId="279"/>
        </pc:sldMkLst>
        <pc:spChg chg="mod">
          <ac:chgData name="Roman Zhigalov" userId="1f97e9fdf7779aa5" providerId="LiveId" clId="{DB30386D-BDDD-41CC-B493-A38026F4D533}" dt="2022-07-26T17:27:25.029" v="1750" actId="26606"/>
          <ac:spMkLst>
            <pc:docMk/>
            <pc:sldMk cId="3993866770" sldId="279"/>
            <ac:spMk id="2" creationId="{F852075E-8C81-586C-EF0C-7E37234420CD}"/>
          </ac:spMkLst>
        </pc:spChg>
        <pc:spChg chg="mod">
          <ac:chgData name="Roman Zhigalov" userId="1f97e9fdf7779aa5" providerId="LiveId" clId="{DB30386D-BDDD-41CC-B493-A38026F4D533}" dt="2022-07-26T17:27:25.029" v="1750" actId="26606"/>
          <ac:spMkLst>
            <pc:docMk/>
            <pc:sldMk cId="3993866770" sldId="279"/>
            <ac:spMk id="3" creationId="{6025A436-311D-B7B2-5352-89F4791A6B23}"/>
          </ac:spMkLst>
        </pc:spChg>
        <pc:spChg chg="add">
          <ac:chgData name="Roman Zhigalov" userId="1f97e9fdf7779aa5" providerId="LiveId" clId="{DB30386D-BDDD-41CC-B493-A38026F4D533}" dt="2022-07-26T17:27:25.029" v="1750" actId="26606"/>
          <ac:spMkLst>
            <pc:docMk/>
            <pc:sldMk cId="3993866770" sldId="279"/>
            <ac:spMk id="8" creationId="{B6CDA21F-E7AF-4C75-8395-33F58D5B0E45}"/>
          </ac:spMkLst>
        </pc:spChg>
        <pc:spChg chg="add">
          <ac:chgData name="Roman Zhigalov" userId="1f97e9fdf7779aa5" providerId="LiveId" clId="{DB30386D-BDDD-41CC-B493-A38026F4D533}" dt="2022-07-26T17:27:25.029" v="1750" actId="26606"/>
          <ac:spMkLst>
            <pc:docMk/>
            <pc:sldMk cId="3993866770" sldId="279"/>
            <ac:spMk id="15" creationId="{D5B0017B-2ECA-49AF-B397-DC140825DF8D}"/>
          </ac:spMkLst>
        </pc:spChg>
        <pc:grpChg chg="add">
          <ac:chgData name="Roman Zhigalov" userId="1f97e9fdf7779aa5" providerId="LiveId" clId="{DB30386D-BDDD-41CC-B493-A38026F4D533}" dt="2022-07-26T17:27:25.029" v="1750" actId="26606"/>
          <ac:grpSpMkLst>
            <pc:docMk/>
            <pc:sldMk cId="3993866770" sldId="279"/>
            <ac:grpSpMk id="10" creationId="{AE1C45F0-260A-458C-96ED-C1F6D2151219}"/>
          </ac:grpSpMkLst>
        </pc:grpChg>
        <pc:cxnChg chg="add">
          <ac:chgData name="Roman Zhigalov" userId="1f97e9fdf7779aa5" providerId="LiveId" clId="{DB30386D-BDDD-41CC-B493-A38026F4D533}" dt="2022-07-26T17:27:25.029" v="1750" actId="26606"/>
          <ac:cxnSpMkLst>
            <pc:docMk/>
            <pc:sldMk cId="3993866770" sldId="279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DB30386D-BDDD-41CC-B493-A38026F4D533}" dt="2022-07-26T17:28:08.430" v="1766" actId="26606"/>
        <pc:sldMkLst>
          <pc:docMk/>
          <pc:sldMk cId="3540457677" sldId="280"/>
        </pc:sldMkLst>
        <pc:spChg chg="mod">
          <ac:chgData name="Roman Zhigalov" userId="1f97e9fdf7779aa5" providerId="LiveId" clId="{DB30386D-BDDD-41CC-B493-A38026F4D533}" dt="2022-07-26T17:28:08.430" v="1766" actId="26606"/>
          <ac:spMkLst>
            <pc:docMk/>
            <pc:sldMk cId="3540457677" sldId="280"/>
            <ac:spMk id="2" creationId="{EFF814C0-4752-82E1-29BB-47B35C035F55}"/>
          </ac:spMkLst>
        </pc:spChg>
        <pc:spChg chg="del">
          <ac:chgData name="Roman Zhigalov" userId="1f97e9fdf7779aa5" providerId="LiveId" clId="{DB30386D-BDDD-41CC-B493-A38026F4D533}" dt="2022-07-26T17:28:05.116" v="1765"/>
          <ac:spMkLst>
            <pc:docMk/>
            <pc:sldMk cId="3540457677" sldId="280"/>
            <ac:spMk id="3" creationId="{E08F37F3-2CC4-77B7-57B8-ED8ABAF55D05}"/>
          </ac:spMkLst>
        </pc:spChg>
        <pc:spChg chg="add">
          <ac:chgData name="Roman Zhigalov" userId="1f97e9fdf7779aa5" providerId="LiveId" clId="{DB30386D-BDDD-41CC-B493-A38026F4D533}" dt="2022-07-26T17:28:08.430" v="1766" actId="26606"/>
          <ac:spMkLst>
            <pc:docMk/>
            <pc:sldMk cId="3540457677" sldId="280"/>
            <ac:spMk id="8199" creationId="{BA79A7CF-01AF-4178-9369-94E0C90EB046}"/>
          </ac:spMkLst>
        </pc:spChg>
        <pc:spChg chg="add">
          <ac:chgData name="Roman Zhigalov" userId="1f97e9fdf7779aa5" providerId="LiveId" clId="{DB30386D-BDDD-41CC-B493-A38026F4D533}" dt="2022-07-26T17:28:08.430" v="1766" actId="26606"/>
          <ac:spMkLst>
            <pc:docMk/>
            <pc:sldMk cId="3540457677" sldId="280"/>
            <ac:spMk id="8201" creationId="{99413ED5-9ED4-4772-BCE4-2BCAE6B12E35}"/>
          </ac:spMkLst>
        </pc:spChg>
        <pc:spChg chg="add">
          <ac:chgData name="Roman Zhigalov" userId="1f97e9fdf7779aa5" providerId="LiveId" clId="{DB30386D-BDDD-41CC-B493-A38026F4D533}" dt="2022-07-26T17:28:08.430" v="1766" actId="26606"/>
          <ac:spMkLst>
            <pc:docMk/>
            <pc:sldMk cId="3540457677" sldId="280"/>
            <ac:spMk id="8203" creationId="{04357C93-F0CB-4A1C-8F77-4E9063789819}"/>
          </ac:spMkLst>
        </pc:spChg>
        <pc:spChg chg="add">
          <ac:chgData name="Roman Zhigalov" userId="1f97e9fdf7779aa5" providerId="LiveId" clId="{DB30386D-BDDD-41CC-B493-A38026F4D533}" dt="2022-07-26T17:28:08.430" v="1766" actId="26606"/>
          <ac:spMkLst>
            <pc:docMk/>
            <pc:sldMk cId="3540457677" sldId="280"/>
            <ac:spMk id="8205" creationId="{90F533E9-6690-41A8-A372-4C6C622D028D}"/>
          </ac:spMkLst>
        </pc:spChg>
        <pc:picChg chg="add mod">
          <ac:chgData name="Roman Zhigalov" userId="1f97e9fdf7779aa5" providerId="LiveId" clId="{DB30386D-BDDD-41CC-B493-A38026F4D533}" dt="2022-07-26T17:28:08.430" v="1766" actId="26606"/>
          <ac:picMkLst>
            <pc:docMk/>
            <pc:sldMk cId="3540457677" sldId="280"/>
            <ac:picMk id="8194" creationId="{31D4A645-44C4-D574-AE45-F009A552B885}"/>
          </ac:picMkLst>
        </pc:picChg>
      </pc:sldChg>
      <pc:sldChg chg="addSp modSp new del mod setBg">
        <pc:chgData name="Roman Zhigalov" userId="1f97e9fdf7779aa5" providerId="LiveId" clId="{DB30386D-BDDD-41CC-B493-A38026F4D533}" dt="2022-07-26T17:28:57.436" v="1784" actId="47"/>
        <pc:sldMkLst>
          <pc:docMk/>
          <pc:sldMk cId="90118894" sldId="281"/>
        </pc:sldMkLst>
        <pc:spChg chg="mod">
          <ac:chgData name="Roman Zhigalov" userId="1f97e9fdf7779aa5" providerId="LiveId" clId="{DB30386D-BDDD-41CC-B493-A38026F4D533}" dt="2022-07-26T17:28:32.128" v="1781" actId="26606"/>
          <ac:spMkLst>
            <pc:docMk/>
            <pc:sldMk cId="90118894" sldId="281"/>
            <ac:spMk id="2" creationId="{1129359A-26B4-7B31-C956-1B3F9E70B4C5}"/>
          </ac:spMkLst>
        </pc:spChg>
        <pc:spChg chg="mod">
          <ac:chgData name="Roman Zhigalov" userId="1f97e9fdf7779aa5" providerId="LiveId" clId="{DB30386D-BDDD-41CC-B493-A38026F4D533}" dt="2022-07-26T17:28:32.128" v="1781" actId="26606"/>
          <ac:spMkLst>
            <pc:docMk/>
            <pc:sldMk cId="90118894" sldId="281"/>
            <ac:spMk id="3" creationId="{63C4E7F9-BFA3-66BA-11F1-5C38DE88DDEE}"/>
          </ac:spMkLst>
        </pc:spChg>
        <pc:spChg chg="add">
          <ac:chgData name="Roman Zhigalov" userId="1f97e9fdf7779aa5" providerId="LiveId" clId="{DB30386D-BDDD-41CC-B493-A38026F4D533}" dt="2022-07-26T17:28:32.128" v="1781" actId="26606"/>
          <ac:spMkLst>
            <pc:docMk/>
            <pc:sldMk cId="90118894" sldId="281"/>
            <ac:spMk id="8" creationId="{4522B21E-B2B9-4C72-9A71-C87EFD137480}"/>
          </ac:spMkLst>
        </pc:spChg>
        <pc:spChg chg="add">
          <ac:chgData name="Roman Zhigalov" userId="1f97e9fdf7779aa5" providerId="LiveId" clId="{DB30386D-BDDD-41CC-B493-A38026F4D533}" dt="2022-07-26T17:28:32.128" v="1781" actId="26606"/>
          <ac:spMkLst>
            <pc:docMk/>
            <pc:sldMk cId="90118894" sldId="281"/>
            <ac:spMk id="10" creationId="{5EB7D2A2-F448-44D4-938C-DC84CBCB3B1E}"/>
          </ac:spMkLst>
        </pc:spChg>
        <pc:spChg chg="add">
          <ac:chgData name="Roman Zhigalov" userId="1f97e9fdf7779aa5" providerId="LiveId" clId="{DB30386D-BDDD-41CC-B493-A38026F4D533}" dt="2022-07-26T17:28:32.128" v="1781" actId="26606"/>
          <ac:spMkLst>
            <pc:docMk/>
            <pc:sldMk cId="90118894" sldId="281"/>
            <ac:spMk id="12" creationId="{871AEA07-1E14-44B4-8E55-64EF049CD66F}"/>
          </ac:spMkLst>
        </pc:spChg>
        <pc:cxnChg chg="add">
          <ac:chgData name="Roman Zhigalov" userId="1f97e9fdf7779aa5" providerId="LiveId" clId="{DB30386D-BDDD-41CC-B493-A38026F4D533}" dt="2022-07-26T17:28:32.128" v="1781" actId="26606"/>
          <ac:cxnSpMkLst>
            <pc:docMk/>
            <pc:sldMk cId="90118894" sldId="281"/>
            <ac:cxnSpMk id="14" creationId="{F7C8EA93-3210-4C62-99E9-153C275E3A87}"/>
          </ac:cxnSpMkLst>
        </pc:cxnChg>
      </pc:sldChg>
      <pc:sldChg chg="modSp new mod">
        <pc:chgData name="Roman Zhigalov" userId="1f97e9fdf7779aa5" providerId="LiveId" clId="{DB30386D-BDDD-41CC-B493-A38026F4D533}" dt="2022-07-26T17:29:07.989" v="1802" actId="122"/>
        <pc:sldMkLst>
          <pc:docMk/>
          <pc:sldMk cId="343098910" sldId="281"/>
        </pc:sldMkLst>
        <pc:spChg chg="mod">
          <ac:chgData name="Roman Zhigalov" userId="1f97e9fdf7779aa5" providerId="LiveId" clId="{DB30386D-BDDD-41CC-B493-A38026F4D533}" dt="2022-07-26T17:29:07.989" v="1802" actId="122"/>
          <ac:spMkLst>
            <pc:docMk/>
            <pc:sldMk cId="343098910" sldId="281"/>
            <ac:spMk id="2" creationId="{70439866-4D1F-6D15-C0DE-64459E0AC47C}"/>
          </ac:spMkLst>
        </pc:spChg>
      </pc:sldChg>
      <pc:sldChg chg="modSp new mod">
        <pc:chgData name="Roman Zhigalov" userId="1f97e9fdf7779aa5" providerId="LiveId" clId="{DB30386D-BDDD-41CC-B493-A38026F4D533}" dt="2022-07-26T17:29:13.573" v="1820" actId="122"/>
        <pc:sldMkLst>
          <pc:docMk/>
          <pc:sldMk cId="1004379163" sldId="282"/>
        </pc:sldMkLst>
        <pc:spChg chg="mod">
          <ac:chgData name="Roman Zhigalov" userId="1f97e9fdf7779aa5" providerId="LiveId" clId="{DB30386D-BDDD-41CC-B493-A38026F4D533}" dt="2022-07-26T17:29:13.573" v="1820" actId="122"/>
          <ac:spMkLst>
            <pc:docMk/>
            <pc:sldMk cId="1004379163" sldId="282"/>
            <ac:spMk id="2" creationId="{F8996BD4-96FB-6788-00B8-2C0377316F68}"/>
          </ac:spMkLst>
        </pc:spChg>
      </pc:sldChg>
      <pc:sldChg chg="new del">
        <pc:chgData name="Roman Zhigalov" userId="1f97e9fdf7779aa5" providerId="LiveId" clId="{DB30386D-BDDD-41CC-B493-A38026F4D533}" dt="2022-07-26T17:28:56.609" v="1783" actId="47"/>
        <pc:sldMkLst>
          <pc:docMk/>
          <pc:sldMk cId="2871054755" sldId="282"/>
        </pc:sldMkLst>
      </pc:sldChg>
      <pc:sldChg chg="add">
        <pc:chgData name="Roman Zhigalov" userId="1f97e9fdf7779aa5" providerId="LiveId" clId="{DB30386D-BDDD-41CC-B493-A38026F4D533}" dt="2022-07-26T17:29:27.667" v="1821"/>
        <pc:sldMkLst>
          <pc:docMk/>
          <pc:sldMk cId="2813856753" sldId="29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D02FB-EBCD-4B7A-B596-D194CF9E043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</dgm:pt>
    <dgm:pt modelId="{573E78A4-1510-4FB4-8822-C31F31356518}">
      <dgm:prSet phldrT="[Текст]"/>
      <dgm:spPr/>
      <dgm:t>
        <a:bodyPr/>
        <a:lstStyle/>
        <a:p>
          <a:r>
            <a:rPr lang="ru-RU" dirty="0"/>
            <a:t>Император (Сын Неба)</a:t>
          </a:r>
        </a:p>
      </dgm:t>
    </dgm:pt>
    <dgm:pt modelId="{543352C7-2966-4F2A-AAA9-51D4D4FE51B9}" type="parTrans" cxnId="{2C95E371-2F96-4223-B834-6CA071423458}">
      <dgm:prSet/>
      <dgm:spPr/>
      <dgm:t>
        <a:bodyPr/>
        <a:lstStyle/>
        <a:p>
          <a:endParaRPr lang="ru-RU"/>
        </a:p>
      </dgm:t>
    </dgm:pt>
    <dgm:pt modelId="{F03D0F79-C2B5-4B25-8F22-B1E239864041}" type="sibTrans" cxnId="{2C95E371-2F96-4223-B834-6CA071423458}">
      <dgm:prSet/>
      <dgm:spPr/>
      <dgm:t>
        <a:bodyPr/>
        <a:lstStyle/>
        <a:p>
          <a:endParaRPr lang="ru-RU"/>
        </a:p>
      </dgm:t>
    </dgm:pt>
    <dgm:pt modelId="{8511394C-7F6F-4001-B56C-4FDAF30EE6BE}">
      <dgm:prSet phldrT="[Текст]"/>
      <dgm:spPr/>
      <dgm:t>
        <a:bodyPr/>
        <a:lstStyle/>
        <a:p>
          <a:r>
            <a:rPr lang="ru-RU" dirty="0"/>
            <a:t>Аристократы и чиновники</a:t>
          </a:r>
        </a:p>
      </dgm:t>
    </dgm:pt>
    <dgm:pt modelId="{C8A3CC9D-C2A5-476A-98F7-34BE5B9AC01B}" type="parTrans" cxnId="{4033AC02-21C0-462E-B716-F63C8D1EA0AA}">
      <dgm:prSet/>
      <dgm:spPr/>
      <dgm:t>
        <a:bodyPr/>
        <a:lstStyle/>
        <a:p>
          <a:endParaRPr lang="ru-RU"/>
        </a:p>
      </dgm:t>
    </dgm:pt>
    <dgm:pt modelId="{99876E8E-B829-4942-92E5-BE9ED636D6E3}" type="sibTrans" cxnId="{4033AC02-21C0-462E-B716-F63C8D1EA0AA}">
      <dgm:prSet/>
      <dgm:spPr/>
      <dgm:t>
        <a:bodyPr/>
        <a:lstStyle/>
        <a:p>
          <a:endParaRPr lang="ru-RU"/>
        </a:p>
      </dgm:t>
    </dgm:pt>
    <dgm:pt modelId="{F93BAE5C-CF97-4E99-964B-1D6DE01A78D1}">
      <dgm:prSet phldrT="[Текст]"/>
      <dgm:spPr/>
      <dgm:t>
        <a:bodyPr/>
        <a:lstStyle/>
        <a:p>
          <a:r>
            <a:rPr lang="ru-RU" dirty="0"/>
            <a:t>Купцы и ремесленники</a:t>
          </a:r>
        </a:p>
      </dgm:t>
    </dgm:pt>
    <dgm:pt modelId="{E4A2620C-E993-4998-9B80-FD16E513539D}" type="parTrans" cxnId="{FB1659ED-3A5B-45DA-80EE-40707EC06368}">
      <dgm:prSet/>
      <dgm:spPr/>
      <dgm:t>
        <a:bodyPr/>
        <a:lstStyle/>
        <a:p>
          <a:endParaRPr lang="ru-RU"/>
        </a:p>
      </dgm:t>
    </dgm:pt>
    <dgm:pt modelId="{917BFAED-29F2-4385-9FF1-9B742E33628B}" type="sibTrans" cxnId="{FB1659ED-3A5B-45DA-80EE-40707EC06368}">
      <dgm:prSet/>
      <dgm:spPr/>
      <dgm:t>
        <a:bodyPr/>
        <a:lstStyle/>
        <a:p>
          <a:endParaRPr lang="ru-RU"/>
        </a:p>
      </dgm:t>
    </dgm:pt>
    <dgm:pt modelId="{DCFC4BE0-6509-4D4C-BC7B-2F350BE1609A}">
      <dgm:prSet/>
      <dgm:spPr/>
      <dgm:t>
        <a:bodyPr/>
        <a:lstStyle/>
        <a:p>
          <a:r>
            <a:rPr lang="ru-RU" dirty="0"/>
            <a:t>Крестьяне</a:t>
          </a:r>
        </a:p>
      </dgm:t>
    </dgm:pt>
    <dgm:pt modelId="{CF46C1BF-C703-470B-A30E-8CAE41338F1F}" type="parTrans" cxnId="{F790F86B-3E0D-4D1E-8113-4FC66A063971}">
      <dgm:prSet/>
      <dgm:spPr/>
      <dgm:t>
        <a:bodyPr/>
        <a:lstStyle/>
        <a:p>
          <a:endParaRPr lang="ru-RU"/>
        </a:p>
      </dgm:t>
    </dgm:pt>
    <dgm:pt modelId="{5806E4ED-1ABB-40A4-81DF-218A1E632E7D}" type="sibTrans" cxnId="{F790F86B-3E0D-4D1E-8113-4FC66A063971}">
      <dgm:prSet/>
      <dgm:spPr/>
      <dgm:t>
        <a:bodyPr/>
        <a:lstStyle/>
        <a:p>
          <a:endParaRPr lang="ru-RU"/>
        </a:p>
      </dgm:t>
    </dgm:pt>
    <dgm:pt modelId="{0E9B6E88-A8EC-40FD-B6FA-67B875E1E21A}">
      <dgm:prSet/>
      <dgm:spPr/>
      <dgm:t>
        <a:bodyPr/>
        <a:lstStyle/>
        <a:p>
          <a:r>
            <a:rPr lang="ru-RU" dirty="0"/>
            <a:t>Подлый люд (рабы, слуги)</a:t>
          </a:r>
        </a:p>
      </dgm:t>
    </dgm:pt>
    <dgm:pt modelId="{73ED98F0-0FC7-41AD-A12D-C9699DAE9588}" type="parTrans" cxnId="{3FC96628-79A7-4EE5-9586-91D44F91EF3B}">
      <dgm:prSet/>
      <dgm:spPr/>
      <dgm:t>
        <a:bodyPr/>
        <a:lstStyle/>
        <a:p>
          <a:endParaRPr lang="ru-RU"/>
        </a:p>
      </dgm:t>
    </dgm:pt>
    <dgm:pt modelId="{60434BDD-91D5-43B5-BEFD-20EB659DFDD1}" type="sibTrans" cxnId="{3FC96628-79A7-4EE5-9586-91D44F91EF3B}">
      <dgm:prSet/>
      <dgm:spPr/>
      <dgm:t>
        <a:bodyPr/>
        <a:lstStyle/>
        <a:p>
          <a:endParaRPr lang="ru-RU"/>
        </a:p>
      </dgm:t>
    </dgm:pt>
    <dgm:pt modelId="{47048D30-0EF4-4954-8AA9-3CFC8D030E9C}" type="pres">
      <dgm:prSet presAssocID="{957D02FB-EBCD-4B7A-B596-D194CF9E043F}" presName="linear" presStyleCnt="0">
        <dgm:presLayoutVars>
          <dgm:dir/>
          <dgm:animLvl val="lvl"/>
          <dgm:resizeHandles val="exact"/>
        </dgm:presLayoutVars>
      </dgm:prSet>
      <dgm:spPr/>
    </dgm:pt>
    <dgm:pt modelId="{B497B01C-359B-4338-BAE6-7F54A03E57D0}" type="pres">
      <dgm:prSet presAssocID="{573E78A4-1510-4FB4-8822-C31F31356518}" presName="parentLin" presStyleCnt="0"/>
      <dgm:spPr/>
    </dgm:pt>
    <dgm:pt modelId="{967BA00C-1E69-4900-B74C-3C14BC61FFCF}" type="pres">
      <dgm:prSet presAssocID="{573E78A4-1510-4FB4-8822-C31F31356518}" presName="parentLeftMargin" presStyleLbl="node1" presStyleIdx="0" presStyleCnt="5"/>
      <dgm:spPr/>
    </dgm:pt>
    <dgm:pt modelId="{91457709-FEB1-412E-AFD2-E2FE92064573}" type="pres">
      <dgm:prSet presAssocID="{573E78A4-1510-4FB4-8822-C31F3135651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125C33F-6463-475B-AFFF-770EA129FCA1}" type="pres">
      <dgm:prSet presAssocID="{573E78A4-1510-4FB4-8822-C31F31356518}" presName="negativeSpace" presStyleCnt="0"/>
      <dgm:spPr/>
    </dgm:pt>
    <dgm:pt modelId="{77793D29-E950-40FF-9CD3-FC8313FECAE2}" type="pres">
      <dgm:prSet presAssocID="{573E78A4-1510-4FB4-8822-C31F31356518}" presName="childText" presStyleLbl="conFgAcc1" presStyleIdx="0" presStyleCnt="5">
        <dgm:presLayoutVars>
          <dgm:bulletEnabled val="1"/>
        </dgm:presLayoutVars>
      </dgm:prSet>
      <dgm:spPr/>
    </dgm:pt>
    <dgm:pt modelId="{1EF6740A-2C33-4D09-9906-C93EC0E14118}" type="pres">
      <dgm:prSet presAssocID="{F03D0F79-C2B5-4B25-8F22-B1E239864041}" presName="spaceBetweenRectangles" presStyleCnt="0"/>
      <dgm:spPr/>
    </dgm:pt>
    <dgm:pt modelId="{FD44B324-8246-440A-ADC2-F9ACB4EAACDF}" type="pres">
      <dgm:prSet presAssocID="{8511394C-7F6F-4001-B56C-4FDAF30EE6BE}" presName="parentLin" presStyleCnt="0"/>
      <dgm:spPr/>
    </dgm:pt>
    <dgm:pt modelId="{9A9C2367-B935-4815-83DA-CDF0D49150AC}" type="pres">
      <dgm:prSet presAssocID="{8511394C-7F6F-4001-B56C-4FDAF30EE6BE}" presName="parentLeftMargin" presStyleLbl="node1" presStyleIdx="0" presStyleCnt="5"/>
      <dgm:spPr/>
    </dgm:pt>
    <dgm:pt modelId="{CDF76622-128C-4321-BB18-0B92D4B54306}" type="pres">
      <dgm:prSet presAssocID="{8511394C-7F6F-4001-B56C-4FDAF30EE6B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56B83B0-0081-479D-874E-C238E202C5EE}" type="pres">
      <dgm:prSet presAssocID="{8511394C-7F6F-4001-B56C-4FDAF30EE6BE}" presName="negativeSpace" presStyleCnt="0"/>
      <dgm:spPr/>
    </dgm:pt>
    <dgm:pt modelId="{DBE37FEF-3474-4AC1-8D43-9E9609757004}" type="pres">
      <dgm:prSet presAssocID="{8511394C-7F6F-4001-B56C-4FDAF30EE6BE}" presName="childText" presStyleLbl="conFgAcc1" presStyleIdx="1" presStyleCnt="5">
        <dgm:presLayoutVars>
          <dgm:bulletEnabled val="1"/>
        </dgm:presLayoutVars>
      </dgm:prSet>
      <dgm:spPr/>
    </dgm:pt>
    <dgm:pt modelId="{CF8C84DE-8E99-41F1-91AF-9C539E46F6F4}" type="pres">
      <dgm:prSet presAssocID="{99876E8E-B829-4942-92E5-BE9ED636D6E3}" presName="spaceBetweenRectangles" presStyleCnt="0"/>
      <dgm:spPr/>
    </dgm:pt>
    <dgm:pt modelId="{7697848B-AE14-4323-84E4-D4CF9ACCDC9C}" type="pres">
      <dgm:prSet presAssocID="{F93BAE5C-CF97-4E99-964B-1D6DE01A78D1}" presName="parentLin" presStyleCnt="0"/>
      <dgm:spPr/>
    </dgm:pt>
    <dgm:pt modelId="{1D6A72B4-76E8-4D43-9E73-38110C196BF6}" type="pres">
      <dgm:prSet presAssocID="{F93BAE5C-CF97-4E99-964B-1D6DE01A78D1}" presName="parentLeftMargin" presStyleLbl="node1" presStyleIdx="1" presStyleCnt="5"/>
      <dgm:spPr/>
    </dgm:pt>
    <dgm:pt modelId="{88ABD56D-76CB-4787-8932-6A016540D39F}" type="pres">
      <dgm:prSet presAssocID="{F93BAE5C-CF97-4E99-964B-1D6DE01A78D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7398499-CDB7-40D0-96D2-A801C439EE41}" type="pres">
      <dgm:prSet presAssocID="{F93BAE5C-CF97-4E99-964B-1D6DE01A78D1}" presName="negativeSpace" presStyleCnt="0"/>
      <dgm:spPr/>
    </dgm:pt>
    <dgm:pt modelId="{CF70D791-6632-4EC8-9334-E33722AA0CCF}" type="pres">
      <dgm:prSet presAssocID="{F93BAE5C-CF97-4E99-964B-1D6DE01A78D1}" presName="childText" presStyleLbl="conFgAcc1" presStyleIdx="2" presStyleCnt="5">
        <dgm:presLayoutVars>
          <dgm:bulletEnabled val="1"/>
        </dgm:presLayoutVars>
      </dgm:prSet>
      <dgm:spPr/>
    </dgm:pt>
    <dgm:pt modelId="{622A2245-A82B-4349-A0F7-06B8D1BC4EDD}" type="pres">
      <dgm:prSet presAssocID="{917BFAED-29F2-4385-9FF1-9B742E33628B}" presName="spaceBetweenRectangles" presStyleCnt="0"/>
      <dgm:spPr/>
    </dgm:pt>
    <dgm:pt modelId="{397688A3-DBBB-481E-BB8D-168E7842103C}" type="pres">
      <dgm:prSet presAssocID="{DCFC4BE0-6509-4D4C-BC7B-2F350BE1609A}" presName="parentLin" presStyleCnt="0"/>
      <dgm:spPr/>
    </dgm:pt>
    <dgm:pt modelId="{516E5645-E19F-40CD-8073-7CF83020CB43}" type="pres">
      <dgm:prSet presAssocID="{DCFC4BE0-6509-4D4C-BC7B-2F350BE1609A}" presName="parentLeftMargin" presStyleLbl="node1" presStyleIdx="2" presStyleCnt="5"/>
      <dgm:spPr/>
    </dgm:pt>
    <dgm:pt modelId="{6B4741B9-1EFA-4959-A6E4-F89ACF5CD37B}" type="pres">
      <dgm:prSet presAssocID="{DCFC4BE0-6509-4D4C-BC7B-2F350BE1609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F57DA97-6E1A-4CF7-A341-50ADA56D8872}" type="pres">
      <dgm:prSet presAssocID="{DCFC4BE0-6509-4D4C-BC7B-2F350BE1609A}" presName="negativeSpace" presStyleCnt="0"/>
      <dgm:spPr/>
    </dgm:pt>
    <dgm:pt modelId="{0A5FFE07-FD11-45B4-9AAB-CA5F21DDFD26}" type="pres">
      <dgm:prSet presAssocID="{DCFC4BE0-6509-4D4C-BC7B-2F350BE1609A}" presName="childText" presStyleLbl="conFgAcc1" presStyleIdx="3" presStyleCnt="5">
        <dgm:presLayoutVars>
          <dgm:bulletEnabled val="1"/>
        </dgm:presLayoutVars>
      </dgm:prSet>
      <dgm:spPr/>
    </dgm:pt>
    <dgm:pt modelId="{00F10C17-F8C4-4FE6-AFA5-76E17321AC80}" type="pres">
      <dgm:prSet presAssocID="{5806E4ED-1ABB-40A4-81DF-218A1E632E7D}" presName="spaceBetweenRectangles" presStyleCnt="0"/>
      <dgm:spPr/>
    </dgm:pt>
    <dgm:pt modelId="{0FC049C5-DA3D-429D-99F6-BA52D0620140}" type="pres">
      <dgm:prSet presAssocID="{0E9B6E88-A8EC-40FD-B6FA-67B875E1E21A}" presName="parentLin" presStyleCnt="0"/>
      <dgm:spPr/>
    </dgm:pt>
    <dgm:pt modelId="{61A3AF6C-BA49-4DEC-B637-6CA035BCEFFF}" type="pres">
      <dgm:prSet presAssocID="{0E9B6E88-A8EC-40FD-B6FA-67B875E1E21A}" presName="parentLeftMargin" presStyleLbl="node1" presStyleIdx="3" presStyleCnt="5"/>
      <dgm:spPr/>
    </dgm:pt>
    <dgm:pt modelId="{6DA13281-D0A5-42DA-B36C-ABC9413587CB}" type="pres">
      <dgm:prSet presAssocID="{0E9B6E88-A8EC-40FD-B6FA-67B875E1E21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5545F3C-52A9-44B0-98CC-20562AC5724C}" type="pres">
      <dgm:prSet presAssocID="{0E9B6E88-A8EC-40FD-B6FA-67B875E1E21A}" presName="negativeSpace" presStyleCnt="0"/>
      <dgm:spPr/>
    </dgm:pt>
    <dgm:pt modelId="{1E52A656-F1E5-4EEF-B19D-45789557399B}" type="pres">
      <dgm:prSet presAssocID="{0E9B6E88-A8EC-40FD-B6FA-67B875E1E21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033AC02-21C0-462E-B716-F63C8D1EA0AA}" srcId="{957D02FB-EBCD-4B7A-B596-D194CF9E043F}" destId="{8511394C-7F6F-4001-B56C-4FDAF30EE6BE}" srcOrd="1" destOrd="0" parTransId="{C8A3CC9D-C2A5-476A-98F7-34BE5B9AC01B}" sibTransId="{99876E8E-B829-4942-92E5-BE9ED636D6E3}"/>
    <dgm:cxn modelId="{3FC96628-79A7-4EE5-9586-91D44F91EF3B}" srcId="{957D02FB-EBCD-4B7A-B596-D194CF9E043F}" destId="{0E9B6E88-A8EC-40FD-B6FA-67B875E1E21A}" srcOrd="4" destOrd="0" parTransId="{73ED98F0-0FC7-41AD-A12D-C9699DAE9588}" sibTransId="{60434BDD-91D5-43B5-BEFD-20EB659DFDD1}"/>
    <dgm:cxn modelId="{D9EBDC4B-AD45-42F5-9584-A9EBAB1CA082}" type="presOf" srcId="{DCFC4BE0-6509-4D4C-BC7B-2F350BE1609A}" destId="{516E5645-E19F-40CD-8073-7CF83020CB43}" srcOrd="0" destOrd="0" presId="urn:microsoft.com/office/officeart/2005/8/layout/list1"/>
    <dgm:cxn modelId="{F790F86B-3E0D-4D1E-8113-4FC66A063971}" srcId="{957D02FB-EBCD-4B7A-B596-D194CF9E043F}" destId="{DCFC4BE0-6509-4D4C-BC7B-2F350BE1609A}" srcOrd="3" destOrd="0" parTransId="{CF46C1BF-C703-470B-A30E-8CAE41338F1F}" sibTransId="{5806E4ED-1ABB-40A4-81DF-218A1E632E7D}"/>
    <dgm:cxn modelId="{2C95E371-2F96-4223-B834-6CA071423458}" srcId="{957D02FB-EBCD-4B7A-B596-D194CF9E043F}" destId="{573E78A4-1510-4FB4-8822-C31F31356518}" srcOrd="0" destOrd="0" parTransId="{543352C7-2966-4F2A-AAA9-51D4D4FE51B9}" sibTransId="{F03D0F79-C2B5-4B25-8F22-B1E239864041}"/>
    <dgm:cxn modelId="{6875EA7C-CFBF-4A15-9833-7CDA02C063FF}" type="presOf" srcId="{DCFC4BE0-6509-4D4C-BC7B-2F350BE1609A}" destId="{6B4741B9-1EFA-4959-A6E4-F89ACF5CD37B}" srcOrd="1" destOrd="0" presId="urn:microsoft.com/office/officeart/2005/8/layout/list1"/>
    <dgm:cxn modelId="{9C60248E-7BB7-457E-9075-6F411E1062CF}" type="presOf" srcId="{F93BAE5C-CF97-4E99-964B-1D6DE01A78D1}" destId="{1D6A72B4-76E8-4D43-9E73-38110C196BF6}" srcOrd="0" destOrd="0" presId="urn:microsoft.com/office/officeart/2005/8/layout/list1"/>
    <dgm:cxn modelId="{7F1174AA-3599-47B4-8CDF-EE8606937F00}" type="presOf" srcId="{573E78A4-1510-4FB4-8822-C31F31356518}" destId="{967BA00C-1E69-4900-B74C-3C14BC61FFCF}" srcOrd="0" destOrd="0" presId="urn:microsoft.com/office/officeart/2005/8/layout/list1"/>
    <dgm:cxn modelId="{BAA592B9-7C5F-4183-B464-6166D30CE72E}" type="presOf" srcId="{F93BAE5C-CF97-4E99-964B-1D6DE01A78D1}" destId="{88ABD56D-76CB-4787-8932-6A016540D39F}" srcOrd="1" destOrd="0" presId="urn:microsoft.com/office/officeart/2005/8/layout/list1"/>
    <dgm:cxn modelId="{CFA298C5-2BA4-4CEC-A889-4ADE5DBECCB7}" type="presOf" srcId="{0E9B6E88-A8EC-40FD-B6FA-67B875E1E21A}" destId="{6DA13281-D0A5-42DA-B36C-ABC9413587CB}" srcOrd="1" destOrd="0" presId="urn:microsoft.com/office/officeart/2005/8/layout/list1"/>
    <dgm:cxn modelId="{E3F926CD-49A5-40EF-BF44-9648CBE4FA5B}" type="presOf" srcId="{8511394C-7F6F-4001-B56C-4FDAF30EE6BE}" destId="{9A9C2367-B935-4815-83DA-CDF0D49150AC}" srcOrd="0" destOrd="0" presId="urn:microsoft.com/office/officeart/2005/8/layout/list1"/>
    <dgm:cxn modelId="{5274C5D5-CDA1-4261-9871-32B40C2A4F7F}" type="presOf" srcId="{0E9B6E88-A8EC-40FD-B6FA-67B875E1E21A}" destId="{61A3AF6C-BA49-4DEC-B637-6CA035BCEFFF}" srcOrd="0" destOrd="0" presId="urn:microsoft.com/office/officeart/2005/8/layout/list1"/>
    <dgm:cxn modelId="{4C3C6EDE-2998-4BF5-9AFC-2233FD6989C9}" type="presOf" srcId="{8511394C-7F6F-4001-B56C-4FDAF30EE6BE}" destId="{CDF76622-128C-4321-BB18-0B92D4B54306}" srcOrd="1" destOrd="0" presId="urn:microsoft.com/office/officeart/2005/8/layout/list1"/>
    <dgm:cxn modelId="{423EF3E2-FDEE-4332-AA86-182DEF0571B0}" type="presOf" srcId="{573E78A4-1510-4FB4-8822-C31F31356518}" destId="{91457709-FEB1-412E-AFD2-E2FE92064573}" srcOrd="1" destOrd="0" presId="urn:microsoft.com/office/officeart/2005/8/layout/list1"/>
    <dgm:cxn modelId="{2CAC24E5-33FF-4845-BBC3-57C10CD89542}" type="presOf" srcId="{957D02FB-EBCD-4B7A-B596-D194CF9E043F}" destId="{47048D30-0EF4-4954-8AA9-3CFC8D030E9C}" srcOrd="0" destOrd="0" presId="urn:microsoft.com/office/officeart/2005/8/layout/list1"/>
    <dgm:cxn modelId="{FB1659ED-3A5B-45DA-80EE-40707EC06368}" srcId="{957D02FB-EBCD-4B7A-B596-D194CF9E043F}" destId="{F93BAE5C-CF97-4E99-964B-1D6DE01A78D1}" srcOrd="2" destOrd="0" parTransId="{E4A2620C-E993-4998-9B80-FD16E513539D}" sibTransId="{917BFAED-29F2-4385-9FF1-9B742E33628B}"/>
    <dgm:cxn modelId="{155B1F00-282E-4EA1-A735-3DE3241DC087}" type="presParOf" srcId="{47048D30-0EF4-4954-8AA9-3CFC8D030E9C}" destId="{B497B01C-359B-4338-BAE6-7F54A03E57D0}" srcOrd="0" destOrd="0" presId="urn:microsoft.com/office/officeart/2005/8/layout/list1"/>
    <dgm:cxn modelId="{15C3B245-01B8-4986-84F7-572C28CEA568}" type="presParOf" srcId="{B497B01C-359B-4338-BAE6-7F54A03E57D0}" destId="{967BA00C-1E69-4900-B74C-3C14BC61FFCF}" srcOrd="0" destOrd="0" presId="urn:microsoft.com/office/officeart/2005/8/layout/list1"/>
    <dgm:cxn modelId="{BED68F24-9621-4286-A54A-D5F39CCDFEB1}" type="presParOf" srcId="{B497B01C-359B-4338-BAE6-7F54A03E57D0}" destId="{91457709-FEB1-412E-AFD2-E2FE92064573}" srcOrd="1" destOrd="0" presId="urn:microsoft.com/office/officeart/2005/8/layout/list1"/>
    <dgm:cxn modelId="{0C664E95-FF54-4981-98A4-9CD8F075F3B9}" type="presParOf" srcId="{47048D30-0EF4-4954-8AA9-3CFC8D030E9C}" destId="{8125C33F-6463-475B-AFFF-770EA129FCA1}" srcOrd="1" destOrd="0" presId="urn:microsoft.com/office/officeart/2005/8/layout/list1"/>
    <dgm:cxn modelId="{703EF3A3-5532-4F14-AE9F-87E5F3FCFDC2}" type="presParOf" srcId="{47048D30-0EF4-4954-8AA9-3CFC8D030E9C}" destId="{77793D29-E950-40FF-9CD3-FC8313FECAE2}" srcOrd="2" destOrd="0" presId="urn:microsoft.com/office/officeart/2005/8/layout/list1"/>
    <dgm:cxn modelId="{49A4C9DB-A6A0-4D7C-BFBC-78DF0C17561F}" type="presParOf" srcId="{47048D30-0EF4-4954-8AA9-3CFC8D030E9C}" destId="{1EF6740A-2C33-4D09-9906-C93EC0E14118}" srcOrd="3" destOrd="0" presId="urn:microsoft.com/office/officeart/2005/8/layout/list1"/>
    <dgm:cxn modelId="{37DC5583-89B4-4272-88A6-9E52A2CA55C7}" type="presParOf" srcId="{47048D30-0EF4-4954-8AA9-3CFC8D030E9C}" destId="{FD44B324-8246-440A-ADC2-F9ACB4EAACDF}" srcOrd="4" destOrd="0" presId="urn:microsoft.com/office/officeart/2005/8/layout/list1"/>
    <dgm:cxn modelId="{447B7098-DA8C-4217-B00F-10B23F5A864A}" type="presParOf" srcId="{FD44B324-8246-440A-ADC2-F9ACB4EAACDF}" destId="{9A9C2367-B935-4815-83DA-CDF0D49150AC}" srcOrd="0" destOrd="0" presId="urn:microsoft.com/office/officeart/2005/8/layout/list1"/>
    <dgm:cxn modelId="{EB74F410-8285-44D9-B473-6EDBE2053FBF}" type="presParOf" srcId="{FD44B324-8246-440A-ADC2-F9ACB4EAACDF}" destId="{CDF76622-128C-4321-BB18-0B92D4B54306}" srcOrd="1" destOrd="0" presId="urn:microsoft.com/office/officeart/2005/8/layout/list1"/>
    <dgm:cxn modelId="{5B5099A1-EC92-44FB-81E8-F39AF3368376}" type="presParOf" srcId="{47048D30-0EF4-4954-8AA9-3CFC8D030E9C}" destId="{456B83B0-0081-479D-874E-C238E202C5EE}" srcOrd="5" destOrd="0" presId="urn:microsoft.com/office/officeart/2005/8/layout/list1"/>
    <dgm:cxn modelId="{2F58D910-DE48-484D-BB60-4B1C365A7B97}" type="presParOf" srcId="{47048D30-0EF4-4954-8AA9-3CFC8D030E9C}" destId="{DBE37FEF-3474-4AC1-8D43-9E9609757004}" srcOrd="6" destOrd="0" presId="urn:microsoft.com/office/officeart/2005/8/layout/list1"/>
    <dgm:cxn modelId="{2CD31068-A243-4B33-AE24-31C891E1FDBB}" type="presParOf" srcId="{47048D30-0EF4-4954-8AA9-3CFC8D030E9C}" destId="{CF8C84DE-8E99-41F1-91AF-9C539E46F6F4}" srcOrd="7" destOrd="0" presId="urn:microsoft.com/office/officeart/2005/8/layout/list1"/>
    <dgm:cxn modelId="{B8406049-E2B5-4A1B-9C89-13D3DEC14F68}" type="presParOf" srcId="{47048D30-0EF4-4954-8AA9-3CFC8D030E9C}" destId="{7697848B-AE14-4323-84E4-D4CF9ACCDC9C}" srcOrd="8" destOrd="0" presId="urn:microsoft.com/office/officeart/2005/8/layout/list1"/>
    <dgm:cxn modelId="{2BE2C015-10E0-4BEC-9BE4-083D3EF341E2}" type="presParOf" srcId="{7697848B-AE14-4323-84E4-D4CF9ACCDC9C}" destId="{1D6A72B4-76E8-4D43-9E73-38110C196BF6}" srcOrd="0" destOrd="0" presId="urn:microsoft.com/office/officeart/2005/8/layout/list1"/>
    <dgm:cxn modelId="{D63134EA-9EEF-4E50-ADC0-502413692D2D}" type="presParOf" srcId="{7697848B-AE14-4323-84E4-D4CF9ACCDC9C}" destId="{88ABD56D-76CB-4787-8932-6A016540D39F}" srcOrd="1" destOrd="0" presId="urn:microsoft.com/office/officeart/2005/8/layout/list1"/>
    <dgm:cxn modelId="{2FDF5578-F7DB-4EDB-A880-3847D76732E1}" type="presParOf" srcId="{47048D30-0EF4-4954-8AA9-3CFC8D030E9C}" destId="{87398499-CDB7-40D0-96D2-A801C439EE41}" srcOrd="9" destOrd="0" presId="urn:microsoft.com/office/officeart/2005/8/layout/list1"/>
    <dgm:cxn modelId="{04E52E6D-251E-4D3A-BDF8-0DDE5EDDBCDD}" type="presParOf" srcId="{47048D30-0EF4-4954-8AA9-3CFC8D030E9C}" destId="{CF70D791-6632-4EC8-9334-E33722AA0CCF}" srcOrd="10" destOrd="0" presId="urn:microsoft.com/office/officeart/2005/8/layout/list1"/>
    <dgm:cxn modelId="{D84B3F77-7739-4429-8898-28CB745ED1D2}" type="presParOf" srcId="{47048D30-0EF4-4954-8AA9-3CFC8D030E9C}" destId="{622A2245-A82B-4349-A0F7-06B8D1BC4EDD}" srcOrd="11" destOrd="0" presId="urn:microsoft.com/office/officeart/2005/8/layout/list1"/>
    <dgm:cxn modelId="{E0B00DD2-3E49-4658-81F2-F953FE433A0E}" type="presParOf" srcId="{47048D30-0EF4-4954-8AA9-3CFC8D030E9C}" destId="{397688A3-DBBB-481E-BB8D-168E7842103C}" srcOrd="12" destOrd="0" presId="urn:microsoft.com/office/officeart/2005/8/layout/list1"/>
    <dgm:cxn modelId="{B2FF4198-13D8-45C2-BF4C-D906850674FD}" type="presParOf" srcId="{397688A3-DBBB-481E-BB8D-168E7842103C}" destId="{516E5645-E19F-40CD-8073-7CF83020CB43}" srcOrd="0" destOrd="0" presId="urn:microsoft.com/office/officeart/2005/8/layout/list1"/>
    <dgm:cxn modelId="{5E891342-F73E-481F-ABB2-F918203B412C}" type="presParOf" srcId="{397688A3-DBBB-481E-BB8D-168E7842103C}" destId="{6B4741B9-1EFA-4959-A6E4-F89ACF5CD37B}" srcOrd="1" destOrd="0" presId="urn:microsoft.com/office/officeart/2005/8/layout/list1"/>
    <dgm:cxn modelId="{7E6863D5-3B30-491E-912B-404DF8AF4A65}" type="presParOf" srcId="{47048D30-0EF4-4954-8AA9-3CFC8D030E9C}" destId="{2F57DA97-6E1A-4CF7-A341-50ADA56D8872}" srcOrd="13" destOrd="0" presId="urn:microsoft.com/office/officeart/2005/8/layout/list1"/>
    <dgm:cxn modelId="{5A78B5A8-7DFA-4CAA-93C0-3C64661403FB}" type="presParOf" srcId="{47048D30-0EF4-4954-8AA9-3CFC8D030E9C}" destId="{0A5FFE07-FD11-45B4-9AAB-CA5F21DDFD26}" srcOrd="14" destOrd="0" presId="urn:microsoft.com/office/officeart/2005/8/layout/list1"/>
    <dgm:cxn modelId="{6DC87FA0-A51B-4B99-A843-B1AEE920D8E3}" type="presParOf" srcId="{47048D30-0EF4-4954-8AA9-3CFC8D030E9C}" destId="{00F10C17-F8C4-4FE6-AFA5-76E17321AC80}" srcOrd="15" destOrd="0" presId="urn:microsoft.com/office/officeart/2005/8/layout/list1"/>
    <dgm:cxn modelId="{6651680E-08C0-49B6-BDD9-9256241547B5}" type="presParOf" srcId="{47048D30-0EF4-4954-8AA9-3CFC8D030E9C}" destId="{0FC049C5-DA3D-429D-99F6-BA52D0620140}" srcOrd="16" destOrd="0" presId="urn:microsoft.com/office/officeart/2005/8/layout/list1"/>
    <dgm:cxn modelId="{6E860B50-FCEF-4253-894C-D2111B9470CC}" type="presParOf" srcId="{0FC049C5-DA3D-429D-99F6-BA52D0620140}" destId="{61A3AF6C-BA49-4DEC-B637-6CA035BCEFFF}" srcOrd="0" destOrd="0" presId="urn:microsoft.com/office/officeart/2005/8/layout/list1"/>
    <dgm:cxn modelId="{114AC7A8-023E-4229-A8E0-2A266B41A313}" type="presParOf" srcId="{0FC049C5-DA3D-429D-99F6-BA52D0620140}" destId="{6DA13281-D0A5-42DA-B36C-ABC9413587CB}" srcOrd="1" destOrd="0" presId="urn:microsoft.com/office/officeart/2005/8/layout/list1"/>
    <dgm:cxn modelId="{25B16D83-4C22-4825-8BE2-B2F5CFE9D793}" type="presParOf" srcId="{47048D30-0EF4-4954-8AA9-3CFC8D030E9C}" destId="{65545F3C-52A9-44B0-98CC-20562AC5724C}" srcOrd="17" destOrd="0" presId="urn:microsoft.com/office/officeart/2005/8/layout/list1"/>
    <dgm:cxn modelId="{6037D425-8E84-44A8-A9A2-59739FC04E87}" type="presParOf" srcId="{47048D30-0EF4-4954-8AA9-3CFC8D030E9C}" destId="{1E52A656-F1E5-4EEF-B19D-45789557399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096E9-F641-4C6E-8873-B0580044A02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</dgm:pt>
    <dgm:pt modelId="{FBDEC554-4F05-4C79-90C1-534528BB98EF}">
      <dgm:prSet phldrT="[Текст]"/>
      <dgm:spPr/>
      <dgm:t>
        <a:bodyPr/>
        <a:lstStyle/>
        <a:p>
          <a:r>
            <a:rPr lang="ru-RU" dirty="0"/>
            <a:t>Император</a:t>
          </a:r>
        </a:p>
      </dgm:t>
    </dgm:pt>
    <dgm:pt modelId="{FB54D972-0660-4379-8111-EEEDD1C975DB}" type="parTrans" cxnId="{0A6F9DD2-3E6E-4484-8CD2-E9D4DBEAAC51}">
      <dgm:prSet/>
      <dgm:spPr/>
      <dgm:t>
        <a:bodyPr/>
        <a:lstStyle/>
        <a:p>
          <a:endParaRPr lang="ru-RU"/>
        </a:p>
      </dgm:t>
    </dgm:pt>
    <dgm:pt modelId="{0735DD59-D041-4204-A868-D531352678F6}" type="sibTrans" cxnId="{0A6F9DD2-3E6E-4484-8CD2-E9D4DBEAAC51}">
      <dgm:prSet/>
      <dgm:spPr/>
      <dgm:t>
        <a:bodyPr/>
        <a:lstStyle/>
        <a:p>
          <a:endParaRPr lang="ru-RU"/>
        </a:p>
      </dgm:t>
    </dgm:pt>
    <dgm:pt modelId="{62774105-A5B6-4FD8-AE60-B10D14966659}">
      <dgm:prSet phldrT="[Текст]"/>
      <dgm:spPr/>
      <dgm:t>
        <a:bodyPr/>
        <a:lstStyle/>
        <a:p>
          <a:r>
            <a:rPr lang="ru-RU" dirty="0"/>
            <a:t>Сёгун</a:t>
          </a:r>
        </a:p>
      </dgm:t>
    </dgm:pt>
    <dgm:pt modelId="{02BE0F23-E6C2-4519-B138-98D4267ECD27}" type="parTrans" cxnId="{E3FF684D-0106-4B19-B720-DF8595E49C50}">
      <dgm:prSet/>
      <dgm:spPr/>
      <dgm:t>
        <a:bodyPr/>
        <a:lstStyle/>
        <a:p>
          <a:endParaRPr lang="ru-RU"/>
        </a:p>
      </dgm:t>
    </dgm:pt>
    <dgm:pt modelId="{52D28FBA-3A21-4A96-B12F-E827F6BFB774}" type="sibTrans" cxnId="{E3FF684D-0106-4B19-B720-DF8595E49C50}">
      <dgm:prSet/>
      <dgm:spPr/>
      <dgm:t>
        <a:bodyPr/>
        <a:lstStyle/>
        <a:p>
          <a:endParaRPr lang="ru-RU"/>
        </a:p>
      </dgm:t>
    </dgm:pt>
    <dgm:pt modelId="{92460301-60C6-456B-B232-BACCAD51B377}">
      <dgm:prSet phldrT="[Текст]"/>
      <dgm:spPr/>
      <dgm:t>
        <a:bodyPr/>
        <a:lstStyle/>
        <a:p>
          <a:r>
            <a:rPr lang="ru-RU" dirty="0"/>
            <a:t>Дайме (аристократы)</a:t>
          </a:r>
        </a:p>
      </dgm:t>
    </dgm:pt>
    <dgm:pt modelId="{6A098B64-B46D-468F-AF6B-84048D058EA5}" type="parTrans" cxnId="{4A3A0FBD-F880-49D0-B5DA-C208D204D1D7}">
      <dgm:prSet/>
      <dgm:spPr/>
      <dgm:t>
        <a:bodyPr/>
        <a:lstStyle/>
        <a:p>
          <a:endParaRPr lang="ru-RU"/>
        </a:p>
      </dgm:t>
    </dgm:pt>
    <dgm:pt modelId="{96C0A25B-74F2-4506-A2C2-2B4C4805A9D3}" type="sibTrans" cxnId="{4A3A0FBD-F880-49D0-B5DA-C208D204D1D7}">
      <dgm:prSet/>
      <dgm:spPr/>
      <dgm:t>
        <a:bodyPr/>
        <a:lstStyle/>
        <a:p>
          <a:endParaRPr lang="ru-RU"/>
        </a:p>
      </dgm:t>
    </dgm:pt>
    <dgm:pt modelId="{33AF4EFE-639F-4F40-B3EC-351A92BA81A5}">
      <dgm:prSet/>
      <dgm:spPr/>
      <dgm:t>
        <a:bodyPr/>
        <a:lstStyle/>
        <a:p>
          <a:r>
            <a:rPr lang="ru-RU" dirty="0"/>
            <a:t>Самураи</a:t>
          </a:r>
        </a:p>
      </dgm:t>
    </dgm:pt>
    <dgm:pt modelId="{3F34EB1E-51CA-4981-A347-F1CED694F1E2}" type="parTrans" cxnId="{45F6C8F5-6BE3-4F03-A876-AB5354F68B3B}">
      <dgm:prSet/>
      <dgm:spPr/>
      <dgm:t>
        <a:bodyPr/>
        <a:lstStyle/>
        <a:p>
          <a:endParaRPr lang="ru-RU"/>
        </a:p>
      </dgm:t>
    </dgm:pt>
    <dgm:pt modelId="{FA86C475-10BD-4C4F-B3F9-0D11FD5211E1}" type="sibTrans" cxnId="{45F6C8F5-6BE3-4F03-A876-AB5354F68B3B}">
      <dgm:prSet/>
      <dgm:spPr/>
      <dgm:t>
        <a:bodyPr/>
        <a:lstStyle/>
        <a:p>
          <a:endParaRPr lang="ru-RU"/>
        </a:p>
      </dgm:t>
    </dgm:pt>
    <dgm:pt modelId="{72178AD7-2B28-45FC-8290-EA86F86C567B}">
      <dgm:prSet/>
      <dgm:spPr/>
      <dgm:t>
        <a:bodyPr/>
        <a:lstStyle/>
        <a:p>
          <a:r>
            <a:rPr lang="ru-RU" dirty="0"/>
            <a:t>Горожане и крестьяне</a:t>
          </a:r>
        </a:p>
      </dgm:t>
    </dgm:pt>
    <dgm:pt modelId="{8B368E8F-5936-4365-8FDB-0E51C44F8094}" type="parTrans" cxnId="{EDAD59A6-2F2E-474D-9AEE-8FE7DC695EAF}">
      <dgm:prSet/>
      <dgm:spPr/>
      <dgm:t>
        <a:bodyPr/>
        <a:lstStyle/>
        <a:p>
          <a:endParaRPr lang="ru-RU"/>
        </a:p>
      </dgm:t>
    </dgm:pt>
    <dgm:pt modelId="{E24303B4-67A8-4119-8F89-7DC1710E0C5A}" type="sibTrans" cxnId="{EDAD59A6-2F2E-474D-9AEE-8FE7DC695EAF}">
      <dgm:prSet/>
      <dgm:spPr/>
      <dgm:t>
        <a:bodyPr/>
        <a:lstStyle/>
        <a:p>
          <a:endParaRPr lang="ru-RU"/>
        </a:p>
      </dgm:t>
    </dgm:pt>
    <dgm:pt modelId="{16C832C4-2B34-45CD-B604-0D82564BDDAF}" type="pres">
      <dgm:prSet presAssocID="{B3D096E9-F641-4C6E-8873-B0580044A02E}" presName="linear" presStyleCnt="0">
        <dgm:presLayoutVars>
          <dgm:dir/>
          <dgm:animLvl val="lvl"/>
          <dgm:resizeHandles val="exact"/>
        </dgm:presLayoutVars>
      </dgm:prSet>
      <dgm:spPr/>
    </dgm:pt>
    <dgm:pt modelId="{42FF42E5-371D-4F50-B7F2-BB14EE285D05}" type="pres">
      <dgm:prSet presAssocID="{FBDEC554-4F05-4C79-90C1-534528BB98EF}" presName="parentLin" presStyleCnt="0"/>
      <dgm:spPr/>
    </dgm:pt>
    <dgm:pt modelId="{37098929-B478-4E46-B441-2CA413DB4BE0}" type="pres">
      <dgm:prSet presAssocID="{FBDEC554-4F05-4C79-90C1-534528BB98EF}" presName="parentLeftMargin" presStyleLbl="node1" presStyleIdx="0" presStyleCnt="5"/>
      <dgm:spPr/>
    </dgm:pt>
    <dgm:pt modelId="{F68B8118-A8ED-48AE-B28B-30E4DCC08A74}" type="pres">
      <dgm:prSet presAssocID="{FBDEC554-4F05-4C79-90C1-534528BB98E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515E1B3-24B7-483B-B2D9-F0829CF69AB5}" type="pres">
      <dgm:prSet presAssocID="{FBDEC554-4F05-4C79-90C1-534528BB98EF}" presName="negativeSpace" presStyleCnt="0"/>
      <dgm:spPr/>
    </dgm:pt>
    <dgm:pt modelId="{A94EA1A1-48E7-404C-8445-0283066DC0E4}" type="pres">
      <dgm:prSet presAssocID="{FBDEC554-4F05-4C79-90C1-534528BB98EF}" presName="childText" presStyleLbl="conFgAcc1" presStyleIdx="0" presStyleCnt="5">
        <dgm:presLayoutVars>
          <dgm:bulletEnabled val="1"/>
        </dgm:presLayoutVars>
      </dgm:prSet>
      <dgm:spPr/>
    </dgm:pt>
    <dgm:pt modelId="{1D416043-618D-4662-986C-41C76C293884}" type="pres">
      <dgm:prSet presAssocID="{0735DD59-D041-4204-A868-D531352678F6}" presName="spaceBetweenRectangles" presStyleCnt="0"/>
      <dgm:spPr/>
    </dgm:pt>
    <dgm:pt modelId="{DD3D690F-EEBA-40D0-B9A1-60E4D2F74FBC}" type="pres">
      <dgm:prSet presAssocID="{62774105-A5B6-4FD8-AE60-B10D14966659}" presName="parentLin" presStyleCnt="0"/>
      <dgm:spPr/>
    </dgm:pt>
    <dgm:pt modelId="{FA634C1F-853F-4FDF-980A-3DCD6B830696}" type="pres">
      <dgm:prSet presAssocID="{62774105-A5B6-4FD8-AE60-B10D14966659}" presName="parentLeftMargin" presStyleLbl="node1" presStyleIdx="0" presStyleCnt="5"/>
      <dgm:spPr/>
    </dgm:pt>
    <dgm:pt modelId="{AFB3734E-DB44-49E1-B04A-F9048DB0C58A}" type="pres">
      <dgm:prSet presAssocID="{62774105-A5B6-4FD8-AE60-B10D1496665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8C9063B-6082-4B92-959B-1C7D69FBABDB}" type="pres">
      <dgm:prSet presAssocID="{62774105-A5B6-4FD8-AE60-B10D14966659}" presName="negativeSpace" presStyleCnt="0"/>
      <dgm:spPr/>
    </dgm:pt>
    <dgm:pt modelId="{A205B1B1-C5CE-488E-87E8-0B576537870F}" type="pres">
      <dgm:prSet presAssocID="{62774105-A5B6-4FD8-AE60-B10D14966659}" presName="childText" presStyleLbl="conFgAcc1" presStyleIdx="1" presStyleCnt="5">
        <dgm:presLayoutVars>
          <dgm:bulletEnabled val="1"/>
        </dgm:presLayoutVars>
      </dgm:prSet>
      <dgm:spPr/>
    </dgm:pt>
    <dgm:pt modelId="{DC426D95-3470-42F8-B192-B0AB86B9E6EB}" type="pres">
      <dgm:prSet presAssocID="{52D28FBA-3A21-4A96-B12F-E827F6BFB774}" presName="spaceBetweenRectangles" presStyleCnt="0"/>
      <dgm:spPr/>
    </dgm:pt>
    <dgm:pt modelId="{11D18660-EED8-4374-8B71-626C6111AEF6}" type="pres">
      <dgm:prSet presAssocID="{92460301-60C6-456B-B232-BACCAD51B377}" presName="parentLin" presStyleCnt="0"/>
      <dgm:spPr/>
    </dgm:pt>
    <dgm:pt modelId="{CE83A5AE-8119-42F9-AF19-223DD3918D49}" type="pres">
      <dgm:prSet presAssocID="{92460301-60C6-456B-B232-BACCAD51B377}" presName="parentLeftMargin" presStyleLbl="node1" presStyleIdx="1" presStyleCnt="5"/>
      <dgm:spPr/>
    </dgm:pt>
    <dgm:pt modelId="{8520CEFE-6565-4459-9AA8-18BE726C0FD8}" type="pres">
      <dgm:prSet presAssocID="{92460301-60C6-456B-B232-BACCAD51B37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FD08EC8-81A8-4583-BEBC-5B28966423F8}" type="pres">
      <dgm:prSet presAssocID="{92460301-60C6-456B-B232-BACCAD51B377}" presName="negativeSpace" presStyleCnt="0"/>
      <dgm:spPr/>
    </dgm:pt>
    <dgm:pt modelId="{594E28FA-C7F1-4448-9EFC-B20BA781D03E}" type="pres">
      <dgm:prSet presAssocID="{92460301-60C6-456B-B232-BACCAD51B377}" presName="childText" presStyleLbl="conFgAcc1" presStyleIdx="2" presStyleCnt="5">
        <dgm:presLayoutVars>
          <dgm:bulletEnabled val="1"/>
        </dgm:presLayoutVars>
      </dgm:prSet>
      <dgm:spPr/>
    </dgm:pt>
    <dgm:pt modelId="{2667F660-C743-4554-8039-647EA04FA6ED}" type="pres">
      <dgm:prSet presAssocID="{96C0A25B-74F2-4506-A2C2-2B4C4805A9D3}" presName="spaceBetweenRectangles" presStyleCnt="0"/>
      <dgm:spPr/>
    </dgm:pt>
    <dgm:pt modelId="{3E4946DF-8AD3-4757-B20A-7DFE6379A183}" type="pres">
      <dgm:prSet presAssocID="{33AF4EFE-639F-4F40-B3EC-351A92BA81A5}" presName="parentLin" presStyleCnt="0"/>
      <dgm:spPr/>
    </dgm:pt>
    <dgm:pt modelId="{E93D137C-DE11-436A-91EB-C33D1BCF38E9}" type="pres">
      <dgm:prSet presAssocID="{33AF4EFE-639F-4F40-B3EC-351A92BA81A5}" presName="parentLeftMargin" presStyleLbl="node1" presStyleIdx="2" presStyleCnt="5"/>
      <dgm:spPr/>
    </dgm:pt>
    <dgm:pt modelId="{FC76FF82-4C9A-4158-A411-CF09BA2B04EE}" type="pres">
      <dgm:prSet presAssocID="{33AF4EFE-639F-4F40-B3EC-351A92BA81A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6E941D5-7F85-46E3-A904-8828970D9AE8}" type="pres">
      <dgm:prSet presAssocID="{33AF4EFE-639F-4F40-B3EC-351A92BA81A5}" presName="negativeSpace" presStyleCnt="0"/>
      <dgm:spPr/>
    </dgm:pt>
    <dgm:pt modelId="{60B33ACB-4B88-4BB0-84CE-2183C9829610}" type="pres">
      <dgm:prSet presAssocID="{33AF4EFE-639F-4F40-B3EC-351A92BA81A5}" presName="childText" presStyleLbl="conFgAcc1" presStyleIdx="3" presStyleCnt="5">
        <dgm:presLayoutVars>
          <dgm:bulletEnabled val="1"/>
        </dgm:presLayoutVars>
      </dgm:prSet>
      <dgm:spPr/>
    </dgm:pt>
    <dgm:pt modelId="{FFCEE033-F96F-4A3F-8C1C-80506A133091}" type="pres">
      <dgm:prSet presAssocID="{FA86C475-10BD-4C4F-B3F9-0D11FD5211E1}" presName="spaceBetweenRectangles" presStyleCnt="0"/>
      <dgm:spPr/>
    </dgm:pt>
    <dgm:pt modelId="{7614202F-301B-42A8-8940-63A3B402C09B}" type="pres">
      <dgm:prSet presAssocID="{72178AD7-2B28-45FC-8290-EA86F86C567B}" presName="parentLin" presStyleCnt="0"/>
      <dgm:spPr/>
    </dgm:pt>
    <dgm:pt modelId="{4E16FE22-8491-4F0E-BA2C-1334E535EE0B}" type="pres">
      <dgm:prSet presAssocID="{72178AD7-2B28-45FC-8290-EA86F86C567B}" presName="parentLeftMargin" presStyleLbl="node1" presStyleIdx="3" presStyleCnt="5"/>
      <dgm:spPr/>
    </dgm:pt>
    <dgm:pt modelId="{11B158A7-6ECE-486E-B829-D23AC80033D4}" type="pres">
      <dgm:prSet presAssocID="{72178AD7-2B28-45FC-8290-EA86F86C567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097F944-0BF2-4ACB-AD8F-D0E12017EDF3}" type="pres">
      <dgm:prSet presAssocID="{72178AD7-2B28-45FC-8290-EA86F86C567B}" presName="negativeSpace" presStyleCnt="0"/>
      <dgm:spPr/>
    </dgm:pt>
    <dgm:pt modelId="{96154902-067B-40AB-BD46-0063A6CF4112}" type="pres">
      <dgm:prSet presAssocID="{72178AD7-2B28-45FC-8290-EA86F86C567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7CBAD05-0E09-4CF8-A0C8-76E9F46EA7F4}" type="presOf" srcId="{72178AD7-2B28-45FC-8290-EA86F86C567B}" destId="{11B158A7-6ECE-486E-B829-D23AC80033D4}" srcOrd="1" destOrd="0" presId="urn:microsoft.com/office/officeart/2005/8/layout/list1"/>
    <dgm:cxn modelId="{814C6F24-87FD-4A8C-BED8-9717B3453F4F}" type="presOf" srcId="{33AF4EFE-639F-4F40-B3EC-351A92BA81A5}" destId="{E93D137C-DE11-436A-91EB-C33D1BCF38E9}" srcOrd="0" destOrd="0" presId="urn:microsoft.com/office/officeart/2005/8/layout/list1"/>
    <dgm:cxn modelId="{3D8D8335-F9D5-42CF-9DC1-C0B67DB49EB6}" type="presOf" srcId="{92460301-60C6-456B-B232-BACCAD51B377}" destId="{8520CEFE-6565-4459-9AA8-18BE726C0FD8}" srcOrd="1" destOrd="0" presId="urn:microsoft.com/office/officeart/2005/8/layout/list1"/>
    <dgm:cxn modelId="{0A5E0F4B-3248-4A2A-B376-F8D0A58E72AF}" type="presOf" srcId="{FBDEC554-4F05-4C79-90C1-534528BB98EF}" destId="{37098929-B478-4E46-B441-2CA413DB4BE0}" srcOrd="0" destOrd="0" presId="urn:microsoft.com/office/officeart/2005/8/layout/list1"/>
    <dgm:cxn modelId="{E3FF684D-0106-4B19-B720-DF8595E49C50}" srcId="{B3D096E9-F641-4C6E-8873-B0580044A02E}" destId="{62774105-A5B6-4FD8-AE60-B10D14966659}" srcOrd="1" destOrd="0" parTransId="{02BE0F23-E6C2-4519-B138-98D4267ECD27}" sibTransId="{52D28FBA-3A21-4A96-B12F-E827F6BFB774}"/>
    <dgm:cxn modelId="{ACF4C275-9F29-42EC-9993-24ECDED8E948}" type="presOf" srcId="{92460301-60C6-456B-B232-BACCAD51B377}" destId="{CE83A5AE-8119-42F9-AF19-223DD3918D49}" srcOrd="0" destOrd="0" presId="urn:microsoft.com/office/officeart/2005/8/layout/list1"/>
    <dgm:cxn modelId="{AB8D7F57-A694-4458-82C0-77106D6B33C4}" type="presOf" srcId="{FBDEC554-4F05-4C79-90C1-534528BB98EF}" destId="{F68B8118-A8ED-48AE-B28B-30E4DCC08A74}" srcOrd="1" destOrd="0" presId="urn:microsoft.com/office/officeart/2005/8/layout/list1"/>
    <dgm:cxn modelId="{4C37478A-1438-4D6F-863A-59E3CBE50469}" type="presOf" srcId="{62774105-A5B6-4FD8-AE60-B10D14966659}" destId="{AFB3734E-DB44-49E1-B04A-F9048DB0C58A}" srcOrd="1" destOrd="0" presId="urn:microsoft.com/office/officeart/2005/8/layout/list1"/>
    <dgm:cxn modelId="{EDAD59A6-2F2E-474D-9AEE-8FE7DC695EAF}" srcId="{B3D096E9-F641-4C6E-8873-B0580044A02E}" destId="{72178AD7-2B28-45FC-8290-EA86F86C567B}" srcOrd="4" destOrd="0" parTransId="{8B368E8F-5936-4365-8FDB-0E51C44F8094}" sibTransId="{E24303B4-67A8-4119-8F89-7DC1710E0C5A}"/>
    <dgm:cxn modelId="{A63933B1-C5CE-4FC8-877F-B44EB91D4248}" type="presOf" srcId="{62774105-A5B6-4FD8-AE60-B10D14966659}" destId="{FA634C1F-853F-4FDF-980A-3DCD6B830696}" srcOrd="0" destOrd="0" presId="urn:microsoft.com/office/officeart/2005/8/layout/list1"/>
    <dgm:cxn modelId="{4A3A0FBD-F880-49D0-B5DA-C208D204D1D7}" srcId="{B3D096E9-F641-4C6E-8873-B0580044A02E}" destId="{92460301-60C6-456B-B232-BACCAD51B377}" srcOrd="2" destOrd="0" parTransId="{6A098B64-B46D-468F-AF6B-84048D058EA5}" sibTransId="{96C0A25B-74F2-4506-A2C2-2B4C4805A9D3}"/>
    <dgm:cxn modelId="{94A684C8-4CE2-40BC-8602-2C7C019E52DE}" type="presOf" srcId="{33AF4EFE-639F-4F40-B3EC-351A92BA81A5}" destId="{FC76FF82-4C9A-4158-A411-CF09BA2B04EE}" srcOrd="1" destOrd="0" presId="urn:microsoft.com/office/officeart/2005/8/layout/list1"/>
    <dgm:cxn modelId="{0A6F9DD2-3E6E-4484-8CD2-E9D4DBEAAC51}" srcId="{B3D096E9-F641-4C6E-8873-B0580044A02E}" destId="{FBDEC554-4F05-4C79-90C1-534528BB98EF}" srcOrd="0" destOrd="0" parTransId="{FB54D972-0660-4379-8111-EEEDD1C975DB}" sibTransId="{0735DD59-D041-4204-A868-D531352678F6}"/>
    <dgm:cxn modelId="{1F1ADFE5-3CA8-4BFA-ACEB-004F7E0AA3D0}" type="presOf" srcId="{72178AD7-2B28-45FC-8290-EA86F86C567B}" destId="{4E16FE22-8491-4F0E-BA2C-1334E535EE0B}" srcOrd="0" destOrd="0" presId="urn:microsoft.com/office/officeart/2005/8/layout/list1"/>
    <dgm:cxn modelId="{9E48ABF3-A713-4CEB-9099-38ACF4320922}" type="presOf" srcId="{B3D096E9-F641-4C6E-8873-B0580044A02E}" destId="{16C832C4-2B34-45CD-B604-0D82564BDDAF}" srcOrd="0" destOrd="0" presId="urn:microsoft.com/office/officeart/2005/8/layout/list1"/>
    <dgm:cxn modelId="{45F6C8F5-6BE3-4F03-A876-AB5354F68B3B}" srcId="{B3D096E9-F641-4C6E-8873-B0580044A02E}" destId="{33AF4EFE-639F-4F40-B3EC-351A92BA81A5}" srcOrd="3" destOrd="0" parTransId="{3F34EB1E-51CA-4981-A347-F1CED694F1E2}" sibTransId="{FA86C475-10BD-4C4F-B3F9-0D11FD5211E1}"/>
    <dgm:cxn modelId="{A336B720-04D5-479A-9BCF-24F9888C79F9}" type="presParOf" srcId="{16C832C4-2B34-45CD-B604-0D82564BDDAF}" destId="{42FF42E5-371D-4F50-B7F2-BB14EE285D05}" srcOrd="0" destOrd="0" presId="urn:microsoft.com/office/officeart/2005/8/layout/list1"/>
    <dgm:cxn modelId="{1AE6A3CE-6ECA-4A43-AF45-1B16BC0DFA99}" type="presParOf" srcId="{42FF42E5-371D-4F50-B7F2-BB14EE285D05}" destId="{37098929-B478-4E46-B441-2CA413DB4BE0}" srcOrd="0" destOrd="0" presId="urn:microsoft.com/office/officeart/2005/8/layout/list1"/>
    <dgm:cxn modelId="{96369D22-A8EB-436C-A9EC-B899B3104804}" type="presParOf" srcId="{42FF42E5-371D-4F50-B7F2-BB14EE285D05}" destId="{F68B8118-A8ED-48AE-B28B-30E4DCC08A74}" srcOrd="1" destOrd="0" presId="urn:microsoft.com/office/officeart/2005/8/layout/list1"/>
    <dgm:cxn modelId="{F68E6752-402D-4FD9-9A0F-95ABDFA29808}" type="presParOf" srcId="{16C832C4-2B34-45CD-B604-0D82564BDDAF}" destId="{9515E1B3-24B7-483B-B2D9-F0829CF69AB5}" srcOrd="1" destOrd="0" presId="urn:microsoft.com/office/officeart/2005/8/layout/list1"/>
    <dgm:cxn modelId="{780AE184-F353-4686-9D4B-080A9172D97F}" type="presParOf" srcId="{16C832C4-2B34-45CD-B604-0D82564BDDAF}" destId="{A94EA1A1-48E7-404C-8445-0283066DC0E4}" srcOrd="2" destOrd="0" presId="urn:microsoft.com/office/officeart/2005/8/layout/list1"/>
    <dgm:cxn modelId="{B9310573-C300-4F50-B361-00BA74464461}" type="presParOf" srcId="{16C832C4-2B34-45CD-B604-0D82564BDDAF}" destId="{1D416043-618D-4662-986C-41C76C293884}" srcOrd="3" destOrd="0" presId="urn:microsoft.com/office/officeart/2005/8/layout/list1"/>
    <dgm:cxn modelId="{6639837B-1DB7-4BB4-970B-421CCE47A132}" type="presParOf" srcId="{16C832C4-2B34-45CD-B604-0D82564BDDAF}" destId="{DD3D690F-EEBA-40D0-B9A1-60E4D2F74FBC}" srcOrd="4" destOrd="0" presId="urn:microsoft.com/office/officeart/2005/8/layout/list1"/>
    <dgm:cxn modelId="{A27216A8-35DC-4071-BB82-99FF05DA7A35}" type="presParOf" srcId="{DD3D690F-EEBA-40D0-B9A1-60E4D2F74FBC}" destId="{FA634C1F-853F-4FDF-980A-3DCD6B830696}" srcOrd="0" destOrd="0" presId="urn:microsoft.com/office/officeart/2005/8/layout/list1"/>
    <dgm:cxn modelId="{BA007F0C-614E-41B4-AFF9-FB0734AA0011}" type="presParOf" srcId="{DD3D690F-EEBA-40D0-B9A1-60E4D2F74FBC}" destId="{AFB3734E-DB44-49E1-B04A-F9048DB0C58A}" srcOrd="1" destOrd="0" presId="urn:microsoft.com/office/officeart/2005/8/layout/list1"/>
    <dgm:cxn modelId="{4A6550F4-1E38-4599-AB80-656D6A76BA64}" type="presParOf" srcId="{16C832C4-2B34-45CD-B604-0D82564BDDAF}" destId="{F8C9063B-6082-4B92-959B-1C7D69FBABDB}" srcOrd="5" destOrd="0" presId="urn:microsoft.com/office/officeart/2005/8/layout/list1"/>
    <dgm:cxn modelId="{596F7748-0824-49DE-98F7-605782C0E43F}" type="presParOf" srcId="{16C832C4-2B34-45CD-B604-0D82564BDDAF}" destId="{A205B1B1-C5CE-488E-87E8-0B576537870F}" srcOrd="6" destOrd="0" presId="urn:microsoft.com/office/officeart/2005/8/layout/list1"/>
    <dgm:cxn modelId="{345F0EC3-FAD2-416B-B69C-667D24D6C41E}" type="presParOf" srcId="{16C832C4-2B34-45CD-B604-0D82564BDDAF}" destId="{DC426D95-3470-42F8-B192-B0AB86B9E6EB}" srcOrd="7" destOrd="0" presId="urn:microsoft.com/office/officeart/2005/8/layout/list1"/>
    <dgm:cxn modelId="{780FF0D5-616F-407C-8D6B-9B9E80A8F6EC}" type="presParOf" srcId="{16C832C4-2B34-45CD-B604-0D82564BDDAF}" destId="{11D18660-EED8-4374-8B71-626C6111AEF6}" srcOrd="8" destOrd="0" presId="urn:microsoft.com/office/officeart/2005/8/layout/list1"/>
    <dgm:cxn modelId="{6349E122-BB98-4C04-A04E-11D62A4C7F42}" type="presParOf" srcId="{11D18660-EED8-4374-8B71-626C6111AEF6}" destId="{CE83A5AE-8119-42F9-AF19-223DD3918D49}" srcOrd="0" destOrd="0" presId="urn:microsoft.com/office/officeart/2005/8/layout/list1"/>
    <dgm:cxn modelId="{96107E69-C224-4780-B6E2-C844A8D50F5D}" type="presParOf" srcId="{11D18660-EED8-4374-8B71-626C6111AEF6}" destId="{8520CEFE-6565-4459-9AA8-18BE726C0FD8}" srcOrd="1" destOrd="0" presId="urn:microsoft.com/office/officeart/2005/8/layout/list1"/>
    <dgm:cxn modelId="{146F7D86-B83B-49BD-9B3C-4A6906C2AE3C}" type="presParOf" srcId="{16C832C4-2B34-45CD-B604-0D82564BDDAF}" destId="{3FD08EC8-81A8-4583-BEBC-5B28966423F8}" srcOrd="9" destOrd="0" presId="urn:microsoft.com/office/officeart/2005/8/layout/list1"/>
    <dgm:cxn modelId="{431B1770-B1A8-42D7-850F-0F533F10D02D}" type="presParOf" srcId="{16C832C4-2B34-45CD-B604-0D82564BDDAF}" destId="{594E28FA-C7F1-4448-9EFC-B20BA781D03E}" srcOrd="10" destOrd="0" presId="urn:microsoft.com/office/officeart/2005/8/layout/list1"/>
    <dgm:cxn modelId="{2401DEB8-65AE-4574-AC7C-B6686D71D355}" type="presParOf" srcId="{16C832C4-2B34-45CD-B604-0D82564BDDAF}" destId="{2667F660-C743-4554-8039-647EA04FA6ED}" srcOrd="11" destOrd="0" presId="urn:microsoft.com/office/officeart/2005/8/layout/list1"/>
    <dgm:cxn modelId="{5BDDE07A-0FF5-4DD6-84F9-B87D1081E738}" type="presParOf" srcId="{16C832C4-2B34-45CD-B604-0D82564BDDAF}" destId="{3E4946DF-8AD3-4757-B20A-7DFE6379A183}" srcOrd="12" destOrd="0" presId="urn:microsoft.com/office/officeart/2005/8/layout/list1"/>
    <dgm:cxn modelId="{AE25C0B5-292D-416A-8DE8-EC792690A6A6}" type="presParOf" srcId="{3E4946DF-8AD3-4757-B20A-7DFE6379A183}" destId="{E93D137C-DE11-436A-91EB-C33D1BCF38E9}" srcOrd="0" destOrd="0" presId="urn:microsoft.com/office/officeart/2005/8/layout/list1"/>
    <dgm:cxn modelId="{706FFB76-68CF-4F72-A687-5D1AE0ACF706}" type="presParOf" srcId="{3E4946DF-8AD3-4757-B20A-7DFE6379A183}" destId="{FC76FF82-4C9A-4158-A411-CF09BA2B04EE}" srcOrd="1" destOrd="0" presId="urn:microsoft.com/office/officeart/2005/8/layout/list1"/>
    <dgm:cxn modelId="{4F1503D9-EA35-47C5-98FF-A08FEF27D63E}" type="presParOf" srcId="{16C832C4-2B34-45CD-B604-0D82564BDDAF}" destId="{56E941D5-7F85-46E3-A904-8828970D9AE8}" srcOrd="13" destOrd="0" presId="urn:microsoft.com/office/officeart/2005/8/layout/list1"/>
    <dgm:cxn modelId="{A256C881-AD1A-42B3-8BA3-37B6BC8A2BBE}" type="presParOf" srcId="{16C832C4-2B34-45CD-B604-0D82564BDDAF}" destId="{60B33ACB-4B88-4BB0-84CE-2183C9829610}" srcOrd="14" destOrd="0" presId="urn:microsoft.com/office/officeart/2005/8/layout/list1"/>
    <dgm:cxn modelId="{F804AE01-FC05-49BD-878E-C2ABEC719BC9}" type="presParOf" srcId="{16C832C4-2B34-45CD-B604-0D82564BDDAF}" destId="{FFCEE033-F96F-4A3F-8C1C-80506A133091}" srcOrd="15" destOrd="0" presId="urn:microsoft.com/office/officeart/2005/8/layout/list1"/>
    <dgm:cxn modelId="{843AA8BE-01A5-4608-8296-C4291E15F217}" type="presParOf" srcId="{16C832C4-2B34-45CD-B604-0D82564BDDAF}" destId="{7614202F-301B-42A8-8940-63A3B402C09B}" srcOrd="16" destOrd="0" presId="urn:microsoft.com/office/officeart/2005/8/layout/list1"/>
    <dgm:cxn modelId="{3DFA0DF2-1AAF-4E0F-B827-F2ED6B639D5C}" type="presParOf" srcId="{7614202F-301B-42A8-8940-63A3B402C09B}" destId="{4E16FE22-8491-4F0E-BA2C-1334E535EE0B}" srcOrd="0" destOrd="0" presId="urn:microsoft.com/office/officeart/2005/8/layout/list1"/>
    <dgm:cxn modelId="{3B5587A6-F6B4-4F48-AA0F-9BB2F13B113C}" type="presParOf" srcId="{7614202F-301B-42A8-8940-63A3B402C09B}" destId="{11B158A7-6ECE-486E-B829-D23AC80033D4}" srcOrd="1" destOrd="0" presId="urn:microsoft.com/office/officeart/2005/8/layout/list1"/>
    <dgm:cxn modelId="{D9839079-8185-476B-BE12-3122349EDFC1}" type="presParOf" srcId="{16C832C4-2B34-45CD-B604-0D82564BDDAF}" destId="{F097F944-0BF2-4ACB-AD8F-D0E12017EDF3}" srcOrd="17" destOrd="0" presId="urn:microsoft.com/office/officeart/2005/8/layout/list1"/>
    <dgm:cxn modelId="{34373A28-47B1-4AFA-8008-18D027369900}" type="presParOf" srcId="{16C832C4-2B34-45CD-B604-0D82564BDDAF}" destId="{96154902-067B-40AB-BD46-0063A6CF411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ED5A08-8D15-4CB2-9C46-B1F091B833A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</dgm:pt>
    <dgm:pt modelId="{53978D9D-265A-4D36-93A1-FBE00C014A8E}">
      <dgm:prSet phldrT="[Текст]"/>
      <dgm:spPr/>
      <dgm:t>
        <a:bodyPr/>
        <a:lstStyle/>
        <a:p>
          <a:r>
            <a:rPr lang="ru-RU" dirty="0"/>
            <a:t>Халиф</a:t>
          </a:r>
        </a:p>
      </dgm:t>
    </dgm:pt>
    <dgm:pt modelId="{B2404480-2101-4524-897F-8C42B0A42799}" type="parTrans" cxnId="{4085BBAD-70F8-4F74-8774-2E1DBAFD7D3E}">
      <dgm:prSet/>
      <dgm:spPr/>
      <dgm:t>
        <a:bodyPr/>
        <a:lstStyle/>
        <a:p>
          <a:endParaRPr lang="ru-RU"/>
        </a:p>
      </dgm:t>
    </dgm:pt>
    <dgm:pt modelId="{13CA5D91-5552-4B0E-BD77-9228629A693F}" type="sibTrans" cxnId="{4085BBAD-70F8-4F74-8774-2E1DBAFD7D3E}">
      <dgm:prSet/>
      <dgm:spPr/>
      <dgm:t>
        <a:bodyPr/>
        <a:lstStyle/>
        <a:p>
          <a:endParaRPr lang="ru-RU"/>
        </a:p>
      </dgm:t>
    </dgm:pt>
    <dgm:pt modelId="{D6A3AEF2-89BC-4C0E-BAFC-9E6F9A11CDC8}">
      <dgm:prSet phldrT="[Текст]"/>
      <dgm:spPr/>
      <dgm:t>
        <a:bodyPr/>
        <a:lstStyle/>
        <a:p>
          <a:r>
            <a:rPr lang="ru-RU" dirty="0"/>
            <a:t>Чиновники и духовенство</a:t>
          </a:r>
        </a:p>
      </dgm:t>
    </dgm:pt>
    <dgm:pt modelId="{FBD8A678-EAFB-4B8A-90B0-BD874EDD6FA9}" type="parTrans" cxnId="{6D06A79E-9DE2-426B-A54E-8A03D160A81B}">
      <dgm:prSet/>
      <dgm:spPr/>
      <dgm:t>
        <a:bodyPr/>
        <a:lstStyle/>
        <a:p>
          <a:endParaRPr lang="ru-RU"/>
        </a:p>
      </dgm:t>
    </dgm:pt>
    <dgm:pt modelId="{126A64B5-42BA-4B43-A453-2D8D710A1B88}" type="sibTrans" cxnId="{6D06A79E-9DE2-426B-A54E-8A03D160A81B}">
      <dgm:prSet/>
      <dgm:spPr/>
      <dgm:t>
        <a:bodyPr/>
        <a:lstStyle/>
        <a:p>
          <a:endParaRPr lang="ru-RU"/>
        </a:p>
      </dgm:t>
    </dgm:pt>
    <dgm:pt modelId="{A337648D-2138-4199-B963-BBB0B5682219}">
      <dgm:prSet phldrT="[Текст]"/>
      <dgm:spPr/>
      <dgm:t>
        <a:bodyPr/>
        <a:lstStyle/>
        <a:p>
          <a:r>
            <a:rPr lang="ru-RU" dirty="0"/>
            <a:t>Торговцы и ремесленники</a:t>
          </a:r>
        </a:p>
      </dgm:t>
    </dgm:pt>
    <dgm:pt modelId="{9297EDA2-3899-4F8C-94E4-63E072CA4EC6}" type="parTrans" cxnId="{2ED19781-5962-4513-92BB-D201D1A2E790}">
      <dgm:prSet/>
      <dgm:spPr/>
      <dgm:t>
        <a:bodyPr/>
        <a:lstStyle/>
        <a:p>
          <a:endParaRPr lang="ru-RU"/>
        </a:p>
      </dgm:t>
    </dgm:pt>
    <dgm:pt modelId="{45F28DEA-A52F-4887-B7B2-C1F61A64032E}" type="sibTrans" cxnId="{2ED19781-5962-4513-92BB-D201D1A2E790}">
      <dgm:prSet/>
      <dgm:spPr/>
      <dgm:t>
        <a:bodyPr/>
        <a:lstStyle/>
        <a:p>
          <a:endParaRPr lang="ru-RU"/>
        </a:p>
      </dgm:t>
    </dgm:pt>
    <dgm:pt modelId="{74223F68-7164-4E0F-A8F8-1EE6F2DB59DA}">
      <dgm:prSet/>
      <dgm:spPr/>
      <dgm:t>
        <a:bodyPr/>
        <a:lstStyle/>
        <a:p>
          <a:r>
            <a:rPr lang="ru-RU" dirty="0"/>
            <a:t>Крестьяне (мусульмане)</a:t>
          </a:r>
        </a:p>
      </dgm:t>
    </dgm:pt>
    <dgm:pt modelId="{A6ED24F1-38BD-4D8C-98F8-4F5373EAF394}" type="parTrans" cxnId="{A483E3C5-7CD6-49C2-9556-12DD94EC7EC8}">
      <dgm:prSet/>
      <dgm:spPr/>
      <dgm:t>
        <a:bodyPr/>
        <a:lstStyle/>
        <a:p>
          <a:endParaRPr lang="ru-RU"/>
        </a:p>
      </dgm:t>
    </dgm:pt>
    <dgm:pt modelId="{AFF14AD8-6142-476D-B9E5-7920C5865DAF}" type="sibTrans" cxnId="{A483E3C5-7CD6-49C2-9556-12DD94EC7EC8}">
      <dgm:prSet/>
      <dgm:spPr/>
      <dgm:t>
        <a:bodyPr/>
        <a:lstStyle/>
        <a:p>
          <a:endParaRPr lang="ru-RU"/>
        </a:p>
      </dgm:t>
    </dgm:pt>
    <dgm:pt modelId="{90AA4FDE-22B9-4170-A073-6B9073ED4000}">
      <dgm:prSet/>
      <dgm:spPr/>
      <dgm:t>
        <a:bodyPr/>
        <a:lstStyle/>
        <a:p>
          <a:r>
            <a:rPr lang="ru-RU" dirty="0"/>
            <a:t>Не мусульманское население</a:t>
          </a:r>
        </a:p>
      </dgm:t>
    </dgm:pt>
    <dgm:pt modelId="{966ADE91-5DFE-4B98-BD36-B17E40096E14}" type="parTrans" cxnId="{A75160F3-DF63-4568-B082-685939C24E7E}">
      <dgm:prSet/>
      <dgm:spPr/>
      <dgm:t>
        <a:bodyPr/>
        <a:lstStyle/>
        <a:p>
          <a:endParaRPr lang="ru-RU"/>
        </a:p>
      </dgm:t>
    </dgm:pt>
    <dgm:pt modelId="{2BDBFE8F-C789-45D4-86C2-FA78BF004CAF}" type="sibTrans" cxnId="{A75160F3-DF63-4568-B082-685939C24E7E}">
      <dgm:prSet/>
      <dgm:spPr/>
      <dgm:t>
        <a:bodyPr/>
        <a:lstStyle/>
        <a:p>
          <a:endParaRPr lang="ru-RU"/>
        </a:p>
      </dgm:t>
    </dgm:pt>
    <dgm:pt modelId="{A854FBD5-6A0A-4312-BBBF-4A7704E61293}" type="pres">
      <dgm:prSet presAssocID="{CCED5A08-8D15-4CB2-9C46-B1F091B833AF}" presName="linear" presStyleCnt="0">
        <dgm:presLayoutVars>
          <dgm:dir/>
          <dgm:animLvl val="lvl"/>
          <dgm:resizeHandles val="exact"/>
        </dgm:presLayoutVars>
      </dgm:prSet>
      <dgm:spPr/>
    </dgm:pt>
    <dgm:pt modelId="{4751C51B-DDC5-440E-8160-70FA7A3E6440}" type="pres">
      <dgm:prSet presAssocID="{53978D9D-265A-4D36-93A1-FBE00C014A8E}" presName="parentLin" presStyleCnt="0"/>
      <dgm:spPr/>
    </dgm:pt>
    <dgm:pt modelId="{95FF3955-9C49-42CC-8991-4933208002D7}" type="pres">
      <dgm:prSet presAssocID="{53978D9D-265A-4D36-93A1-FBE00C014A8E}" presName="parentLeftMargin" presStyleLbl="node1" presStyleIdx="0" presStyleCnt="5"/>
      <dgm:spPr/>
    </dgm:pt>
    <dgm:pt modelId="{8F8620D7-9C78-42A8-8B27-5734F3924BF2}" type="pres">
      <dgm:prSet presAssocID="{53978D9D-265A-4D36-93A1-FBE00C014A8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92AFC57-16B5-49B6-8624-8D5A76C008F7}" type="pres">
      <dgm:prSet presAssocID="{53978D9D-265A-4D36-93A1-FBE00C014A8E}" presName="negativeSpace" presStyleCnt="0"/>
      <dgm:spPr/>
    </dgm:pt>
    <dgm:pt modelId="{6402E81F-22CD-4128-B473-9B99E3100BC1}" type="pres">
      <dgm:prSet presAssocID="{53978D9D-265A-4D36-93A1-FBE00C014A8E}" presName="childText" presStyleLbl="conFgAcc1" presStyleIdx="0" presStyleCnt="5">
        <dgm:presLayoutVars>
          <dgm:bulletEnabled val="1"/>
        </dgm:presLayoutVars>
      </dgm:prSet>
      <dgm:spPr/>
    </dgm:pt>
    <dgm:pt modelId="{E287F17C-CB11-4F08-973B-628D38EEA704}" type="pres">
      <dgm:prSet presAssocID="{13CA5D91-5552-4B0E-BD77-9228629A693F}" presName="spaceBetweenRectangles" presStyleCnt="0"/>
      <dgm:spPr/>
    </dgm:pt>
    <dgm:pt modelId="{AA0E635B-54A4-4BC0-A36A-69AF76270CD0}" type="pres">
      <dgm:prSet presAssocID="{D6A3AEF2-89BC-4C0E-BAFC-9E6F9A11CDC8}" presName="parentLin" presStyleCnt="0"/>
      <dgm:spPr/>
    </dgm:pt>
    <dgm:pt modelId="{8D9154DB-83CD-4A70-AA2F-CDD6601FABEF}" type="pres">
      <dgm:prSet presAssocID="{D6A3AEF2-89BC-4C0E-BAFC-9E6F9A11CDC8}" presName="parentLeftMargin" presStyleLbl="node1" presStyleIdx="0" presStyleCnt="5"/>
      <dgm:spPr/>
    </dgm:pt>
    <dgm:pt modelId="{56EF383A-A4CF-4CDD-ABF3-B2CE8E85A1E0}" type="pres">
      <dgm:prSet presAssocID="{D6A3AEF2-89BC-4C0E-BAFC-9E6F9A11CDC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A1BEA95-4CE7-44F2-8639-8EBA502FDCD1}" type="pres">
      <dgm:prSet presAssocID="{D6A3AEF2-89BC-4C0E-BAFC-9E6F9A11CDC8}" presName="negativeSpace" presStyleCnt="0"/>
      <dgm:spPr/>
    </dgm:pt>
    <dgm:pt modelId="{EDC763AE-A6AB-4E63-8750-DDFE1A0679D9}" type="pres">
      <dgm:prSet presAssocID="{D6A3AEF2-89BC-4C0E-BAFC-9E6F9A11CDC8}" presName="childText" presStyleLbl="conFgAcc1" presStyleIdx="1" presStyleCnt="5">
        <dgm:presLayoutVars>
          <dgm:bulletEnabled val="1"/>
        </dgm:presLayoutVars>
      </dgm:prSet>
      <dgm:spPr/>
    </dgm:pt>
    <dgm:pt modelId="{3D033869-F9BE-4ADF-A772-D1ACDF5C9A2A}" type="pres">
      <dgm:prSet presAssocID="{126A64B5-42BA-4B43-A453-2D8D710A1B88}" presName="spaceBetweenRectangles" presStyleCnt="0"/>
      <dgm:spPr/>
    </dgm:pt>
    <dgm:pt modelId="{F857585A-3CDB-4819-9DCD-5867FFF11A89}" type="pres">
      <dgm:prSet presAssocID="{A337648D-2138-4199-B963-BBB0B5682219}" presName="parentLin" presStyleCnt="0"/>
      <dgm:spPr/>
    </dgm:pt>
    <dgm:pt modelId="{49C2351A-AD80-4612-99FF-3CAC7432ECE1}" type="pres">
      <dgm:prSet presAssocID="{A337648D-2138-4199-B963-BBB0B5682219}" presName="parentLeftMargin" presStyleLbl="node1" presStyleIdx="1" presStyleCnt="5"/>
      <dgm:spPr/>
    </dgm:pt>
    <dgm:pt modelId="{E359ACF9-4F55-4A0B-93E5-FFA5C70F786D}" type="pres">
      <dgm:prSet presAssocID="{A337648D-2138-4199-B963-BBB0B568221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6BA15E2-C916-48D8-8221-20974A0CF27E}" type="pres">
      <dgm:prSet presAssocID="{A337648D-2138-4199-B963-BBB0B5682219}" presName="negativeSpace" presStyleCnt="0"/>
      <dgm:spPr/>
    </dgm:pt>
    <dgm:pt modelId="{3F6C7A20-E907-44D4-8184-C925C57A19D2}" type="pres">
      <dgm:prSet presAssocID="{A337648D-2138-4199-B963-BBB0B5682219}" presName="childText" presStyleLbl="conFgAcc1" presStyleIdx="2" presStyleCnt="5">
        <dgm:presLayoutVars>
          <dgm:bulletEnabled val="1"/>
        </dgm:presLayoutVars>
      </dgm:prSet>
      <dgm:spPr/>
    </dgm:pt>
    <dgm:pt modelId="{FC8D44CD-3E99-4AB4-960B-D4DFFB5E0890}" type="pres">
      <dgm:prSet presAssocID="{45F28DEA-A52F-4887-B7B2-C1F61A64032E}" presName="spaceBetweenRectangles" presStyleCnt="0"/>
      <dgm:spPr/>
    </dgm:pt>
    <dgm:pt modelId="{DBF014A6-F86B-4C78-B400-CA6AECDB0376}" type="pres">
      <dgm:prSet presAssocID="{74223F68-7164-4E0F-A8F8-1EE6F2DB59DA}" presName="parentLin" presStyleCnt="0"/>
      <dgm:spPr/>
    </dgm:pt>
    <dgm:pt modelId="{5BF1D4C0-3358-462A-93B6-63D2E46C2B73}" type="pres">
      <dgm:prSet presAssocID="{74223F68-7164-4E0F-A8F8-1EE6F2DB59DA}" presName="parentLeftMargin" presStyleLbl="node1" presStyleIdx="2" presStyleCnt="5"/>
      <dgm:spPr/>
    </dgm:pt>
    <dgm:pt modelId="{DB7EB937-079F-4A06-893F-D8BE0B0E2EF5}" type="pres">
      <dgm:prSet presAssocID="{74223F68-7164-4E0F-A8F8-1EE6F2DB59D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7F82136-EFC8-4B34-B382-D4B47F20669B}" type="pres">
      <dgm:prSet presAssocID="{74223F68-7164-4E0F-A8F8-1EE6F2DB59DA}" presName="negativeSpace" presStyleCnt="0"/>
      <dgm:spPr/>
    </dgm:pt>
    <dgm:pt modelId="{465FA9BF-76A3-4C83-842C-6BEAEDD59AA4}" type="pres">
      <dgm:prSet presAssocID="{74223F68-7164-4E0F-A8F8-1EE6F2DB59DA}" presName="childText" presStyleLbl="conFgAcc1" presStyleIdx="3" presStyleCnt="5">
        <dgm:presLayoutVars>
          <dgm:bulletEnabled val="1"/>
        </dgm:presLayoutVars>
      </dgm:prSet>
      <dgm:spPr/>
    </dgm:pt>
    <dgm:pt modelId="{1C780CCD-C23C-45B2-B870-612ADF76E862}" type="pres">
      <dgm:prSet presAssocID="{AFF14AD8-6142-476D-B9E5-7920C5865DAF}" presName="spaceBetweenRectangles" presStyleCnt="0"/>
      <dgm:spPr/>
    </dgm:pt>
    <dgm:pt modelId="{F1D9DE91-2E2F-4A88-BAB2-7AFF4EDCB1A3}" type="pres">
      <dgm:prSet presAssocID="{90AA4FDE-22B9-4170-A073-6B9073ED4000}" presName="parentLin" presStyleCnt="0"/>
      <dgm:spPr/>
    </dgm:pt>
    <dgm:pt modelId="{A5E79EF6-1CA7-4A30-BB3D-6D87F5FFF3E8}" type="pres">
      <dgm:prSet presAssocID="{90AA4FDE-22B9-4170-A073-6B9073ED4000}" presName="parentLeftMargin" presStyleLbl="node1" presStyleIdx="3" presStyleCnt="5"/>
      <dgm:spPr/>
    </dgm:pt>
    <dgm:pt modelId="{4E9E1A77-1386-469D-A6C5-8BA2A227E725}" type="pres">
      <dgm:prSet presAssocID="{90AA4FDE-22B9-4170-A073-6B9073ED400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F028618-3E00-4D74-9DEF-82318C358AB1}" type="pres">
      <dgm:prSet presAssocID="{90AA4FDE-22B9-4170-A073-6B9073ED4000}" presName="negativeSpace" presStyleCnt="0"/>
      <dgm:spPr/>
    </dgm:pt>
    <dgm:pt modelId="{4ACFB90F-4AD9-40C3-9FEA-77255B6A7CC2}" type="pres">
      <dgm:prSet presAssocID="{90AA4FDE-22B9-4170-A073-6B9073ED400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2D62724-FC51-43EB-9A54-518AE60192CD}" type="presOf" srcId="{74223F68-7164-4E0F-A8F8-1EE6F2DB59DA}" destId="{5BF1D4C0-3358-462A-93B6-63D2E46C2B73}" srcOrd="0" destOrd="0" presId="urn:microsoft.com/office/officeart/2005/8/layout/list1"/>
    <dgm:cxn modelId="{196C7728-B392-40AC-A723-88A53BA770C7}" type="presOf" srcId="{CCED5A08-8D15-4CB2-9C46-B1F091B833AF}" destId="{A854FBD5-6A0A-4312-BBBF-4A7704E61293}" srcOrd="0" destOrd="0" presId="urn:microsoft.com/office/officeart/2005/8/layout/list1"/>
    <dgm:cxn modelId="{8677322D-FB1D-4BBE-805C-4101406AD121}" type="presOf" srcId="{A337648D-2138-4199-B963-BBB0B5682219}" destId="{E359ACF9-4F55-4A0B-93E5-FFA5C70F786D}" srcOrd="1" destOrd="0" presId="urn:microsoft.com/office/officeart/2005/8/layout/list1"/>
    <dgm:cxn modelId="{66342756-BD53-4B1B-8C94-DA35AA624313}" type="presOf" srcId="{90AA4FDE-22B9-4170-A073-6B9073ED4000}" destId="{4E9E1A77-1386-469D-A6C5-8BA2A227E725}" srcOrd="1" destOrd="0" presId="urn:microsoft.com/office/officeart/2005/8/layout/list1"/>
    <dgm:cxn modelId="{2ED19781-5962-4513-92BB-D201D1A2E790}" srcId="{CCED5A08-8D15-4CB2-9C46-B1F091B833AF}" destId="{A337648D-2138-4199-B963-BBB0B5682219}" srcOrd="2" destOrd="0" parTransId="{9297EDA2-3899-4F8C-94E4-63E072CA4EC6}" sibTransId="{45F28DEA-A52F-4887-B7B2-C1F61A64032E}"/>
    <dgm:cxn modelId="{1082E097-C816-4473-B815-9D2B4EF2EBB3}" type="presOf" srcId="{53978D9D-265A-4D36-93A1-FBE00C014A8E}" destId="{95FF3955-9C49-42CC-8991-4933208002D7}" srcOrd="0" destOrd="0" presId="urn:microsoft.com/office/officeart/2005/8/layout/list1"/>
    <dgm:cxn modelId="{6D06A79E-9DE2-426B-A54E-8A03D160A81B}" srcId="{CCED5A08-8D15-4CB2-9C46-B1F091B833AF}" destId="{D6A3AEF2-89BC-4C0E-BAFC-9E6F9A11CDC8}" srcOrd="1" destOrd="0" parTransId="{FBD8A678-EAFB-4B8A-90B0-BD874EDD6FA9}" sibTransId="{126A64B5-42BA-4B43-A453-2D8D710A1B88}"/>
    <dgm:cxn modelId="{5F21FF9F-8F2B-41F2-981F-74A4BDBC6E46}" type="presOf" srcId="{D6A3AEF2-89BC-4C0E-BAFC-9E6F9A11CDC8}" destId="{8D9154DB-83CD-4A70-AA2F-CDD6601FABEF}" srcOrd="0" destOrd="0" presId="urn:microsoft.com/office/officeart/2005/8/layout/list1"/>
    <dgm:cxn modelId="{084A30A9-8E53-4F47-864F-8E5C87CC4F12}" type="presOf" srcId="{A337648D-2138-4199-B963-BBB0B5682219}" destId="{49C2351A-AD80-4612-99FF-3CAC7432ECE1}" srcOrd="0" destOrd="0" presId="urn:microsoft.com/office/officeart/2005/8/layout/list1"/>
    <dgm:cxn modelId="{4085BBAD-70F8-4F74-8774-2E1DBAFD7D3E}" srcId="{CCED5A08-8D15-4CB2-9C46-B1F091B833AF}" destId="{53978D9D-265A-4D36-93A1-FBE00C014A8E}" srcOrd="0" destOrd="0" parTransId="{B2404480-2101-4524-897F-8C42B0A42799}" sibTransId="{13CA5D91-5552-4B0E-BD77-9228629A693F}"/>
    <dgm:cxn modelId="{18BC61B2-CAF3-48F5-A367-3D438A795618}" type="presOf" srcId="{D6A3AEF2-89BC-4C0E-BAFC-9E6F9A11CDC8}" destId="{56EF383A-A4CF-4CDD-ABF3-B2CE8E85A1E0}" srcOrd="1" destOrd="0" presId="urn:microsoft.com/office/officeart/2005/8/layout/list1"/>
    <dgm:cxn modelId="{613AF1B3-B1A6-46C8-8A82-EA448BD891DB}" type="presOf" srcId="{90AA4FDE-22B9-4170-A073-6B9073ED4000}" destId="{A5E79EF6-1CA7-4A30-BB3D-6D87F5FFF3E8}" srcOrd="0" destOrd="0" presId="urn:microsoft.com/office/officeart/2005/8/layout/list1"/>
    <dgm:cxn modelId="{039F5EBD-6BFD-41B1-9E5E-53BAE406522F}" type="presOf" srcId="{74223F68-7164-4E0F-A8F8-1EE6F2DB59DA}" destId="{DB7EB937-079F-4A06-893F-D8BE0B0E2EF5}" srcOrd="1" destOrd="0" presId="urn:microsoft.com/office/officeart/2005/8/layout/list1"/>
    <dgm:cxn modelId="{24B36BC3-E83E-4A11-9687-E4C6788A31B5}" type="presOf" srcId="{53978D9D-265A-4D36-93A1-FBE00C014A8E}" destId="{8F8620D7-9C78-42A8-8B27-5734F3924BF2}" srcOrd="1" destOrd="0" presId="urn:microsoft.com/office/officeart/2005/8/layout/list1"/>
    <dgm:cxn modelId="{A483E3C5-7CD6-49C2-9556-12DD94EC7EC8}" srcId="{CCED5A08-8D15-4CB2-9C46-B1F091B833AF}" destId="{74223F68-7164-4E0F-A8F8-1EE6F2DB59DA}" srcOrd="3" destOrd="0" parTransId="{A6ED24F1-38BD-4D8C-98F8-4F5373EAF394}" sibTransId="{AFF14AD8-6142-476D-B9E5-7920C5865DAF}"/>
    <dgm:cxn modelId="{A75160F3-DF63-4568-B082-685939C24E7E}" srcId="{CCED5A08-8D15-4CB2-9C46-B1F091B833AF}" destId="{90AA4FDE-22B9-4170-A073-6B9073ED4000}" srcOrd="4" destOrd="0" parTransId="{966ADE91-5DFE-4B98-BD36-B17E40096E14}" sibTransId="{2BDBFE8F-C789-45D4-86C2-FA78BF004CAF}"/>
    <dgm:cxn modelId="{8E0FDD08-41AE-4BCF-9C05-E2296A064B9C}" type="presParOf" srcId="{A854FBD5-6A0A-4312-BBBF-4A7704E61293}" destId="{4751C51B-DDC5-440E-8160-70FA7A3E6440}" srcOrd="0" destOrd="0" presId="urn:microsoft.com/office/officeart/2005/8/layout/list1"/>
    <dgm:cxn modelId="{4312CABD-EF34-4AC1-A8FD-B2A9B97FBFBB}" type="presParOf" srcId="{4751C51B-DDC5-440E-8160-70FA7A3E6440}" destId="{95FF3955-9C49-42CC-8991-4933208002D7}" srcOrd="0" destOrd="0" presId="urn:microsoft.com/office/officeart/2005/8/layout/list1"/>
    <dgm:cxn modelId="{E5779962-134A-43DE-BFC0-4E8682ADB173}" type="presParOf" srcId="{4751C51B-DDC5-440E-8160-70FA7A3E6440}" destId="{8F8620D7-9C78-42A8-8B27-5734F3924BF2}" srcOrd="1" destOrd="0" presId="urn:microsoft.com/office/officeart/2005/8/layout/list1"/>
    <dgm:cxn modelId="{56ABCB1C-0379-4E08-98EC-4474E89B0E90}" type="presParOf" srcId="{A854FBD5-6A0A-4312-BBBF-4A7704E61293}" destId="{B92AFC57-16B5-49B6-8624-8D5A76C008F7}" srcOrd="1" destOrd="0" presId="urn:microsoft.com/office/officeart/2005/8/layout/list1"/>
    <dgm:cxn modelId="{1FD4F902-1845-4161-9609-400262B583B5}" type="presParOf" srcId="{A854FBD5-6A0A-4312-BBBF-4A7704E61293}" destId="{6402E81F-22CD-4128-B473-9B99E3100BC1}" srcOrd="2" destOrd="0" presId="urn:microsoft.com/office/officeart/2005/8/layout/list1"/>
    <dgm:cxn modelId="{34561EDC-972C-4896-9FC1-02A1765A88F2}" type="presParOf" srcId="{A854FBD5-6A0A-4312-BBBF-4A7704E61293}" destId="{E287F17C-CB11-4F08-973B-628D38EEA704}" srcOrd="3" destOrd="0" presId="urn:microsoft.com/office/officeart/2005/8/layout/list1"/>
    <dgm:cxn modelId="{137470FF-6BF2-4F09-B02A-6774947D5133}" type="presParOf" srcId="{A854FBD5-6A0A-4312-BBBF-4A7704E61293}" destId="{AA0E635B-54A4-4BC0-A36A-69AF76270CD0}" srcOrd="4" destOrd="0" presId="urn:microsoft.com/office/officeart/2005/8/layout/list1"/>
    <dgm:cxn modelId="{317F9517-7BE8-487A-95D3-25F6E905CDC9}" type="presParOf" srcId="{AA0E635B-54A4-4BC0-A36A-69AF76270CD0}" destId="{8D9154DB-83CD-4A70-AA2F-CDD6601FABEF}" srcOrd="0" destOrd="0" presId="urn:microsoft.com/office/officeart/2005/8/layout/list1"/>
    <dgm:cxn modelId="{47546A56-2DAF-4D79-92AA-1457F347D591}" type="presParOf" srcId="{AA0E635B-54A4-4BC0-A36A-69AF76270CD0}" destId="{56EF383A-A4CF-4CDD-ABF3-B2CE8E85A1E0}" srcOrd="1" destOrd="0" presId="urn:microsoft.com/office/officeart/2005/8/layout/list1"/>
    <dgm:cxn modelId="{3DF22260-B062-4253-91A4-E776E2834F9C}" type="presParOf" srcId="{A854FBD5-6A0A-4312-BBBF-4A7704E61293}" destId="{BA1BEA95-4CE7-44F2-8639-8EBA502FDCD1}" srcOrd="5" destOrd="0" presId="urn:microsoft.com/office/officeart/2005/8/layout/list1"/>
    <dgm:cxn modelId="{85CEF15B-6786-4744-B56B-B2B67810E837}" type="presParOf" srcId="{A854FBD5-6A0A-4312-BBBF-4A7704E61293}" destId="{EDC763AE-A6AB-4E63-8750-DDFE1A0679D9}" srcOrd="6" destOrd="0" presId="urn:microsoft.com/office/officeart/2005/8/layout/list1"/>
    <dgm:cxn modelId="{813928BE-CAFD-470C-9F2F-022B4991C22C}" type="presParOf" srcId="{A854FBD5-6A0A-4312-BBBF-4A7704E61293}" destId="{3D033869-F9BE-4ADF-A772-D1ACDF5C9A2A}" srcOrd="7" destOrd="0" presId="urn:microsoft.com/office/officeart/2005/8/layout/list1"/>
    <dgm:cxn modelId="{830F0CD8-3E9E-4935-B1A5-E4761C44B076}" type="presParOf" srcId="{A854FBD5-6A0A-4312-BBBF-4A7704E61293}" destId="{F857585A-3CDB-4819-9DCD-5867FFF11A89}" srcOrd="8" destOrd="0" presId="urn:microsoft.com/office/officeart/2005/8/layout/list1"/>
    <dgm:cxn modelId="{1A9055ED-5DBC-495E-9959-3BEA45713290}" type="presParOf" srcId="{F857585A-3CDB-4819-9DCD-5867FFF11A89}" destId="{49C2351A-AD80-4612-99FF-3CAC7432ECE1}" srcOrd="0" destOrd="0" presId="urn:microsoft.com/office/officeart/2005/8/layout/list1"/>
    <dgm:cxn modelId="{14F46E32-56A5-4B19-BA36-B7FB6D402BCB}" type="presParOf" srcId="{F857585A-3CDB-4819-9DCD-5867FFF11A89}" destId="{E359ACF9-4F55-4A0B-93E5-FFA5C70F786D}" srcOrd="1" destOrd="0" presId="urn:microsoft.com/office/officeart/2005/8/layout/list1"/>
    <dgm:cxn modelId="{C5A5E779-BF1E-41F3-A762-55CF9319AEF7}" type="presParOf" srcId="{A854FBD5-6A0A-4312-BBBF-4A7704E61293}" destId="{E6BA15E2-C916-48D8-8221-20974A0CF27E}" srcOrd="9" destOrd="0" presId="urn:microsoft.com/office/officeart/2005/8/layout/list1"/>
    <dgm:cxn modelId="{8D04B8F8-C336-4304-A201-F0D047FC2043}" type="presParOf" srcId="{A854FBD5-6A0A-4312-BBBF-4A7704E61293}" destId="{3F6C7A20-E907-44D4-8184-C925C57A19D2}" srcOrd="10" destOrd="0" presId="urn:microsoft.com/office/officeart/2005/8/layout/list1"/>
    <dgm:cxn modelId="{DFBFD5D5-02C1-4991-AEA6-4E48AEDC6523}" type="presParOf" srcId="{A854FBD5-6A0A-4312-BBBF-4A7704E61293}" destId="{FC8D44CD-3E99-4AB4-960B-D4DFFB5E0890}" srcOrd="11" destOrd="0" presId="urn:microsoft.com/office/officeart/2005/8/layout/list1"/>
    <dgm:cxn modelId="{ECDFAA70-CBCC-4A70-8C3F-EEBEC76E838E}" type="presParOf" srcId="{A854FBD5-6A0A-4312-BBBF-4A7704E61293}" destId="{DBF014A6-F86B-4C78-B400-CA6AECDB0376}" srcOrd="12" destOrd="0" presId="urn:microsoft.com/office/officeart/2005/8/layout/list1"/>
    <dgm:cxn modelId="{4BE8ED2F-DCA0-451A-A0B2-977379B990E5}" type="presParOf" srcId="{DBF014A6-F86B-4C78-B400-CA6AECDB0376}" destId="{5BF1D4C0-3358-462A-93B6-63D2E46C2B73}" srcOrd="0" destOrd="0" presId="urn:microsoft.com/office/officeart/2005/8/layout/list1"/>
    <dgm:cxn modelId="{D82B6F99-272A-4AAC-AB88-70E439C74C2B}" type="presParOf" srcId="{DBF014A6-F86B-4C78-B400-CA6AECDB0376}" destId="{DB7EB937-079F-4A06-893F-D8BE0B0E2EF5}" srcOrd="1" destOrd="0" presId="urn:microsoft.com/office/officeart/2005/8/layout/list1"/>
    <dgm:cxn modelId="{F5872A1D-95CA-490C-B191-1C44ED6BECC9}" type="presParOf" srcId="{A854FBD5-6A0A-4312-BBBF-4A7704E61293}" destId="{97F82136-EFC8-4B34-B382-D4B47F20669B}" srcOrd="13" destOrd="0" presId="urn:microsoft.com/office/officeart/2005/8/layout/list1"/>
    <dgm:cxn modelId="{67A7A8CD-E5FA-4E5B-8B8E-DA8C1C17A313}" type="presParOf" srcId="{A854FBD5-6A0A-4312-BBBF-4A7704E61293}" destId="{465FA9BF-76A3-4C83-842C-6BEAEDD59AA4}" srcOrd="14" destOrd="0" presId="urn:microsoft.com/office/officeart/2005/8/layout/list1"/>
    <dgm:cxn modelId="{FD767B47-364F-4E42-B853-16AC37266B87}" type="presParOf" srcId="{A854FBD5-6A0A-4312-BBBF-4A7704E61293}" destId="{1C780CCD-C23C-45B2-B870-612ADF76E862}" srcOrd="15" destOrd="0" presId="urn:microsoft.com/office/officeart/2005/8/layout/list1"/>
    <dgm:cxn modelId="{99C8C5A4-BBD9-4D19-B9C3-F9F915D0763D}" type="presParOf" srcId="{A854FBD5-6A0A-4312-BBBF-4A7704E61293}" destId="{F1D9DE91-2E2F-4A88-BAB2-7AFF4EDCB1A3}" srcOrd="16" destOrd="0" presId="urn:microsoft.com/office/officeart/2005/8/layout/list1"/>
    <dgm:cxn modelId="{5FB5375F-BCB0-4F60-BF81-EFBBB41A0DF5}" type="presParOf" srcId="{F1D9DE91-2E2F-4A88-BAB2-7AFF4EDCB1A3}" destId="{A5E79EF6-1CA7-4A30-BB3D-6D87F5FFF3E8}" srcOrd="0" destOrd="0" presId="urn:microsoft.com/office/officeart/2005/8/layout/list1"/>
    <dgm:cxn modelId="{B214CB7F-9144-40FA-8515-B0367742BA6B}" type="presParOf" srcId="{F1D9DE91-2E2F-4A88-BAB2-7AFF4EDCB1A3}" destId="{4E9E1A77-1386-469D-A6C5-8BA2A227E725}" srcOrd="1" destOrd="0" presId="urn:microsoft.com/office/officeart/2005/8/layout/list1"/>
    <dgm:cxn modelId="{48E05AA7-01A7-4085-B1DD-9B712B929181}" type="presParOf" srcId="{A854FBD5-6A0A-4312-BBBF-4A7704E61293}" destId="{3F028618-3E00-4D74-9DEF-82318C358AB1}" srcOrd="17" destOrd="0" presId="urn:microsoft.com/office/officeart/2005/8/layout/list1"/>
    <dgm:cxn modelId="{5751EEB2-B047-4826-90F8-6DE2298593BC}" type="presParOf" srcId="{A854FBD5-6A0A-4312-BBBF-4A7704E61293}" destId="{4ACFB90F-4AD9-40C3-9FEA-77255B6A7CC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93D29-E950-40FF-9CD3-FC8313FECAE2}">
      <dsp:nvSpPr>
        <dsp:cNvPr id="0" name=""/>
        <dsp:cNvSpPr/>
      </dsp:nvSpPr>
      <dsp:spPr>
        <a:xfrm>
          <a:off x="0" y="369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57709-FEB1-412E-AFD2-E2FE92064573}">
      <dsp:nvSpPr>
        <dsp:cNvPr id="0" name=""/>
        <dsp:cNvSpPr/>
      </dsp:nvSpPr>
      <dsp:spPr>
        <a:xfrm>
          <a:off x="345025" y="570"/>
          <a:ext cx="4830358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Император (Сын Неба)</a:t>
          </a:r>
        </a:p>
      </dsp:txBody>
      <dsp:txXfrm>
        <a:off x="381051" y="36596"/>
        <a:ext cx="4758306" cy="665948"/>
      </dsp:txXfrm>
    </dsp:sp>
    <dsp:sp modelId="{DBE37FEF-3474-4AC1-8D43-9E9609757004}">
      <dsp:nvSpPr>
        <dsp:cNvPr id="0" name=""/>
        <dsp:cNvSpPr/>
      </dsp:nvSpPr>
      <dsp:spPr>
        <a:xfrm>
          <a:off x="0" y="1503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76622-128C-4321-BB18-0B92D4B54306}">
      <dsp:nvSpPr>
        <dsp:cNvPr id="0" name=""/>
        <dsp:cNvSpPr/>
      </dsp:nvSpPr>
      <dsp:spPr>
        <a:xfrm>
          <a:off x="345025" y="1134570"/>
          <a:ext cx="4830358" cy="73800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Аристократы и чиновники</a:t>
          </a:r>
        </a:p>
      </dsp:txBody>
      <dsp:txXfrm>
        <a:off x="381051" y="1170596"/>
        <a:ext cx="4758306" cy="665948"/>
      </dsp:txXfrm>
    </dsp:sp>
    <dsp:sp modelId="{CF70D791-6632-4EC8-9334-E33722AA0CCF}">
      <dsp:nvSpPr>
        <dsp:cNvPr id="0" name=""/>
        <dsp:cNvSpPr/>
      </dsp:nvSpPr>
      <dsp:spPr>
        <a:xfrm>
          <a:off x="0" y="2637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BD56D-76CB-4787-8932-6A016540D39F}">
      <dsp:nvSpPr>
        <dsp:cNvPr id="0" name=""/>
        <dsp:cNvSpPr/>
      </dsp:nvSpPr>
      <dsp:spPr>
        <a:xfrm>
          <a:off x="345025" y="2268570"/>
          <a:ext cx="4830358" cy="7380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Купцы и ремесленники</a:t>
          </a:r>
        </a:p>
      </dsp:txBody>
      <dsp:txXfrm>
        <a:off x="381051" y="2304596"/>
        <a:ext cx="4758306" cy="665948"/>
      </dsp:txXfrm>
    </dsp:sp>
    <dsp:sp modelId="{0A5FFE07-FD11-45B4-9AAB-CA5F21DDFD26}">
      <dsp:nvSpPr>
        <dsp:cNvPr id="0" name=""/>
        <dsp:cNvSpPr/>
      </dsp:nvSpPr>
      <dsp:spPr>
        <a:xfrm>
          <a:off x="0" y="3771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741B9-1EFA-4959-A6E4-F89ACF5CD37B}">
      <dsp:nvSpPr>
        <dsp:cNvPr id="0" name=""/>
        <dsp:cNvSpPr/>
      </dsp:nvSpPr>
      <dsp:spPr>
        <a:xfrm>
          <a:off x="345025" y="3402570"/>
          <a:ext cx="4830358" cy="73800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Крестьяне</a:t>
          </a:r>
        </a:p>
      </dsp:txBody>
      <dsp:txXfrm>
        <a:off x="381051" y="3438596"/>
        <a:ext cx="4758306" cy="665948"/>
      </dsp:txXfrm>
    </dsp:sp>
    <dsp:sp modelId="{1E52A656-F1E5-4EEF-B19D-45789557399B}">
      <dsp:nvSpPr>
        <dsp:cNvPr id="0" name=""/>
        <dsp:cNvSpPr/>
      </dsp:nvSpPr>
      <dsp:spPr>
        <a:xfrm>
          <a:off x="0" y="4905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13281-D0A5-42DA-B36C-ABC9413587CB}">
      <dsp:nvSpPr>
        <dsp:cNvPr id="0" name=""/>
        <dsp:cNvSpPr/>
      </dsp:nvSpPr>
      <dsp:spPr>
        <a:xfrm>
          <a:off x="345025" y="4536570"/>
          <a:ext cx="4830358" cy="7380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Подлый люд (рабы, слуги)</a:t>
          </a:r>
        </a:p>
      </dsp:txBody>
      <dsp:txXfrm>
        <a:off x="381051" y="4572596"/>
        <a:ext cx="4758306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EA1A1-48E7-404C-8445-0283066DC0E4}">
      <dsp:nvSpPr>
        <dsp:cNvPr id="0" name=""/>
        <dsp:cNvSpPr/>
      </dsp:nvSpPr>
      <dsp:spPr>
        <a:xfrm>
          <a:off x="0" y="369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B8118-A8ED-48AE-B28B-30E4DCC08A74}">
      <dsp:nvSpPr>
        <dsp:cNvPr id="0" name=""/>
        <dsp:cNvSpPr/>
      </dsp:nvSpPr>
      <dsp:spPr>
        <a:xfrm>
          <a:off x="345025" y="570"/>
          <a:ext cx="4830358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Император</a:t>
          </a:r>
        </a:p>
      </dsp:txBody>
      <dsp:txXfrm>
        <a:off x="381051" y="36596"/>
        <a:ext cx="4758306" cy="665948"/>
      </dsp:txXfrm>
    </dsp:sp>
    <dsp:sp modelId="{A205B1B1-C5CE-488E-87E8-0B576537870F}">
      <dsp:nvSpPr>
        <dsp:cNvPr id="0" name=""/>
        <dsp:cNvSpPr/>
      </dsp:nvSpPr>
      <dsp:spPr>
        <a:xfrm>
          <a:off x="0" y="1503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3734E-DB44-49E1-B04A-F9048DB0C58A}">
      <dsp:nvSpPr>
        <dsp:cNvPr id="0" name=""/>
        <dsp:cNvSpPr/>
      </dsp:nvSpPr>
      <dsp:spPr>
        <a:xfrm>
          <a:off x="345025" y="1134570"/>
          <a:ext cx="4830358" cy="73800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Сёгун</a:t>
          </a:r>
        </a:p>
      </dsp:txBody>
      <dsp:txXfrm>
        <a:off x="381051" y="1170596"/>
        <a:ext cx="4758306" cy="665948"/>
      </dsp:txXfrm>
    </dsp:sp>
    <dsp:sp modelId="{594E28FA-C7F1-4448-9EFC-B20BA781D03E}">
      <dsp:nvSpPr>
        <dsp:cNvPr id="0" name=""/>
        <dsp:cNvSpPr/>
      </dsp:nvSpPr>
      <dsp:spPr>
        <a:xfrm>
          <a:off x="0" y="2637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0CEFE-6565-4459-9AA8-18BE726C0FD8}">
      <dsp:nvSpPr>
        <dsp:cNvPr id="0" name=""/>
        <dsp:cNvSpPr/>
      </dsp:nvSpPr>
      <dsp:spPr>
        <a:xfrm>
          <a:off x="345025" y="2268570"/>
          <a:ext cx="4830358" cy="7380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Дайме (аристократы)</a:t>
          </a:r>
        </a:p>
      </dsp:txBody>
      <dsp:txXfrm>
        <a:off x="381051" y="2304596"/>
        <a:ext cx="4758306" cy="665948"/>
      </dsp:txXfrm>
    </dsp:sp>
    <dsp:sp modelId="{60B33ACB-4B88-4BB0-84CE-2183C9829610}">
      <dsp:nvSpPr>
        <dsp:cNvPr id="0" name=""/>
        <dsp:cNvSpPr/>
      </dsp:nvSpPr>
      <dsp:spPr>
        <a:xfrm>
          <a:off x="0" y="3771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6FF82-4C9A-4158-A411-CF09BA2B04EE}">
      <dsp:nvSpPr>
        <dsp:cNvPr id="0" name=""/>
        <dsp:cNvSpPr/>
      </dsp:nvSpPr>
      <dsp:spPr>
        <a:xfrm>
          <a:off x="345025" y="3402570"/>
          <a:ext cx="4830358" cy="73800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Самураи</a:t>
          </a:r>
        </a:p>
      </dsp:txBody>
      <dsp:txXfrm>
        <a:off x="381051" y="3438596"/>
        <a:ext cx="4758306" cy="665948"/>
      </dsp:txXfrm>
    </dsp:sp>
    <dsp:sp modelId="{96154902-067B-40AB-BD46-0063A6CF4112}">
      <dsp:nvSpPr>
        <dsp:cNvPr id="0" name=""/>
        <dsp:cNvSpPr/>
      </dsp:nvSpPr>
      <dsp:spPr>
        <a:xfrm>
          <a:off x="0" y="4905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158A7-6ECE-486E-B829-D23AC80033D4}">
      <dsp:nvSpPr>
        <dsp:cNvPr id="0" name=""/>
        <dsp:cNvSpPr/>
      </dsp:nvSpPr>
      <dsp:spPr>
        <a:xfrm>
          <a:off x="345025" y="4536570"/>
          <a:ext cx="4830358" cy="7380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Горожане и крестьяне</a:t>
          </a:r>
        </a:p>
      </dsp:txBody>
      <dsp:txXfrm>
        <a:off x="381051" y="4572596"/>
        <a:ext cx="4758306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2E81F-22CD-4128-B473-9B99E3100BC1}">
      <dsp:nvSpPr>
        <dsp:cNvPr id="0" name=""/>
        <dsp:cNvSpPr/>
      </dsp:nvSpPr>
      <dsp:spPr>
        <a:xfrm>
          <a:off x="0" y="369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620D7-9C78-42A8-8B27-5734F3924BF2}">
      <dsp:nvSpPr>
        <dsp:cNvPr id="0" name=""/>
        <dsp:cNvSpPr/>
      </dsp:nvSpPr>
      <dsp:spPr>
        <a:xfrm>
          <a:off x="345025" y="570"/>
          <a:ext cx="4830358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Халиф</a:t>
          </a:r>
        </a:p>
      </dsp:txBody>
      <dsp:txXfrm>
        <a:off x="381051" y="36596"/>
        <a:ext cx="4758306" cy="665948"/>
      </dsp:txXfrm>
    </dsp:sp>
    <dsp:sp modelId="{EDC763AE-A6AB-4E63-8750-DDFE1A0679D9}">
      <dsp:nvSpPr>
        <dsp:cNvPr id="0" name=""/>
        <dsp:cNvSpPr/>
      </dsp:nvSpPr>
      <dsp:spPr>
        <a:xfrm>
          <a:off x="0" y="1503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F383A-A4CF-4CDD-ABF3-B2CE8E85A1E0}">
      <dsp:nvSpPr>
        <dsp:cNvPr id="0" name=""/>
        <dsp:cNvSpPr/>
      </dsp:nvSpPr>
      <dsp:spPr>
        <a:xfrm>
          <a:off x="345025" y="1134570"/>
          <a:ext cx="4830358" cy="73800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Чиновники и духовенство</a:t>
          </a:r>
        </a:p>
      </dsp:txBody>
      <dsp:txXfrm>
        <a:off x="381051" y="1170596"/>
        <a:ext cx="4758306" cy="665948"/>
      </dsp:txXfrm>
    </dsp:sp>
    <dsp:sp modelId="{3F6C7A20-E907-44D4-8184-C925C57A19D2}">
      <dsp:nvSpPr>
        <dsp:cNvPr id="0" name=""/>
        <dsp:cNvSpPr/>
      </dsp:nvSpPr>
      <dsp:spPr>
        <a:xfrm>
          <a:off x="0" y="2637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9ACF9-4F55-4A0B-93E5-FFA5C70F786D}">
      <dsp:nvSpPr>
        <dsp:cNvPr id="0" name=""/>
        <dsp:cNvSpPr/>
      </dsp:nvSpPr>
      <dsp:spPr>
        <a:xfrm>
          <a:off x="345025" y="2268570"/>
          <a:ext cx="4830358" cy="7380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Торговцы и ремесленники</a:t>
          </a:r>
        </a:p>
      </dsp:txBody>
      <dsp:txXfrm>
        <a:off x="381051" y="2304596"/>
        <a:ext cx="4758306" cy="665948"/>
      </dsp:txXfrm>
    </dsp:sp>
    <dsp:sp modelId="{465FA9BF-76A3-4C83-842C-6BEAEDD59AA4}">
      <dsp:nvSpPr>
        <dsp:cNvPr id="0" name=""/>
        <dsp:cNvSpPr/>
      </dsp:nvSpPr>
      <dsp:spPr>
        <a:xfrm>
          <a:off x="0" y="3771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EB937-079F-4A06-893F-D8BE0B0E2EF5}">
      <dsp:nvSpPr>
        <dsp:cNvPr id="0" name=""/>
        <dsp:cNvSpPr/>
      </dsp:nvSpPr>
      <dsp:spPr>
        <a:xfrm>
          <a:off x="345025" y="3402570"/>
          <a:ext cx="4830358" cy="73800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Крестьяне (мусульмане)</a:t>
          </a:r>
        </a:p>
      </dsp:txBody>
      <dsp:txXfrm>
        <a:off x="381051" y="3438596"/>
        <a:ext cx="4758306" cy="665948"/>
      </dsp:txXfrm>
    </dsp:sp>
    <dsp:sp modelId="{4ACFB90F-4AD9-40C3-9FEA-77255B6A7CC2}">
      <dsp:nvSpPr>
        <dsp:cNvPr id="0" name=""/>
        <dsp:cNvSpPr/>
      </dsp:nvSpPr>
      <dsp:spPr>
        <a:xfrm>
          <a:off x="0" y="4905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E1A77-1386-469D-A6C5-8BA2A227E725}">
      <dsp:nvSpPr>
        <dsp:cNvPr id="0" name=""/>
        <dsp:cNvSpPr/>
      </dsp:nvSpPr>
      <dsp:spPr>
        <a:xfrm>
          <a:off x="345025" y="4536570"/>
          <a:ext cx="4830358" cy="7380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Не мусульманское население</a:t>
          </a:r>
        </a:p>
      </dsp:txBody>
      <dsp:txXfrm>
        <a:off x="381051" y="4572596"/>
        <a:ext cx="4758306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41309-4467-C0E1-8F12-8CA0C97C8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3548A5-6283-4965-737D-C72B2C545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0F14B-DE02-71A2-AD13-EBD18B49A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BD74-D1D5-4888-98F3-114AF44314E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A6651-BC40-E68B-7BA0-D8C8A474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E13BF-40EA-E80F-D47C-A572179F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9ECD-B58A-4E76-87CC-F459A52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0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965C3-1081-6883-1025-C89B45C0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25F1E7-6AE0-CDF5-B0F2-7E7051007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6FB292-A330-0B8D-1C40-D8459148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BD74-D1D5-4888-98F3-114AF44314E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10AA6-F7C5-6A06-8370-2F8A6A54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29BEE4-310A-4A3C-8007-6754D3A7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9ECD-B58A-4E76-87CC-F459A52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9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9DBAA3-4EFE-6BEA-6094-2B4B522D6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BDBC54-CD42-34C8-7764-766FE950A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6F70DE-B965-2427-0A30-EDD809905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BD74-D1D5-4888-98F3-114AF44314E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18A074-E713-8459-022C-65F8AFC3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C25F6-16D4-8663-6DBC-0923546C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9ECD-B58A-4E76-87CC-F459A52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9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F2F6B-8AA3-B1DF-77A6-24B1DEAB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E3AD75-F0FD-A382-6B91-339C8B938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345766-0D3C-AFBB-3A18-C12F3D6B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BD74-D1D5-4888-98F3-114AF44314E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A11228-DC91-3891-C55F-E769EEF5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071C21-1E36-0362-8726-E024C42D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9ECD-B58A-4E76-87CC-F459A52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7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084AA-FBBA-43F3-8B6B-852DD749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BE5E10-CFA7-F355-44EA-43C728595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6D7F64-4253-4554-0E6F-FDFCBC23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BD74-D1D5-4888-98F3-114AF44314E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3E68C2-B7AF-D766-F2A7-CCF25133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C3C387-7BCB-388F-0EAF-6CD448E7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9ECD-B58A-4E76-87CC-F459A52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E6EB6-D3DB-AD96-44FB-01D6D308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1AD12-1BB1-E0A9-E30D-80384D89F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F10734-1AF0-3C66-AD24-B72CE1632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7AE2F5-2565-7529-815C-68E19B0C1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BD74-D1D5-4888-98F3-114AF44314E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533BB9-E470-9CF9-FF8A-EA008C8D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4B0817-40C2-EC6D-CE72-65A59BE3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9ECD-B58A-4E76-87CC-F459A52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21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2C731-0D34-041B-3369-401A614E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9F07C7-6BF9-90DC-F4EF-FF7DA639B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411351-F3BD-1A54-0060-CEA29BD6C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66B134-4BF0-417D-7697-1DC662B2D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376DF4-5F9A-236D-2718-2AA1C7549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3E7B1B-7245-22D7-BC00-715929E7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BD74-D1D5-4888-98F3-114AF44314E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2FB878-6F8D-0631-B3AD-F1AFABA52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20C73A-1149-5D29-A512-DA4CDC95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9ECD-B58A-4E76-87CC-F459A52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CDA1A-4427-E8F8-392C-D05989B7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9CF02A-3B42-85A7-47E5-B2070DCB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BD74-D1D5-4888-98F3-114AF44314E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9EA395-436D-AF27-6DAA-AD08E922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B2C5D1-915D-933B-A821-18909595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9ECD-B58A-4E76-87CC-F459A52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98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227EA4-EA11-8176-ED6D-A14180750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BD74-D1D5-4888-98F3-114AF44314E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817790-04E8-00BA-0E22-1F7AC579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8044A9-EB50-C295-AF93-22E98574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9ECD-B58A-4E76-87CC-F459A52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6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A9D60-F4EB-5E5C-950D-894A5D9FB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D285F6-1A34-2522-587D-24583278C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AEEBE2-4055-78FF-17E0-92C1D1AD0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627FB8-D535-AFFE-3971-90BFDF62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BD74-D1D5-4888-98F3-114AF44314E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E3B2F2-0AC8-4166-9E30-E032A060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17D21C-3CD1-AD40-B268-E7E24A80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9ECD-B58A-4E76-87CC-F459A52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9BD53-C4E0-23D9-34A1-961A277F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263462-D03D-0227-6772-6FC8E08BB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E5F889-CC60-4728-4C2A-2865143DA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D4AC7-FEBF-D1F0-5D25-A9A1A2D7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BD74-D1D5-4888-98F3-114AF44314E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3F3BDA-036E-93D6-2073-B152A28C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7AFF71-7546-941E-806B-BC51CAA8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9ECD-B58A-4E76-87CC-F459A52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39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65ED6-DA44-8E7A-1584-7B2F3D48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A8E29D-B185-1496-863B-1861F3AF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40443-24F5-7861-E428-650930486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0BD74-D1D5-4888-98F3-114AF44314E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9416-AEE6-C87D-DE20-6C241295F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5039A-AC08-447F-94B4-7DE6CB6FE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9ECD-B58A-4E76-87CC-F459A52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6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01B83-9AC0-87A8-4D41-BB0AEFE708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17. Социальные отношения в средневековых цивилизациях Азии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3AB3B8-C0D6-8419-9F66-2EC2D22272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56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C17F3-1F74-7D88-1A83-4A9EF21A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Китайские чиновники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Бескорыстные бюрократы: как в императорском Китае отбирали и обучали  чиновников — T&amp;P">
            <a:extLst>
              <a:ext uri="{FF2B5EF4-FFF2-40B4-BE49-F238E27FC236}">
                <a16:creationId xmlns:a16="http://schemas.microsoft.com/office/drawing/2014/main" id="{DD143E03-1A0E-D980-8B1F-4C6DA9D42F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934717"/>
            <a:ext cx="7608304" cy="50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7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AB977-FB8A-6F51-7D05-6F568772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Система государственного управления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207B34-7B6B-2B66-D207-641BF1450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2180577"/>
            <a:ext cx="7608304" cy="25678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1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27E8B-B017-41F6-CBF5-94D980EE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Система равных полей</a:t>
            </a:r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106" name="Rectangle 410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Rectangle 410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914EBF-C4FB-4D65-7533-82C51F56B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Крестьяне от 15 до 70 лет получали равные участки земли для ведения хозяйства, которые они не могли теперь покидать. Участок делился на две части: землю в личной собственности и обрабатываемую землю, с которой надо было платить налог государству</a:t>
            </a: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Феодальный строй в Китае">
            <a:extLst>
              <a:ext uri="{FF2B5EF4-FFF2-40B4-BE49-F238E27FC236}">
                <a16:creationId xmlns:a16="http://schemas.microsoft.com/office/drawing/2014/main" id="{DF926755-4F70-35C2-1EE8-31E492FCA9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5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19AF1-4585-374E-2718-2F27FDC0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Япония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C3EED7-88E1-6450-348C-01D9FAF59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453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CC3BC-0842-0A4E-5320-F33CBFAA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Структура японского общества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E5DA846-4667-3017-A1D2-09F795D88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09983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44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9173F-7B82-0C05-FF77-D444C620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Японский император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27A47C6-559B-2E3A-B493-803B5A3FA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330" y="858525"/>
            <a:ext cx="6926120" cy="521190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6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218E3-331E-1FCC-D058-84AA83C0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Сёгун (Великий полководец) – фактический правитель Японии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Объект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07A5BA4-5B9B-3CBF-B5CA-18F65B1B7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71" r="-1" b="5821"/>
          <a:stretch/>
        </p:blipFill>
        <p:spPr>
          <a:xfrm>
            <a:off x="5776671" y="804672"/>
            <a:ext cx="5264584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05664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512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67412-7C2D-9062-7A9A-59ED7538B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Самураи</a:t>
            </a:r>
          </a:p>
        </p:txBody>
      </p:sp>
      <p:cxnSp>
        <p:nvCxnSpPr>
          <p:cNvPr id="5137" name="Straight Connector 512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Япония 8 - 11 век. Появление самураев, правовое государство. Средние века.">
            <a:extLst>
              <a:ext uri="{FF2B5EF4-FFF2-40B4-BE49-F238E27FC236}">
                <a16:creationId xmlns:a16="http://schemas.microsoft.com/office/drawing/2014/main" id="{D7EB9D55-ED3E-5E20-813B-65C6ED362D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361" y="2426818"/>
            <a:ext cx="2828328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8" name="Straight Connector 513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 descr="Изображение выглядит как текст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0345891B-6AFD-CE6B-FA54-4B45C725AD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45073" y="2536525"/>
            <a:ext cx="5455917" cy="377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7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5814F-72EF-901B-81A1-6FF7B2E1F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Социальная структура мусульманских стран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D86871-D9ED-0C4D-28D5-145D2BBF3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234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A520E-E458-E71C-0DF3-B7BE7C0F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200"/>
              <a:t>Особенности мусульманского общества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4FF61-FA86-8FC8-BF73-3CEA8046D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Большое разнообразие социальных групп </a:t>
            </a:r>
          </a:p>
          <a:p>
            <a:r>
              <a:rPr lang="ru-RU" sz="2400"/>
              <a:t>Ислам оказывал значительно влияние на все стороны жизни</a:t>
            </a:r>
          </a:p>
          <a:p>
            <a:r>
              <a:rPr lang="ru-RU" sz="2400"/>
              <a:t>Исламские правила и законы регламентировали различные аспекты жизни</a:t>
            </a:r>
          </a:p>
          <a:p>
            <a:r>
              <a:rPr lang="ru-RU" sz="2400"/>
              <a:t>Разбогатеть или повысить свой социальный статус мог любой </a:t>
            </a:r>
          </a:p>
          <a:p>
            <a:r>
              <a:rPr lang="ru-RU" sz="2400"/>
              <a:t>В средневековом мусульманском обществе признавалось рабство, в некоторых регионах было много рабов</a:t>
            </a:r>
          </a:p>
        </p:txBody>
      </p:sp>
    </p:spTree>
    <p:extLst>
      <p:ext uri="{BB962C8B-B14F-4D97-AF65-F5344CB8AC3E}">
        <p14:creationId xmlns:p14="http://schemas.microsoft.com/office/powerpoint/2010/main" val="169017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77781-4135-C5F6-5433-6432F6BC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B7C6CF-120A-A64C-7F7B-4027BDE6F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99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73E4D-57A4-53E1-A66D-4B827BAD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400"/>
              <a:t>Структура мусульманского общества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339C504-3AF6-844B-343C-89A44537B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38890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3565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6" name="Rectangle 615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2FD4D-A592-7D3E-36F2-F2D5402F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Тимар</a:t>
            </a:r>
          </a:p>
        </p:txBody>
      </p:sp>
      <p:sp>
        <p:nvSpPr>
          <p:cNvPr id="6158" name="Rectangle 615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62D36-A15E-9785-A73F-0B50EFBFD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система условного владения земельными наделами с местными крестьянами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За военную службу халифы стали наделять воинов, а иногда и чиновников земельными владениями с работавшими там крестьянами. Налоги с этих земель получал уже владелец, а не государство</a:t>
            </a: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Периоды мировой истории: краткий ликбез. Средние века: феодалы, религия и  зарождение нации">
            <a:extLst>
              <a:ext uri="{FF2B5EF4-FFF2-40B4-BE49-F238E27FC236}">
                <a16:creationId xmlns:a16="http://schemas.microsoft.com/office/drawing/2014/main" id="{4C51BD55-6DB8-91A7-31D4-01FBCF17CE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300549"/>
            <a:ext cx="5628018" cy="40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225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72D1B-FFF1-47EB-83B5-4F0EE8DC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Дворец Аббасидов, г. Багдад</a:t>
            </a: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Багдад. Фотографии, информация, туры, отдых и достопримечательности  Багдада(Ирак)">
            <a:extLst>
              <a:ext uri="{FF2B5EF4-FFF2-40B4-BE49-F238E27FC236}">
                <a16:creationId xmlns:a16="http://schemas.microsoft.com/office/drawing/2014/main" id="{A4C22B66-2CDE-6CC6-B75A-83380F843E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934717"/>
            <a:ext cx="7608304" cy="50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Rectangle 718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53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5F15E-85CA-BCB4-7BEF-BE1BAA565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Социальная структура Индии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90B8C4-0D23-3720-95AE-5998DDDBB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772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2075E-8C81-586C-EF0C-7E372344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Особенности социальной структуры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25A436-311D-B7B2-5352-89F4791A6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Существование варно-кастовой системы</a:t>
            </a:r>
          </a:p>
          <a:p>
            <a:r>
              <a:rPr lang="ru-RU" sz="2400" dirty="0"/>
              <a:t>Стабильная и устойчивая система </a:t>
            </a:r>
          </a:p>
          <a:p>
            <a:r>
              <a:rPr lang="ru-RU" sz="2400" dirty="0"/>
              <a:t>Отсутствие крупных социальных потрясений</a:t>
            </a:r>
          </a:p>
          <a:p>
            <a:r>
              <a:rPr lang="ru-RU" sz="2400" dirty="0"/>
              <a:t>Устойчивость и традиционность индийского общества</a:t>
            </a:r>
          </a:p>
          <a:p>
            <a:endParaRPr lang="ru-RU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66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814C0-4752-82E1-29BB-47B35C03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Касты в Индии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Касты и варны, а также общественная иерархия на их почве в Древней Индии">
            <a:extLst>
              <a:ext uri="{FF2B5EF4-FFF2-40B4-BE49-F238E27FC236}">
                <a16:creationId xmlns:a16="http://schemas.microsoft.com/office/drawing/2014/main" id="{31D4A645-44C4-D574-AE45-F009A552B8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048841"/>
            <a:ext cx="7608304" cy="48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Rectangle 820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57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39866-4D1F-6D15-C0DE-64459E0A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A79150-3E0E-99B4-8468-1F2B65C7B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8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96BD4-96FB-6788-00B8-2C037731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01493D-C295-E059-906D-20DF9E3C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379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5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5B794-547F-66D7-5045-5602CE09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План урока	</a:t>
            </a:r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5F813E07-008D-5912-016D-381A5AD7C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Социальная структура восточных цивилизаций</a:t>
            </a:r>
          </a:p>
          <a:p>
            <a:r>
              <a:rPr lang="ru-RU" sz="2400" dirty="0"/>
              <a:t>Социальная структура Китая династии Тан</a:t>
            </a:r>
          </a:p>
          <a:p>
            <a:r>
              <a:rPr lang="ru-RU" sz="2400" dirty="0"/>
              <a:t>Япония</a:t>
            </a:r>
          </a:p>
          <a:p>
            <a:r>
              <a:rPr lang="ru-RU" sz="2400" dirty="0"/>
              <a:t>Социальная структура мусульманских стран</a:t>
            </a:r>
          </a:p>
          <a:p>
            <a:r>
              <a:rPr lang="ru-RU" sz="2400" dirty="0"/>
              <a:t>Социальная структура Индии</a:t>
            </a:r>
          </a:p>
        </p:txBody>
      </p:sp>
    </p:spTree>
    <p:extLst>
      <p:ext uri="{BB962C8B-B14F-4D97-AF65-F5344CB8AC3E}">
        <p14:creationId xmlns:p14="http://schemas.microsoft.com/office/powerpoint/2010/main" val="120315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13FFB-6876-AD9B-2E28-5A9FE0D6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Социальная структура восточных цивилизаций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5E9F12-F5D6-78D8-21C9-6B35F1201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504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B37F9-5242-A718-46D6-A16DEC425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25B3DC-F10E-5CFE-DE91-6091052F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Власть носила деспотический, неограниченный характер</a:t>
            </a:r>
          </a:p>
          <a:p>
            <a:r>
              <a:rPr lang="ru-RU" sz="2000" dirty="0"/>
              <a:t>Государство контролировало все сферы общества</a:t>
            </a:r>
          </a:p>
          <a:p>
            <a:r>
              <a:rPr lang="ru-RU" sz="2000" dirty="0"/>
              <a:t>Основу верхушки общества составляли чиновники и аристократия</a:t>
            </a:r>
          </a:p>
          <a:p>
            <a:r>
              <a:rPr lang="ru-RU" sz="2000" dirty="0"/>
              <a:t>Главной задачей государства было налаживание высокопродуктивного хозяйства в стране</a:t>
            </a:r>
          </a:p>
          <a:p>
            <a:r>
              <a:rPr lang="ru-RU" sz="2000" dirty="0"/>
              <a:t>Города полностью подчинялись проживавшему там правителю или влиятельным аристократам</a:t>
            </a:r>
          </a:p>
          <a:p>
            <a:r>
              <a:rPr lang="ru-RU" sz="2000" dirty="0"/>
              <a:t>Повседневная жизнь людей в цивилизациях Азии была строго регламентирована государственными законами и религиозными требованиями </a:t>
            </a:r>
          </a:p>
        </p:txBody>
      </p:sp>
    </p:spTree>
    <p:extLst>
      <p:ext uri="{BB962C8B-B14F-4D97-AF65-F5344CB8AC3E}">
        <p14:creationId xmlns:p14="http://schemas.microsoft.com/office/powerpoint/2010/main" val="426896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Императорские династии Китая в средние века - history-thema.com История -  от древности до наших дней">
            <a:extLst>
              <a:ext uri="{FF2B5EF4-FFF2-40B4-BE49-F238E27FC236}">
                <a16:creationId xmlns:a16="http://schemas.microsoft.com/office/drawing/2014/main" id="{F58AC4B3-9539-AFB9-97BE-BA7D938104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4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3189D-9F94-3AC9-A249-9CAAD85F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Социальная структура Китая династии Тан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12019-4BC4-2AD3-BB72-EA11C3D63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74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13F63-96B3-2EC7-E8D1-0F18084B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000"/>
              <a:t>Социальная структура китайского общества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C02C10B-5506-4015-16F2-2804C1B43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26405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04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205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C00A6-D7D3-6915-044A-A042A5A7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Император</a:t>
            </a:r>
          </a:p>
        </p:txBody>
      </p:sp>
      <p:sp>
        <p:nvSpPr>
          <p:cNvPr id="2053" name="Rectangle 205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28-29. Средневековый Китай | Всемирная история - История средних веков  (V-XV вв), 7 класс">
            <a:extLst>
              <a:ext uri="{FF2B5EF4-FFF2-40B4-BE49-F238E27FC236}">
                <a16:creationId xmlns:a16="http://schemas.microsoft.com/office/drawing/2014/main" id="{9771A530-FBAF-B886-00F5-C389647595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916" y="858525"/>
            <a:ext cx="3478947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39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350</Words>
  <Application>Microsoft Office PowerPoint</Application>
  <PresentationFormat>Широкоэкранный</PresentationFormat>
  <Paragraphs>65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§ 17. Социальные отношения в средневековых цивилизациях Азии</vt:lpstr>
      <vt:lpstr>Проверка д/з</vt:lpstr>
      <vt:lpstr>План урока </vt:lpstr>
      <vt:lpstr>1. Социальная структура восточных цивилизаций</vt:lpstr>
      <vt:lpstr>Основные положения</vt:lpstr>
      <vt:lpstr>Презентация PowerPoint</vt:lpstr>
      <vt:lpstr>2. Социальная структура Китая династии Тан </vt:lpstr>
      <vt:lpstr>Социальная структура китайского общества</vt:lpstr>
      <vt:lpstr>Император</vt:lpstr>
      <vt:lpstr>Китайские чиновники</vt:lpstr>
      <vt:lpstr>Система государственного управления</vt:lpstr>
      <vt:lpstr>Система равных полей</vt:lpstr>
      <vt:lpstr>3. Япония</vt:lpstr>
      <vt:lpstr>Структура японского общества</vt:lpstr>
      <vt:lpstr>Японский император</vt:lpstr>
      <vt:lpstr>Сёгун (Великий полководец) – фактический правитель Японии</vt:lpstr>
      <vt:lpstr>Самураи</vt:lpstr>
      <vt:lpstr>4. Социальная структура мусульманских стран</vt:lpstr>
      <vt:lpstr>Особенности мусульманского общества</vt:lpstr>
      <vt:lpstr>Структура мусульманского общества</vt:lpstr>
      <vt:lpstr>Тимар</vt:lpstr>
      <vt:lpstr>Дворец Аббасидов, г. Багдад</vt:lpstr>
      <vt:lpstr>5. Социальная структура Индии</vt:lpstr>
      <vt:lpstr>Особенности социальной структуры</vt:lpstr>
      <vt:lpstr>Касты в Индии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17. Социальные отношения в средневековых цивилизациях Азии</dc:title>
  <dc:creator>Роман Жигалов</dc:creator>
  <cp:lastModifiedBy>Роман Жигалов</cp:lastModifiedBy>
  <cp:revision>1</cp:revision>
  <dcterms:created xsi:type="dcterms:W3CDTF">2022-07-26T16:48:19Z</dcterms:created>
  <dcterms:modified xsi:type="dcterms:W3CDTF">2022-07-26T17:29:29Z</dcterms:modified>
</cp:coreProperties>
</file>