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60" r:id="rId10"/>
    <p:sldId id="269" r:id="rId11"/>
    <p:sldId id="270" r:id="rId12"/>
    <p:sldId id="261" r:id="rId13"/>
    <p:sldId id="271" r:id="rId14"/>
    <p:sldId id="272" r:id="rId15"/>
    <p:sldId id="26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63" r:id="rId27"/>
    <p:sldId id="26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26A9A5-27F1-46A1-85A0-A1062E078567}" v="17" dt="2021-10-23T09:37:44.3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B426A9A5-27F1-46A1-85A0-A1062E078567}"/>
    <pc:docChg chg="undo custSel addSld delSld modSld">
      <pc:chgData name="Roman Zhigalov" userId="1f97e9fdf7779aa5" providerId="LiveId" clId="{B426A9A5-27F1-46A1-85A0-A1062E078567}" dt="2021-10-23T09:38:04.283" v="1622" actId="26606"/>
      <pc:docMkLst>
        <pc:docMk/>
      </pc:docMkLst>
      <pc:sldChg chg="modSp new mod">
        <pc:chgData name="Roman Zhigalov" userId="1f97e9fdf7779aa5" providerId="LiveId" clId="{B426A9A5-27F1-46A1-85A0-A1062E078567}" dt="2021-10-23T08:47:21.905" v="1"/>
        <pc:sldMkLst>
          <pc:docMk/>
          <pc:sldMk cId="3378778476" sldId="256"/>
        </pc:sldMkLst>
        <pc:spChg chg="mod">
          <ac:chgData name="Roman Zhigalov" userId="1f97e9fdf7779aa5" providerId="LiveId" clId="{B426A9A5-27F1-46A1-85A0-A1062E078567}" dt="2021-10-23T08:47:21.905" v="1"/>
          <ac:spMkLst>
            <pc:docMk/>
            <pc:sldMk cId="3378778476" sldId="256"/>
            <ac:spMk id="2" creationId="{9A40204F-E7FB-48DC-AD7F-89074ACE5E55}"/>
          </ac:spMkLst>
        </pc:spChg>
      </pc:sldChg>
      <pc:sldChg chg="modSp new mod">
        <pc:chgData name="Roman Zhigalov" userId="1f97e9fdf7779aa5" providerId="LiveId" clId="{B426A9A5-27F1-46A1-85A0-A1062E078567}" dt="2021-10-23T08:47:37.905" v="14" actId="122"/>
        <pc:sldMkLst>
          <pc:docMk/>
          <pc:sldMk cId="1136316045" sldId="257"/>
        </pc:sldMkLst>
        <pc:spChg chg="mod">
          <ac:chgData name="Roman Zhigalov" userId="1f97e9fdf7779aa5" providerId="LiveId" clId="{B426A9A5-27F1-46A1-85A0-A1062E078567}" dt="2021-10-23T08:47:37.905" v="14" actId="122"/>
          <ac:spMkLst>
            <pc:docMk/>
            <pc:sldMk cId="1136316045" sldId="257"/>
            <ac:spMk id="2" creationId="{99625716-6F92-4157-B935-45CB0A79EC0D}"/>
          </ac:spMkLst>
        </pc:spChg>
      </pc:sldChg>
      <pc:sldChg chg="addSp delSp modSp new mod setBg">
        <pc:chgData name="Roman Zhigalov" userId="1f97e9fdf7779aa5" providerId="LiveId" clId="{B426A9A5-27F1-46A1-85A0-A1062E078567}" dt="2021-10-23T09:01:12.778" v="231" actId="255"/>
        <pc:sldMkLst>
          <pc:docMk/>
          <pc:sldMk cId="3138058512" sldId="258"/>
        </pc:sldMkLst>
        <pc:spChg chg="mod">
          <ac:chgData name="Roman Zhigalov" userId="1f97e9fdf7779aa5" providerId="LiveId" clId="{B426A9A5-27F1-46A1-85A0-A1062E078567}" dt="2021-10-23T09:01:05.541" v="228" actId="26606"/>
          <ac:spMkLst>
            <pc:docMk/>
            <pc:sldMk cId="3138058512" sldId="258"/>
            <ac:spMk id="2" creationId="{E80EDA91-C441-440B-86D5-8849C1F25DB7}"/>
          </ac:spMkLst>
        </pc:spChg>
        <pc:spChg chg="mod">
          <ac:chgData name="Roman Zhigalov" userId="1f97e9fdf7779aa5" providerId="LiveId" clId="{B426A9A5-27F1-46A1-85A0-A1062E078567}" dt="2021-10-23T09:01:12.778" v="231" actId="255"/>
          <ac:spMkLst>
            <pc:docMk/>
            <pc:sldMk cId="3138058512" sldId="258"/>
            <ac:spMk id="3" creationId="{3D436C7D-5B89-4939-BA0F-0D5D91469FBF}"/>
          </ac:spMkLst>
        </pc:spChg>
        <pc:spChg chg="add del">
          <ac:chgData name="Roman Zhigalov" userId="1f97e9fdf7779aa5" providerId="LiveId" clId="{B426A9A5-27F1-46A1-85A0-A1062E078567}" dt="2021-10-23T09:01:04.572" v="225" actId="26606"/>
          <ac:spMkLst>
            <pc:docMk/>
            <pc:sldMk cId="3138058512" sldId="258"/>
            <ac:spMk id="8" creationId="{827B839B-9ADE-406B-8590-F1CAEDED45A1}"/>
          </ac:spMkLst>
        </pc:spChg>
        <pc:spChg chg="add del">
          <ac:chgData name="Roman Zhigalov" userId="1f97e9fdf7779aa5" providerId="LiveId" clId="{B426A9A5-27F1-46A1-85A0-A1062E078567}" dt="2021-10-23T09:01:04.572" v="225" actId="26606"/>
          <ac:spMkLst>
            <pc:docMk/>
            <pc:sldMk cId="3138058512" sldId="258"/>
            <ac:spMk id="10" creationId="{CFE45BF0-46DB-408C-B5F7-7B11716805D4}"/>
          </ac:spMkLst>
        </pc:spChg>
        <pc:spChg chg="add del">
          <ac:chgData name="Roman Zhigalov" userId="1f97e9fdf7779aa5" providerId="LiveId" clId="{B426A9A5-27F1-46A1-85A0-A1062E078567}" dt="2021-10-23T09:01:04.572" v="225" actId="26606"/>
          <ac:spMkLst>
            <pc:docMk/>
            <pc:sldMk cId="3138058512" sldId="258"/>
            <ac:spMk id="12" creationId="{2AEBC8F2-97B1-41B4-93F1-2D289E197FBA}"/>
          </ac:spMkLst>
        </pc:spChg>
        <pc:spChg chg="add del">
          <ac:chgData name="Roman Zhigalov" userId="1f97e9fdf7779aa5" providerId="LiveId" clId="{B426A9A5-27F1-46A1-85A0-A1062E078567}" dt="2021-10-23T09:01:04.572" v="225" actId="26606"/>
          <ac:spMkLst>
            <pc:docMk/>
            <pc:sldMk cId="3138058512" sldId="258"/>
            <ac:spMk id="14" creationId="{472E3A19-F5D5-48FC-BB9C-48C2F68F598B}"/>
          </ac:spMkLst>
        </pc:spChg>
        <pc:spChg chg="add del">
          <ac:chgData name="Roman Zhigalov" userId="1f97e9fdf7779aa5" providerId="LiveId" clId="{B426A9A5-27F1-46A1-85A0-A1062E078567}" dt="2021-10-23T09:01:04.572" v="225" actId="26606"/>
          <ac:spMkLst>
            <pc:docMk/>
            <pc:sldMk cId="3138058512" sldId="258"/>
            <ac:spMk id="16" creationId="{7A62E32F-BB65-43A8-8EB5-92346890E549}"/>
          </ac:spMkLst>
        </pc:spChg>
        <pc:spChg chg="add del">
          <ac:chgData name="Roman Zhigalov" userId="1f97e9fdf7779aa5" providerId="LiveId" clId="{B426A9A5-27F1-46A1-85A0-A1062E078567}" dt="2021-10-23T09:01:04.572" v="225" actId="26606"/>
          <ac:spMkLst>
            <pc:docMk/>
            <pc:sldMk cId="3138058512" sldId="258"/>
            <ac:spMk id="18" creationId="{14E91B64-9FCC-451E-AFB4-A827D6329367}"/>
          </ac:spMkLst>
        </pc:spChg>
        <pc:spChg chg="add del">
          <ac:chgData name="Roman Zhigalov" userId="1f97e9fdf7779aa5" providerId="LiveId" clId="{B426A9A5-27F1-46A1-85A0-A1062E078567}" dt="2021-10-23T09:01:05.525" v="227" actId="26606"/>
          <ac:spMkLst>
            <pc:docMk/>
            <pc:sldMk cId="3138058512" sldId="258"/>
            <ac:spMk id="20" creationId="{6A1473A6-3F22-483E-8A30-80B9D2B14592}"/>
          </ac:spMkLst>
        </pc:spChg>
        <pc:spChg chg="add">
          <ac:chgData name="Roman Zhigalov" userId="1f97e9fdf7779aa5" providerId="LiveId" clId="{B426A9A5-27F1-46A1-85A0-A1062E078567}" dt="2021-10-23T09:01:05.541" v="228" actId="26606"/>
          <ac:spMkLst>
            <pc:docMk/>
            <pc:sldMk cId="3138058512" sldId="258"/>
            <ac:spMk id="24" creationId="{827B839B-9ADE-406B-8590-F1CAEDED45A1}"/>
          </ac:spMkLst>
        </pc:spChg>
        <pc:spChg chg="add">
          <ac:chgData name="Roman Zhigalov" userId="1f97e9fdf7779aa5" providerId="LiveId" clId="{B426A9A5-27F1-46A1-85A0-A1062E078567}" dt="2021-10-23T09:01:05.541" v="228" actId="26606"/>
          <ac:spMkLst>
            <pc:docMk/>
            <pc:sldMk cId="3138058512" sldId="258"/>
            <ac:spMk id="25" creationId="{CFE45BF0-46DB-408C-B5F7-7B11716805D4}"/>
          </ac:spMkLst>
        </pc:spChg>
        <pc:spChg chg="add">
          <ac:chgData name="Roman Zhigalov" userId="1f97e9fdf7779aa5" providerId="LiveId" clId="{B426A9A5-27F1-46A1-85A0-A1062E078567}" dt="2021-10-23T09:01:05.541" v="228" actId="26606"/>
          <ac:spMkLst>
            <pc:docMk/>
            <pc:sldMk cId="3138058512" sldId="258"/>
            <ac:spMk id="26" creationId="{2AEBC8F2-97B1-41B4-93F1-2D289E197FBA}"/>
          </ac:spMkLst>
        </pc:spChg>
        <pc:spChg chg="add">
          <ac:chgData name="Roman Zhigalov" userId="1f97e9fdf7779aa5" providerId="LiveId" clId="{B426A9A5-27F1-46A1-85A0-A1062E078567}" dt="2021-10-23T09:01:05.541" v="228" actId="26606"/>
          <ac:spMkLst>
            <pc:docMk/>
            <pc:sldMk cId="3138058512" sldId="258"/>
            <ac:spMk id="27" creationId="{472E3A19-F5D5-48FC-BB9C-48C2F68F598B}"/>
          </ac:spMkLst>
        </pc:spChg>
        <pc:spChg chg="add">
          <ac:chgData name="Roman Zhigalov" userId="1f97e9fdf7779aa5" providerId="LiveId" clId="{B426A9A5-27F1-46A1-85A0-A1062E078567}" dt="2021-10-23T09:01:05.541" v="228" actId="26606"/>
          <ac:spMkLst>
            <pc:docMk/>
            <pc:sldMk cId="3138058512" sldId="258"/>
            <ac:spMk id="28" creationId="{7A62E32F-BB65-43A8-8EB5-92346890E549}"/>
          </ac:spMkLst>
        </pc:spChg>
        <pc:spChg chg="add">
          <ac:chgData name="Roman Zhigalov" userId="1f97e9fdf7779aa5" providerId="LiveId" clId="{B426A9A5-27F1-46A1-85A0-A1062E078567}" dt="2021-10-23T09:01:05.541" v="228" actId="26606"/>
          <ac:spMkLst>
            <pc:docMk/>
            <pc:sldMk cId="3138058512" sldId="258"/>
            <ac:spMk id="29" creationId="{14E91B64-9FCC-451E-AFB4-A827D6329367}"/>
          </ac:spMkLst>
        </pc:spChg>
        <pc:grpChg chg="add del">
          <ac:chgData name="Roman Zhigalov" userId="1f97e9fdf7779aa5" providerId="LiveId" clId="{B426A9A5-27F1-46A1-85A0-A1062E078567}" dt="2021-10-23T09:01:05.525" v="227" actId="26606"/>
          <ac:grpSpMkLst>
            <pc:docMk/>
            <pc:sldMk cId="3138058512" sldId="258"/>
            <ac:grpSpMk id="21" creationId="{AA1375E3-3E53-4D75-BAB7-E5929BFCB25F}"/>
          </ac:grpSpMkLst>
        </pc:grpChg>
      </pc:sldChg>
      <pc:sldChg chg="addSp modSp new mod setBg">
        <pc:chgData name="Roman Zhigalov" userId="1f97e9fdf7779aa5" providerId="LiveId" clId="{B426A9A5-27F1-46A1-85A0-A1062E078567}" dt="2021-10-23T08:59:17.241" v="112" actId="26606"/>
        <pc:sldMkLst>
          <pc:docMk/>
          <pc:sldMk cId="416143713" sldId="259"/>
        </pc:sldMkLst>
        <pc:spChg chg="mod">
          <ac:chgData name="Roman Zhigalov" userId="1f97e9fdf7779aa5" providerId="LiveId" clId="{B426A9A5-27F1-46A1-85A0-A1062E078567}" dt="2021-10-23T08:59:17.241" v="112" actId="26606"/>
          <ac:spMkLst>
            <pc:docMk/>
            <pc:sldMk cId="416143713" sldId="259"/>
            <ac:spMk id="2" creationId="{5CA47ECA-18FF-45D5-AE1D-7195EE249F47}"/>
          </ac:spMkLst>
        </pc:spChg>
        <pc:spChg chg="mod">
          <ac:chgData name="Roman Zhigalov" userId="1f97e9fdf7779aa5" providerId="LiveId" clId="{B426A9A5-27F1-46A1-85A0-A1062E078567}" dt="2021-10-23T08:59:17.241" v="112" actId="26606"/>
          <ac:spMkLst>
            <pc:docMk/>
            <pc:sldMk cId="416143713" sldId="259"/>
            <ac:spMk id="3" creationId="{6460BDCA-C045-46C1-8237-49B8E9EAD79F}"/>
          </ac:spMkLst>
        </pc:spChg>
        <pc:spChg chg="add">
          <ac:chgData name="Roman Zhigalov" userId="1f97e9fdf7779aa5" providerId="LiveId" clId="{B426A9A5-27F1-46A1-85A0-A1062E078567}" dt="2021-10-23T08:59:17.241" v="112" actId="26606"/>
          <ac:spMkLst>
            <pc:docMk/>
            <pc:sldMk cId="416143713" sldId="259"/>
            <ac:spMk id="8" creationId="{B26EE4FD-480F-42A5-9FEB-DA630457CFB7}"/>
          </ac:spMkLst>
        </pc:spChg>
        <pc:spChg chg="add">
          <ac:chgData name="Roman Zhigalov" userId="1f97e9fdf7779aa5" providerId="LiveId" clId="{B426A9A5-27F1-46A1-85A0-A1062E078567}" dt="2021-10-23T08:59:17.241" v="112" actId="26606"/>
          <ac:spMkLst>
            <pc:docMk/>
            <pc:sldMk cId="416143713" sldId="259"/>
            <ac:spMk id="10" creationId="{A187062F-BE14-42FC-B06A-607DB23849C3}"/>
          </ac:spMkLst>
        </pc:spChg>
        <pc:spChg chg="add">
          <ac:chgData name="Roman Zhigalov" userId="1f97e9fdf7779aa5" providerId="LiveId" clId="{B426A9A5-27F1-46A1-85A0-A1062E078567}" dt="2021-10-23T08:59:17.241" v="112" actId="26606"/>
          <ac:spMkLst>
            <pc:docMk/>
            <pc:sldMk cId="416143713" sldId="259"/>
            <ac:spMk id="12" creationId="{731FE21B-2A45-4BF5-8B03-E12341988774}"/>
          </ac:spMkLst>
        </pc:spChg>
        <pc:spChg chg="add">
          <ac:chgData name="Roman Zhigalov" userId="1f97e9fdf7779aa5" providerId="LiveId" clId="{B426A9A5-27F1-46A1-85A0-A1062E078567}" dt="2021-10-23T08:59:17.241" v="112" actId="26606"/>
          <ac:spMkLst>
            <pc:docMk/>
            <pc:sldMk cId="416143713" sldId="259"/>
            <ac:spMk id="14" creationId="{2DC5A94D-79ED-48F5-9DC5-96CBB507CEC8}"/>
          </ac:spMkLst>
        </pc:spChg>
        <pc:spChg chg="add">
          <ac:chgData name="Roman Zhigalov" userId="1f97e9fdf7779aa5" providerId="LiveId" clId="{B426A9A5-27F1-46A1-85A0-A1062E078567}" dt="2021-10-23T08:59:17.241" v="112" actId="26606"/>
          <ac:spMkLst>
            <pc:docMk/>
            <pc:sldMk cId="416143713" sldId="259"/>
            <ac:spMk id="16" creationId="{93A3D4BE-AF25-4F9A-9C29-1145CCE24A28}"/>
          </ac:spMkLst>
        </pc:spChg>
      </pc:sldChg>
      <pc:sldChg chg="addSp modSp new mod setBg">
        <pc:chgData name="Roman Zhigalov" userId="1f97e9fdf7779aa5" providerId="LiveId" clId="{B426A9A5-27F1-46A1-85A0-A1062E078567}" dt="2021-10-23T08:59:31.096" v="127" actId="26606"/>
        <pc:sldMkLst>
          <pc:docMk/>
          <pc:sldMk cId="3584942349" sldId="260"/>
        </pc:sldMkLst>
        <pc:spChg chg="mod">
          <ac:chgData name="Roman Zhigalov" userId="1f97e9fdf7779aa5" providerId="LiveId" clId="{B426A9A5-27F1-46A1-85A0-A1062E078567}" dt="2021-10-23T08:59:31.096" v="127" actId="26606"/>
          <ac:spMkLst>
            <pc:docMk/>
            <pc:sldMk cId="3584942349" sldId="260"/>
            <ac:spMk id="2" creationId="{7F460BB5-4F45-40B0-899C-25E1E611C0A3}"/>
          </ac:spMkLst>
        </pc:spChg>
        <pc:spChg chg="mod">
          <ac:chgData name="Roman Zhigalov" userId="1f97e9fdf7779aa5" providerId="LiveId" clId="{B426A9A5-27F1-46A1-85A0-A1062E078567}" dt="2021-10-23T08:59:31.096" v="127" actId="26606"/>
          <ac:spMkLst>
            <pc:docMk/>
            <pc:sldMk cId="3584942349" sldId="260"/>
            <ac:spMk id="3" creationId="{1D6869EC-7DB2-4858-916B-168F22E8A6FB}"/>
          </ac:spMkLst>
        </pc:spChg>
        <pc:spChg chg="add">
          <ac:chgData name="Roman Zhigalov" userId="1f97e9fdf7779aa5" providerId="LiveId" clId="{B426A9A5-27F1-46A1-85A0-A1062E078567}" dt="2021-10-23T08:59:31.096" v="127" actId="26606"/>
          <ac:spMkLst>
            <pc:docMk/>
            <pc:sldMk cId="3584942349" sldId="260"/>
            <ac:spMk id="8" creationId="{B26EE4FD-480F-42A5-9FEB-DA630457CFB7}"/>
          </ac:spMkLst>
        </pc:spChg>
        <pc:spChg chg="add">
          <ac:chgData name="Roman Zhigalov" userId="1f97e9fdf7779aa5" providerId="LiveId" clId="{B426A9A5-27F1-46A1-85A0-A1062E078567}" dt="2021-10-23T08:59:31.096" v="127" actId="26606"/>
          <ac:spMkLst>
            <pc:docMk/>
            <pc:sldMk cId="3584942349" sldId="260"/>
            <ac:spMk id="10" creationId="{A187062F-BE14-42FC-B06A-607DB23849C3}"/>
          </ac:spMkLst>
        </pc:spChg>
        <pc:spChg chg="add">
          <ac:chgData name="Roman Zhigalov" userId="1f97e9fdf7779aa5" providerId="LiveId" clId="{B426A9A5-27F1-46A1-85A0-A1062E078567}" dt="2021-10-23T08:59:31.096" v="127" actId="26606"/>
          <ac:spMkLst>
            <pc:docMk/>
            <pc:sldMk cId="3584942349" sldId="260"/>
            <ac:spMk id="12" creationId="{731FE21B-2A45-4BF5-8B03-E12341988774}"/>
          </ac:spMkLst>
        </pc:spChg>
        <pc:spChg chg="add">
          <ac:chgData name="Roman Zhigalov" userId="1f97e9fdf7779aa5" providerId="LiveId" clId="{B426A9A5-27F1-46A1-85A0-A1062E078567}" dt="2021-10-23T08:59:31.096" v="127" actId="26606"/>
          <ac:spMkLst>
            <pc:docMk/>
            <pc:sldMk cId="3584942349" sldId="260"/>
            <ac:spMk id="14" creationId="{2DC5A94D-79ED-48F5-9DC5-96CBB507CEC8}"/>
          </ac:spMkLst>
        </pc:spChg>
        <pc:spChg chg="add">
          <ac:chgData name="Roman Zhigalov" userId="1f97e9fdf7779aa5" providerId="LiveId" clId="{B426A9A5-27F1-46A1-85A0-A1062E078567}" dt="2021-10-23T08:59:31.096" v="127" actId="26606"/>
          <ac:spMkLst>
            <pc:docMk/>
            <pc:sldMk cId="3584942349" sldId="260"/>
            <ac:spMk id="16" creationId="{93A3D4BE-AF25-4F9A-9C29-1145CCE24A28}"/>
          </ac:spMkLst>
        </pc:spChg>
      </pc:sldChg>
      <pc:sldChg chg="addSp modSp new mod setBg">
        <pc:chgData name="Roman Zhigalov" userId="1f97e9fdf7779aa5" providerId="LiveId" clId="{B426A9A5-27F1-46A1-85A0-A1062E078567}" dt="2021-10-23T08:59:41.931" v="150" actId="26606"/>
        <pc:sldMkLst>
          <pc:docMk/>
          <pc:sldMk cId="2233720340" sldId="261"/>
        </pc:sldMkLst>
        <pc:spChg chg="mod">
          <ac:chgData name="Roman Zhigalov" userId="1f97e9fdf7779aa5" providerId="LiveId" clId="{B426A9A5-27F1-46A1-85A0-A1062E078567}" dt="2021-10-23T08:59:41.931" v="150" actId="26606"/>
          <ac:spMkLst>
            <pc:docMk/>
            <pc:sldMk cId="2233720340" sldId="261"/>
            <ac:spMk id="2" creationId="{77E0FFDF-C23D-429A-A32C-7D9539CAE381}"/>
          </ac:spMkLst>
        </pc:spChg>
        <pc:spChg chg="mod">
          <ac:chgData name="Roman Zhigalov" userId="1f97e9fdf7779aa5" providerId="LiveId" clId="{B426A9A5-27F1-46A1-85A0-A1062E078567}" dt="2021-10-23T08:59:41.931" v="150" actId="26606"/>
          <ac:spMkLst>
            <pc:docMk/>
            <pc:sldMk cId="2233720340" sldId="261"/>
            <ac:spMk id="3" creationId="{E7651429-884E-45BD-9D8E-DACD86571DB8}"/>
          </ac:spMkLst>
        </pc:spChg>
        <pc:spChg chg="add">
          <ac:chgData name="Roman Zhigalov" userId="1f97e9fdf7779aa5" providerId="LiveId" clId="{B426A9A5-27F1-46A1-85A0-A1062E078567}" dt="2021-10-23T08:59:41.931" v="150" actId="26606"/>
          <ac:spMkLst>
            <pc:docMk/>
            <pc:sldMk cId="2233720340" sldId="261"/>
            <ac:spMk id="8" creationId="{B26EE4FD-480F-42A5-9FEB-DA630457CFB7}"/>
          </ac:spMkLst>
        </pc:spChg>
        <pc:spChg chg="add">
          <ac:chgData name="Roman Zhigalov" userId="1f97e9fdf7779aa5" providerId="LiveId" clId="{B426A9A5-27F1-46A1-85A0-A1062E078567}" dt="2021-10-23T08:59:41.931" v="150" actId="26606"/>
          <ac:spMkLst>
            <pc:docMk/>
            <pc:sldMk cId="2233720340" sldId="261"/>
            <ac:spMk id="10" creationId="{A187062F-BE14-42FC-B06A-607DB23849C3}"/>
          </ac:spMkLst>
        </pc:spChg>
        <pc:spChg chg="add">
          <ac:chgData name="Roman Zhigalov" userId="1f97e9fdf7779aa5" providerId="LiveId" clId="{B426A9A5-27F1-46A1-85A0-A1062E078567}" dt="2021-10-23T08:59:41.931" v="150" actId="26606"/>
          <ac:spMkLst>
            <pc:docMk/>
            <pc:sldMk cId="2233720340" sldId="261"/>
            <ac:spMk id="12" creationId="{731FE21B-2A45-4BF5-8B03-E12341988774}"/>
          </ac:spMkLst>
        </pc:spChg>
        <pc:spChg chg="add">
          <ac:chgData name="Roman Zhigalov" userId="1f97e9fdf7779aa5" providerId="LiveId" clId="{B426A9A5-27F1-46A1-85A0-A1062E078567}" dt="2021-10-23T08:59:41.931" v="150" actId="26606"/>
          <ac:spMkLst>
            <pc:docMk/>
            <pc:sldMk cId="2233720340" sldId="261"/>
            <ac:spMk id="14" creationId="{2DC5A94D-79ED-48F5-9DC5-96CBB507CEC8}"/>
          </ac:spMkLst>
        </pc:spChg>
        <pc:spChg chg="add">
          <ac:chgData name="Roman Zhigalov" userId="1f97e9fdf7779aa5" providerId="LiveId" clId="{B426A9A5-27F1-46A1-85A0-A1062E078567}" dt="2021-10-23T08:59:41.931" v="150" actId="26606"/>
          <ac:spMkLst>
            <pc:docMk/>
            <pc:sldMk cId="2233720340" sldId="261"/>
            <ac:spMk id="16" creationId="{93A3D4BE-AF25-4F9A-9C29-1145CCE24A28}"/>
          </ac:spMkLst>
        </pc:spChg>
      </pc:sldChg>
      <pc:sldChg chg="addSp modSp new mod setBg">
        <pc:chgData name="Roman Zhigalov" userId="1f97e9fdf7779aa5" providerId="LiveId" clId="{B426A9A5-27F1-46A1-85A0-A1062E078567}" dt="2021-10-23T08:59:56.577" v="182" actId="26606"/>
        <pc:sldMkLst>
          <pc:docMk/>
          <pc:sldMk cId="2581474007" sldId="262"/>
        </pc:sldMkLst>
        <pc:spChg chg="mod">
          <ac:chgData name="Roman Zhigalov" userId="1f97e9fdf7779aa5" providerId="LiveId" clId="{B426A9A5-27F1-46A1-85A0-A1062E078567}" dt="2021-10-23T08:59:56.577" v="182" actId="26606"/>
          <ac:spMkLst>
            <pc:docMk/>
            <pc:sldMk cId="2581474007" sldId="262"/>
            <ac:spMk id="2" creationId="{3861281E-56A1-4BFC-AC25-121E64541B36}"/>
          </ac:spMkLst>
        </pc:spChg>
        <pc:spChg chg="mod">
          <ac:chgData name="Roman Zhigalov" userId="1f97e9fdf7779aa5" providerId="LiveId" clId="{B426A9A5-27F1-46A1-85A0-A1062E078567}" dt="2021-10-23T08:59:56.577" v="182" actId="26606"/>
          <ac:spMkLst>
            <pc:docMk/>
            <pc:sldMk cId="2581474007" sldId="262"/>
            <ac:spMk id="3" creationId="{5E4BA9FB-7751-479E-A839-BDA5954EA95C}"/>
          </ac:spMkLst>
        </pc:spChg>
        <pc:spChg chg="add">
          <ac:chgData name="Roman Zhigalov" userId="1f97e9fdf7779aa5" providerId="LiveId" clId="{B426A9A5-27F1-46A1-85A0-A1062E078567}" dt="2021-10-23T08:59:56.577" v="182" actId="26606"/>
          <ac:spMkLst>
            <pc:docMk/>
            <pc:sldMk cId="2581474007" sldId="262"/>
            <ac:spMk id="8" creationId="{B26EE4FD-480F-42A5-9FEB-DA630457CFB7}"/>
          </ac:spMkLst>
        </pc:spChg>
        <pc:spChg chg="add">
          <ac:chgData name="Roman Zhigalov" userId="1f97e9fdf7779aa5" providerId="LiveId" clId="{B426A9A5-27F1-46A1-85A0-A1062E078567}" dt="2021-10-23T08:59:56.577" v="182" actId="26606"/>
          <ac:spMkLst>
            <pc:docMk/>
            <pc:sldMk cId="2581474007" sldId="262"/>
            <ac:spMk id="10" creationId="{A187062F-BE14-42FC-B06A-607DB23849C3}"/>
          </ac:spMkLst>
        </pc:spChg>
        <pc:spChg chg="add">
          <ac:chgData name="Roman Zhigalov" userId="1f97e9fdf7779aa5" providerId="LiveId" clId="{B426A9A5-27F1-46A1-85A0-A1062E078567}" dt="2021-10-23T08:59:56.577" v="182" actId="26606"/>
          <ac:spMkLst>
            <pc:docMk/>
            <pc:sldMk cId="2581474007" sldId="262"/>
            <ac:spMk id="12" creationId="{731FE21B-2A45-4BF5-8B03-E12341988774}"/>
          </ac:spMkLst>
        </pc:spChg>
        <pc:spChg chg="add">
          <ac:chgData name="Roman Zhigalov" userId="1f97e9fdf7779aa5" providerId="LiveId" clId="{B426A9A5-27F1-46A1-85A0-A1062E078567}" dt="2021-10-23T08:59:56.577" v="182" actId="26606"/>
          <ac:spMkLst>
            <pc:docMk/>
            <pc:sldMk cId="2581474007" sldId="262"/>
            <ac:spMk id="14" creationId="{2DC5A94D-79ED-48F5-9DC5-96CBB507CEC8}"/>
          </ac:spMkLst>
        </pc:spChg>
        <pc:spChg chg="add">
          <ac:chgData name="Roman Zhigalov" userId="1f97e9fdf7779aa5" providerId="LiveId" clId="{B426A9A5-27F1-46A1-85A0-A1062E078567}" dt="2021-10-23T08:59:56.577" v="182" actId="26606"/>
          <ac:spMkLst>
            <pc:docMk/>
            <pc:sldMk cId="2581474007" sldId="262"/>
            <ac:spMk id="16" creationId="{93A3D4BE-AF25-4F9A-9C29-1145CCE24A28}"/>
          </ac:spMkLst>
        </pc:spChg>
      </pc:sldChg>
      <pc:sldChg chg="modSp new mod">
        <pc:chgData name="Roman Zhigalov" userId="1f97e9fdf7779aa5" providerId="LiveId" clId="{B426A9A5-27F1-46A1-85A0-A1062E078567}" dt="2021-10-23T09:00:35.160" v="201" actId="122"/>
        <pc:sldMkLst>
          <pc:docMk/>
          <pc:sldMk cId="296336155" sldId="263"/>
        </pc:sldMkLst>
        <pc:spChg chg="mod">
          <ac:chgData name="Roman Zhigalov" userId="1f97e9fdf7779aa5" providerId="LiveId" clId="{B426A9A5-27F1-46A1-85A0-A1062E078567}" dt="2021-10-23T09:00:35.160" v="201" actId="122"/>
          <ac:spMkLst>
            <pc:docMk/>
            <pc:sldMk cId="296336155" sldId="263"/>
            <ac:spMk id="2" creationId="{C57D7D94-3824-4F50-A9F2-8FB5861ED320}"/>
          </ac:spMkLst>
        </pc:spChg>
      </pc:sldChg>
      <pc:sldChg chg="modSp new mod">
        <pc:chgData name="Roman Zhigalov" userId="1f97e9fdf7779aa5" providerId="LiveId" clId="{B426A9A5-27F1-46A1-85A0-A1062E078567}" dt="2021-10-23T09:00:41.739" v="221" actId="122"/>
        <pc:sldMkLst>
          <pc:docMk/>
          <pc:sldMk cId="1059079322" sldId="264"/>
        </pc:sldMkLst>
        <pc:spChg chg="mod">
          <ac:chgData name="Roman Zhigalov" userId="1f97e9fdf7779aa5" providerId="LiveId" clId="{B426A9A5-27F1-46A1-85A0-A1062E078567}" dt="2021-10-23T09:00:41.739" v="221" actId="122"/>
          <ac:spMkLst>
            <pc:docMk/>
            <pc:sldMk cId="1059079322" sldId="264"/>
            <ac:spMk id="2" creationId="{A4C4EEDA-6F1A-4B4D-B522-F92B29559B68}"/>
          </ac:spMkLst>
        </pc:spChg>
      </pc:sldChg>
      <pc:sldChg chg="new del">
        <pc:chgData name="Roman Zhigalov" userId="1f97e9fdf7779aa5" providerId="LiveId" clId="{B426A9A5-27F1-46A1-85A0-A1062E078567}" dt="2021-10-23T09:00:57.413" v="223" actId="2696"/>
        <pc:sldMkLst>
          <pc:docMk/>
          <pc:sldMk cId="181328773" sldId="265"/>
        </pc:sldMkLst>
      </pc:sldChg>
      <pc:sldChg chg="addSp delSp modSp new mod setBg">
        <pc:chgData name="Roman Zhigalov" userId="1f97e9fdf7779aa5" providerId="LiveId" clId="{B426A9A5-27F1-46A1-85A0-A1062E078567}" dt="2021-10-23T09:19:46.375" v="344" actId="26606"/>
        <pc:sldMkLst>
          <pc:docMk/>
          <pc:sldMk cId="3142291824" sldId="265"/>
        </pc:sldMkLst>
        <pc:spChg chg="mod">
          <ac:chgData name="Roman Zhigalov" userId="1f97e9fdf7779aa5" providerId="LiveId" clId="{B426A9A5-27F1-46A1-85A0-A1062E078567}" dt="2021-10-23T09:19:46.375" v="344" actId="26606"/>
          <ac:spMkLst>
            <pc:docMk/>
            <pc:sldMk cId="3142291824" sldId="265"/>
            <ac:spMk id="2" creationId="{E90DEFEC-DCE7-4ABC-80D0-C86904171D90}"/>
          </ac:spMkLst>
        </pc:spChg>
        <pc:spChg chg="del">
          <ac:chgData name="Roman Zhigalov" userId="1f97e9fdf7779aa5" providerId="LiveId" clId="{B426A9A5-27F1-46A1-85A0-A1062E078567}" dt="2021-10-23T09:19:43.767" v="343"/>
          <ac:spMkLst>
            <pc:docMk/>
            <pc:sldMk cId="3142291824" sldId="265"/>
            <ac:spMk id="3" creationId="{204032E8-1454-413B-A0AE-C19281B23CC9}"/>
          </ac:spMkLst>
        </pc:spChg>
        <pc:spChg chg="mod">
          <ac:chgData name="Roman Zhigalov" userId="1f97e9fdf7779aa5" providerId="LiveId" clId="{B426A9A5-27F1-46A1-85A0-A1062E078567}" dt="2021-10-23T09:19:46.375" v="344" actId="26606"/>
          <ac:spMkLst>
            <pc:docMk/>
            <pc:sldMk cId="3142291824" sldId="265"/>
            <ac:spMk id="4" creationId="{094460B4-9AC0-47CD-81E3-E3F48277516A}"/>
          </ac:spMkLst>
        </pc:spChg>
        <pc:spChg chg="add">
          <ac:chgData name="Roman Zhigalov" userId="1f97e9fdf7779aa5" providerId="LiveId" clId="{B426A9A5-27F1-46A1-85A0-A1062E078567}" dt="2021-10-23T09:19:46.375" v="344" actId="26606"/>
          <ac:spMkLst>
            <pc:docMk/>
            <pc:sldMk cId="3142291824" sldId="265"/>
            <ac:spMk id="71" creationId="{665DBBEF-238B-476B-96AB-8AAC3224ECEA}"/>
          </ac:spMkLst>
        </pc:spChg>
        <pc:spChg chg="add">
          <ac:chgData name="Roman Zhigalov" userId="1f97e9fdf7779aa5" providerId="LiveId" clId="{B426A9A5-27F1-46A1-85A0-A1062E078567}" dt="2021-10-23T09:19:46.375" v="344" actId="26606"/>
          <ac:spMkLst>
            <pc:docMk/>
            <pc:sldMk cId="3142291824" sldId="265"/>
            <ac:spMk id="73" creationId="{3FCFB1DE-0B7E-48CC-BA90-B2AB0889F9D6}"/>
          </ac:spMkLst>
        </pc:spChg>
        <pc:picChg chg="add mod">
          <ac:chgData name="Roman Zhigalov" userId="1f97e9fdf7779aa5" providerId="LiveId" clId="{B426A9A5-27F1-46A1-85A0-A1062E078567}" dt="2021-10-23T09:19:46.375" v="344" actId="26606"/>
          <ac:picMkLst>
            <pc:docMk/>
            <pc:sldMk cId="3142291824" sldId="265"/>
            <ac:picMk id="1026" creationId="{7F57FCAB-D23F-41DA-8A42-7655972D3269}"/>
          </ac:picMkLst>
        </pc:picChg>
      </pc:sldChg>
      <pc:sldChg chg="addSp delSp modSp new mod setBg">
        <pc:chgData name="Roman Zhigalov" userId="1f97e9fdf7779aa5" providerId="LiveId" clId="{B426A9A5-27F1-46A1-85A0-A1062E078567}" dt="2021-10-23T09:21:08.645" v="480" actId="26606"/>
        <pc:sldMkLst>
          <pc:docMk/>
          <pc:sldMk cId="239993583" sldId="266"/>
        </pc:sldMkLst>
        <pc:spChg chg="mod">
          <ac:chgData name="Roman Zhigalov" userId="1f97e9fdf7779aa5" providerId="LiveId" clId="{B426A9A5-27F1-46A1-85A0-A1062E078567}" dt="2021-10-23T09:21:08.645" v="480" actId="26606"/>
          <ac:spMkLst>
            <pc:docMk/>
            <pc:sldMk cId="239993583" sldId="266"/>
            <ac:spMk id="2" creationId="{E3AD9C12-2CD9-4500-A436-E3BAF07685D7}"/>
          </ac:spMkLst>
        </pc:spChg>
        <pc:spChg chg="mod">
          <ac:chgData name="Roman Zhigalov" userId="1f97e9fdf7779aa5" providerId="LiveId" clId="{B426A9A5-27F1-46A1-85A0-A1062E078567}" dt="2021-10-23T09:21:08.645" v="480" actId="26606"/>
          <ac:spMkLst>
            <pc:docMk/>
            <pc:sldMk cId="239993583" sldId="266"/>
            <ac:spMk id="3" creationId="{03B66980-41B4-489E-AF4F-2237140DE270}"/>
          </ac:spMkLst>
        </pc:spChg>
        <pc:spChg chg="add del">
          <ac:chgData name="Roman Zhigalov" userId="1f97e9fdf7779aa5" providerId="LiveId" clId="{B426A9A5-27F1-46A1-85A0-A1062E078567}" dt="2021-10-23T09:21:08.629" v="479" actId="26606"/>
          <ac:spMkLst>
            <pc:docMk/>
            <pc:sldMk cId="239993583" sldId="266"/>
            <ac:spMk id="8" creationId="{827B839B-9ADE-406B-8590-F1CAEDED45A1}"/>
          </ac:spMkLst>
        </pc:spChg>
        <pc:spChg chg="add">
          <ac:chgData name="Roman Zhigalov" userId="1f97e9fdf7779aa5" providerId="LiveId" clId="{B426A9A5-27F1-46A1-85A0-A1062E078567}" dt="2021-10-23T09:21:08.645" v="480" actId="26606"/>
          <ac:spMkLst>
            <pc:docMk/>
            <pc:sldMk cId="239993583" sldId="266"/>
            <ac:spMk id="9" creationId="{F13C74B1-5B17-4795-BED0-7140497B445A}"/>
          </ac:spMkLst>
        </pc:spChg>
        <pc:spChg chg="add del">
          <ac:chgData name="Roman Zhigalov" userId="1f97e9fdf7779aa5" providerId="LiveId" clId="{B426A9A5-27F1-46A1-85A0-A1062E078567}" dt="2021-10-23T09:21:08.629" v="479" actId="26606"/>
          <ac:spMkLst>
            <pc:docMk/>
            <pc:sldMk cId="239993583" sldId="266"/>
            <ac:spMk id="10" creationId="{CFE45BF0-46DB-408C-B5F7-7B11716805D4}"/>
          </ac:spMkLst>
        </pc:spChg>
        <pc:spChg chg="add">
          <ac:chgData name="Roman Zhigalov" userId="1f97e9fdf7779aa5" providerId="LiveId" clId="{B426A9A5-27F1-46A1-85A0-A1062E078567}" dt="2021-10-23T09:21:08.645" v="480" actId="26606"/>
          <ac:spMkLst>
            <pc:docMk/>
            <pc:sldMk cId="239993583" sldId="266"/>
            <ac:spMk id="11" creationId="{D4974D33-8DC5-464E-8C6D-BE58F0669C17}"/>
          </ac:spMkLst>
        </pc:spChg>
        <pc:spChg chg="add del">
          <ac:chgData name="Roman Zhigalov" userId="1f97e9fdf7779aa5" providerId="LiveId" clId="{B426A9A5-27F1-46A1-85A0-A1062E078567}" dt="2021-10-23T09:21:08.629" v="479" actId="26606"/>
          <ac:spMkLst>
            <pc:docMk/>
            <pc:sldMk cId="239993583" sldId="266"/>
            <ac:spMk id="12" creationId="{2AEBC8F2-97B1-41B4-93F1-2D289E197FBA}"/>
          </ac:spMkLst>
        </pc:spChg>
        <pc:spChg chg="add del">
          <ac:chgData name="Roman Zhigalov" userId="1f97e9fdf7779aa5" providerId="LiveId" clId="{B426A9A5-27F1-46A1-85A0-A1062E078567}" dt="2021-10-23T09:21:08.629" v="479" actId="26606"/>
          <ac:spMkLst>
            <pc:docMk/>
            <pc:sldMk cId="239993583" sldId="266"/>
            <ac:spMk id="14" creationId="{472E3A19-F5D5-48FC-BB9C-48C2F68F598B}"/>
          </ac:spMkLst>
        </pc:spChg>
        <pc:spChg chg="add del">
          <ac:chgData name="Roman Zhigalov" userId="1f97e9fdf7779aa5" providerId="LiveId" clId="{B426A9A5-27F1-46A1-85A0-A1062E078567}" dt="2021-10-23T09:21:08.629" v="479" actId="26606"/>
          <ac:spMkLst>
            <pc:docMk/>
            <pc:sldMk cId="239993583" sldId="266"/>
            <ac:spMk id="16" creationId="{7A62E32F-BB65-43A8-8EB5-92346890E549}"/>
          </ac:spMkLst>
        </pc:spChg>
        <pc:spChg chg="add del">
          <ac:chgData name="Roman Zhigalov" userId="1f97e9fdf7779aa5" providerId="LiveId" clId="{B426A9A5-27F1-46A1-85A0-A1062E078567}" dt="2021-10-23T09:21:08.629" v="479" actId="26606"/>
          <ac:spMkLst>
            <pc:docMk/>
            <pc:sldMk cId="239993583" sldId="266"/>
            <ac:spMk id="18" creationId="{14E91B64-9FCC-451E-AFB4-A827D6329367}"/>
          </ac:spMkLst>
        </pc:spChg>
        <pc:picChg chg="add">
          <ac:chgData name="Roman Zhigalov" userId="1f97e9fdf7779aa5" providerId="LiveId" clId="{B426A9A5-27F1-46A1-85A0-A1062E078567}" dt="2021-10-23T09:21:08.645" v="480" actId="26606"/>
          <ac:picMkLst>
            <pc:docMk/>
            <pc:sldMk cId="239993583" sldId="266"/>
            <ac:picMk id="5" creationId="{C2E65034-7C59-42AB-B1A9-A2E5A8BEA5BD}"/>
          </ac:picMkLst>
        </pc:picChg>
      </pc:sldChg>
      <pc:sldChg chg="addSp delSp modSp new mod setBg">
        <pc:chgData name="Roman Zhigalov" userId="1f97e9fdf7779aa5" providerId="LiveId" clId="{B426A9A5-27F1-46A1-85A0-A1062E078567}" dt="2021-10-23T09:21:58.923" v="495" actId="26606"/>
        <pc:sldMkLst>
          <pc:docMk/>
          <pc:sldMk cId="1238402415" sldId="267"/>
        </pc:sldMkLst>
        <pc:spChg chg="mod">
          <ac:chgData name="Roman Zhigalov" userId="1f97e9fdf7779aa5" providerId="LiveId" clId="{B426A9A5-27F1-46A1-85A0-A1062E078567}" dt="2021-10-23T09:21:58.923" v="495" actId="26606"/>
          <ac:spMkLst>
            <pc:docMk/>
            <pc:sldMk cId="1238402415" sldId="267"/>
            <ac:spMk id="2" creationId="{E816B781-2CA2-47FB-AF3B-3CEB6CDD5B71}"/>
          </ac:spMkLst>
        </pc:spChg>
        <pc:spChg chg="del">
          <ac:chgData name="Roman Zhigalov" userId="1f97e9fdf7779aa5" providerId="LiveId" clId="{B426A9A5-27F1-46A1-85A0-A1062E078567}" dt="2021-10-23T09:21:53.932" v="492"/>
          <ac:spMkLst>
            <pc:docMk/>
            <pc:sldMk cId="1238402415" sldId="267"/>
            <ac:spMk id="3" creationId="{47D4F8ED-DE3A-4AE1-A975-A6EFB0CB0E42}"/>
          </ac:spMkLst>
        </pc:spChg>
        <pc:spChg chg="mod">
          <ac:chgData name="Roman Zhigalov" userId="1f97e9fdf7779aa5" providerId="LiveId" clId="{B426A9A5-27F1-46A1-85A0-A1062E078567}" dt="2021-10-23T09:21:58.923" v="495" actId="26606"/>
          <ac:spMkLst>
            <pc:docMk/>
            <pc:sldMk cId="1238402415" sldId="267"/>
            <ac:spMk id="4" creationId="{71FDFB74-3DB1-4026-9989-D9815BC12F16}"/>
          </ac:spMkLst>
        </pc:spChg>
        <pc:spChg chg="add del">
          <ac:chgData name="Roman Zhigalov" userId="1f97e9fdf7779aa5" providerId="LiveId" clId="{B426A9A5-27F1-46A1-85A0-A1062E078567}" dt="2021-10-23T09:21:58.907" v="494" actId="26606"/>
          <ac:spMkLst>
            <pc:docMk/>
            <pc:sldMk cId="1238402415" sldId="267"/>
            <ac:spMk id="71" creationId="{F13C74B1-5B17-4795-BED0-7140497B445A}"/>
          </ac:spMkLst>
        </pc:spChg>
        <pc:spChg chg="add del">
          <ac:chgData name="Roman Zhigalov" userId="1f97e9fdf7779aa5" providerId="LiveId" clId="{B426A9A5-27F1-46A1-85A0-A1062E078567}" dt="2021-10-23T09:21:58.907" v="494" actId="26606"/>
          <ac:spMkLst>
            <pc:docMk/>
            <pc:sldMk cId="1238402415" sldId="267"/>
            <ac:spMk id="73" creationId="{D4974D33-8DC5-464E-8C6D-BE58F0669C17}"/>
          </ac:spMkLst>
        </pc:spChg>
        <pc:spChg chg="add">
          <ac:chgData name="Roman Zhigalov" userId="1f97e9fdf7779aa5" providerId="LiveId" clId="{B426A9A5-27F1-46A1-85A0-A1062E078567}" dt="2021-10-23T09:21:58.923" v="495" actId="26606"/>
          <ac:spMkLst>
            <pc:docMk/>
            <pc:sldMk cId="1238402415" sldId="267"/>
            <ac:spMk id="2052" creationId="{2B97F24A-32CE-4C1C-A50D-3016B394DCFB}"/>
          </ac:spMkLst>
        </pc:spChg>
        <pc:spChg chg="add">
          <ac:chgData name="Roman Zhigalov" userId="1f97e9fdf7779aa5" providerId="LiveId" clId="{B426A9A5-27F1-46A1-85A0-A1062E078567}" dt="2021-10-23T09:21:58.923" v="495" actId="26606"/>
          <ac:spMkLst>
            <pc:docMk/>
            <pc:sldMk cId="1238402415" sldId="267"/>
            <ac:spMk id="2053" creationId="{CD8B4F24-440B-49E9-B85D-733523DC064B}"/>
          </ac:spMkLst>
        </pc:spChg>
        <pc:picChg chg="add mod">
          <ac:chgData name="Roman Zhigalov" userId="1f97e9fdf7779aa5" providerId="LiveId" clId="{B426A9A5-27F1-46A1-85A0-A1062E078567}" dt="2021-10-23T09:21:58.923" v="495" actId="26606"/>
          <ac:picMkLst>
            <pc:docMk/>
            <pc:sldMk cId="1238402415" sldId="267"/>
            <ac:picMk id="2050" creationId="{B7E2F4AA-2DE0-4E7A-B284-1C926A986B37}"/>
          </ac:picMkLst>
        </pc:picChg>
      </pc:sldChg>
      <pc:sldChg chg="addSp delSp modSp new mod setBg">
        <pc:chgData name="Roman Zhigalov" userId="1f97e9fdf7779aa5" providerId="LiveId" clId="{B426A9A5-27F1-46A1-85A0-A1062E078567}" dt="2021-10-23T09:22:55.410" v="521" actId="26606"/>
        <pc:sldMkLst>
          <pc:docMk/>
          <pc:sldMk cId="759639217" sldId="268"/>
        </pc:sldMkLst>
        <pc:spChg chg="mod">
          <ac:chgData name="Roman Zhigalov" userId="1f97e9fdf7779aa5" providerId="LiveId" clId="{B426A9A5-27F1-46A1-85A0-A1062E078567}" dt="2021-10-23T09:22:55.410" v="521" actId="26606"/>
          <ac:spMkLst>
            <pc:docMk/>
            <pc:sldMk cId="759639217" sldId="268"/>
            <ac:spMk id="2" creationId="{6CC22F52-D8F1-4008-A060-3E297F1DB435}"/>
          </ac:spMkLst>
        </pc:spChg>
        <pc:spChg chg="del">
          <ac:chgData name="Roman Zhigalov" userId="1f97e9fdf7779aa5" providerId="LiveId" clId="{B426A9A5-27F1-46A1-85A0-A1062E078567}" dt="2021-10-23T09:22:48.337" v="518"/>
          <ac:spMkLst>
            <pc:docMk/>
            <pc:sldMk cId="759639217" sldId="268"/>
            <ac:spMk id="3" creationId="{4999EF24-3EC5-406F-8EB8-513EC1E9C020}"/>
          </ac:spMkLst>
        </pc:spChg>
        <pc:spChg chg="mod">
          <ac:chgData name="Roman Zhigalov" userId="1f97e9fdf7779aa5" providerId="LiveId" clId="{B426A9A5-27F1-46A1-85A0-A1062E078567}" dt="2021-10-23T09:22:55.410" v="521" actId="26606"/>
          <ac:spMkLst>
            <pc:docMk/>
            <pc:sldMk cId="759639217" sldId="268"/>
            <ac:spMk id="4" creationId="{8418390D-00C8-4F26-A0CD-141D4A8B3BFE}"/>
          </ac:spMkLst>
        </pc:spChg>
        <pc:spChg chg="add">
          <ac:chgData name="Roman Zhigalov" userId="1f97e9fdf7779aa5" providerId="LiveId" clId="{B426A9A5-27F1-46A1-85A0-A1062E078567}" dt="2021-10-23T09:22:55.410" v="521" actId="26606"/>
          <ac:spMkLst>
            <pc:docMk/>
            <pc:sldMk cId="759639217" sldId="268"/>
            <ac:spMk id="71" creationId="{665DBBEF-238B-476B-96AB-8AAC3224ECEA}"/>
          </ac:spMkLst>
        </pc:spChg>
        <pc:spChg chg="add">
          <ac:chgData name="Roman Zhigalov" userId="1f97e9fdf7779aa5" providerId="LiveId" clId="{B426A9A5-27F1-46A1-85A0-A1062E078567}" dt="2021-10-23T09:22:55.410" v="521" actId="26606"/>
          <ac:spMkLst>
            <pc:docMk/>
            <pc:sldMk cId="759639217" sldId="268"/>
            <ac:spMk id="73" creationId="{3FCFB1DE-0B7E-48CC-BA90-B2AB0889F9D6}"/>
          </ac:spMkLst>
        </pc:spChg>
        <pc:picChg chg="add mod">
          <ac:chgData name="Roman Zhigalov" userId="1f97e9fdf7779aa5" providerId="LiveId" clId="{B426A9A5-27F1-46A1-85A0-A1062E078567}" dt="2021-10-23T09:22:55.410" v="521" actId="26606"/>
          <ac:picMkLst>
            <pc:docMk/>
            <pc:sldMk cId="759639217" sldId="268"/>
            <ac:picMk id="3074" creationId="{396AC3D2-1973-43C6-8072-55F78902F553}"/>
          </ac:picMkLst>
        </pc:picChg>
      </pc:sldChg>
      <pc:sldChg chg="addSp delSp modSp new mod setBg">
        <pc:chgData name="Roman Zhigalov" userId="1f97e9fdf7779aa5" providerId="LiveId" clId="{B426A9A5-27F1-46A1-85A0-A1062E078567}" dt="2021-10-23T09:23:55.045" v="533" actId="26606"/>
        <pc:sldMkLst>
          <pc:docMk/>
          <pc:sldMk cId="3256780876" sldId="269"/>
        </pc:sldMkLst>
        <pc:spChg chg="mod">
          <ac:chgData name="Roman Zhigalov" userId="1f97e9fdf7779aa5" providerId="LiveId" clId="{B426A9A5-27F1-46A1-85A0-A1062E078567}" dt="2021-10-23T09:23:55.045" v="533" actId="26606"/>
          <ac:spMkLst>
            <pc:docMk/>
            <pc:sldMk cId="3256780876" sldId="269"/>
            <ac:spMk id="2" creationId="{EA847596-1D5A-49A8-8493-956B96AB2A87}"/>
          </ac:spMkLst>
        </pc:spChg>
        <pc:spChg chg="del">
          <ac:chgData name="Roman Zhigalov" userId="1f97e9fdf7779aa5" providerId="LiveId" clId="{B426A9A5-27F1-46A1-85A0-A1062E078567}" dt="2021-10-23T09:23:50.355" v="532"/>
          <ac:spMkLst>
            <pc:docMk/>
            <pc:sldMk cId="3256780876" sldId="269"/>
            <ac:spMk id="3" creationId="{3D7CB118-F8C6-4022-87DF-6B43ED338D7C}"/>
          </ac:spMkLst>
        </pc:spChg>
        <pc:spChg chg="mod">
          <ac:chgData name="Roman Zhigalov" userId="1f97e9fdf7779aa5" providerId="LiveId" clId="{B426A9A5-27F1-46A1-85A0-A1062E078567}" dt="2021-10-23T09:23:55.045" v="533" actId="26606"/>
          <ac:spMkLst>
            <pc:docMk/>
            <pc:sldMk cId="3256780876" sldId="269"/>
            <ac:spMk id="4" creationId="{C22E1170-2459-4A59-A0DB-02EEF78E59D8}"/>
          </ac:spMkLst>
        </pc:spChg>
        <pc:spChg chg="add">
          <ac:chgData name="Roman Zhigalov" userId="1f97e9fdf7779aa5" providerId="LiveId" clId="{B426A9A5-27F1-46A1-85A0-A1062E078567}" dt="2021-10-23T09:23:55.045" v="533" actId="26606"/>
          <ac:spMkLst>
            <pc:docMk/>
            <pc:sldMk cId="3256780876" sldId="269"/>
            <ac:spMk id="71" creationId="{665DBBEF-238B-476B-96AB-8AAC3224ECEA}"/>
          </ac:spMkLst>
        </pc:spChg>
        <pc:spChg chg="add">
          <ac:chgData name="Roman Zhigalov" userId="1f97e9fdf7779aa5" providerId="LiveId" clId="{B426A9A5-27F1-46A1-85A0-A1062E078567}" dt="2021-10-23T09:23:55.045" v="533" actId="26606"/>
          <ac:spMkLst>
            <pc:docMk/>
            <pc:sldMk cId="3256780876" sldId="269"/>
            <ac:spMk id="73" creationId="{3FCFB1DE-0B7E-48CC-BA90-B2AB0889F9D6}"/>
          </ac:spMkLst>
        </pc:spChg>
        <pc:picChg chg="add mod">
          <ac:chgData name="Roman Zhigalov" userId="1f97e9fdf7779aa5" providerId="LiveId" clId="{B426A9A5-27F1-46A1-85A0-A1062E078567}" dt="2021-10-23T09:23:55.045" v="533" actId="26606"/>
          <ac:picMkLst>
            <pc:docMk/>
            <pc:sldMk cId="3256780876" sldId="269"/>
            <ac:picMk id="4098" creationId="{576C2656-6749-43A5-BEA4-0EAB5C69A3B3}"/>
          </ac:picMkLst>
        </pc:picChg>
      </pc:sldChg>
      <pc:sldChg chg="addSp delSp modSp new mod setBg">
        <pc:chgData name="Roman Zhigalov" userId="1f97e9fdf7779aa5" providerId="LiveId" clId="{B426A9A5-27F1-46A1-85A0-A1062E078567}" dt="2021-10-23T09:26:18.310" v="818" actId="26606"/>
        <pc:sldMkLst>
          <pc:docMk/>
          <pc:sldMk cId="2686948404" sldId="270"/>
        </pc:sldMkLst>
        <pc:spChg chg="mod">
          <ac:chgData name="Roman Zhigalov" userId="1f97e9fdf7779aa5" providerId="LiveId" clId="{B426A9A5-27F1-46A1-85A0-A1062E078567}" dt="2021-10-23T09:26:18.310" v="818" actId="26606"/>
          <ac:spMkLst>
            <pc:docMk/>
            <pc:sldMk cId="2686948404" sldId="270"/>
            <ac:spMk id="2" creationId="{65A7FE5A-E58D-41E9-9562-30BE4D755701}"/>
          </ac:spMkLst>
        </pc:spChg>
        <pc:spChg chg="add del mod">
          <ac:chgData name="Roman Zhigalov" userId="1f97e9fdf7779aa5" providerId="LiveId" clId="{B426A9A5-27F1-46A1-85A0-A1062E078567}" dt="2021-10-23T09:26:18.310" v="818" actId="26606"/>
          <ac:spMkLst>
            <pc:docMk/>
            <pc:sldMk cId="2686948404" sldId="270"/>
            <ac:spMk id="3" creationId="{540B4AD3-884D-4739-A151-AB8231741B5B}"/>
          </ac:spMkLst>
        </pc:spChg>
        <pc:spChg chg="add del">
          <ac:chgData name="Roman Zhigalov" userId="1f97e9fdf7779aa5" providerId="LiveId" clId="{B426A9A5-27F1-46A1-85A0-A1062E078567}" dt="2021-10-23T09:26:15.645" v="815" actId="26606"/>
          <ac:spMkLst>
            <pc:docMk/>
            <pc:sldMk cId="2686948404" sldId="270"/>
            <ac:spMk id="8" creationId="{777A147A-9ED8-46B4-8660-1B3C2AA880B5}"/>
          </ac:spMkLst>
        </pc:spChg>
        <pc:spChg chg="add del">
          <ac:chgData name="Roman Zhigalov" userId="1f97e9fdf7779aa5" providerId="LiveId" clId="{B426A9A5-27F1-46A1-85A0-A1062E078567}" dt="2021-10-23T09:26:18.279" v="817" actId="26606"/>
          <ac:spMkLst>
            <pc:docMk/>
            <pc:sldMk cId="2686948404" sldId="270"/>
            <ac:spMk id="9" creationId="{2E442304-DDBD-4F7B-8017-36BCC863FB40}"/>
          </ac:spMkLst>
        </pc:spChg>
        <pc:spChg chg="add del">
          <ac:chgData name="Roman Zhigalov" userId="1f97e9fdf7779aa5" providerId="LiveId" clId="{B426A9A5-27F1-46A1-85A0-A1062E078567}" dt="2021-10-23T09:26:15.645" v="815" actId="26606"/>
          <ac:spMkLst>
            <pc:docMk/>
            <pc:sldMk cId="2686948404" sldId="270"/>
            <ac:spMk id="10" creationId="{5D6C15A0-C087-4593-8414-2B4EC1CDC3DE}"/>
          </ac:spMkLst>
        </pc:spChg>
        <pc:spChg chg="add del">
          <ac:chgData name="Roman Zhigalov" userId="1f97e9fdf7779aa5" providerId="LiveId" clId="{B426A9A5-27F1-46A1-85A0-A1062E078567}" dt="2021-10-23T09:26:18.279" v="817" actId="26606"/>
          <ac:spMkLst>
            <pc:docMk/>
            <pc:sldMk cId="2686948404" sldId="270"/>
            <ac:spMk id="11" creationId="{5E107275-3853-46FD-A241-DE4355A42675}"/>
          </ac:spMkLst>
        </pc:spChg>
        <pc:spChg chg="add">
          <ac:chgData name="Roman Zhigalov" userId="1f97e9fdf7779aa5" providerId="LiveId" clId="{B426A9A5-27F1-46A1-85A0-A1062E078567}" dt="2021-10-23T09:26:18.310" v="818" actId="26606"/>
          <ac:spMkLst>
            <pc:docMk/>
            <pc:sldMk cId="2686948404" sldId="270"/>
            <ac:spMk id="13" creationId="{B819A166-7571-4003-A6B8-B62034C3ED30}"/>
          </ac:spMkLst>
        </pc:spChg>
        <pc:graphicFrameChg chg="add del">
          <ac:chgData name="Roman Zhigalov" userId="1f97e9fdf7779aa5" providerId="LiveId" clId="{B426A9A5-27F1-46A1-85A0-A1062E078567}" dt="2021-10-23T09:26:18.279" v="817" actId="26606"/>
          <ac:graphicFrameMkLst>
            <pc:docMk/>
            <pc:sldMk cId="2686948404" sldId="270"/>
            <ac:graphicFrameMk id="5" creationId="{186EB310-F6EC-41C5-B0E4-F1AA044D2C7F}"/>
          </ac:graphicFrameMkLst>
        </pc:graphicFrameChg>
        <pc:graphicFrameChg chg="add">
          <ac:chgData name="Roman Zhigalov" userId="1f97e9fdf7779aa5" providerId="LiveId" clId="{B426A9A5-27F1-46A1-85A0-A1062E078567}" dt="2021-10-23T09:26:18.310" v="818" actId="26606"/>
          <ac:graphicFrameMkLst>
            <pc:docMk/>
            <pc:sldMk cId="2686948404" sldId="270"/>
            <ac:graphicFrameMk id="14" creationId="{367E5E4C-96ED-4380-9835-B80CAF19EB53}"/>
          </ac:graphicFrameMkLst>
        </pc:graphicFrameChg>
      </pc:sldChg>
      <pc:sldChg chg="addSp delSp modSp new mod setBg">
        <pc:chgData name="Roman Zhigalov" userId="1f97e9fdf7779aa5" providerId="LiveId" clId="{B426A9A5-27F1-46A1-85A0-A1062E078567}" dt="2021-10-23T09:27:35.838" v="860" actId="26606"/>
        <pc:sldMkLst>
          <pc:docMk/>
          <pc:sldMk cId="1567403213" sldId="271"/>
        </pc:sldMkLst>
        <pc:spChg chg="mod">
          <ac:chgData name="Roman Zhigalov" userId="1f97e9fdf7779aa5" providerId="LiveId" clId="{B426A9A5-27F1-46A1-85A0-A1062E078567}" dt="2021-10-23T09:27:35.838" v="860" actId="26606"/>
          <ac:spMkLst>
            <pc:docMk/>
            <pc:sldMk cId="1567403213" sldId="271"/>
            <ac:spMk id="2" creationId="{FB9CD5E7-A547-40F0-8E30-F11197B56883}"/>
          </ac:spMkLst>
        </pc:spChg>
        <pc:spChg chg="del">
          <ac:chgData name="Roman Zhigalov" userId="1f97e9fdf7779aa5" providerId="LiveId" clId="{B426A9A5-27F1-46A1-85A0-A1062E078567}" dt="2021-10-23T09:27:29.925" v="857"/>
          <ac:spMkLst>
            <pc:docMk/>
            <pc:sldMk cId="1567403213" sldId="271"/>
            <ac:spMk id="3" creationId="{4BA3CDD9-8258-42B2-9A3C-1368A84DEB7E}"/>
          </ac:spMkLst>
        </pc:spChg>
        <pc:spChg chg="mod">
          <ac:chgData name="Roman Zhigalov" userId="1f97e9fdf7779aa5" providerId="LiveId" clId="{B426A9A5-27F1-46A1-85A0-A1062E078567}" dt="2021-10-23T09:27:35.838" v="860" actId="26606"/>
          <ac:spMkLst>
            <pc:docMk/>
            <pc:sldMk cId="1567403213" sldId="271"/>
            <ac:spMk id="4" creationId="{3676108F-63B2-4FBE-BD77-521B4EFD7F7B}"/>
          </ac:spMkLst>
        </pc:spChg>
        <pc:spChg chg="add">
          <ac:chgData name="Roman Zhigalov" userId="1f97e9fdf7779aa5" providerId="LiveId" clId="{B426A9A5-27F1-46A1-85A0-A1062E078567}" dt="2021-10-23T09:27:35.838" v="860" actId="26606"/>
          <ac:spMkLst>
            <pc:docMk/>
            <pc:sldMk cId="1567403213" sldId="271"/>
            <ac:spMk id="71" creationId="{665DBBEF-238B-476B-96AB-8AAC3224ECEA}"/>
          </ac:spMkLst>
        </pc:spChg>
        <pc:spChg chg="add">
          <ac:chgData name="Roman Zhigalov" userId="1f97e9fdf7779aa5" providerId="LiveId" clId="{B426A9A5-27F1-46A1-85A0-A1062E078567}" dt="2021-10-23T09:27:35.838" v="860" actId="26606"/>
          <ac:spMkLst>
            <pc:docMk/>
            <pc:sldMk cId="1567403213" sldId="271"/>
            <ac:spMk id="73" creationId="{3FCFB1DE-0B7E-48CC-BA90-B2AB0889F9D6}"/>
          </ac:spMkLst>
        </pc:spChg>
        <pc:picChg chg="add mod">
          <ac:chgData name="Roman Zhigalov" userId="1f97e9fdf7779aa5" providerId="LiveId" clId="{B426A9A5-27F1-46A1-85A0-A1062E078567}" dt="2021-10-23T09:27:35.838" v="860" actId="26606"/>
          <ac:picMkLst>
            <pc:docMk/>
            <pc:sldMk cId="1567403213" sldId="271"/>
            <ac:picMk id="5122" creationId="{5048B8D3-8D9E-4019-A79E-DC4B296FB151}"/>
          </ac:picMkLst>
        </pc:picChg>
      </pc:sldChg>
      <pc:sldChg chg="addSp delSp modSp new mod setBg">
        <pc:chgData name="Roman Zhigalov" userId="1f97e9fdf7779aa5" providerId="LiveId" clId="{B426A9A5-27F1-46A1-85A0-A1062E078567}" dt="2021-10-23T09:28:40.384" v="1066" actId="26606"/>
        <pc:sldMkLst>
          <pc:docMk/>
          <pc:sldMk cId="2269319483" sldId="272"/>
        </pc:sldMkLst>
        <pc:spChg chg="mod">
          <ac:chgData name="Roman Zhigalov" userId="1f97e9fdf7779aa5" providerId="LiveId" clId="{B426A9A5-27F1-46A1-85A0-A1062E078567}" dt="2021-10-23T09:28:40.384" v="1066" actId="26606"/>
          <ac:spMkLst>
            <pc:docMk/>
            <pc:sldMk cId="2269319483" sldId="272"/>
            <ac:spMk id="2" creationId="{B15DC25A-CC23-467A-BA1D-CBCA2B82B5AC}"/>
          </ac:spMkLst>
        </pc:spChg>
        <pc:spChg chg="del mod">
          <ac:chgData name="Roman Zhigalov" userId="1f97e9fdf7779aa5" providerId="LiveId" clId="{B426A9A5-27F1-46A1-85A0-A1062E078567}" dt="2021-10-23T09:28:40.384" v="1066" actId="26606"/>
          <ac:spMkLst>
            <pc:docMk/>
            <pc:sldMk cId="2269319483" sldId="272"/>
            <ac:spMk id="3" creationId="{978AF36F-08D8-4F9F-9140-9006A1B3A146}"/>
          </ac:spMkLst>
        </pc:spChg>
        <pc:spChg chg="add del">
          <ac:chgData name="Roman Zhigalov" userId="1f97e9fdf7779aa5" providerId="LiveId" clId="{B426A9A5-27F1-46A1-85A0-A1062E078567}" dt="2021-10-23T09:28:40.353" v="1065" actId="26606"/>
          <ac:spMkLst>
            <pc:docMk/>
            <pc:sldMk cId="2269319483" sldId="272"/>
            <ac:spMk id="8" creationId="{777A147A-9ED8-46B4-8660-1B3C2AA880B5}"/>
          </ac:spMkLst>
        </pc:spChg>
        <pc:spChg chg="add">
          <ac:chgData name="Roman Zhigalov" userId="1f97e9fdf7779aa5" providerId="LiveId" clId="{B426A9A5-27F1-46A1-85A0-A1062E078567}" dt="2021-10-23T09:28:40.384" v="1066" actId="26606"/>
          <ac:spMkLst>
            <pc:docMk/>
            <pc:sldMk cId="2269319483" sldId="272"/>
            <ac:spMk id="9" creationId="{B819A166-7571-4003-A6B8-B62034C3ED30}"/>
          </ac:spMkLst>
        </pc:spChg>
        <pc:spChg chg="add del">
          <ac:chgData name="Roman Zhigalov" userId="1f97e9fdf7779aa5" providerId="LiveId" clId="{B426A9A5-27F1-46A1-85A0-A1062E078567}" dt="2021-10-23T09:28:40.353" v="1065" actId="26606"/>
          <ac:spMkLst>
            <pc:docMk/>
            <pc:sldMk cId="2269319483" sldId="272"/>
            <ac:spMk id="10" creationId="{5D6C15A0-C087-4593-8414-2B4EC1CDC3DE}"/>
          </ac:spMkLst>
        </pc:spChg>
        <pc:graphicFrameChg chg="add">
          <ac:chgData name="Roman Zhigalov" userId="1f97e9fdf7779aa5" providerId="LiveId" clId="{B426A9A5-27F1-46A1-85A0-A1062E078567}" dt="2021-10-23T09:28:40.384" v="1066" actId="26606"/>
          <ac:graphicFrameMkLst>
            <pc:docMk/>
            <pc:sldMk cId="2269319483" sldId="272"/>
            <ac:graphicFrameMk id="5" creationId="{36EF5948-4F99-4AFB-89BA-37FA0E1B78FE}"/>
          </ac:graphicFrameMkLst>
        </pc:graphicFrameChg>
      </pc:sldChg>
      <pc:sldChg chg="addSp delSp modSp new mod setBg">
        <pc:chgData name="Roman Zhigalov" userId="1f97e9fdf7779aa5" providerId="LiveId" clId="{B426A9A5-27F1-46A1-85A0-A1062E078567}" dt="2021-10-23T09:31:41.064" v="1451" actId="26606"/>
        <pc:sldMkLst>
          <pc:docMk/>
          <pc:sldMk cId="1238143782" sldId="273"/>
        </pc:sldMkLst>
        <pc:spChg chg="mod">
          <ac:chgData name="Roman Zhigalov" userId="1f97e9fdf7779aa5" providerId="LiveId" clId="{B426A9A5-27F1-46A1-85A0-A1062E078567}" dt="2021-10-23T09:31:41.064" v="1451" actId="26606"/>
          <ac:spMkLst>
            <pc:docMk/>
            <pc:sldMk cId="1238143782" sldId="273"/>
            <ac:spMk id="2" creationId="{EDB7CDFC-8D5F-4105-8F57-BEE3BFC8E92D}"/>
          </ac:spMkLst>
        </pc:spChg>
        <pc:spChg chg="add del mod">
          <ac:chgData name="Roman Zhigalov" userId="1f97e9fdf7779aa5" providerId="LiveId" clId="{B426A9A5-27F1-46A1-85A0-A1062E078567}" dt="2021-10-23T09:31:41.064" v="1451" actId="26606"/>
          <ac:spMkLst>
            <pc:docMk/>
            <pc:sldMk cId="1238143782" sldId="273"/>
            <ac:spMk id="3" creationId="{947EB682-6AC9-4734-8317-97BAB9C5B37E}"/>
          </ac:spMkLst>
        </pc:spChg>
        <pc:spChg chg="add del">
          <ac:chgData name="Roman Zhigalov" userId="1f97e9fdf7779aa5" providerId="LiveId" clId="{B426A9A5-27F1-46A1-85A0-A1062E078567}" dt="2021-10-23T09:31:40.985" v="1450" actId="26606"/>
          <ac:spMkLst>
            <pc:docMk/>
            <pc:sldMk cId="1238143782" sldId="273"/>
            <ac:spMk id="9" creationId="{B819A166-7571-4003-A6B8-B62034C3ED30}"/>
          </ac:spMkLst>
        </pc:spChg>
        <pc:spChg chg="add">
          <ac:chgData name="Roman Zhigalov" userId="1f97e9fdf7779aa5" providerId="LiveId" clId="{B426A9A5-27F1-46A1-85A0-A1062E078567}" dt="2021-10-23T09:31:41.064" v="1451" actId="26606"/>
          <ac:spMkLst>
            <pc:docMk/>
            <pc:sldMk cId="1238143782" sldId="273"/>
            <ac:spMk id="11" creationId="{B819A166-7571-4003-A6B8-B62034C3ED30}"/>
          </ac:spMkLst>
        </pc:spChg>
        <pc:graphicFrameChg chg="add del">
          <ac:chgData name="Roman Zhigalov" userId="1f97e9fdf7779aa5" providerId="LiveId" clId="{B426A9A5-27F1-46A1-85A0-A1062E078567}" dt="2021-10-23T09:31:40.985" v="1450" actId="26606"/>
          <ac:graphicFrameMkLst>
            <pc:docMk/>
            <pc:sldMk cId="1238143782" sldId="273"/>
            <ac:graphicFrameMk id="5" creationId="{CED08A0A-3DE5-4305-88D2-405D5B090CA2}"/>
          </ac:graphicFrameMkLst>
        </pc:graphicFrameChg>
        <pc:graphicFrameChg chg="add">
          <ac:chgData name="Roman Zhigalov" userId="1f97e9fdf7779aa5" providerId="LiveId" clId="{B426A9A5-27F1-46A1-85A0-A1062E078567}" dt="2021-10-23T09:31:41.064" v="1451" actId="26606"/>
          <ac:graphicFrameMkLst>
            <pc:docMk/>
            <pc:sldMk cId="1238143782" sldId="273"/>
            <ac:graphicFrameMk id="12" creationId="{2D1FC448-A65F-4D9C-A2A0-9C84320D98F3}"/>
          </ac:graphicFrameMkLst>
        </pc:graphicFrameChg>
      </pc:sldChg>
      <pc:sldChg chg="addSp delSp modSp new mod setBg">
        <pc:chgData name="Roman Zhigalov" userId="1f97e9fdf7779aa5" providerId="LiveId" clId="{B426A9A5-27F1-46A1-85A0-A1062E078567}" dt="2021-10-23T09:32:11.052" v="1454" actId="26606"/>
        <pc:sldMkLst>
          <pc:docMk/>
          <pc:sldMk cId="737097836" sldId="274"/>
        </pc:sldMkLst>
        <pc:spChg chg="del">
          <ac:chgData name="Roman Zhigalov" userId="1f97e9fdf7779aa5" providerId="LiveId" clId="{B426A9A5-27F1-46A1-85A0-A1062E078567}" dt="2021-10-23T09:32:11.052" v="1454" actId="26606"/>
          <ac:spMkLst>
            <pc:docMk/>
            <pc:sldMk cId="737097836" sldId="274"/>
            <ac:spMk id="2" creationId="{2BD2AFC8-2AF7-4973-9B65-BB722576CECA}"/>
          </ac:spMkLst>
        </pc:spChg>
        <pc:spChg chg="del">
          <ac:chgData name="Roman Zhigalov" userId="1f97e9fdf7779aa5" providerId="LiveId" clId="{B426A9A5-27F1-46A1-85A0-A1062E078567}" dt="2021-10-23T09:32:07.696" v="1453"/>
          <ac:spMkLst>
            <pc:docMk/>
            <pc:sldMk cId="737097836" sldId="274"/>
            <ac:spMk id="3" creationId="{89471E68-DFE9-428E-A435-EAF80ED200F8}"/>
          </ac:spMkLst>
        </pc:spChg>
        <pc:spChg chg="add">
          <ac:chgData name="Roman Zhigalov" userId="1f97e9fdf7779aa5" providerId="LiveId" clId="{B426A9A5-27F1-46A1-85A0-A1062E078567}" dt="2021-10-23T09:32:11.052" v="1454" actId="26606"/>
          <ac:spMkLst>
            <pc:docMk/>
            <pc:sldMk cId="737097836" sldId="274"/>
            <ac:spMk id="71" creationId="{42A4FC2C-047E-45A5-965D-8E1E3BF09BC6}"/>
          </ac:spMkLst>
        </pc:spChg>
        <pc:picChg chg="add mod">
          <ac:chgData name="Roman Zhigalov" userId="1f97e9fdf7779aa5" providerId="LiveId" clId="{B426A9A5-27F1-46A1-85A0-A1062E078567}" dt="2021-10-23T09:32:11.052" v="1454" actId="26606"/>
          <ac:picMkLst>
            <pc:docMk/>
            <pc:sldMk cId="737097836" sldId="274"/>
            <ac:picMk id="6146" creationId="{64822B77-40C2-40D2-B195-CAF0132A621E}"/>
          </ac:picMkLst>
        </pc:picChg>
      </pc:sldChg>
      <pc:sldChg chg="addSp delSp modSp new mod setBg">
        <pc:chgData name="Roman Zhigalov" userId="1f97e9fdf7779aa5" providerId="LiveId" clId="{B426A9A5-27F1-46A1-85A0-A1062E078567}" dt="2021-10-23T09:32:45.663" v="1457" actId="26606"/>
        <pc:sldMkLst>
          <pc:docMk/>
          <pc:sldMk cId="2433455015" sldId="275"/>
        </pc:sldMkLst>
        <pc:spChg chg="del">
          <ac:chgData name="Roman Zhigalov" userId="1f97e9fdf7779aa5" providerId="LiveId" clId="{B426A9A5-27F1-46A1-85A0-A1062E078567}" dt="2021-10-23T09:32:45.663" v="1457" actId="26606"/>
          <ac:spMkLst>
            <pc:docMk/>
            <pc:sldMk cId="2433455015" sldId="275"/>
            <ac:spMk id="2" creationId="{8276B15A-54AB-479C-8216-0CCC5094E981}"/>
          </ac:spMkLst>
        </pc:spChg>
        <pc:spChg chg="del">
          <ac:chgData name="Roman Zhigalov" userId="1f97e9fdf7779aa5" providerId="LiveId" clId="{B426A9A5-27F1-46A1-85A0-A1062E078567}" dt="2021-10-23T09:32:42.858" v="1456"/>
          <ac:spMkLst>
            <pc:docMk/>
            <pc:sldMk cId="2433455015" sldId="275"/>
            <ac:spMk id="3" creationId="{97106516-F286-4886-B21E-F3563C313D4C}"/>
          </ac:spMkLst>
        </pc:spChg>
        <pc:spChg chg="add">
          <ac:chgData name="Roman Zhigalov" userId="1f97e9fdf7779aa5" providerId="LiveId" clId="{B426A9A5-27F1-46A1-85A0-A1062E078567}" dt="2021-10-23T09:32:45.663" v="1457" actId="26606"/>
          <ac:spMkLst>
            <pc:docMk/>
            <pc:sldMk cId="2433455015" sldId="275"/>
            <ac:spMk id="71" creationId="{42A4FC2C-047E-45A5-965D-8E1E3BF09BC6}"/>
          </ac:spMkLst>
        </pc:spChg>
        <pc:picChg chg="add mod">
          <ac:chgData name="Roman Zhigalov" userId="1f97e9fdf7779aa5" providerId="LiveId" clId="{B426A9A5-27F1-46A1-85A0-A1062E078567}" dt="2021-10-23T09:32:45.663" v="1457" actId="26606"/>
          <ac:picMkLst>
            <pc:docMk/>
            <pc:sldMk cId="2433455015" sldId="275"/>
            <ac:picMk id="7170" creationId="{99B86D70-4F0A-4D82-8DD4-527F510CFF64}"/>
          </ac:picMkLst>
        </pc:picChg>
      </pc:sldChg>
      <pc:sldChg chg="addSp delSp modSp new mod setBg">
        <pc:chgData name="Roman Zhigalov" userId="1f97e9fdf7779aa5" providerId="LiveId" clId="{B426A9A5-27F1-46A1-85A0-A1062E078567}" dt="2021-10-23T09:33:15.318" v="1460" actId="26606"/>
        <pc:sldMkLst>
          <pc:docMk/>
          <pc:sldMk cId="2593275518" sldId="276"/>
        </pc:sldMkLst>
        <pc:spChg chg="del">
          <ac:chgData name="Roman Zhigalov" userId="1f97e9fdf7779aa5" providerId="LiveId" clId="{B426A9A5-27F1-46A1-85A0-A1062E078567}" dt="2021-10-23T09:33:15.318" v="1460" actId="26606"/>
          <ac:spMkLst>
            <pc:docMk/>
            <pc:sldMk cId="2593275518" sldId="276"/>
            <ac:spMk id="2" creationId="{9E1FF3E6-C89D-4A15-8FD0-C0F91ADF110E}"/>
          </ac:spMkLst>
        </pc:spChg>
        <pc:spChg chg="del">
          <ac:chgData name="Roman Zhigalov" userId="1f97e9fdf7779aa5" providerId="LiveId" clId="{B426A9A5-27F1-46A1-85A0-A1062E078567}" dt="2021-10-23T09:33:12.833" v="1459"/>
          <ac:spMkLst>
            <pc:docMk/>
            <pc:sldMk cId="2593275518" sldId="276"/>
            <ac:spMk id="3" creationId="{B205163F-C6FF-45A0-AE2E-AF55D1939842}"/>
          </ac:spMkLst>
        </pc:spChg>
        <pc:spChg chg="add">
          <ac:chgData name="Roman Zhigalov" userId="1f97e9fdf7779aa5" providerId="LiveId" clId="{B426A9A5-27F1-46A1-85A0-A1062E078567}" dt="2021-10-23T09:33:15.318" v="1460" actId="26606"/>
          <ac:spMkLst>
            <pc:docMk/>
            <pc:sldMk cId="2593275518" sldId="276"/>
            <ac:spMk id="71" creationId="{42A4FC2C-047E-45A5-965D-8E1E3BF09BC6}"/>
          </ac:spMkLst>
        </pc:spChg>
        <pc:picChg chg="add mod">
          <ac:chgData name="Roman Zhigalov" userId="1f97e9fdf7779aa5" providerId="LiveId" clId="{B426A9A5-27F1-46A1-85A0-A1062E078567}" dt="2021-10-23T09:33:15.318" v="1460" actId="26606"/>
          <ac:picMkLst>
            <pc:docMk/>
            <pc:sldMk cId="2593275518" sldId="276"/>
            <ac:picMk id="8194" creationId="{9B47DDD0-7061-46DB-A303-ACDA068514A4}"/>
          </ac:picMkLst>
        </pc:picChg>
      </pc:sldChg>
      <pc:sldChg chg="addSp delSp modSp new mod setBg">
        <pc:chgData name="Roman Zhigalov" userId="1f97e9fdf7779aa5" providerId="LiveId" clId="{B426A9A5-27F1-46A1-85A0-A1062E078567}" dt="2021-10-23T09:33:44.631" v="1463" actId="26606"/>
        <pc:sldMkLst>
          <pc:docMk/>
          <pc:sldMk cId="2513051118" sldId="277"/>
        </pc:sldMkLst>
        <pc:spChg chg="del">
          <ac:chgData name="Roman Zhigalov" userId="1f97e9fdf7779aa5" providerId="LiveId" clId="{B426A9A5-27F1-46A1-85A0-A1062E078567}" dt="2021-10-23T09:33:44.631" v="1463" actId="26606"/>
          <ac:spMkLst>
            <pc:docMk/>
            <pc:sldMk cId="2513051118" sldId="277"/>
            <ac:spMk id="2" creationId="{A41B4747-1C34-4B9A-8154-F27B3321B178}"/>
          </ac:spMkLst>
        </pc:spChg>
        <pc:spChg chg="del">
          <ac:chgData name="Roman Zhigalov" userId="1f97e9fdf7779aa5" providerId="LiveId" clId="{B426A9A5-27F1-46A1-85A0-A1062E078567}" dt="2021-10-23T09:33:41.699" v="1462"/>
          <ac:spMkLst>
            <pc:docMk/>
            <pc:sldMk cId="2513051118" sldId="277"/>
            <ac:spMk id="3" creationId="{0AD6D1A0-2D6E-4093-9EEE-017F40EC4FA5}"/>
          </ac:spMkLst>
        </pc:spChg>
        <pc:spChg chg="add">
          <ac:chgData name="Roman Zhigalov" userId="1f97e9fdf7779aa5" providerId="LiveId" clId="{B426A9A5-27F1-46A1-85A0-A1062E078567}" dt="2021-10-23T09:33:44.631" v="1463" actId="26606"/>
          <ac:spMkLst>
            <pc:docMk/>
            <pc:sldMk cId="2513051118" sldId="277"/>
            <ac:spMk id="71" creationId="{42A4FC2C-047E-45A5-965D-8E1E3BF09BC6}"/>
          </ac:spMkLst>
        </pc:spChg>
        <pc:picChg chg="add mod">
          <ac:chgData name="Roman Zhigalov" userId="1f97e9fdf7779aa5" providerId="LiveId" clId="{B426A9A5-27F1-46A1-85A0-A1062E078567}" dt="2021-10-23T09:33:44.631" v="1463" actId="26606"/>
          <ac:picMkLst>
            <pc:docMk/>
            <pc:sldMk cId="2513051118" sldId="277"/>
            <ac:picMk id="9218" creationId="{8E27A5C6-7D23-415F-A600-638CBB349860}"/>
          </ac:picMkLst>
        </pc:picChg>
      </pc:sldChg>
      <pc:sldChg chg="addSp modSp new mod setBg">
        <pc:chgData name="Roman Zhigalov" userId="1f97e9fdf7779aa5" providerId="LiveId" clId="{B426A9A5-27F1-46A1-85A0-A1062E078567}" dt="2021-10-23T09:35:40.706" v="1598" actId="26606"/>
        <pc:sldMkLst>
          <pc:docMk/>
          <pc:sldMk cId="2786878168" sldId="278"/>
        </pc:sldMkLst>
        <pc:spChg chg="mod">
          <ac:chgData name="Roman Zhigalov" userId="1f97e9fdf7779aa5" providerId="LiveId" clId="{B426A9A5-27F1-46A1-85A0-A1062E078567}" dt="2021-10-23T09:35:40.706" v="1598" actId="26606"/>
          <ac:spMkLst>
            <pc:docMk/>
            <pc:sldMk cId="2786878168" sldId="278"/>
            <ac:spMk id="2" creationId="{5A028176-69ED-47FB-BA44-03BF78EBD2F7}"/>
          </ac:spMkLst>
        </pc:spChg>
        <pc:spChg chg="mod">
          <ac:chgData name="Roman Zhigalov" userId="1f97e9fdf7779aa5" providerId="LiveId" clId="{B426A9A5-27F1-46A1-85A0-A1062E078567}" dt="2021-10-23T09:35:40.706" v="1598" actId="26606"/>
          <ac:spMkLst>
            <pc:docMk/>
            <pc:sldMk cId="2786878168" sldId="278"/>
            <ac:spMk id="3" creationId="{484246A2-C7EB-47D9-9842-33ED4C8F0980}"/>
          </ac:spMkLst>
        </pc:spChg>
        <pc:spChg chg="add">
          <ac:chgData name="Roman Zhigalov" userId="1f97e9fdf7779aa5" providerId="LiveId" clId="{B426A9A5-27F1-46A1-85A0-A1062E078567}" dt="2021-10-23T09:35:40.706" v="1598" actId="26606"/>
          <ac:spMkLst>
            <pc:docMk/>
            <pc:sldMk cId="2786878168" sldId="278"/>
            <ac:spMk id="8" creationId="{777A147A-9ED8-46B4-8660-1B3C2AA880B5}"/>
          </ac:spMkLst>
        </pc:spChg>
        <pc:spChg chg="add">
          <ac:chgData name="Roman Zhigalov" userId="1f97e9fdf7779aa5" providerId="LiveId" clId="{B426A9A5-27F1-46A1-85A0-A1062E078567}" dt="2021-10-23T09:35:40.706" v="1598" actId="26606"/>
          <ac:spMkLst>
            <pc:docMk/>
            <pc:sldMk cId="2786878168" sldId="278"/>
            <ac:spMk id="10" creationId="{5D6C15A0-C087-4593-8414-2B4EC1CDC3DE}"/>
          </ac:spMkLst>
        </pc:spChg>
      </pc:sldChg>
      <pc:sldChg chg="addSp delSp modSp new mod setBg">
        <pc:chgData name="Roman Zhigalov" userId="1f97e9fdf7779aa5" providerId="LiveId" clId="{B426A9A5-27F1-46A1-85A0-A1062E078567}" dt="2021-10-23T09:36:40.802" v="1605" actId="26606"/>
        <pc:sldMkLst>
          <pc:docMk/>
          <pc:sldMk cId="1660577187" sldId="279"/>
        </pc:sldMkLst>
        <pc:spChg chg="del">
          <ac:chgData name="Roman Zhigalov" userId="1f97e9fdf7779aa5" providerId="LiveId" clId="{B426A9A5-27F1-46A1-85A0-A1062E078567}" dt="2021-10-23T09:36:40.802" v="1605" actId="26606"/>
          <ac:spMkLst>
            <pc:docMk/>
            <pc:sldMk cId="1660577187" sldId="279"/>
            <ac:spMk id="2" creationId="{98DD6F30-D116-4EB9-B3D0-A1C954B9988A}"/>
          </ac:spMkLst>
        </pc:spChg>
        <pc:spChg chg="del">
          <ac:chgData name="Roman Zhigalov" userId="1f97e9fdf7779aa5" providerId="LiveId" clId="{B426A9A5-27F1-46A1-85A0-A1062E078567}" dt="2021-10-23T09:36:20.212" v="1600"/>
          <ac:spMkLst>
            <pc:docMk/>
            <pc:sldMk cId="1660577187" sldId="279"/>
            <ac:spMk id="3" creationId="{D11E0DC8-A755-4639-AE65-36C0DA198C3C}"/>
          </ac:spMkLst>
        </pc:spChg>
        <pc:spChg chg="add del mod">
          <ac:chgData name="Roman Zhigalov" userId="1f97e9fdf7779aa5" providerId="LiveId" clId="{B426A9A5-27F1-46A1-85A0-A1062E078567}" dt="2021-10-23T09:36:22.999" v="1601"/>
          <ac:spMkLst>
            <pc:docMk/>
            <pc:sldMk cId="1660577187" sldId="279"/>
            <ac:spMk id="4" creationId="{389A4B43-6506-4A4E-BF62-1B64D8341361}"/>
          </ac:spMkLst>
        </pc:spChg>
        <pc:spChg chg="add del mod">
          <ac:chgData name="Roman Zhigalov" userId="1f97e9fdf7779aa5" providerId="LiveId" clId="{B426A9A5-27F1-46A1-85A0-A1062E078567}" dt="2021-10-23T09:36:24.074" v="1602"/>
          <ac:spMkLst>
            <pc:docMk/>
            <pc:sldMk cId="1660577187" sldId="279"/>
            <ac:spMk id="5" creationId="{3480B77E-5DD9-401D-B5BB-0C9FCD4EE4C9}"/>
          </ac:spMkLst>
        </pc:spChg>
        <pc:spChg chg="add del mod">
          <ac:chgData name="Roman Zhigalov" userId="1f97e9fdf7779aa5" providerId="LiveId" clId="{B426A9A5-27F1-46A1-85A0-A1062E078567}" dt="2021-10-23T09:36:27.673" v="1603"/>
          <ac:spMkLst>
            <pc:docMk/>
            <pc:sldMk cId="1660577187" sldId="279"/>
            <ac:spMk id="6" creationId="{7EFFB259-29AB-4AF6-AC28-B1C386BDA823}"/>
          </ac:spMkLst>
        </pc:spChg>
        <pc:spChg chg="add del mod">
          <ac:chgData name="Roman Zhigalov" userId="1f97e9fdf7779aa5" providerId="LiveId" clId="{B426A9A5-27F1-46A1-85A0-A1062E078567}" dt="2021-10-23T09:36:36.932" v="1604"/>
          <ac:spMkLst>
            <pc:docMk/>
            <pc:sldMk cId="1660577187" sldId="279"/>
            <ac:spMk id="7" creationId="{AC9AE5C9-0936-4958-BA02-ECC5B59F945E}"/>
          </ac:spMkLst>
        </pc:spChg>
        <pc:spChg chg="add">
          <ac:chgData name="Roman Zhigalov" userId="1f97e9fdf7779aa5" providerId="LiveId" clId="{B426A9A5-27F1-46A1-85A0-A1062E078567}" dt="2021-10-23T09:36:40.802" v="1605" actId="26606"/>
          <ac:spMkLst>
            <pc:docMk/>
            <pc:sldMk cId="1660577187" sldId="279"/>
            <ac:spMk id="79" creationId="{42A4FC2C-047E-45A5-965D-8E1E3BF09BC6}"/>
          </ac:spMkLst>
        </pc:spChg>
        <pc:picChg chg="add mod">
          <ac:chgData name="Roman Zhigalov" userId="1f97e9fdf7779aa5" providerId="LiveId" clId="{B426A9A5-27F1-46A1-85A0-A1062E078567}" dt="2021-10-23T09:36:40.802" v="1605" actId="26606"/>
          <ac:picMkLst>
            <pc:docMk/>
            <pc:sldMk cId="1660577187" sldId="279"/>
            <ac:picMk id="10250" creationId="{8E696269-C652-467A-A63E-9428DE6FDB95}"/>
          </ac:picMkLst>
        </pc:picChg>
      </pc:sldChg>
      <pc:sldChg chg="addSp delSp modSp new mod setBg">
        <pc:chgData name="Roman Zhigalov" userId="1f97e9fdf7779aa5" providerId="LiveId" clId="{B426A9A5-27F1-46A1-85A0-A1062E078567}" dt="2021-10-23T09:36:57.227" v="1608" actId="26606"/>
        <pc:sldMkLst>
          <pc:docMk/>
          <pc:sldMk cId="1129402512" sldId="280"/>
        </pc:sldMkLst>
        <pc:spChg chg="del">
          <ac:chgData name="Roman Zhigalov" userId="1f97e9fdf7779aa5" providerId="LiveId" clId="{B426A9A5-27F1-46A1-85A0-A1062E078567}" dt="2021-10-23T09:36:57.227" v="1608" actId="26606"/>
          <ac:spMkLst>
            <pc:docMk/>
            <pc:sldMk cId="1129402512" sldId="280"/>
            <ac:spMk id="2" creationId="{9FEFC037-0D74-4A8A-97BD-392CED772663}"/>
          </ac:spMkLst>
        </pc:spChg>
        <pc:spChg chg="del">
          <ac:chgData name="Roman Zhigalov" userId="1f97e9fdf7779aa5" providerId="LiveId" clId="{B426A9A5-27F1-46A1-85A0-A1062E078567}" dt="2021-10-23T09:36:54.086" v="1607"/>
          <ac:spMkLst>
            <pc:docMk/>
            <pc:sldMk cId="1129402512" sldId="280"/>
            <ac:spMk id="3" creationId="{8AE055BD-7345-4AE9-B2BF-2B921713D92E}"/>
          </ac:spMkLst>
        </pc:spChg>
        <pc:spChg chg="add">
          <ac:chgData name="Roman Zhigalov" userId="1f97e9fdf7779aa5" providerId="LiveId" clId="{B426A9A5-27F1-46A1-85A0-A1062E078567}" dt="2021-10-23T09:36:57.227" v="1608" actId="26606"/>
          <ac:spMkLst>
            <pc:docMk/>
            <pc:sldMk cId="1129402512" sldId="280"/>
            <ac:spMk id="71" creationId="{42A4FC2C-047E-45A5-965D-8E1E3BF09BC6}"/>
          </ac:spMkLst>
        </pc:spChg>
        <pc:picChg chg="add mod">
          <ac:chgData name="Roman Zhigalov" userId="1f97e9fdf7779aa5" providerId="LiveId" clId="{B426A9A5-27F1-46A1-85A0-A1062E078567}" dt="2021-10-23T09:36:57.227" v="1608" actId="26606"/>
          <ac:picMkLst>
            <pc:docMk/>
            <pc:sldMk cId="1129402512" sldId="280"/>
            <ac:picMk id="11266" creationId="{9ACBDB8E-190C-4749-98E5-B046D8A83D62}"/>
          </ac:picMkLst>
        </pc:picChg>
      </pc:sldChg>
      <pc:sldChg chg="addSp delSp modSp new mod setBg">
        <pc:chgData name="Roman Zhigalov" userId="1f97e9fdf7779aa5" providerId="LiveId" clId="{B426A9A5-27F1-46A1-85A0-A1062E078567}" dt="2021-10-23T09:37:09.702" v="1611" actId="26606"/>
        <pc:sldMkLst>
          <pc:docMk/>
          <pc:sldMk cId="3290858732" sldId="281"/>
        </pc:sldMkLst>
        <pc:spChg chg="del">
          <ac:chgData name="Roman Zhigalov" userId="1f97e9fdf7779aa5" providerId="LiveId" clId="{B426A9A5-27F1-46A1-85A0-A1062E078567}" dt="2021-10-23T09:37:09.702" v="1611" actId="26606"/>
          <ac:spMkLst>
            <pc:docMk/>
            <pc:sldMk cId="3290858732" sldId="281"/>
            <ac:spMk id="2" creationId="{F216BEBF-CF6A-49CA-A62E-8EC0F8382FEB}"/>
          </ac:spMkLst>
        </pc:spChg>
        <pc:spChg chg="del">
          <ac:chgData name="Roman Zhigalov" userId="1f97e9fdf7779aa5" providerId="LiveId" clId="{B426A9A5-27F1-46A1-85A0-A1062E078567}" dt="2021-10-23T09:37:07.055" v="1610"/>
          <ac:spMkLst>
            <pc:docMk/>
            <pc:sldMk cId="3290858732" sldId="281"/>
            <ac:spMk id="3" creationId="{ACB4B161-7804-42FF-968B-76E62E2613C2}"/>
          </ac:spMkLst>
        </pc:spChg>
        <pc:spChg chg="add">
          <ac:chgData name="Roman Zhigalov" userId="1f97e9fdf7779aa5" providerId="LiveId" clId="{B426A9A5-27F1-46A1-85A0-A1062E078567}" dt="2021-10-23T09:37:09.702" v="1611" actId="26606"/>
          <ac:spMkLst>
            <pc:docMk/>
            <pc:sldMk cId="3290858732" sldId="281"/>
            <ac:spMk id="71" creationId="{42A4FC2C-047E-45A5-965D-8E1E3BF09BC6}"/>
          </ac:spMkLst>
        </pc:spChg>
        <pc:picChg chg="add mod">
          <ac:chgData name="Roman Zhigalov" userId="1f97e9fdf7779aa5" providerId="LiveId" clId="{B426A9A5-27F1-46A1-85A0-A1062E078567}" dt="2021-10-23T09:37:09.702" v="1611" actId="26606"/>
          <ac:picMkLst>
            <pc:docMk/>
            <pc:sldMk cId="3290858732" sldId="281"/>
            <ac:picMk id="12290" creationId="{57D7A163-5E50-4C27-879F-223EB8233C24}"/>
          </ac:picMkLst>
        </pc:picChg>
      </pc:sldChg>
      <pc:sldChg chg="addSp delSp modSp new mod setBg">
        <pc:chgData name="Roman Zhigalov" userId="1f97e9fdf7779aa5" providerId="LiveId" clId="{B426A9A5-27F1-46A1-85A0-A1062E078567}" dt="2021-10-23T09:38:04.283" v="1622" actId="26606"/>
        <pc:sldMkLst>
          <pc:docMk/>
          <pc:sldMk cId="2293418937" sldId="282"/>
        </pc:sldMkLst>
        <pc:spChg chg="add del mod ord">
          <ac:chgData name="Roman Zhigalov" userId="1f97e9fdf7779aa5" providerId="LiveId" clId="{B426A9A5-27F1-46A1-85A0-A1062E078567}" dt="2021-10-23T09:38:04.283" v="1622" actId="26606"/>
          <ac:spMkLst>
            <pc:docMk/>
            <pc:sldMk cId="2293418937" sldId="282"/>
            <ac:spMk id="2" creationId="{78E1A552-234F-4B6D-9AD3-F91D74B23823}"/>
          </ac:spMkLst>
        </pc:spChg>
        <pc:spChg chg="del">
          <ac:chgData name="Roman Zhigalov" userId="1f97e9fdf7779aa5" providerId="LiveId" clId="{B426A9A5-27F1-46A1-85A0-A1062E078567}" dt="2021-10-23T09:37:44.335" v="1613"/>
          <ac:spMkLst>
            <pc:docMk/>
            <pc:sldMk cId="2293418937" sldId="282"/>
            <ac:spMk id="3" creationId="{851DF2C8-FB7D-4009-A1E4-14AAD2E4CB6F}"/>
          </ac:spMkLst>
        </pc:spChg>
        <pc:spChg chg="add del">
          <ac:chgData name="Roman Zhigalov" userId="1f97e9fdf7779aa5" providerId="LiveId" clId="{B426A9A5-27F1-46A1-85A0-A1062E078567}" dt="2021-10-23T09:37:50.293" v="1615" actId="26606"/>
          <ac:spMkLst>
            <pc:docMk/>
            <pc:sldMk cId="2293418937" sldId="282"/>
            <ac:spMk id="71" creationId="{42A4FC2C-047E-45A5-965D-8E1E3BF09BC6}"/>
          </ac:spMkLst>
        </pc:spChg>
        <pc:spChg chg="add del">
          <ac:chgData name="Roman Zhigalov" userId="1f97e9fdf7779aa5" providerId="LiveId" clId="{B426A9A5-27F1-46A1-85A0-A1062E078567}" dt="2021-10-23T09:37:50.684" v="1617" actId="26606"/>
          <ac:spMkLst>
            <pc:docMk/>
            <pc:sldMk cId="2293418937" sldId="282"/>
            <ac:spMk id="73" creationId="{9427AF5F-9A0E-42B7-A252-FD64C9885F9C}"/>
          </ac:spMkLst>
        </pc:spChg>
        <pc:spChg chg="add del">
          <ac:chgData name="Roman Zhigalov" userId="1f97e9fdf7779aa5" providerId="LiveId" clId="{B426A9A5-27F1-46A1-85A0-A1062E078567}" dt="2021-10-23T09:38:04.267" v="1621" actId="26606"/>
          <ac:spMkLst>
            <pc:docMk/>
            <pc:sldMk cId="2293418937" sldId="282"/>
            <ac:spMk id="75" creationId="{D1EA859B-E555-4109-94F3-6700E046E008}"/>
          </ac:spMkLst>
        </pc:spChg>
        <pc:spChg chg="add del">
          <ac:chgData name="Roman Zhigalov" userId="1f97e9fdf7779aa5" providerId="LiveId" clId="{B426A9A5-27F1-46A1-85A0-A1062E078567}" dt="2021-10-23T09:37:50.684" v="1617" actId="26606"/>
          <ac:spMkLst>
            <pc:docMk/>
            <pc:sldMk cId="2293418937" sldId="282"/>
            <ac:spMk id="13316" creationId="{78E1A552-234F-4B6D-9AD3-F91D74B23823}"/>
          </ac:spMkLst>
        </pc:spChg>
        <pc:spChg chg="add del">
          <ac:chgData name="Roman Zhigalov" userId="1f97e9fdf7779aa5" providerId="LiveId" clId="{B426A9A5-27F1-46A1-85A0-A1062E078567}" dt="2021-10-23T09:38:04.267" v="1621" actId="26606"/>
          <ac:spMkLst>
            <pc:docMk/>
            <pc:sldMk cId="2293418937" sldId="282"/>
            <ac:spMk id="13317" creationId="{04812C46-200A-4DEB-A05E-3ED6C68C2387}"/>
          </ac:spMkLst>
        </pc:spChg>
        <pc:spChg chg="add del">
          <ac:chgData name="Roman Zhigalov" userId="1f97e9fdf7779aa5" providerId="LiveId" clId="{B426A9A5-27F1-46A1-85A0-A1062E078567}" dt="2021-10-23T09:37:50.684" v="1617" actId="26606"/>
          <ac:spMkLst>
            <pc:docMk/>
            <pc:sldMk cId="2293418937" sldId="282"/>
            <ac:spMk id="13318" creationId="{04BA505B-BC77-450B-8801-C04895383F32}"/>
          </ac:spMkLst>
        </pc:spChg>
        <pc:spChg chg="add del">
          <ac:chgData name="Roman Zhigalov" userId="1f97e9fdf7779aa5" providerId="LiveId" clId="{B426A9A5-27F1-46A1-85A0-A1062E078567}" dt="2021-10-23T09:38:04.267" v="1621" actId="26606"/>
          <ac:spMkLst>
            <pc:docMk/>
            <pc:sldMk cId="2293418937" sldId="282"/>
            <ac:spMk id="13319" creationId="{1BAF1A76-1B49-432F-BA0F-52C1A5331D08}"/>
          </ac:spMkLst>
        </pc:spChg>
        <pc:spChg chg="add del">
          <ac:chgData name="Roman Zhigalov" userId="1f97e9fdf7779aa5" providerId="LiveId" clId="{B426A9A5-27F1-46A1-85A0-A1062E078567}" dt="2021-10-23T09:37:53.512" v="1619" actId="26606"/>
          <ac:spMkLst>
            <pc:docMk/>
            <pc:sldMk cId="2293418937" sldId="282"/>
            <ac:spMk id="13320" creationId="{6EE0B6E2-7CE8-4D86-87FC-4B58A7D8E759}"/>
          </ac:spMkLst>
        </pc:spChg>
        <pc:spChg chg="add">
          <ac:chgData name="Roman Zhigalov" userId="1f97e9fdf7779aa5" providerId="LiveId" clId="{B426A9A5-27F1-46A1-85A0-A1062E078567}" dt="2021-10-23T09:38:04.283" v="1622" actId="26606"/>
          <ac:spMkLst>
            <pc:docMk/>
            <pc:sldMk cId="2293418937" sldId="282"/>
            <ac:spMk id="13321" creationId="{42A4FC2C-047E-45A5-965D-8E1E3BF09BC6}"/>
          </ac:spMkLst>
        </pc:spChg>
        <pc:picChg chg="add mod">
          <ac:chgData name="Roman Zhigalov" userId="1f97e9fdf7779aa5" providerId="LiveId" clId="{B426A9A5-27F1-46A1-85A0-A1062E078567}" dt="2021-10-23T09:38:04.283" v="1622" actId="26606"/>
          <ac:picMkLst>
            <pc:docMk/>
            <pc:sldMk cId="2293418937" sldId="282"/>
            <ac:picMk id="13314" creationId="{B4AB3125-498E-407E-8658-BE230386A0FF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7E7D94-C49A-4741-9EF9-8B6946F5E1B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6651D0E-18EB-4667-9E9C-0A50D3F88B18}">
      <dgm:prSet/>
      <dgm:spPr/>
      <dgm:t>
        <a:bodyPr/>
        <a:lstStyle/>
        <a:p>
          <a:r>
            <a:rPr lang="ru-RU"/>
            <a:t>Вече состояло из взрослых мужчин</a:t>
          </a:r>
          <a:endParaRPr lang="en-US"/>
        </a:p>
      </dgm:t>
    </dgm:pt>
    <dgm:pt modelId="{933E1B3D-AD36-4944-9557-DE69BC50FB9B}" type="parTrans" cxnId="{1A1030B2-BFAF-4961-BFF7-510933EE2365}">
      <dgm:prSet/>
      <dgm:spPr/>
      <dgm:t>
        <a:bodyPr/>
        <a:lstStyle/>
        <a:p>
          <a:endParaRPr lang="en-US"/>
        </a:p>
      </dgm:t>
    </dgm:pt>
    <dgm:pt modelId="{7C9381AD-CFF1-4719-992B-6598F9517B5C}" type="sibTrans" cxnId="{1A1030B2-BFAF-4961-BFF7-510933EE2365}">
      <dgm:prSet/>
      <dgm:spPr/>
      <dgm:t>
        <a:bodyPr/>
        <a:lstStyle/>
        <a:p>
          <a:endParaRPr lang="en-US"/>
        </a:p>
      </dgm:t>
    </dgm:pt>
    <dgm:pt modelId="{006BA363-9497-4396-9DB8-5564018D0BDF}">
      <dgm:prSet/>
      <dgm:spPr/>
      <dgm:t>
        <a:bodyPr/>
        <a:lstStyle/>
        <a:p>
          <a:r>
            <a:rPr lang="ru-RU"/>
            <a:t>Вече решало наиболее важные вопросы</a:t>
          </a:r>
          <a:r>
            <a:rPr lang="en-US"/>
            <a:t>:</a:t>
          </a:r>
          <a:r>
            <a:rPr lang="ru-RU"/>
            <a:t> войны и мира</a:t>
          </a:r>
          <a:endParaRPr lang="en-US"/>
        </a:p>
      </dgm:t>
    </dgm:pt>
    <dgm:pt modelId="{7C627414-1CF1-46F3-8018-D131725306BC}" type="parTrans" cxnId="{45221164-9ED6-4CE1-B45F-A7734793F89C}">
      <dgm:prSet/>
      <dgm:spPr/>
      <dgm:t>
        <a:bodyPr/>
        <a:lstStyle/>
        <a:p>
          <a:endParaRPr lang="en-US"/>
        </a:p>
      </dgm:t>
    </dgm:pt>
    <dgm:pt modelId="{84C53748-5FCE-4232-A7BB-F0306B9C7316}" type="sibTrans" cxnId="{45221164-9ED6-4CE1-B45F-A7734793F89C}">
      <dgm:prSet/>
      <dgm:spPr/>
      <dgm:t>
        <a:bodyPr/>
        <a:lstStyle/>
        <a:p>
          <a:endParaRPr lang="en-US"/>
        </a:p>
      </dgm:t>
    </dgm:pt>
    <dgm:pt modelId="{DC450884-3C5E-49B2-9F51-183B5B0384E0}">
      <dgm:prSet/>
      <dgm:spPr/>
      <dgm:t>
        <a:bodyPr/>
        <a:lstStyle/>
        <a:p>
          <a:r>
            <a:rPr lang="ru-RU"/>
            <a:t>Избирали князя </a:t>
          </a:r>
          <a:endParaRPr lang="en-US"/>
        </a:p>
      </dgm:t>
    </dgm:pt>
    <dgm:pt modelId="{79EE3A75-4DE0-411D-BA1F-BC102E1C1E42}" type="parTrans" cxnId="{37C9988B-078F-41BC-BD11-91CD850195E8}">
      <dgm:prSet/>
      <dgm:spPr/>
      <dgm:t>
        <a:bodyPr/>
        <a:lstStyle/>
        <a:p>
          <a:endParaRPr lang="en-US"/>
        </a:p>
      </dgm:t>
    </dgm:pt>
    <dgm:pt modelId="{E8B7919F-EEC8-46FF-B963-A34A483A9C4C}" type="sibTrans" cxnId="{37C9988B-078F-41BC-BD11-91CD850195E8}">
      <dgm:prSet/>
      <dgm:spPr/>
      <dgm:t>
        <a:bodyPr/>
        <a:lstStyle/>
        <a:p>
          <a:endParaRPr lang="en-US"/>
        </a:p>
      </dgm:t>
    </dgm:pt>
    <dgm:pt modelId="{D08F8DFE-05C9-4DA8-A397-41909912571B}">
      <dgm:prSet/>
      <dgm:spPr/>
      <dgm:t>
        <a:bodyPr/>
        <a:lstStyle/>
        <a:p>
          <a:r>
            <a:rPr lang="ru-RU"/>
            <a:t>Обеспечивало защиту и справедливый суд</a:t>
          </a:r>
          <a:endParaRPr lang="en-US"/>
        </a:p>
      </dgm:t>
    </dgm:pt>
    <dgm:pt modelId="{A322B05C-93BA-480A-80D0-081779C21712}" type="parTrans" cxnId="{004B7F8E-CAE1-4B59-96D3-3677FC9C887D}">
      <dgm:prSet/>
      <dgm:spPr/>
      <dgm:t>
        <a:bodyPr/>
        <a:lstStyle/>
        <a:p>
          <a:endParaRPr lang="en-US"/>
        </a:p>
      </dgm:t>
    </dgm:pt>
    <dgm:pt modelId="{234DBC5F-A0A0-4C4F-BDC7-FA49CA805F1F}" type="sibTrans" cxnId="{004B7F8E-CAE1-4B59-96D3-3677FC9C887D}">
      <dgm:prSet/>
      <dgm:spPr/>
      <dgm:t>
        <a:bodyPr/>
        <a:lstStyle/>
        <a:p>
          <a:endParaRPr lang="en-US"/>
        </a:p>
      </dgm:t>
    </dgm:pt>
    <dgm:pt modelId="{4C598430-6A21-4A84-9667-B7531F52ED2F}" type="pres">
      <dgm:prSet presAssocID="{9B7E7D94-C49A-4741-9EF9-8B6946F5E1BF}" presName="linear" presStyleCnt="0">
        <dgm:presLayoutVars>
          <dgm:animLvl val="lvl"/>
          <dgm:resizeHandles val="exact"/>
        </dgm:presLayoutVars>
      </dgm:prSet>
      <dgm:spPr/>
    </dgm:pt>
    <dgm:pt modelId="{5ECAE76A-2128-4CA3-8DCE-25B08D58DA89}" type="pres">
      <dgm:prSet presAssocID="{86651D0E-18EB-4667-9E9C-0A50D3F88B1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03CE4B3-00C1-4648-A6CA-16AB40533250}" type="pres">
      <dgm:prSet presAssocID="{7C9381AD-CFF1-4719-992B-6598F9517B5C}" presName="spacer" presStyleCnt="0"/>
      <dgm:spPr/>
    </dgm:pt>
    <dgm:pt modelId="{10BFE224-0AB9-477D-BA95-349424B01C85}" type="pres">
      <dgm:prSet presAssocID="{006BA363-9497-4396-9DB8-5564018D0BD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F3C5D91-1FCD-49C6-A8B3-ECA92B13A42E}" type="pres">
      <dgm:prSet presAssocID="{84C53748-5FCE-4232-A7BB-F0306B9C7316}" presName="spacer" presStyleCnt="0"/>
      <dgm:spPr/>
    </dgm:pt>
    <dgm:pt modelId="{2D7E3F0A-B719-4A0C-B48A-47B832EFCC3A}" type="pres">
      <dgm:prSet presAssocID="{DC450884-3C5E-49B2-9F51-183B5B0384E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54A2249-0531-4EC8-AA73-332D00CC6AF8}" type="pres">
      <dgm:prSet presAssocID="{E8B7919F-EEC8-46FF-B963-A34A483A9C4C}" presName="spacer" presStyleCnt="0"/>
      <dgm:spPr/>
    </dgm:pt>
    <dgm:pt modelId="{A15D91A8-9263-4F33-BCF1-654507DB05AA}" type="pres">
      <dgm:prSet presAssocID="{D08F8DFE-05C9-4DA8-A397-41909912571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0E8842F-812D-4AA3-9057-70AA67EA56B7}" type="presOf" srcId="{D08F8DFE-05C9-4DA8-A397-41909912571B}" destId="{A15D91A8-9263-4F33-BCF1-654507DB05AA}" srcOrd="0" destOrd="0" presId="urn:microsoft.com/office/officeart/2005/8/layout/vList2"/>
    <dgm:cxn modelId="{45221164-9ED6-4CE1-B45F-A7734793F89C}" srcId="{9B7E7D94-C49A-4741-9EF9-8B6946F5E1BF}" destId="{006BA363-9497-4396-9DB8-5564018D0BDF}" srcOrd="1" destOrd="0" parTransId="{7C627414-1CF1-46F3-8018-D131725306BC}" sibTransId="{84C53748-5FCE-4232-A7BB-F0306B9C7316}"/>
    <dgm:cxn modelId="{890FAE4F-1BE8-4146-AF78-2F7B05755AA9}" type="presOf" srcId="{006BA363-9497-4396-9DB8-5564018D0BDF}" destId="{10BFE224-0AB9-477D-BA95-349424B01C85}" srcOrd="0" destOrd="0" presId="urn:microsoft.com/office/officeart/2005/8/layout/vList2"/>
    <dgm:cxn modelId="{37C9988B-078F-41BC-BD11-91CD850195E8}" srcId="{9B7E7D94-C49A-4741-9EF9-8B6946F5E1BF}" destId="{DC450884-3C5E-49B2-9F51-183B5B0384E0}" srcOrd="2" destOrd="0" parTransId="{79EE3A75-4DE0-411D-BA1F-BC102E1C1E42}" sibTransId="{E8B7919F-EEC8-46FF-B963-A34A483A9C4C}"/>
    <dgm:cxn modelId="{004B7F8E-CAE1-4B59-96D3-3677FC9C887D}" srcId="{9B7E7D94-C49A-4741-9EF9-8B6946F5E1BF}" destId="{D08F8DFE-05C9-4DA8-A397-41909912571B}" srcOrd="3" destOrd="0" parTransId="{A322B05C-93BA-480A-80D0-081779C21712}" sibTransId="{234DBC5F-A0A0-4C4F-BDC7-FA49CA805F1F}"/>
    <dgm:cxn modelId="{DA393898-39FF-4150-919C-309974AC0218}" type="presOf" srcId="{86651D0E-18EB-4667-9E9C-0A50D3F88B18}" destId="{5ECAE76A-2128-4CA3-8DCE-25B08D58DA89}" srcOrd="0" destOrd="0" presId="urn:microsoft.com/office/officeart/2005/8/layout/vList2"/>
    <dgm:cxn modelId="{AE68FE98-AF9B-4F35-959E-B0BC721FD164}" type="presOf" srcId="{9B7E7D94-C49A-4741-9EF9-8B6946F5E1BF}" destId="{4C598430-6A21-4A84-9667-B7531F52ED2F}" srcOrd="0" destOrd="0" presId="urn:microsoft.com/office/officeart/2005/8/layout/vList2"/>
    <dgm:cxn modelId="{8003949A-E61E-4F32-9005-9C538D551766}" type="presOf" srcId="{DC450884-3C5E-49B2-9F51-183B5B0384E0}" destId="{2D7E3F0A-B719-4A0C-B48A-47B832EFCC3A}" srcOrd="0" destOrd="0" presId="urn:microsoft.com/office/officeart/2005/8/layout/vList2"/>
    <dgm:cxn modelId="{1A1030B2-BFAF-4961-BFF7-510933EE2365}" srcId="{9B7E7D94-C49A-4741-9EF9-8B6946F5E1BF}" destId="{86651D0E-18EB-4667-9E9C-0A50D3F88B18}" srcOrd="0" destOrd="0" parTransId="{933E1B3D-AD36-4944-9557-DE69BC50FB9B}" sibTransId="{7C9381AD-CFF1-4719-992B-6598F9517B5C}"/>
    <dgm:cxn modelId="{ACD02D74-4D05-43BE-AF58-72F23A4DAE33}" type="presParOf" srcId="{4C598430-6A21-4A84-9667-B7531F52ED2F}" destId="{5ECAE76A-2128-4CA3-8DCE-25B08D58DA89}" srcOrd="0" destOrd="0" presId="urn:microsoft.com/office/officeart/2005/8/layout/vList2"/>
    <dgm:cxn modelId="{039F9A33-D768-4209-8ADC-3468FB4A8A3C}" type="presParOf" srcId="{4C598430-6A21-4A84-9667-B7531F52ED2F}" destId="{203CE4B3-00C1-4648-A6CA-16AB40533250}" srcOrd="1" destOrd="0" presId="urn:microsoft.com/office/officeart/2005/8/layout/vList2"/>
    <dgm:cxn modelId="{B854CD75-093E-4746-B93E-FC33A68CCCF9}" type="presParOf" srcId="{4C598430-6A21-4A84-9667-B7531F52ED2F}" destId="{10BFE224-0AB9-477D-BA95-349424B01C85}" srcOrd="2" destOrd="0" presId="urn:microsoft.com/office/officeart/2005/8/layout/vList2"/>
    <dgm:cxn modelId="{BF2C176C-B8D0-417D-A672-0813918BE646}" type="presParOf" srcId="{4C598430-6A21-4A84-9667-B7531F52ED2F}" destId="{EF3C5D91-1FCD-49C6-A8B3-ECA92B13A42E}" srcOrd="3" destOrd="0" presId="urn:microsoft.com/office/officeart/2005/8/layout/vList2"/>
    <dgm:cxn modelId="{242A267E-238E-4DC1-9F55-85FEB9802870}" type="presParOf" srcId="{4C598430-6A21-4A84-9667-B7531F52ED2F}" destId="{2D7E3F0A-B719-4A0C-B48A-47B832EFCC3A}" srcOrd="4" destOrd="0" presId="urn:microsoft.com/office/officeart/2005/8/layout/vList2"/>
    <dgm:cxn modelId="{246BA900-DD85-4EBB-A4F2-68A6C1AEE293}" type="presParOf" srcId="{4C598430-6A21-4A84-9667-B7531F52ED2F}" destId="{B54A2249-0531-4EC8-AA73-332D00CC6AF8}" srcOrd="5" destOrd="0" presId="urn:microsoft.com/office/officeart/2005/8/layout/vList2"/>
    <dgm:cxn modelId="{194C255C-66E8-437D-AF93-91A46758831C}" type="presParOf" srcId="{4C598430-6A21-4A84-9667-B7531F52ED2F}" destId="{A15D91A8-9263-4F33-BCF1-654507DB05A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22D609-8FC8-44FD-A540-8FE22A131B4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C10B172-54D5-4D3A-B6C6-71DF8976AD6E}">
      <dgm:prSet/>
      <dgm:spPr/>
      <dgm:t>
        <a:bodyPr/>
        <a:lstStyle/>
        <a:p>
          <a:r>
            <a:rPr lang="ru-RU"/>
            <a:t>В племенных княжениях основную роль играли князья </a:t>
          </a:r>
          <a:endParaRPr lang="en-US"/>
        </a:p>
      </dgm:t>
    </dgm:pt>
    <dgm:pt modelId="{8534B476-D6B8-4A67-A000-D1FE572426DE}" type="parTrans" cxnId="{28E8CD49-240F-4F54-A62D-87D6BCFEF7E2}">
      <dgm:prSet/>
      <dgm:spPr/>
      <dgm:t>
        <a:bodyPr/>
        <a:lstStyle/>
        <a:p>
          <a:endParaRPr lang="en-US"/>
        </a:p>
      </dgm:t>
    </dgm:pt>
    <dgm:pt modelId="{8D487249-62F6-4404-B263-972CEEFD5AA0}" type="sibTrans" cxnId="{28E8CD49-240F-4F54-A62D-87D6BCFEF7E2}">
      <dgm:prSet/>
      <dgm:spPr/>
      <dgm:t>
        <a:bodyPr/>
        <a:lstStyle/>
        <a:p>
          <a:endParaRPr lang="en-US"/>
        </a:p>
      </dgm:t>
    </dgm:pt>
    <dgm:pt modelId="{AECA109D-F5DC-4CA1-B823-92CF49C11006}">
      <dgm:prSet/>
      <dgm:spPr/>
      <dgm:t>
        <a:bodyPr/>
        <a:lstStyle/>
        <a:p>
          <a:r>
            <a:rPr lang="ru-RU"/>
            <a:t>Племенные княжения вели постоянные войны</a:t>
          </a:r>
          <a:endParaRPr lang="en-US"/>
        </a:p>
      </dgm:t>
    </dgm:pt>
    <dgm:pt modelId="{E11CE8B4-A5AF-45F3-A3FE-34C6D932743F}" type="parTrans" cxnId="{29938497-DF25-43CD-A2A0-AC5ADAB47C5F}">
      <dgm:prSet/>
      <dgm:spPr/>
      <dgm:t>
        <a:bodyPr/>
        <a:lstStyle/>
        <a:p>
          <a:endParaRPr lang="en-US"/>
        </a:p>
      </dgm:t>
    </dgm:pt>
    <dgm:pt modelId="{F6B372E1-E90B-4362-830D-D111180942EE}" type="sibTrans" cxnId="{29938497-DF25-43CD-A2A0-AC5ADAB47C5F}">
      <dgm:prSet/>
      <dgm:spPr/>
      <dgm:t>
        <a:bodyPr/>
        <a:lstStyle/>
        <a:p>
          <a:endParaRPr lang="en-US"/>
        </a:p>
      </dgm:t>
    </dgm:pt>
    <dgm:pt modelId="{E32CD600-7CC0-4EA7-A310-5E14C870A11F}">
      <dgm:prSet/>
      <dgm:spPr/>
      <dgm:t>
        <a:bodyPr/>
        <a:lstStyle/>
        <a:p>
          <a:r>
            <a:rPr lang="ru-RU"/>
            <a:t>Племенные княжения могли включать несколько союзов племен</a:t>
          </a:r>
          <a:endParaRPr lang="en-US"/>
        </a:p>
      </dgm:t>
    </dgm:pt>
    <dgm:pt modelId="{45B036D7-B07B-49DA-BB4A-19E18A9308EE}" type="parTrans" cxnId="{C39985E1-8D3C-4AF7-9F05-CCE901382A25}">
      <dgm:prSet/>
      <dgm:spPr/>
      <dgm:t>
        <a:bodyPr/>
        <a:lstStyle/>
        <a:p>
          <a:endParaRPr lang="en-US"/>
        </a:p>
      </dgm:t>
    </dgm:pt>
    <dgm:pt modelId="{DF40AC34-D4E3-4FF4-B571-8C4BDF264E51}" type="sibTrans" cxnId="{C39985E1-8D3C-4AF7-9F05-CCE901382A25}">
      <dgm:prSet/>
      <dgm:spPr/>
      <dgm:t>
        <a:bodyPr/>
        <a:lstStyle/>
        <a:p>
          <a:endParaRPr lang="en-US"/>
        </a:p>
      </dgm:t>
    </dgm:pt>
    <dgm:pt modelId="{D8CA74DA-08FD-4A43-BCC2-F0B43026730A}" type="pres">
      <dgm:prSet presAssocID="{6122D609-8FC8-44FD-A540-8FE22A131B42}" presName="vert0" presStyleCnt="0">
        <dgm:presLayoutVars>
          <dgm:dir/>
          <dgm:animOne val="branch"/>
          <dgm:animLvl val="lvl"/>
        </dgm:presLayoutVars>
      </dgm:prSet>
      <dgm:spPr/>
    </dgm:pt>
    <dgm:pt modelId="{0C1452D4-3ABF-469B-A251-A76223A8E000}" type="pres">
      <dgm:prSet presAssocID="{FC10B172-54D5-4D3A-B6C6-71DF8976AD6E}" presName="thickLine" presStyleLbl="alignNode1" presStyleIdx="0" presStyleCnt="3"/>
      <dgm:spPr/>
    </dgm:pt>
    <dgm:pt modelId="{5D43F215-5736-4B61-AF71-CB2B660ED4E0}" type="pres">
      <dgm:prSet presAssocID="{FC10B172-54D5-4D3A-B6C6-71DF8976AD6E}" presName="horz1" presStyleCnt="0"/>
      <dgm:spPr/>
    </dgm:pt>
    <dgm:pt modelId="{4C748A4D-23F8-4A6F-BA25-FE5F8CEA5A54}" type="pres">
      <dgm:prSet presAssocID="{FC10B172-54D5-4D3A-B6C6-71DF8976AD6E}" presName="tx1" presStyleLbl="revTx" presStyleIdx="0" presStyleCnt="3"/>
      <dgm:spPr/>
    </dgm:pt>
    <dgm:pt modelId="{9AAE45A6-127D-49EF-BF9B-7F394A3ECFF5}" type="pres">
      <dgm:prSet presAssocID="{FC10B172-54D5-4D3A-B6C6-71DF8976AD6E}" presName="vert1" presStyleCnt="0"/>
      <dgm:spPr/>
    </dgm:pt>
    <dgm:pt modelId="{20451189-2CFF-41C7-9097-F2B295826923}" type="pres">
      <dgm:prSet presAssocID="{AECA109D-F5DC-4CA1-B823-92CF49C11006}" presName="thickLine" presStyleLbl="alignNode1" presStyleIdx="1" presStyleCnt="3"/>
      <dgm:spPr/>
    </dgm:pt>
    <dgm:pt modelId="{D101A94F-0BBB-48D3-9E4A-5F33E29129A6}" type="pres">
      <dgm:prSet presAssocID="{AECA109D-F5DC-4CA1-B823-92CF49C11006}" presName="horz1" presStyleCnt="0"/>
      <dgm:spPr/>
    </dgm:pt>
    <dgm:pt modelId="{E93EBBCF-C120-40FA-A586-C86D4CC9A7BB}" type="pres">
      <dgm:prSet presAssocID="{AECA109D-F5DC-4CA1-B823-92CF49C11006}" presName="tx1" presStyleLbl="revTx" presStyleIdx="1" presStyleCnt="3"/>
      <dgm:spPr/>
    </dgm:pt>
    <dgm:pt modelId="{44435405-D989-4B78-8608-77F3B27B0D65}" type="pres">
      <dgm:prSet presAssocID="{AECA109D-F5DC-4CA1-B823-92CF49C11006}" presName="vert1" presStyleCnt="0"/>
      <dgm:spPr/>
    </dgm:pt>
    <dgm:pt modelId="{BEFAD608-0541-42ED-B7EB-4D71F52C97EA}" type="pres">
      <dgm:prSet presAssocID="{E32CD600-7CC0-4EA7-A310-5E14C870A11F}" presName="thickLine" presStyleLbl="alignNode1" presStyleIdx="2" presStyleCnt="3"/>
      <dgm:spPr/>
    </dgm:pt>
    <dgm:pt modelId="{AEC30378-658C-4526-BCDF-A8EB27D70D08}" type="pres">
      <dgm:prSet presAssocID="{E32CD600-7CC0-4EA7-A310-5E14C870A11F}" presName="horz1" presStyleCnt="0"/>
      <dgm:spPr/>
    </dgm:pt>
    <dgm:pt modelId="{7A8A8C12-BBCE-45B8-8755-7D91C0445B6A}" type="pres">
      <dgm:prSet presAssocID="{E32CD600-7CC0-4EA7-A310-5E14C870A11F}" presName="tx1" presStyleLbl="revTx" presStyleIdx="2" presStyleCnt="3"/>
      <dgm:spPr/>
    </dgm:pt>
    <dgm:pt modelId="{C6CAE60C-8772-46D3-A94F-BF186039F25B}" type="pres">
      <dgm:prSet presAssocID="{E32CD600-7CC0-4EA7-A310-5E14C870A11F}" presName="vert1" presStyleCnt="0"/>
      <dgm:spPr/>
    </dgm:pt>
  </dgm:ptLst>
  <dgm:cxnLst>
    <dgm:cxn modelId="{AA5F7145-B0E3-4D14-A38E-9CF9617994B4}" type="presOf" srcId="{E32CD600-7CC0-4EA7-A310-5E14C870A11F}" destId="{7A8A8C12-BBCE-45B8-8755-7D91C0445B6A}" srcOrd="0" destOrd="0" presId="urn:microsoft.com/office/officeart/2008/layout/LinedList"/>
    <dgm:cxn modelId="{28E8CD49-240F-4F54-A62D-87D6BCFEF7E2}" srcId="{6122D609-8FC8-44FD-A540-8FE22A131B42}" destId="{FC10B172-54D5-4D3A-B6C6-71DF8976AD6E}" srcOrd="0" destOrd="0" parTransId="{8534B476-D6B8-4A67-A000-D1FE572426DE}" sibTransId="{8D487249-62F6-4404-B263-972CEEFD5AA0}"/>
    <dgm:cxn modelId="{2D9C1A6D-53A1-4CF6-9C07-3744F0DDB6A6}" type="presOf" srcId="{6122D609-8FC8-44FD-A540-8FE22A131B42}" destId="{D8CA74DA-08FD-4A43-BCC2-F0B43026730A}" srcOrd="0" destOrd="0" presId="urn:microsoft.com/office/officeart/2008/layout/LinedList"/>
    <dgm:cxn modelId="{29938497-DF25-43CD-A2A0-AC5ADAB47C5F}" srcId="{6122D609-8FC8-44FD-A540-8FE22A131B42}" destId="{AECA109D-F5DC-4CA1-B823-92CF49C11006}" srcOrd="1" destOrd="0" parTransId="{E11CE8B4-A5AF-45F3-A3FE-34C6D932743F}" sibTransId="{F6B372E1-E90B-4362-830D-D111180942EE}"/>
    <dgm:cxn modelId="{431EC1AE-CCD2-45A9-82A0-EE9187E0C7C4}" type="presOf" srcId="{FC10B172-54D5-4D3A-B6C6-71DF8976AD6E}" destId="{4C748A4D-23F8-4A6F-BA25-FE5F8CEA5A54}" srcOrd="0" destOrd="0" presId="urn:microsoft.com/office/officeart/2008/layout/LinedList"/>
    <dgm:cxn modelId="{EB440DBA-A1F7-4F58-813D-B04BBEF56CEF}" type="presOf" srcId="{AECA109D-F5DC-4CA1-B823-92CF49C11006}" destId="{E93EBBCF-C120-40FA-A586-C86D4CC9A7BB}" srcOrd="0" destOrd="0" presId="urn:microsoft.com/office/officeart/2008/layout/LinedList"/>
    <dgm:cxn modelId="{C39985E1-8D3C-4AF7-9F05-CCE901382A25}" srcId="{6122D609-8FC8-44FD-A540-8FE22A131B42}" destId="{E32CD600-7CC0-4EA7-A310-5E14C870A11F}" srcOrd="2" destOrd="0" parTransId="{45B036D7-B07B-49DA-BB4A-19E18A9308EE}" sibTransId="{DF40AC34-D4E3-4FF4-B571-8C4BDF264E51}"/>
    <dgm:cxn modelId="{515895AC-5FE0-4CB1-ABCA-05C2AA6B0039}" type="presParOf" srcId="{D8CA74DA-08FD-4A43-BCC2-F0B43026730A}" destId="{0C1452D4-3ABF-469B-A251-A76223A8E000}" srcOrd="0" destOrd="0" presId="urn:microsoft.com/office/officeart/2008/layout/LinedList"/>
    <dgm:cxn modelId="{B3C9C80E-3693-4C18-8777-A0CF7330FA8E}" type="presParOf" srcId="{D8CA74DA-08FD-4A43-BCC2-F0B43026730A}" destId="{5D43F215-5736-4B61-AF71-CB2B660ED4E0}" srcOrd="1" destOrd="0" presId="urn:microsoft.com/office/officeart/2008/layout/LinedList"/>
    <dgm:cxn modelId="{72D11FAE-1112-4507-9934-600402A1D9F3}" type="presParOf" srcId="{5D43F215-5736-4B61-AF71-CB2B660ED4E0}" destId="{4C748A4D-23F8-4A6F-BA25-FE5F8CEA5A54}" srcOrd="0" destOrd="0" presId="urn:microsoft.com/office/officeart/2008/layout/LinedList"/>
    <dgm:cxn modelId="{3BA9CAE2-35F9-4F4D-82DE-7C5DE49783C6}" type="presParOf" srcId="{5D43F215-5736-4B61-AF71-CB2B660ED4E0}" destId="{9AAE45A6-127D-49EF-BF9B-7F394A3ECFF5}" srcOrd="1" destOrd="0" presId="urn:microsoft.com/office/officeart/2008/layout/LinedList"/>
    <dgm:cxn modelId="{6F086EF3-4848-4E21-A9DE-A329EA06455E}" type="presParOf" srcId="{D8CA74DA-08FD-4A43-BCC2-F0B43026730A}" destId="{20451189-2CFF-41C7-9097-F2B295826923}" srcOrd="2" destOrd="0" presId="urn:microsoft.com/office/officeart/2008/layout/LinedList"/>
    <dgm:cxn modelId="{327AEF91-4AEB-43EE-9E02-6E6A29432016}" type="presParOf" srcId="{D8CA74DA-08FD-4A43-BCC2-F0B43026730A}" destId="{D101A94F-0BBB-48D3-9E4A-5F33E29129A6}" srcOrd="3" destOrd="0" presId="urn:microsoft.com/office/officeart/2008/layout/LinedList"/>
    <dgm:cxn modelId="{86336E09-71D5-4D5F-836D-BDEB56C795A4}" type="presParOf" srcId="{D101A94F-0BBB-48D3-9E4A-5F33E29129A6}" destId="{E93EBBCF-C120-40FA-A586-C86D4CC9A7BB}" srcOrd="0" destOrd="0" presId="urn:microsoft.com/office/officeart/2008/layout/LinedList"/>
    <dgm:cxn modelId="{E6FE4DC3-8775-4987-97E8-595C3DFB1826}" type="presParOf" srcId="{D101A94F-0BBB-48D3-9E4A-5F33E29129A6}" destId="{44435405-D989-4B78-8608-77F3B27B0D65}" srcOrd="1" destOrd="0" presId="urn:microsoft.com/office/officeart/2008/layout/LinedList"/>
    <dgm:cxn modelId="{5BEBA833-CAAC-4295-A5F4-7540C70AC7B1}" type="presParOf" srcId="{D8CA74DA-08FD-4A43-BCC2-F0B43026730A}" destId="{BEFAD608-0541-42ED-B7EB-4D71F52C97EA}" srcOrd="4" destOrd="0" presId="urn:microsoft.com/office/officeart/2008/layout/LinedList"/>
    <dgm:cxn modelId="{B3D81EED-D0D8-402F-BACE-F9395AB7111B}" type="presParOf" srcId="{D8CA74DA-08FD-4A43-BCC2-F0B43026730A}" destId="{AEC30378-658C-4526-BCDF-A8EB27D70D08}" srcOrd="5" destOrd="0" presId="urn:microsoft.com/office/officeart/2008/layout/LinedList"/>
    <dgm:cxn modelId="{7400248C-1B5F-4173-8C2D-69CF260C27EF}" type="presParOf" srcId="{AEC30378-658C-4526-BCDF-A8EB27D70D08}" destId="{7A8A8C12-BBCE-45B8-8755-7D91C0445B6A}" srcOrd="0" destOrd="0" presId="urn:microsoft.com/office/officeart/2008/layout/LinedList"/>
    <dgm:cxn modelId="{B5B603B0-BC8A-4E94-8411-4AEF3FE52587}" type="presParOf" srcId="{AEC30378-658C-4526-BCDF-A8EB27D70D08}" destId="{C6CAE60C-8772-46D3-A94F-BF186039F2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AF6EC5-252C-439E-B945-93CB66D43B3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D29F5473-88DD-4F76-8AAC-D8D509D46324}">
      <dgm:prSet/>
      <dgm:spPr/>
      <dgm:t>
        <a:bodyPr/>
        <a:lstStyle/>
        <a:p>
          <a:r>
            <a:rPr lang="ru-RU"/>
            <a:t>Сельское хозяйство и животноводство (пашенное земледелие, подсечно-огневое)</a:t>
          </a:r>
          <a:r>
            <a:rPr lang="en-US"/>
            <a:t>;</a:t>
          </a:r>
        </a:p>
      </dgm:t>
    </dgm:pt>
    <dgm:pt modelId="{C36D5E4A-3BB1-4407-9BAF-F2265C268EE0}" type="parTrans" cxnId="{860536AA-9E32-4DBD-9442-0A8080547730}">
      <dgm:prSet/>
      <dgm:spPr/>
      <dgm:t>
        <a:bodyPr/>
        <a:lstStyle/>
        <a:p>
          <a:endParaRPr lang="en-US"/>
        </a:p>
      </dgm:t>
    </dgm:pt>
    <dgm:pt modelId="{13E3414A-2D06-440C-A249-89988BFFFB52}" type="sibTrans" cxnId="{860536AA-9E32-4DBD-9442-0A8080547730}">
      <dgm:prSet/>
      <dgm:spPr/>
      <dgm:t>
        <a:bodyPr/>
        <a:lstStyle/>
        <a:p>
          <a:endParaRPr lang="en-US"/>
        </a:p>
      </dgm:t>
    </dgm:pt>
    <dgm:pt modelId="{553F6AD3-698A-4E3A-A5E7-F606E674316A}">
      <dgm:prSet/>
      <dgm:spPr/>
      <dgm:t>
        <a:bodyPr/>
        <a:lstStyle/>
        <a:p>
          <a:r>
            <a:rPr lang="be-BY"/>
            <a:t>Ремесло (изготовление орудий труда, посуды, украшений, ткачество)</a:t>
          </a:r>
          <a:r>
            <a:rPr lang="en-US"/>
            <a:t>;</a:t>
          </a:r>
        </a:p>
      </dgm:t>
    </dgm:pt>
    <dgm:pt modelId="{FC763FA4-8D7D-4663-95DF-E22242803014}" type="parTrans" cxnId="{9A8D470C-AF59-46FC-A7AB-64910A35797B}">
      <dgm:prSet/>
      <dgm:spPr/>
      <dgm:t>
        <a:bodyPr/>
        <a:lstStyle/>
        <a:p>
          <a:endParaRPr lang="en-US"/>
        </a:p>
      </dgm:t>
    </dgm:pt>
    <dgm:pt modelId="{D573FDBC-300E-44DE-BAE7-702F252467C6}" type="sibTrans" cxnId="{9A8D470C-AF59-46FC-A7AB-64910A35797B}">
      <dgm:prSet/>
      <dgm:spPr/>
      <dgm:t>
        <a:bodyPr/>
        <a:lstStyle/>
        <a:p>
          <a:endParaRPr lang="en-US"/>
        </a:p>
      </dgm:t>
    </dgm:pt>
    <dgm:pt modelId="{58E3A692-44F4-4557-827E-A95EA5D0D907}">
      <dgm:prSet/>
      <dgm:spPr/>
      <dgm:t>
        <a:bodyPr/>
        <a:lstStyle/>
        <a:p>
          <a:r>
            <a:rPr lang="be-BY"/>
            <a:t>Выплавка железа </a:t>
          </a:r>
          <a:r>
            <a:rPr lang="ru-RU"/>
            <a:t>и кузнечное дело</a:t>
          </a:r>
          <a:endParaRPr lang="en-US"/>
        </a:p>
      </dgm:t>
    </dgm:pt>
    <dgm:pt modelId="{9CB820C0-0372-4049-A84E-C2FB22F1C507}" type="parTrans" cxnId="{404515E7-3A8A-4F88-BC4E-806212271406}">
      <dgm:prSet/>
      <dgm:spPr/>
      <dgm:t>
        <a:bodyPr/>
        <a:lstStyle/>
        <a:p>
          <a:endParaRPr lang="en-US"/>
        </a:p>
      </dgm:t>
    </dgm:pt>
    <dgm:pt modelId="{A1DD8FDF-B0A3-46B1-9E29-EDD6E85A1FC4}" type="sibTrans" cxnId="{404515E7-3A8A-4F88-BC4E-806212271406}">
      <dgm:prSet/>
      <dgm:spPr/>
      <dgm:t>
        <a:bodyPr/>
        <a:lstStyle/>
        <a:p>
          <a:endParaRPr lang="en-US"/>
        </a:p>
      </dgm:t>
    </dgm:pt>
    <dgm:pt modelId="{A0109B40-D1D2-4226-A11B-799A18B23EFC}">
      <dgm:prSet/>
      <dgm:spPr/>
      <dgm:t>
        <a:bodyPr/>
        <a:lstStyle/>
        <a:p>
          <a:r>
            <a:rPr lang="ru-RU"/>
            <a:t>Производство глиняной посуды, рыболовство и бортничество </a:t>
          </a:r>
          <a:endParaRPr lang="en-US"/>
        </a:p>
      </dgm:t>
    </dgm:pt>
    <dgm:pt modelId="{43E03BF7-D6AF-435D-AF5C-B16A13EE0489}" type="parTrans" cxnId="{6AA9DF9D-EB67-4167-9E6F-26DB4D22F2D2}">
      <dgm:prSet/>
      <dgm:spPr/>
      <dgm:t>
        <a:bodyPr/>
        <a:lstStyle/>
        <a:p>
          <a:endParaRPr lang="en-US"/>
        </a:p>
      </dgm:t>
    </dgm:pt>
    <dgm:pt modelId="{05D76728-BDDE-4F37-89D8-18B8339E8D50}" type="sibTrans" cxnId="{6AA9DF9D-EB67-4167-9E6F-26DB4D22F2D2}">
      <dgm:prSet/>
      <dgm:spPr/>
      <dgm:t>
        <a:bodyPr/>
        <a:lstStyle/>
        <a:p>
          <a:endParaRPr lang="en-US"/>
        </a:p>
      </dgm:t>
    </dgm:pt>
    <dgm:pt modelId="{D4CD59B1-11D6-4FC8-89CD-A6BF113B198B}" type="pres">
      <dgm:prSet presAssocID="{58AF6EC5-252C-439E-B945-93CB66D43B36}" presName="root" presStyleCnt="0">
        <dgm:presLayoutVars>
          <dgm:dir/>
          <dgm:resizeHandles val="exact"/>
        </dgm:presLayoutVars>
      </dgm:prSet>
      <dgm:spPr/>
    </dgm:pt>
    <dgm:pt modelId="{5C4E5413-AF48-4028-946C-FFB90E6BF12D}" type="pres">
      <dgm:prSet presAssocID="{D29F5473-88DD-4F76-8AAC-D8D509D46324}" presName="compNode" presStyleCnt="0"/>
      <dgm:spPr/>
    </dgm:pt>
    <dgm:pt modelId="{9D213C10-6E58-452A-A1F3-504D44438E63}" type="pres">
      <dgm:prSet presAssocID="{D29F5473-88DD-4F76-8AAC-D8D509D46324}" presName="bgRect" presStyleLbl="bgShp" presStyleIdx="0" presStyleCnt="4"/>
      <dgm:spPr/>
    </dgm:pt>
    <dgm:pt modelId="{10AC2F7E-1A04-4059-BC2A-98B3E501D992}" type="pres">
      <dgm:prSet presAssocID="{D29F5473-88DD-4F76-8AAC-D8D509D4632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rm scene"/>
        </a:ext>
      </dgm:extLst>
    </dgm:pt>
    <dgm:pt modelId="{764C7D0C-9CAA-49FC-9CE2-17BF1E79AEAA}" type="pres">
      <dgm:prSet presAssocID="{D29F5473-88DD-4F76-8AAC-D8D509D46324}" presName="spaceRect" presStyleCnt="0"/>
      <dgm:spPr/>
    </dgm:pt>
    <dgm:pt modelId="{C39D58FE-6518-40C5-8C24-1F7E825BA0BE}" type="pres">
      <dgm:prSet presAssocID="{D29F5473-88DD-4F76-8AAC-D8D509D46324}" presName="parTx" presStyleLbl="revTx" presStyleIdx="0" presStyleCnt="4">
        <dgm:presLayoutVars>
          <dgm:chMax val="0"/>
          <dgm:chPref val="0"/>
        </dgm:presLayoutVars>
      </dgm:prSet>
      <dgm:spPr/>
    </dgm:pt>
    <dgm:pt modelId="{5C8907B5-3612-4361-A4E9-C6C25720FBAE}" type="pres">
      <dgm:prSet presAssocID="{13E3414A-2D06-440C-A249-89988BFFFB52}" presName="sibTrans" presStyleCnt="0"/>
      <dgm:spPr/>
    </dgm:pt>
    <dgm:pt modelId="{41C3546A-B190-42AF-B7B5-06B10AA68ADF}" type="pres">
      <dgm:prSet presAssocID="{553F6AD3-698A-4E3A-A5E7-F606E674316A}" presName="compNode" presStyleCnt="0"/>
      <dgm:spPr/>
    </dgm:pt>
    <dgm:pt modelId="{819D755F-2196-4EEA-B305-B5BB833241D0}" type="pres">
      <dgm:prSet presAssocID="{553F6AD3-698A-4E3A-A5E7-F606E674316A}" presName="bgRect" presStyleLbl="bgShp" presStyleIdx="1" presStyleCnt="4"/>
      <dgm:spPr/>
    </dgm:pt>
    <dgm:pt modelId="{BB65985A-0A0F-4845-A94E-22110959B0D6}" type="pres">
      <dgm:prSet presAssocID="{553F6AD3-698A-4E3A-A5E7-F606E674316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B7850ADB-57B7-42FB-B796-BB6FF40E4060}" type="pres">
      <dgm:prSet presAssocID="{553F6AD3-698A-4E3A-A5E7-F606E674316A}" presName="spaceRect" presStyleCnt="0"/>
      <dgm:spPr/>
    </dgm:pt>
    <dgm:pt modelId="{781FA5AF-BDBB-4FEA-9279-018E47282097}" type="pres">
      <dgm:prSet presAssocID="{553F6AD3-698A-4E3A-A5E7-F606E674316A}" presName="parTx" presStyleLbl="revTx" presStyleIdx="1" presStyleCnt="4">
        <dgm:presLayoutVars>
          <dgm:chMax val="0"/>
          <dgm:chPref val="0"/>
        </dgm:presLayoutVars>
      </dgm:prSet>
      <dgm:spPr/>
    </dgm:pt>
    <dgm:pt modelId="{233B55B5-6D32-4800-86CB-0C3F487D4B94}" type="pres">
      <dgm:prSet presAssocID="{D573FDBC-300E-44DE-BAE7-702F252467C6}" presName="sibTrans" presStyleCnt="0"/>
      <dgm:spPr/>
    </dgm:pt>
    <dgm:pt modelId="{2381B54F-A797-4639-8379-4A5918DC4134}" type="pres">
      <dgm:prSet presAssocID="{58E3A692-44F4-4557-827E-A95EA5D0D907}" presName="compNode" presStyleCnt="0"/>
      <dgm:spPr/>
    </dgm:pt>
    <dgm:pt modelId="{8884B254-C593-4DCD-B550-90008978B769}" type="pres">
      <dgm:prSet presAssocID="{58E3A692-44F4-4557-827E-A95EA5D0D907}" presName="bgRect" presStyleLbl="bgShp" presStyleIdx="2" presStyleCnt="4"/>
      <dgm:spPr/>
    </dgm:pt>
    <dgm:pt modelId="{8C5A0C33-6BE6-4E70-85D8-7228EC9853CD}" type="pres">
      <dgm:prSet presAssocID="{58E3A692-44F4-4557-827E-A95EA5D0D90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e Arrow: Straight"/>
        </a:ext>
      </dgm:extLst>
    </dgm:pt>
    <dgm:pt modelId="{0CE8B6A7-0EB6-400A-A911-A619F3A5E1CB}" type="pres">
      <dgm:prSet presAssocID="{58E3A692-44F4-4557-827E-A95EA5D0D907}" presName="spaceRect" presStyleCnt="0"/>
      <dgm:spPr/>
    </dgm:pt>
    <dgm:pt modelId="{51752054-9E15-42D2-BDD3-FBCFFF35A8CE}" type="pres">
      <dgm:prSet presAssocID="{58E3A692-44F4-4557-827E-A95EA5D0D907}" presName="parTx" presStyleLbl="revTx" presStyleIdx="2" presStyleCnt="4">
        <dgm:presLayoutVars>
          <dgm:chMax val="0"/>
          <dgm:chPref val="0"/>
        </dgm:presLayoutVars>
      </dgm:prSet>
      <dgm:spPr/>
    </dgm:pt>
    <dgm:pt modelId="{E617D0E8-53EE-451A-B68D-6631FA10F971}" type="pres">
      <dgm:prSet presAssocID="{A1DD8FDF-B0A3-46B1-9E29-EDD6E85A1FC4}" presName="sibTrans" presStyleCnt="0"/>
      <dgm:spPr/>
    </dgm:pt>
    <dgm:pt modelId="{40605B63-6036-4C36-A765-3C9FB1DED461}" type="pres">
      <dgm:prSet presAssocID="{A0109B40-D1D2-4226-A11B-799A18B23EFC}" presName="compNode" presStyleCnt="0"/>
      <dgm:spPr/>
    </dgm:pt>
    <dgm:pt modelId="{E68C183D-FD06-448E-AB85-8FDBE1E18FB1}" type="pres">
      <dgm:prSet presAssocID="{A0109B40-D1D2-4226-A11B-799A18B23EFC}" presName="bgRect" presStyleLbl="bgShp" presStyleIdx="3" presStyleCnt="4"/>
      <dgm:spPr/>
    </dgm:pt>
    <dgm:pt modelId="{612CBE6C-D041-4514-8E78-D666593F9574}" type="pres">
      <dgm:prSet presAssocID="{A0109B40-D1D2-4226-A11B-799A18B23EF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Рыбалка"/>
        </a:ext>
      </dgm:extLst>
    </dgm:pt>
    <dgm:pt modelId="{8C8271CB-38A1-486D-9257-283AD185B55A}" type="pres">
      <dgm:prSet presAssocID="{A0109B40-D1D2-4226-A11B-799A18B23EFC}" presName="spaceRect" presStyleCnt="0"/>
      <dgm:spPr/>
    </dgm:pt>
    <dgm:pt modelId="{A874216C-2538-4B14-88D3-ACAA662E3675}" type="pres">
      <dgm:prSet presAssocID="{A0109B40-D1D2-4226-A11B-799A18B23EF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5C91507-628A-4E65-BFFA-5F387F054468}" type="presOf" srcId="{58E3A692-44F4-4557-827E-A95EA5D0D907}" destId="{51752054-9E15-42D2-BDD3-FBCFFF35A8CE}" srcOrd="0" destOrd="0" presId="urn:microsoft.com/office/officeart/2018/2/layout/IconVerticalSolidList"/>
    <dgm:cxn modelId="{9A8D470C-AF59-46FC-A7AB-64910A35797B}" srcId="{58AF6EC5-252C-439E-B945-93CB66D43B36}" destId="{553F6AD3-698A-4E3A-A5E7-F606E674316A}" srcOrd="1" destOrd="0" parTransId="{FC763FA4-8D7D-4663-95DF-E22242803014}" sibTransId="{D573FDBC-300E-44DE-BAE7-702F252467C6}"/>
    <dgm:cxn modelId="{22CB3B0E-B1AD-4456-8899-8920C4941CBB}" type="presOf" srcId="{D29F5473-88DD-4F76-8AAC-D8D509D46324}" destId="{C39D58FE-6518-40C5-8C24-1F7E825BA0BE}" srcOrd="0" destOrd="0" presId="urn:microsoft.com/office/officeart/2018/2/layout/IconVerticalSolidList"/>
    <dgm:cxn modelId="{1750B373-6730-4067-B491-0DA0367240C2}" type="presOf" srcId="{A0109B40-D1D2-4226-A11B-799A18B23EFC}" destId="{A874216C-2538-4B14-88D3-ACAA662E3675}" srcOrd="0" destOrd="0" presId="urn:microsoft.com/office/officeart/2018/2/layout/IconVerticalSolidList"/>
    <dgm:cxn modelId="{6AA9DF9D-EB67-4167-9E6F-26DB4D22F2D2}" srcId="{58AF6EC5-252C-439E-B945-93CB66D43B36}" destId="{A0109B40-D1D2-4226-A11B-799A18B23EFC}" srcOrd="3" destOrd="0" parTransId="{43E03BF7-D6AF-435D-AF5C-B16A13EE0489}" sibTransId="{05D76728-BDDE-4F37-89D8-18B8339E8D50}"/>
    <dgm:cxn modelId="{73534DA5-DB28-477A-91FD-5DECB651546B}" type="presOf" srcId="{58AF6EC5-252C-439E-B945-93CB66D43B36}" destId="{D4CD59B1-11D6-4FC8-89CD-A6BF113B198B}" srcOrd="0" destOrd="0" presId="urn:microsoft.com/office/officeart/2018/2/layout/IconVerticalSolidList"/>
    <dgm:cxn modelId="{860536AA-9E32-4DBD-9442-0A8080547730}" srcId="{58AF6EC5-252C-439E-B945-93CB66D43B36}" destId="{D29F5473-88DD-4F76-8AAC-D8D509D46324}" srcOrd="0" destOrd="0" parTransId="{C36D5E4A-3BB1-4407-9BAF-F2265C268EE0}" sibTransId="{13E3414A-2D06-440C-A249-89988BFFFB52}"/>
    <dgm:cxn modelId="{68B75DD3-08E4-4F03-BBB2-70C0BDC1F360}" type="presOf" srcId="{553F6AD3-698A-4E3A-A5E7-F606E674316A}" destId="{781FA5AF-BDBB-4FEA-9279-018E47282097}" srcOrd="0" destOrd="0" presId="urn:microsoft.com/office/officeart/2018/2/layout/IconVerticalSolidList"/>
    <dgm:cxn modelId="{404515E7-3A8A-4F88-BC4E-806212271406}" srcId="{58AF6EC5-252C-439E-B945-93CB66D43B36}" destId="{58E3A692-44F4-4557-827E-A95EA5D0D907}" srcOrd="2" destOrd="0" parTransId="{9CB820C0-0372-4049-A84E-C2FB22F1C507}" sibTransId="{A1DD8FDF-B0A3-46B1-9E29-EDD6E85A1FC4}"/>
    <dgm:cxn modelId="{797CFA2F-B293-4A73-9C94-1968EE154E05}" type="presParOf" srcId="{D4CD59B1-11D6-4FC8-89CD-A6BF113B198B}" destId="{5C4E5413-AF48-4028-946C-FFB90E6BF12D}" srcOrd="0" destOrd="0" presId="urn:microsoft.com/office/officeart/2018/2/layout/IconVerticalSolidList"/>
    <dgm:cxn modelId="{2BDC1FA8-F47E-432B-A69C-3FC1CA659D70}" type="presParOf" srcId="{5C4E5413-AF48-4028-946C-FFB90E6BF12D}" destId="{9D213C10-6E58-452A-A1F3-504D44438E63}" srcOrd="0" destOrd="0" presId="urn:microsoft.com/office/officeart/2018/2/layout/IconVerticalSolidList"/>
    <dgm:cxn modelId="{129DB3A7-3AF1-48EF-A248-CEE914FCDA33}" type="presParOf" srcId="{5C4E5413-AF48-4028-946C-FFB90E6BF12D}" destId="{10AC2F7E-1A04-4059-BC2A-98B3E501D992}" srcOrd="1" destOrd="0" presId="urn:microsoft.com/office/officeart/2018/2/layout/IconVerticalSolidList"/>
    <dgm:cxn modelId="{5B732519-0B0A-4201-8E52-E48203682664}" type="presParOf" srcId="{5C4E5413-AF48-4028-946C-FFB90E6BF12D}" destId="{764C7D0C-9CAA-49FC-9CE2-17BF1E79AEAA}" srcOrd="2" destOrd="0" presId="urn:microsoft.com/office/officeart/2018/2/layout/IconVerticalSolidList"/>
    <dgm:cxn modelId="{ADE5834F-4B85-46F0-AF95-82E2262B7951}" type="presParOf" srcId="{5C4E5413-AF48-4028-946C-FFB90E6BF12D}" destId="{C39D58FE-6518-40C5-8C24-1F7E825BA0BE}" srcOrd="3" destOrd="0" presId="urn:microsoft.com/office/officeart/2018/2/layout/IconVerticalSolidList"/>
    <dgm:cxn modelId="{717E9764-8DAC-40CD-B7C0-BD9A03C7C0C9}" type="presParOf" srcId="{D4CD59B1-11D6-4FC8-89CD-A6BF113B198B}" destId="{5C8907B5-3612-4361-A4E9-C6C25720FBAE}" srcOrd="1" destOrd="0" presId="urn:microsoft.com/office/officeart/2018/2/layout/IconVerticalSolidList"/>
    <dgm:cxn modelId="{5D265A04-7FA3-42DE-8B5A-16BE5DC60D1E}" type="presParOf" srcId="{D4CD59B1-11D6-4FC8-89CD-A6BF113B198B}" destId="{41C3546A-B190-42AF-B7B5-06B10AA68ADF}" srcOrd="2" destOrd="0" presId="urn:microsoft.com/office/officeart/2018/2/layout/IconVerticalSolidList"/>
    <dgm:cxn modelId="{80E4BC07-4817-4110-897C-5B1F8825C747}" type="presParOf" srcId="{41C3546A-B190-42AF-B7B5-06B10AA68ADF}" destId="{819D755F-2196-4EEA-B305-B5BB833241D0}" srcOrd="0" destOrd="0" presId="urn:microsoft.com/office/officeart/2018/2/layout/IconVerticalSolidList"/>
    <dgm:cxn modelId="{035F0850-44D7-424D-A615-1B72FB5BE6D6}" type="presParOf" srcId="{41C3546A-B190-42AF-B7B5-06B10AA68ADF}" destId="{BB65985A-0A0F-4845-A94E-22110959B0D6}" srcOrd="1" destOrd="0" presId="urn:microsoft.com/office/officeart/2018/2/layout/IconVerticalSolidList"/>
    <dgm:cxn modelId="{CA4ABE6C-545F-498A-A50C-5431A3BDF9C8}" type="presParOf" srcId="{41C3546A-B190-42AF-B7B5-06B10AA68ADF}" destId="{B7850ADB-57B7-42FB-B796-BB6FF40E4060}" srcOrd="2" destOrd="0" presId="urn:microsoft.com/office/officeart/2018/2/layout/IconVerticalSolidList"/>
    <dgm:cxn modelId="{8B9D686D-EE68-47C8-82C2-EC3FFA63B9D6}" type="presParOf" srcId="{41C3546A-B190-42AF-B7B5-06B10AA68ADF}" destId="{781FA5AF-BDBB-4FEA-9279-018E47282097}" srcOrd="3" destOrd="0" presId="urn:microsoft.com/office/officeart/2018/2/layout/IconVerticalSolidList"/>
    <dgm:cxn modelId="{1D2C4DB9-0A55-4D84-A4AE-53CD5D6FE8BC}" type="presParOf" srcId="{D4CD59B1-11D6-4FC8-89CD-A6BF113B198B}" destId="{233B55B5-6D32-4800-86CB-0C3F487D4B94}" srcOrd="3" destOrd="0" presId="urn:microsoft.com/office/officeart/2018/2/layout/IconVerticalSolidList"/>
    <dgm:cxn modelId="{ECF4DF87-3222-4E5C-AA59-3903D2192AEF}" type="presParOf" srcId="{D4CD59B1-11D6-4FC8-89CD-A6BF113B198B}" destId="{2381B54F-A797-4639-8379-4A5918DC4134}" srcOrd="4" destOrd="0" presId="urn:microsoft.com/office/officeart/2018/2/layout/IconVerticalSolidList"/>
    <dgm:cxn modelId="{24903EBE-25D1-42FF-8DA1-BD9D21EEBB07}" type="presParOf" srcId="{2381B54F-A797-4639-8379-4A5918DC4134}" destId="{8884B254-C593-4DCD-B550-90008978B769}" srcOrd="0" destOrd="0" presId="urn:microsoft.com/office/officeart/2018/2/layout/IconVerticalSolidList"/>
    <dgm:cxn modelId="{0CDE7F20-9C62-454C-AC26-67B549DDACDD}" type="presParOf" srcId="{2381B54F-A797-4639-8379-4A5918DC4134}" destId="{8C5A0C33-6BE6-4E70-85D8-7228EC9853CD}" srcOrd="1" destOrd="0" presId="urn:microsoft.com/office/officeart/2018/2/layout/IconVerticalSolidList"/>
    <dgm:cxn modelId="{E9DAE3B8-1F24-4604-9E77-1DA5730BEA4F}" type="presParOf" srcId="{2381B54F-A797-4639-8379-4A5918DC4134}" destId="{0CE8B6A7-0EB6-400A-A911-A619F3A5E1CB}" srcOrd="2" destOrd="0" presId="urn:microsoft.com/office/officeart/2018/2/layout/IconVerticalSolidList"/>
    <dgm:cxn modelId="{6F0EC652-2493-4E21-84E7-26AA9BA3C5E9}" type="presParOf" srcId="{2381B54F-A797-4639-8379-4A5918DC4134}" destId="{51752054-9E15-42D2-BDD3-FBCFFF35A8CE}" srcOrd="3" destOrd="0" presId="urn:microsoft.com/office/officeart/2018/2/layout/IconVerticalSolidList"/>
    <dgm:cxn modelId="{740B9CA6-EFEC-45E5-A85C-CB8FEBEB5FB0}" type="presParOf" srcId="{D4CD59B1-11D6-4FC8-89CD-A6BF113B198B}" destId="{E617D0E8-53EE-451A-B68D-6631FA10F971}" srcOrd="5" destOrd="0" presId="urn:microsoft.com/office/officeart/2018/2/layout/IconVerticalSolidList"/>
    <dgm:cxn modelId="{CEC71923-C091-4C1D-AF2D-AECEDD1CA57A}" type="presParOf" srcId="{D4CD59B1-11D6-4FC8-89CD-A6BF113B198B}" destId="{40605B63-6036-4C36-A765-3C9FB1DED461}" srcOrd="6" destOrd="0" presId="urn:microsoft.com/office/officeart/2018/2/layout/IconVerticalSolidList"/>
    <dgm:cxn modelId="{ED612893-BB8A-401C-A8ED-30976A63B54E}" type="presParOf" srcId="{40605B63-6036-4C36-A765-3C9FB1DED461}" destId="{E68C183D-FD06-448E-AB85-8FDBE1E18FB1}" srcOrd="0" destOrd="0" presId="urn:microsoft.com/office/officeart/2018/2/layout/IconVerticalSolidList"/>
    <dgm:cxn modelId="{3577A12A-4006-4A96-9746-46F456873DC1}" type="presParOf" srcId="{40605B63-6036-4C36-A765-3C9FB1DED461}" destId="{612CBE6C-D041-4514-8E78-D666593F9574}" srcOrd="1" destOrd="0" presId="urn:microsoft.com/office/officeart/2018/2/layout/IconVerticalSolidList"/>
    <dgm:cxn modelId="{EC21475B-B2FA-4BD5-89F1-32CF4A0D6A5B}" type="presParOf" srcId="{40605B63-6036-4C36-A765-3C9FB1DED461}" destId="{8C8271CB-38A1-486D-9257-283AD185B55A}" srcOrd="2" destOrd="0" presId="urn:microsoft.com/office/officeart/2018/2/layout/IconVerticalSolidList"/>
    <dgm:cxn modelId="{10791A96-408C-490B-9992-AB6CFE4627E5}" type="presParOf" srcId="{40605B63-6036-4C36-A765-3C9FB1DED461}" destId="{A874216C-2538-4B14-88D3-ACAA662E367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AE76A-2128-4CA3-8DCE-25B08D58DA89}">
      <dsp:nvSpPr>
        <dsp:cNvPr id="0" name=""/>
        <dsp:cNvSpPr/>
      </dsp:nvSpPr>
      <dsp:spPr>
        <a:xfrm>
          <a:off x="0" y="68183"/>
          <a:ext cx="626364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Вече состояло из взрослых мужчин</a:t>
          </a:r>
          <a:endParaRPr lang="en-US" sz="3200" kern="1200"/>
        </a:p>
      </dsp:txBody>
      <dsp:txXfrm>
        <a:off x="62141" y="130324"/>
        <a:ext cx="6139358" cy="1148678"/>
      </dsp:txXfrm>
    </dsp:sp>
    <dsp:sp modelId="{10BFE224-0AB9-477D-BA95-349424B01C85}">
      <dsp:nvSpPr>
        <dsp:cNvPr id="0" name=""/>
        <dsp:cNvSpPr/>
      </dsp:nvSpPr>
      <dsp:spPr>
        <a:xfrm>
          <a:off x="0" y="1433303"/>
          <a:ext cx="6263640" cy="127296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Вече решало наиболее важные вопросы</a:t>
          </a:r>
          <a:r>
            <a:rPr lang="en-US" sz="3200" kern="1200"/>
            <a:t>:</a:t>
          </a:r>
          <a:r>
            <a:rPr lang="ru-RU" sz="3200" kern="1200"/>
            <a:t> войны и мира</a:t>
          </a:r>
          <a:endParaRPr lang="en-US" sz="3200" kern="1200"/>
        </a:p>
      </dsp:txBody>
      <dsp:txXfrm>
        <a:off x="62141" y="1495444"/>
        <a:ext cx="6139358" cy="1148678"/>
      </dsp:txXfrm>
    </dsp:sp>
    <dsp:sp modelId="{2D7E3F0A-B719-4A0C-B48A-47B832EFCC3A}">
      <dsp:nvSpPr>
        <dsp:cNvPr id="0" name=""/>
        <dsp:cNvSpPr/>
      </dsp:nvSpPr>
      <dsp:spPr>
        <a:xfrm>
          <a:off x="0" y="2798423"/>
          <a:ext cx="6263640" cy="127296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Избирали князя </a:t>
          </a:r>
          <a:endParaRPr lang="en-US" sz="3200" kern="1200"/>
        </a:p>
      </dsp:txBody>
      <dsp:txXfrm>
        <a:off x="62141" y="2860564"/>
        <a:ext cx="6139358" cy="1148678"/>
      </dsp:txXfrm>
    </dsp:sp>
    <dsp:sp modelId="{A15D91A8-9263-4F33-BCF1-654507DB05AA}">
      <dsp:nvSpPr>
        <dsp:cNvPr id="0" name=""/>
        <dsp:cNvSpPr/>
      </dsp:nvSpPr>
      <dsp:spPr>
        <a:xfrm>
          <a:off x="0" y="4163544"/>
          <a:ext cx="6263640" cy="1272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Обеспечивало защиту и справедливый суд</a:t>
          </a:r>
          <a:endParaRPr lang="en-US" sz="3200" kern="1200"/>
        </a:p>
      </dsp:txBody>
      <dsp:txXfrm>
        <a:off x="62141" y="4225685"/>
        <a:ext cx="6139358" cy="1148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1452D4-3ABF-469B-A251-A76223A8E000}">
      <dsp:nvSpPr>
        <dsp:cNvPr id="0" name=""/>
        <dsp:cNvSpPr/>
      </dsp:nvSpPr>
      <dsp:spPr>
        <a:xfrm>
          <a:off x="0" y="2687"/>
          <a:ext cx="62636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48A4D-23F8-4A6F-BA25-FE5F8CEA5A54}">
      <dsp:nvSpPr>
        <dsp:cNvPr id="0" name=""/>
        <dsp:cNvSpPr/>
      </dsp:nvSpPr>
      <dsp:spPr>
        <a:xfrm>
          <a:off x="0" y="2687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/>
            <a:t>В племенных княжениях основную роль играли князья </a:t>
          </a:r>
          <a:endParaRPr lang="en-US" sz="3700" kern="1200"/>
        </a:p>
      </dsp:txBody>
      <dsp:txXfrm>
        <a:off x="0" y="2687"/>
        <a:ext cx="6263640" cy="1833104"/>
      </dsp:txXfrm>
    </dsp:sp>
    <dsp:sp modelId="{20451189-2CFF-41C7-9097-F2B295826923}">
      <dsp:nvSpPr>
        <dsp:cNvPr id="0" name=""/>
        <dsp:cNvSpPr/>
      </dsp:nvSpPr>
      <dsp:spPr>
        <a:xfrm>
          <a:off x="0" y="1835791"/>
          <a:ext cx="626364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3EBBCF-C120-40FA-A586-C86D4CC9A7BB}">
      <dsp:nvSpPr>
        <dsp:cNvPr id="0" name=""/>
        <dsp:cNvSpPr/>
      </dsp:nvSpPr>
      <dsp:spPr>
        <a:xfrm>
          <a:off x="0" y="1835791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/>
            <a:t>Племенные княжения вели постоянные войны</a:t>
          </a:r>
          <a:endParaRPr lang="en-US" sz="3700" kern="1200"/>
        </a:p>
      </dsp:txBody>
      <dsp:txXfrm>
        <a:off x="0" y="1835791"/>
        <a:ext cx="6263640" cy="1833104"/>
      </dsp:txXfrm>
    </dsp:sp>
    <dsp:sp modelId="{BEFAD608-0541-42ED-B7EB-4D71F52C97EA}">
      <dsp:nvSpPr>
        <dsp:cNvPr id="0" name=""/>
        <dsp:cNvSpPr/>
      </dsp:nvSpPr>
      <dsp:spPr>
        <a:xfrm>
          <a:off x="0" y="3668896"/>
          <a:ext cx="626364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A8C12-BBCE-45B8-8755-7D91C0445B6A}">
      <dsp:nvSpPr>
        <dsp:cNvPr id="0" name=""/>
        <dsp:cNvSpPr/>
      </dsp:nvSpPr>
      <dsp:spPr>
        <a:xfrm>
          <a:off x="0" y="3668896"/>
          <a:ext cx="6263640" cy="1833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700" kern="1200"/>
            <a:t>Племенные княжения могли включать несколько союзов племен</a:t>
          </a:r>
          <a:endParaRPr lang="en-US" sz="3700" kern="1200"/>
        </a:p>
      </dsp:txBody>
      <dsp:txXfrm>
        <a:off x="0" y="3668896"/>
        <a:ext cx="6263640" cy="18331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13C10-6E58-452A-A1F3-504D44438E63}">
      <dsp:nvSpPr>
        <dsp:cNvPr id="0" name=""/>
        <dsp:cNvSpPr/>
      </dsp:nvSpPr>
      <dsp:spPr>
        <a:xfrm>
          <a:off x="0" y="2284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C2F7E-1A04-4059-BC2A-98B3E501D992}">
      <dsp:nvSpPr>
        <dsp:cNvPr id="0" name=""/>
        <dsp:cNvSpPr/>
      </dsp:nvSpPr>
      <dsp:spPr>
        <a:xfrm>
          <a:off x="350270" y="262816"/>
          <a:ext cx="636855" cy="63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D58FE-6518-40C5-8C24-1F7E825BA0BE}">
      <dsp:nvSpPr>
        <dsp:cNvPr id="0" name=""/>
        <dsp:cNvSpPr/>
      </dsp:nvSpPr>
      <dsp:spPr>
        <a:xfrm>
          <a:off x="1337397" y="22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Сельское хозяйство и животноводство (пашенное земледелие, подсечно-огневое)</a:t>
          </a:r>
          <a:r>
            <a:rPr lang="en-US" sz="2100" kern="1200"/>
            <a:t>;</a:t>
          </a:r>
        </a:p>
      </dsp:txBody>
      <dsp:txXfrm>
        <a:off x="1337397" y="2284"/>
        <a:ext cx="4926242" cy="1157919"/>
      </dsp:txXfrm>
    </dsp:sp>
    <dsp:sp modelId="{819D755F-2196-4EEA-B305-B5BB833241D0}">
      <dsp:nvSpPr>
        <dsp:cNvPr id="0" name=""/>
        <dsp:cNvSpPr/>
      </dsp:nvSpPr>
      <dsp:spPr>
        <a:xfrm>
          <a:off x="0" y="1449684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65985A-0A0F-4845-A94E-22110959B0D6}">
      <dsp:nvSpPr>
        <dsp:cNvPr id="0" name=""/>
        <dsp:cNvSpPr/>
      </dsp:nvSpPr>
      <dsp:spPr>
        <a:xfrm>
          <a:off x="350270" y="1710216"/>
          <a:ext cx="636855" cy="63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FA5AF-BDBB-4FEA-9279-018E47282097}">
      <dsp:nvSpPr>
        <dsp:cNvPr id="0" name=""/>
        <dsp:cNvSpPr/>
      </dsp:nvSpPr>
      <dsp:spPr>
        <a:xfrm>
          <a:off x="1337397" y="14496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e-BY" sz="2100" kern="1200"/>
            <a:t>Ремесло (изготовление орудий труда, посуды, украшений, ткачество)</a:t>
          </a:r>
          <a:r>
            <a:rPr lang="en-US" sz="2100" kern="1200"/>
            <a:t>;</a:t>
          </a:r>
        </a:p>
      </dsp:txBody>
      <dsp:txXfrm>
        <a:off x="1337397" y="1449684"/>
        <a:ext cx="4926242" cy="1157919"/>
      </dsp:txXfrm>
    </dsp:sp>
    <dsp:sp modelId="{8884B254-C593-4DCD-B550-90008978B769}">
      <dsp:nvSpPr>
        <dsp:cNvPr id="0" name=""/>
        <dsp:cNvSpPr/>
      </dsp:nvSpPr>
      <dsp:spPr>
        <a:xfrm>
          <a:off x="0" y="2897083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5A0C33-6BE6-4E70-85D8-7228EC9853CD}">
      <dsp:nvSpPr>
        <dsp:cNvPr id="0" name=""/>
        <dsp:cNvSpPr/>
      </dsp:nvSpPr>
      <dsp:spPr>
        <a:xfrm>
          <a:off x="350270" y="3157615"/>
          <a:ext cx="636855" cy="636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52054-9E15-42D2-BDD3-FBCFFF35A8CE}">
      <dsp:nvSpPr>
        <dsp:cNvPr id="0" name=""/>
        <dsp:cNvSpPr/>
      </dsp:nvSpPr>
      <dsp:spPr>
        <a:xfrm>
          <a:off x="1337397" y="28970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e-BY" sz="2100" kern="1200"/>
            <a:t>Выплавка железа </a:t>
          </a:r>
          <a:r>
            <a:rPr lang="ru-RU" sz="2100" kern="1200"/>
            <a:t>и кузнечное дело</a:t>
          </a:r>
          <a:endParaRPr lang="en-US" sz="2100" kern="1200"/>
        </a:p>
      </dsp:txBody>
      <dsp:txXfrm>
        <a:off x="1337397" y="2897083"/>
        <a:ext cx="4926242" cy="1157919"/>
      </dsp:txXfrm>
    </dsp:sp>
    <dsp:sp modelId="{E68C183D-FD06-448E-AB85-8FDBE1E18FB1}">
      <dsp:nvSpPr>
        <dsp:cNvPr id="0" name=""/>
        <dsp:cNvSpPr/>
      </dsp:nvSpPr>
      <dsp:spPr>
        <a:xfrm>
          <a:off x="0" y="4344483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CBE6C-D041-4514-8E78-D666593F9574}">
      <dsp:nvSpPr>
        <dsp:cNvPr id="0" name=""/>
        <dsp:cNvSpPr/>
      </dsp:nvSpPr>
      <dsp:spPr>
        <a:xfrm>
          <a:off x="350270" y="4605015"/>
          <a:ext cx="636855" cy="636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4216C-2538-4B14-88D3-ACAA662E3675}">
      <dsp:nvSpPr>
        <dsp:cNvPr id="0" name=""/>
        <dsp:cNvSpPr/>
      </dsp:nvSpPr>
      <dsp:spPr>
        <a:xfrm>
          <a:off x="1337397" y="43444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Производство глиняной посуды, рыболовство и бортничество </a:t>
          </a:r>
          <a:endParaRPr lang="en-US" sz="2100" kern="1200"/>
        </a:p>
      </dsp:txBody>
      <dsp:txXfrm>
        <a:off x="1337397" y="4344483"/>
        <a:ext cx="4926242" cy="1157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7C63C-FAD1-4201-8635-5CE04095A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A578F4-DFFA-43E2-8B8B-E2091AEAB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0B5EDA-31ED-4DA8-8CF1-208223C19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F433-950A-4B40-98C5-978F3E563B3C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1A9CE-4CD4-40CD-ACE5-1AC5F136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3CF19A-1712-4A25-A915-D129FF05F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C362-88A5-4E2F-95D1-4CA9A9A2A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53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7295E9-6460-4528-AB24-FB7D70875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AE6030-E5DC-4C7A-96CB-050B9EB03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0CBCE8-6F79-48A1-83AE-82249F2F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F433-950A-4B40-98C5-978F3E563B3C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7AFED3-1EB7-4BC4-81A9-C3E633ECE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B9259A-1F72-446D-BB0C-5230735B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C362-88A5-4E2F-95D1-4CA9A9A2A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03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B20398-0B98-4BE2-BAF2-B37D6259F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BDF593E-93EE-4D75-90F1-8528075C1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63C1DA-0E9E-4229-9ECB-7C693BE2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F433-950A-4B40-98C5-978F3E563B3C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C42ED6-7E24-47A4-A5DD-D44C83A2B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F11117-5BD2-46E0-B813-01CA0C2F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C362-88A5-4E2F-95D1-4CA9A9A2A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36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963C9-04CF-4184-B86F-426793C6C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797241-CAE2-4045-B5C3-464C3D3AA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DF37E2-4C83-4468-BE82-757764727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F433-950A-4B40-98C5-978F3E563B3C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B26BB3-AD2E-49C0-A550-6B18E62C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E81FC9-7045-45E8-AA8D-22FB6D4F9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C362-88A5-4E2F-95D1-4CA9A9A2A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66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E3230-8AEA-4EC6-A8EF-63FB65ECF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1E98C1-F627-4694-AC0B-AB68E1EF3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74DF5B-0A00-4CE3-A74A-E6E5CD35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F433-950A-4B40-98C5-978F3E563B3C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91B243-194B-44BE-AB6F-D780A7FD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3E920C-98D7-4BD1-A6D8-1C913E5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C362-88A5-4E2F-95D1-4CA9A9A2A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51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8F835-2C85-4AD0-9CE4-4FEC27D5C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60EE54-D352-4D05-885A-D6B2A4455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75C532-43C4-4770-A507-786BDAA66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57E908-AC42-4685-832C-629DDADA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F433-950A-4B40-98C5-978F3E563B3C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766F4D-DFF5-4A27-B2D1-F40288BF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49411E-1050-450F-B05D-5854CE7F6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C362-88A5-4E2F-95D1-4CA9A9A2A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81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EAE18-6CFC-4396-8987-8D43FCCC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99D836-0AA8-48AF-863D-6B9C62C02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906D48-FE82-4F70-BFC6-76C00488E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A113F2-EA9A-4BFB-8DA6-3D5ACF1F9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33B685-0487-477D-BBD4-DBBE8E156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1A08B8-2BAF-4F1B-BAC5-01CF7C0C7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F433-950A-4B40-98C5-978F3E563B3C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8D5DB9-B8D9-48CF-964B-961DA7380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475696E-BF10-4DC3-9193-46B09823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C362-88A5-4E2F-95D1-4CA9A9A2A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760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34648-D242-42DA-8762-BD593189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83672E-8CA4-48FF-9E3C-255E50A6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F433-950A-4B40-98C5-978F3E563B3C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EC0A55-4818-4EA2-A5F3-022ABC14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469A50-FBD1-4481-897D-BD4ECF848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C362-88A5-4E2F-95D1-4CA9A9A2A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125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7AB2D2-2976-4101-9520-520C21D06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F433-950A-4B40-98C5-978F3E563B3C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E98C9A-194F-4291-B6D9-EAED8B820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FD5399-1B27-4247-813B-FDD066FC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C362-88A5-4E2F-95D1-4CA9A9A2A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635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0858E-15B9-4710-A6DA-C2283D90E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6DADA3-3113-4249-809E-C3A11E72C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D7FF8B-DC09-4505-A4F5-A60455CD8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1995FE-9170-4154-AC62-DC7208DAC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F433-950A-4B40-98C5-978F3E563B3C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FB021B-F9DC-4846-9FB2-1A03F5707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DA2B9C-93FC-4ACE-81CF-12D880A9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C362-88A5-4E2F-95D1-4CA9A9A2A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83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B2695-E586-499C-9ABE-15EA9386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6063D5-0B4C-416B-B44A-555C036205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3783E0-FA14-4642-A422-260CAC576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C302AD-6779-4CFB-9B5A-3394FB29A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FF433-950A-4B40-98C5-978F3E563B3C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FD9204-4271-4571-87CC-5617D08AA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09D771-A6D7-4F42-A2E2-413CD04AC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DC362-88A5-4E2F-95D1-4CA9A9A2A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080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76B481-02D7-437F-8916-1A108115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98F5BC-254E-465D-8014-EE53141F8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ADCC41-22EB-428D-84AF-DD595539CC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F433-950A-4B40-98C5-978F3E563B3C}" type="datetimeFigureOut">
              <a:rPr lang="ru-RU" smtClean="0"/>
              <a:t>23.10.2021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B7131F-2238-4362-ADF7-90FF4C9FC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1E86E7-9E4A-49F3-8243-77DF33861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DC362-88A5-4E2F-95D1-4CA9A9A2AC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892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0204F-E7FB-48DC-AD7F-89074ACE5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§ 6. На пути к государству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8E6F0D-46E9-4EA2-9E5F-C353E97133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778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47596-1D5A-49A8-8493-956B96AB2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Вече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2E1170-2459-4A59-A0DB-02EEF78E5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собрание горожан для решения общественных дел, а также место этого собрания.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Новгородское вече – кратко - Русская историческая библиотека">
            <a:extLst>
              <a:ext uri="{FF2B5EF4-FFF2-40B4-BE49-F238E27FC236}">
                <a16:creationId xmlns:a16="http://schemas.microsoft.com/office/drawing/2014/main" id="{576C2656-6749-43A5-BEA4-0EAB5C69A3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754894"/>
            <a:ext cx="7214616" cy="53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780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7FE5A-E58D-41E9-9562-30BE4D755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</a:rPr>
              <a:t>Основные положения</a:t>
            </a:r>
          </a:p>
        </p:txBody>
      </p:sp>
      <p:graphicFrame>
        <p:nvGraphicFramePr>
          <p:cNvPr id="14" name="Объект 2">
            <a:extLst>
              <a:ext uri="{FF2B5EF4-FFF2-40B4-BE49-F238E27FC236}">
                <a16:creationId xmlns:a16="http://schemas.microsoft.com/office/drawing/2014/main" id="{367E5E4C-96ED-4380-9835-B80CAF19EB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50487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6948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0FFDF-C23D-429A-A32C-7D9539CAE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Племенные княжения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51429-884E-45BD-9D8E-DACD86571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720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CD5E7-A547-40F0-8E30-F11197B56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Племенное княжение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76108F-63B2-4FBE-BD77-521B4EFD7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Славянские союзы племен, в которых существовала княжеская власть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Северная конфедерация племён — Википедия">
            <a:extLst>
              <a:ext uri="{FF2B5EF4-FFF2-40B4-BE49-F238E27FC236}">
                <a16:creationId xmlns:a16="http://schemas.microsoft.com/office/drawing/2014/main" id="{5048B8D3-8D9E-4019-A79E-DC4B296FB1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763913"/>
            <a:ext cx="7214616" cy="530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403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DC25A-CC23-467A-BA1D-CBCA2B82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</a:rPr>
              <a:t>Основные положения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36EF5948-4F99-4AFB-89BA-37FA0E1B78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838088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9319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1281E-56A1-4BFC-AC25-121E6454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Занятия и религия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4BA9FB-7751-479E-A839-BDA5954EA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474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7CDFC-8D5F-4105-8F57-BEE3BFC8E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5100">
                <a:solidFill>
                  <a:schemeClr val="bg1"/>
                </a:solidFill>
              </a:rPr>
              <a:t>Чем занимались?</a:t>
            </a:r>
          </a:p>
        </p:txBody>
      </p:sp>
      <p:graphicFrame>
        <p:nvGraphicFramePr>
          <p:cNvPr id="12" name="Объект 2">
            <a:extLst>
              <a:ext uri="{FF2B5EF4-FFF2-40B4-BE49-F238E27FC236}">
                <a16:creationId xmlns:a16="http://schemas.microsoft.com/office/drawing/2014/main" id="{2D1FC448-A65F-4D9C-A2A0-9C84320D98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114513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814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Как древние славяне пережили гуннов и подготовились к завоеванию Балкан |  ИстПросвет | Яндекс Дзен">
            <a:extLst>
              <a:ext uri="{FF2B5EF4-FFF2-40B4-BE49-F238E27FC236}">
                <a16:creationId xmlns:a16="http://schemas.microsoft.com/office/drawing/2014/main" id="{64822B77-40C2-40D2-B195-CAF0132A62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" b="1596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097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Ремесла древней Руси">
            <a:extLst>
              <a:ext uri="{FF2B5EF4-FFF2-40B4-BE49-F238E27FC236}">
                <a16:creationId xmlns:a16="http://schemas.microsoft.com/office/drawing/2014/main" id="{99B86D70-4F0A-4D82-8DD4-527F510CFF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455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Золотыми их рудниками были пчелы». История российского экспорта | Мнения |  Republic">
            <a:extLst>
              <a:ext uri="{FF2B5EF4-FFF2-40B4-BE49-F238E27FC236}">
                <a16:creationId xmlns:a16="http://schemas.microsoft.com/office/drawing/2014/main" id="{9B47DDD0-7061-46DB-A303-ACDA068514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275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25716-6F92-4157-B935-45CB0A79E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</a:t>
            </a:r>
            <a:r>
              <a:rPr lang="ru-RU" dirty="0" err="1"/>
              <a:t>дз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642AB7-9E48-41B1-853C-07BC08EDF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316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РЫБОЛОВСТВО В ДРЕВНЕЙ РУСИ | ВКонтакте">
            <a:extLst>
              <a:ext uri="{FF2B5EF4-FFF2-40B4-BE49-F238E27FC236}">
                <a16:creationId xmlns:a16="http://schemas.microsoft.com/office/drawing/2014/main" id="{8E27A5C6-7D23-415F-A600-638CBB3498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051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28176-69ED-47FB-BA44-03BF78E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 dirty="0"/>
              <a:t>Во что верили?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4246A2-C7EB-47D9-9842-33ED4C8F0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ru-RU" sz="2200" dirty="0"/>
              <a:t>Вера в то, что окружающий мир окружают духи. Им же и поклонялись</a:t>
            </a:r>
          </a:p>
          <a:p>
            <a:r>
              <a:rPr lang="ru-RU" sz="2200" dirty="0"/>
              <a:t>Многобожие — вера во многочисленных богов — это наиболее важная черта язычества</a:t>
            </a:r>
          </a:p>
          <a:p>
            <a:r>
              <a:rPr lang="ru-RU" sz="2200" dirty="0"/>
              <a:t>Каждое племя имело специальное место, где молились богам</a:t>
            </a:r>
          </a:p>
          <a:p>
            <a:r>
              <a:rPr lang="ru-RU" sz="2200" dirty="0"/>
              <a:t>и приносили им жертвы. Это место называют святилищем, или</a:t>
            </a:r>
          </a:p>
          <a:p>
            <a:r>
              <a:rPr lang="ru-RU" sz="2200" dirty="0"/>
              <a:t>капищем</a:t>
            </a:r>
          </a:p>
        </p:txBody>
      </p:sp>
    </p:spTree>
    <p:extLst>
      <p:ext uri="{BB962C8B-B14F-4D97-AF65-F5344CB8AC3E}">
        <p14:creationId xmlns:p14="http://schemas.microsoft.com/office/powerpoint/2010/main" val="2786878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50" name="Picture 10" descr="Язычество Древней Руси: иерархия богов, славянские обряды и обереги |  Сообщество славян №1 | Яндекс Дзен">
            <a:extLst>
              <a:ext uri="{FF2B5EF4-FFF2-40B4-BE49-F238E27FC236}">
                <a16:creationId xmlns:a16="http://schemas.microsoft.com/office/drawing/2014/main" id="{8E696269-C652-467A-A63E-9428DE6FDB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" b="2162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577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Язычество Древней Руси">
            <a:extLst>
              <a:ext uri="{FF2B5EF4-FFF2-40B4-BE49-F238E27FC236}">
                <a16:creationId xmlns:a16="http://schemas.microsoft.com/office/drawing/2014/main" id="{9ACBDB8E-190C-4749-98E5-B046D8A83D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402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 descr="Славянские боги и их функции. Древние славянские языческие боги">
            <a:extLst>
              <a:ext uri="{FF2B5EF4-FFF2-40B4-BE49-F238E27FC236}">
                <a16:creationId xmlns:a16="http://schemas.microsoft.com/office/drawing/2014/main" id="{57D7A163-5E50-4C27-879F-223EB8233C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r="7345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858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4" name="Picture 2" descr="Верования, ритуалы и обряды славян дохристианской Древней Руси">
            <a:extLst>
              <a:ext uri="{FF2B5EF4-FFF2-40B4-BE49-F238E27FC236}">
                <a16:creationId xmlns:a16="http://schemas.microsoft.com/office/drawing/2014/main" id="{B4AB3125-498E-407E-8658-BE230386A0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418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D7D94-3824-4F50-A9F2-8FB5861E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58FB6E-A9F6-4F4A-BC9A-522825D55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36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4EEDA-6F1A-4B4D-B522-F92B2955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2E41AF-BFB9-40BB-A3E4-6623511FE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907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EDA91-C441-440B-86D5-8849C1F25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</a:rPr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436C7D-5B89-4939-BA0F-0D5D91469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ru-RU" sz="3200" dirty="0"/>
              <a:t>Князья и военная сила</a:t>
            </a:r>
          </a:p>
          <a:p>
            <a:r>
              <a:rPr lang="ru-RU" sz="3200" dirty="0"/>
              <a:t>Вече</a:t>
            </a:r>
          </a:p>
          <a:p>
            <a:r>
              <a:rPr lang="ru-RU" sz="3200" dirty="0"/>
              <a:t>Племенные княжения</a:t>
            </a:r>
          </a:p>
          <a:p>
            <a:r>
              <a:rPr lang="ru-RU" sz="3200" dirty="0"/>
              <a:t>Занятия и религия </a:t>
            </a:r>
          </a:p>
          <a:p>
            <a:endParaRPr lang="ru-RU" sz="3200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38058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47ECA-18FF-45D5-AE1D-7195EE24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Князья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и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военная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сила</a:t>
            </a: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60BDCA-C045-46C1-8237-49B8E9EAD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43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DEFEC-DCE7-4ABC-80D0-C8690417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Князь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4460B4-9AC0-47CD-81E3-E3F482775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Талантливый военный руководитель, выбиравшийся из числа знатных и уважаемых людей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Выставка Святой Князь Владимир - Креститель Руси. Часть 2.">
            <a:extLst>
              <a:ext uri="{FF2B5EF4-FFF2-40B4-BE49-F238E27FC236}">
                <a16:creationId xmlns:a16="http://schemas.microsoft.com/office/drawing/2014/main" id="{7F57FCAB-D23F-41DA-8A42-7655972D32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0" y="640080"/>
            <a:ext cx="5550408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29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D9C12-2CD9-4500-A436-E3BAF076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/>
              <a:t>Функции князя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B66980-41B4-489E-AF4F-2237140DE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ru-RU" sz="2200"/>
              <a:t>Защита племени (военная функция)</a:t>
            </a:r>
          </a:p>
          <a:p>
            <a:r>
              <a:rPr lang="ru-RU" sz="2200"/>
              <a:t>Справедливый суд</a:t>
            </a:r>
          </a:p>
          <a:p>
            <a:r>
              <a:rPr lang="ru-RU" sz="2200"/>
              <a:t>Распределение военной добычи</a:t>
            </a:r>
          </a:p>
          <a:p>
            <a:endParaRPr lang="ru-RU" sz="2200"/>
          </a:p>
        </p:txBody>
      </p:sp>
      <p:pic>
        <p:nvPicPr>
          <p:cNvPr id="5" name="Picture 4" descr="Монумент Уоллеса в Стерлинге (Шотландия)">
            <a:extLst>
              <a:ext uri="{FF2B5EF4-FFF2-40B4-BE49-F238E27FC236}">
                <a16:creationId xmlns:a16="http://schemas.microsoft.com/office/drawing/2014/main" id="{C2E65034-7C59-42AB-B1A9-A2E5A8BEA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2" r="1147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993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6B781-2CA2-47FB-AF3B-3CEB6CDD5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Дань </a:t>
            </a:r>
          </a:p>
        </p:txBody>
      </p:sp>
      <p:sp>
        <p:nvSpPr>
          <p:cNvPr id="205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FDFB74-3DB1-4026-9989-D9815BC12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это натуральная пóдать (меха, мед, продукты питания и т. д.), которую население обязано было ежегодно выплачивать в пользу верховной власти — князя.</a:t>
            </a:r>
          </a:p>
        </p:txBody>
      </p:sp>
      <p:pic>
        <p:nvPicPr>
          <p:cNvPr id="2050" name="Picture 2" descr="Дань — Википедия">
            <a:extLst>
              <a:ext uri="{FF2B5EF4-FFF2-40B4-BE49-F238E27FC236}">
                <a16:creationId xmlns:a16="http://schemas.microsoft.com/office/drawing/2014/main" id="{B7E2F4AA-2DE0-4E7A-B284-1C926A986B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822846"/>
            <a:ext cx="6903720" cy="521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02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C22F52-D8F1-4008-A060-3E297F1DB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Дружина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18390D-00C8-4F26-A0CD-141D4A8B3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группа постоянных боевых соратников и советников князя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Как подбиралась и служила дружина полоцких князей?">
            <a:extLst>
              <a:ext uri="{FF2B5EF4-FFF2-40B4-BE49-F238E27FC236}">
                <a16:creationId xmlns:a16="http://schemas.microsoft.com/office/drawing/2014/main" id="{396AC3D2-1973-43C6-8072-55F78902F5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485374"/>
            <a:ext cx="7214616" cy="385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639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0BB5-4F45-40B0-899C-25E1E611C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Вече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6869EC-7DB2-4858-916B-168F22E8A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9423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265</Words>
  <Application>Microsoft Office PowerPoint</Application>
  <PresentationFormat>Широкоэкранный</PresentationFormat>
  <Paragraphs>47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§ 6. На пути к государству</vt:lpstr>
      <vt:lpstr>Проверка дз</vt:lpstr>
      <vt:lpstr>План урока</vt:lpstr>
      <vt:lpstr>1. Князья и военная сила</vt:lpstr>
      <vt:lpstr>Князь</vt:lpstr>
      <vt:lpstr>Функции князя</vt:lpstr>
      <vt:lpstr>Дань </vt:lpstr>
      <vt:lpstr>Дружина</vt:lpstr>
      <vt:lpstr>2. Вече</vt:lpstr>
      <vt:lpstr>Вече</vt:lpstr>
      <vt:lpstr>Основные положения</vt:lpstr>
      <vt:lpstr>3. Племенные княжения</vt:lpstr>
      <vt:lpstr>Племенное княжение</vt:lpstr>
      <vt:lpstr>Основные положения</vt:lpstr>
      <vt:lpstr>4. Занятия и религия</vt:lpstr>
      <vt:lpstr>Чем занимались?</vt:lpstr>
      <vt:lpstr>Презентация PowerPoint</vt:lpstr>
      <vt:lpstr>Презентация PowerPoint</vt:lpstr>
      <vt:lpstr>Презентация PowerPoint</vt:lpstr>
      <vt:lpstr>Презентация PowerPoint</vt:lpstr>
      <vt:lpstr>Во что верили?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знаний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6. На пути к государству</dc:title>
  <dc:creator>Роман Жигалов</dc:creator>
  <cp:lastModifiedBy>Роман Жигалов</cp:lastModifiedBy>
  <cp:revision>1</cp:revision>
  <dcterms:created xsi:type="dcterms:W3CDTF">2021-10-23T08:47:12Z</dcterms:created>
  <dcterms:modified xsi:type="dcterms:W3CDTF">2021-10-23T09:38:11Z</dcterms:modified>
</cp:coreProperties>
</file>