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59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slides/slide13.xml" Type="http://schemas.openxmlformats.org/officeDocument/2006/relationships/slide"/><Relationship Id="rId32" Target="slides/slide14.xml" Type="http://schemas.openxmlformats.org/officeDocument/2006/relationships/slide"/><Relationship Id="rId33" Target="slides/slide15.xml" Type="http://schemas.openxmlformats.org/officeDocument/2006/relationships/slide"/><Relationship Id="rId34" Target="slides/slide16.xml" Type="http://schemas.openxmlformats.org/officeDocument/2006/relationships/slide"/><Relationship Id="rId35" Target="slides/slide17.xml" Type="http://schemas.openxmlformats.org/officeDocument/2006/relationships/slide"/><Relationship Id="rId36" Target="slides/slide18.xml" Type="http://schemas.openxmlformats.org/officeDocument/2006/relationships/slide"/><Relationship Id="rId37" Target="slides/slide19.xml" Type="http://schemas.openxmlformats.org/officeDocument/2006/relationships/slide"/><Relationship Id="rId38" Target="slides/slide20.xml" Type="http://schemas.openxmlformats.org/officeDocument/2006/relationships/slide"/><Relationship Id="rId39" Target="slides/slide21.xml" Type="http://schemas.openxmlformats.org/officeDocument/2006/relationships/slide"/><Relationship Id="rId4" Target="theme/theme1.xml" Type="http://schemas.openxmlformats.org/officeDocument/2006/relationships/theme"/><Relationship Id="rId40" Target="slides/slide22.xml" Type="http://schemas.openxmlformats.org/officeDocument/2006/relationships/slide"/><Relationship Id="rId41" Target="slides/slide23.xml" Type="http://schemas.openxmlformats.org/officeDocument/2006/relationships/slide"/><Relationship Id="rId42" Target="slides/slide24.xml" Type="http://schemas.openxmlformats.org/officeDocument/2006/relationships/slide"/><Relationship Id="rId43" Target="slides/slide25.xml" Type="http://schemas.openxmlformats.org/officeDocument/2006/relationships/slide"/><Relationship Id="rId44" Target="slides/slide26.xml" Type="http://schemas.openxmlformats.org/officeDocument/2006/relationships/slide"/><Relationship Id="rId45" Target="slides/slide27.xml" Type="http://schemas.openxmlformats.org/officeDocument/2006/relationships/slide"/><Relationship Id="rId46" Target="slides/slide28.xml" Type="http://schemas.openxmlformats.org/officeDocument/2006/relationships/slide"/><Relationship Id="rId47" Target="slides/slide29.xml" Type="http://schemas.openxmlformats.org/officeDocument/2006/relationships/slide"/><Relationship Id="rId48" Target="slides/slide30.xml" Type="http://schemas.openxmlformats.org/officeDocument/2006/relationships/slide"/><Relationship Id="rId49" Target="slides/slide31.xml" Type="http://schemas.openxmlformats.org/officeDocument/2006/relationships/slide"/><Relationship Id="rId5" Target="tableStyles.xml" Type="http://schemas.openxmlformats.org/officeDocument/2006/relationships/tableStyles"/><Relationship Id="rId50" Target="slides/slide32.xml" Type="http://schemas.openxmlformats.org/officeDocument/2006/relationships/slide"/><Relationship Id="rId51" Target="slides/slide33.xml" Type="http://schemas.openxmlformats.org/officeDocument/2006/relationships/slide"/><Relationship Id="rId52" Target="slides/slide34.xml" Type="http://schemas.openxmlformats.org/officeDocument/2006/relationships/slide"/><Relationship Id="rId53" Target="slides/slide35.xml" Type="http://schemas.openxmlformats.org/officeDocument/2006/relationships/slide"/><Relationship Id="rId54" Target="slides/slide36.xml" Type="http://schemas.openxmlformats.org/officeDocument/2006/relationships/slide"/><Relationship Id="rId55" Target="slides/slide37.xml" Type="http://schemas.openxmlformats.org/officeDocument/2006/relationships/slide"/><Relationship Id="rId56" Target="slides/slide38.xml" Type="http://schemas.openxmlformats.org/officeDocument/2006/relationships/slide"/><Relationship Id="rId57" Target="slides/slide39.xml" Type="http://schemas.openxmlformats.org/officeDocument/2006/relationships/slide"/><Relationship Id="rId58" Target="slides/slide40.xml" Type="http://schemas.openxmlformats.org/officeDocument/2006/relationships/slide"/><Relationship Id="rId59" Target="notesMasters/notesMaster1.xml" Type="http://schemas.openxmlformats.org/officeDocument/2006/relationships/notesMaster"/><Relationship Id="rId6" Target="fonts/font6.fntdata" Type="http://schemas.openxmlformats.org/officeDocument/2006/relationships/font"/><Relationship Id="rId60" Target="theme/theme2.xml" Type="http://schemas.openxmlformats.org/officeDocument/2006/relationships/theme"/><Relationship Id="rId61" Target="notesSlides/notesSlide1.xml" Type="http://schemas.openxmlformats.org/officeDocument/2006/relationships/notesSlide"/><Relationship Id="rId62" Target="notesSlides/notesSlide2.xml" Type="http://schemas.openxmlformats.org/officeDocument/2006/relationships/notesSlide"/><Relationship Id="rId63" Target="notesSlides/notesSlide3.xml" Type="http://schemas.openxmlformats.org/officeDocument/2006/relationships/notesSlide"/><Relationship Id="rId64" Target="notesSlides/notesSlide4.xml" Type="http://schemas.openxmlformats.org/officeDocument/2006/relationships/notesSlide"/><Relationship Id="rId65" Target="notesSlides/notesSlide5.xml" Type="http://schemas.openxmlformats.org/officeDocument/2006/relationships/notesSlide"/><Relationship Id="rId66" Target="notesSlides/notesSlide6.xml" Type="http://schemas.openxmlformats.org/officeDocument/2006/relationships/notesSlide"/><Relationship Id="rId67" Target="notesSlides/notesSlide7.xml" Type="http://schemas.openxmlformats.org/officeDocument/2006/relationships/notesSlide"/><Relationship Id="rId68" Target="notesSlides/notesSlide8.xml" Type="http://schemas.openxmlformats.org/officeDocument/2006/relationships/notesSlide"/><Relationship Id="rId69" Target="notesSlides/notesSlide9.xml" Type="http://schemas.openxmlformats.org/officeDocument/2006/relationships/notesSlide"/><Relationship Id="rId7" Target="fonts/font7.fntdata" Type="http://schemas.openxmlformats.org/officeDocument/2006/relationships/font"/><Relationship Id="rId70" Target="notesSlides/notesSlide10.xml" Type="http://schemas.openxmlformats.org/officeDocument/2006/relationships/notesSlide"/><Relationship Id="rId71" Target="notesSlides/notesSlide11.xml" Type="http://schemas.openxmlformats.org/officeDocument/2006/relationships/notesSlide"/><Relationship Id="rId72" Target="notesSlides/notesSlide12.xml" Type="http://schemas.openxmlformats.org/officeDocument/2006/relationships/notesSlide"/><Relationship Id="rId73" Target="notesSlides/notesSlide13.xml" Type="http://schemas.openxmlformats.org/officeDocument/2006/relationships/notesSlide"/><Relationship Id="rId74" Target="notesSlides/notesSlide14.xml" Type="http://schemas.openxmlformats.org/officeDocument/2006/relationships/notesSlide"/><Relationship Id="rId75" Target="notesSlides/notesSlide15.xml" Type="http://schemas.openxmlformats.org/officeDocument/2006/relationships/notesSlide"/><Relationship Id="rId76" Target="notesSlides/notesSlide16.xml" Type="http://schemas.openxmlformats.org/officeDocument/2006/relationships/notes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4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5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6.xml" Type="http://schemas.openxmlformats.org/officeDocument/2006/relationships/slide"/></Relationships>
</file>

<file path=ppt/notesSlides/_rels/notesSlide1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7.xml" Type="http://schemas.openxmlformats.org/officeDocument/2006/relationships/slide"/></Relationships>
</file>

<file path=ppt/notesSlides/_rels/notesSlide1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8.xml" Type="http://schemas.openxmlformats.org/officeDocument/2006/relationships/slide"/></Relationships>
</file>

<file path=ppt/notesSlides/_rels/notesSlide1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9.xml" Type="http://schemas.openxmlformats.org/officeDocument/2006/relationships/slide"/></Relationships>
</file>

<file path=ppt/notesSlides/_rels/notesSlide1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0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0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9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1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4.jpeg" Type="http://schemas.openxmlformats.org/officeDocument/2006/relationships/image"/><Relationship Id="rId4" Target="../media/image25.jpeg" Type="http://schemas.openxmlformats.org/officeDocument/2006/relationships/image"/><Relationship Id="rId5" Target="../media/image26.jpeg" Type="http://schemas.openxmlformats.org/officeDocument/2006/relationships/image"/><Relationship Id="rId6" Target="../media/VAFhTjY6zAM.mp4" Type="http://schemas.openxmlformats.org/officeDocument/2006/relationships/video"/><Relationship Id="rId7" Target="../media/VAFhTjY6zAM.mp4" Type="http://schemas.microsoft.com/office/2007/relationships/media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4.jpe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VAFhThrqDgE.mp4" Type="http://schemas.openxmlformats.org/officeDocument/2006/relationships/video"/><Relationship Id="rId7" Target="../media/VAFhThrqDgE.mp4" Type="http://schemas.microsoft.com/office/2007/relationships/media"/></Relationships>
</file>

<file path=ppt/slides/_rels/slide3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4.jpeg" Type="http://schemas.openxmlformats.org/officeDocument/2006/relationships/image"/><Relationship Id="rId4" Target="../media/image29.jpeg" Type="http://schemas.openxmlformats.org/officeDocument/2006/relationships/image"/><Relationship Id="rId5" Target="../media/VAFhTiq3HRc.mp4" Type="http://schemas.openxmlformats.org/officeDocument/2006/relationships/video"/><Relationship Id="rId6" Target="../media/VAFhTiq3HRc.mp4" Type="http://schemas.microsoft.com/office/2007/relationships/media"/><Relationship Id="rId7" Target="../media/image30.jpeg" Type="http://schemas.openxmlformats.org/officeDocument/2006/relationships/image"/></Relationships>
</file>

<file path=ppt/slides/_rels/slide3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1.jpeg" Type="http://schemas.openxmlformats.org/officeDocument/2006/relationships/image"/></Relationships>
</file>

<file path=ppt/slides/_rels/slide3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1.jpeg" Type="http://schemas.openxmlformats.org/officeDocument/2006/relationships/image"/></Relationships>
</file>

<file path=ppt/slides/_rels/slide3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1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3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1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6000"/>
          </a:blip>
          <a:srcRect l="0" t="12686" r="0" b="12686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53252" y="1800649"/>
            <a:ext cx="7016670" cy="2945818"/>
            <a:chOff x="0" y="0"/>
            <a:chExt cx="9355560" cy="392775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61" y="261239"/>
              <a:ext cx="9319387" cy="3648456"/>
            </a:xfrm>
            <a:custGeom>
              <a:avLst/>
              <a:gdLst/>
              <a:ahLst/>
              <a:cxnLst/>
              <a:rect r="r" b="b" t="t" l="l"/>
              <a:pathLst>
                <a:path h="3648456" w="9319387">
                  <a:moveTo>
                    <a:pt x="9319387" y="0"/>
                  </a:moveTo>
                  <a:cubicBezTo>
                    <a:pt x="9319387" y="134366"/>
                    <a:pt x="9209913" y="243205"/>
                    <a:pt x="9074912" y="243205"/>
                  </a:cubicBezTo>
                  <a:lnTo>
                    <a:pt x="9074912" y="0"/>
                  </a:lnTo>
                  <a:cubicBezTo>
                    <a:pt x="9074912" y="67183"/>
                    <a:pt x="9020175" y="121666"/>
                    <a:pt x="8952611" y="121666"/>
                  </a:cubicBezTo>
                  <a:cubicBezTo>
                    <a:pt x="8885047" y="121666"/>
                    <a:pt x="8830310" y="67183"/>
                    <a:pt x="8830310" y="0"/>
                  </a:cubicBezTo>
                  <a:lnTo>
                    <a:pt x="8830310" y="243332"/>
                  </a:lnTo>
                  <a:lnTo>
                    <a:pt x="244475" y="243332"/>
                  </a:lnTo>
                  <a:cubicBezTo>
                    <a:pt x="109474" y="243332"/>
                    <a:pt x="0" y="352171"/>
                    <a:pt x="0" y="486537"/>
                  </a:cubicBezTo>
                  <a:lnTo>
                    <a:pt x="0" y="3405251"/>
                  </a:lnTo>
                  <a:cubicBezTo>
                    <a:pt x="0" y="3539617"/>
                    <a:pt x="109474" y="3648456"/>
                    <a:pt x="244475" y="3648456"/>
                  </a:cubicBezTo>
                  <a:cubicBezTo>
                    <a:pt x="379476" y="3648456"/>
                    <a:pt x="488950" y="3539617"/>
                    <a:pt x="488950" y="3405251"/>
                  </a:cubicBezTo>
                  <a:lnTo>
                    <a:pt x="488950" y="3162046"/>
                  </a:lnTo>
                  <a:lnTo>
                    <a:pt x="9074785" y="3162046"/>
                  </a:lnTo>
                  <a:cubicBezTo>
                    <a:pt x="9209786" y="3162046"/>
                    <a:pt x="9319260" y="3053207"/>
                    <a:pt x="9319260" y="2918841"/>
                  </a:cubicBezTo>
                  <a:close/>
                  <a:moveTo>
                    <a:pt x="244475" y="729742"/>
                  </a:moveTo>
                  <a:cubicBezTo>
                    <a:pt x="379476" y="729742"/>
                    <a:pt x="488950" y="620903"/>
                    <a:pt x="488950" y="486537"/>
                  </a:cubicBezTo>
                  <a:cubicBezTo>
                    <a:pt x="488950" y="419354"/>
                    <a:pt x="434213" y="364871"/>
                    <a:pt x="366649" y="364871"/>
                  </a:cubicBezTo>
                  <a:cubicBezTo>
                    <a:pt x="299085" y="364871"/>
                    <a:pt x="244348" y="419354"/>
                    <a:pt x="244348" y="486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262509" y="18034"/>
              <a:ext cx="9074912" cy="972947"/>
            </a:xfrm>
            <a:custGeom>
              <a:avLst/>
              <a:gdLst/>
              <a:ahLst/>
              <a:cxnLst/>
              <a:rect r="r" b="b" t="t" l="l"/>
              <a:pathLst>
                <a:path h="972947" w="9074912">
                  <a:moveTo>
                    <a:pt x="127" y="972947"/>
                  </a:moveTo>
                  <a:cubicBezTo>
                    <a:pt x="135128" y="972947"/>
                    <a:pt x="244602" y="864108"/>
                    <a:pt x="244602" y="729742"/>
                  </a:cubicBezTo>
                  <a:cubicBezTo>
                    <a:pt x="244602" y="662559"/>
                    <a:pt x="189865" y="608076"/>
                    <a:pt x="122301" y="608076"/>
                  </a:cubicBezTo>
                  <a:cubicBezTo>
                    <a:pt x="54737" y="608076"/>
                    <a:pt x="0" y="662559"/>
                    <a:pt x="0" y="729742"/>
                  </a:cubicBezTo>
                  <a:close/>
                  <a:moveTo>
                    <a:pt x="8830437" y="486537"/>
                  </a:moveTo>
                  <a:cubicBezTo>
                    <a:pt x="8965438" y="486537"/>
                    <a:pt x="9074912" y="377698"/>
                    <a:pt x="9074912" y="243332"/>
                  </a:cubicBezTo>
                  <a:cubicBezTo>
                    <a:pt x="9074912" y="108966"/>
                    <a:pt x="8965565" y="0"/>
                    <a:pt x="8830437" y="0"/>
                  </a:cubicBezTo>
                  <a:cubicBezTo>
                    <a:pt x="8695309" y="0"/>
                    <a:pt x="8585962" y="108966"/>
                    <a:pt x="8585962" y="243205"/>
                  </a:cubicBezTo>
                  <a:cubicBezTo>
                    <a:pt x="8585962" y="310388"/>
                    <a:pt x="8640699" y="364871"/>
                    <a:pt x="8708263" y="364871"/>
                  </a:cubicBezTo>
                  <a:cubicBezTo>
                    <a:pt x="8775827" y="364871"/>
                    <a:pt x="8830564" y="310388"/>
                    <a:pt x="8830564" y="243205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8034" y="18034"/>
              <a:ext cx="9319514" cy="3891661"/>
            </a:xfrm>
            <a:custGeom>
              <a:avLst/>
              <a:gdLst/>
              <a:ahLst/>
              <a:cxnLst/>
              <a:rect r="r" b="b" t="t" l="l"/>
              <a:pathLst>
                <a:path h="3891661" w="9319514">
                  <a:moveTo>
                    <a:pt x="0" y="729742"/>
                  </a:moveTo>
                  <a:cubicBezTo>
                    <a:pt x="0" y="595376"/>
                    <a:pt x="109474" y="486537"/>
                    <a:pt x="244475" y="486537"/>
                  </a:cubicBezTo>
                  <a:lnTo>
                    <a:pt x="8830437" y="486537"/>
                  </a:lnTo>
                  <a:lnTo>
                    <a:pt x="8830437" y="243205"/>
                  </a:lnTo>
                  <a:cubicBezTo>
                    <a:pt x="8830437" y="108839"/>
                    <a:pt x="8939911" y="0"/>
                    <a:pt x="9074912" y="0"/>
                  </a:cubicBezTo>
                  <a:cubicBezTo>
                    <a:pt x="9209913" y="0"/>
                    <a:pt x="9319514" y="108966"/>
                    <a:pt x="9319514" y="243205"/>
                  </a:cubicBezTo>
                  <a:lnTo>
                    <a:pt x="9319514" y="3161919"/>
                  </a:lnTo>
                  <a:cubicBezTo>
                    <a:pt x="9319514" y="3296285"/>
                    <a:pt x="9210040" y="3405124"/>
                    <a:pt x="9075039" y="3405124"/>
                  </a:cubicBezTo>
                  <a:lnTo>
                    <a:pt x="489077" y="3405124"/>
                  </a:lnTo>
                  <a:lnTo>
                    <a:pt x="489077" y="3648456"/>
                  </a:lnTo>
                  <a:cubicBezTo>
                    <a:pt x="489077" y="3782822"/>
                    <a:pt x="379603" y="3891661"/>
                    <a:pt x="244602" y="3891661"/>
                  </a:cubicBezTo>
                  <a:cubicBezTo>
                    <a:pt x="109601" y="3891661"/>
                    <a:pt x="0" y="3782822"/>
                    <a:pt x="0" y="3648456"/>
                  </a:cubicBezTo>
                  <a:close/>
                  <a:moveTo>
                    <a:pt x="8830310" y="486537"/>
                  </a:moveTo>
                  <a:lnTo>
                    <a:pt x="9074785" y="486537"/>
                  </a:lnTo>
                  <a:cubicBezTo>
                    <a:pt x="9209786" y="486537"/>
                    <a:pt x="9319260" y="377698"/>
                    <a:pt x="9319260" y="243332"/>
                  </a:cubicBezTo>
                  <a:moveTo>
                    <a:pt x="9074912" y="486537"/>
                  </a:moveTo>
                  <a:lnTo>
                    <a:pt x="9074912" y="243205"/>
                  </a:lnTo>
                  <a:cubicBezTo>
                    <a:pt x="9074912" y="310388"/>
                    <a:pt x="9020175" y="364871"/>
                    <a:pt x="8952611" y="364871"/>
                  </a:cubicBezTo>
                  <a:cubicBezTo>
                    <a:pt x="8885047" y="364871"/>
                    <a:pt x="8830310" y="310388"/>
                    <a:pt x="8830310" y="243205"/>
                  </a:cubicBezTo>
                  <a:moveTo>
                    <a:pt x="244602" y="972947"/>
                  </a:moveTo>
                  <a:lnTo>
                    <a:pt x="244602" y="729742"/>
                  </a:lnTo>
                  <a:cubicBezTo>
                    <a:pt x="244602" y="662559"/>
                    <a:pt x="299339" y="608076"/>
                    <a:pt x="366903" y="608076"/>
                  </a:cubicBezTo>
                  <a:cubicBezTo>
                    <a:pt x="434467" y="608076"/>
                    <a:pt x="489204" y="662559"/>
                    <a:pt x="489204" y="729742"/>
                  </a:cubicBezTo>
                  <a:cubicBezTo>
                    <a:pt x="489204" y="864108"/>
                    <a:pt x="379730" y="972947"/>
                    <a:pt x="244729" y="972947"/>
                  </a:cubicBezTo>
                  <a:cubicBezTo>
                    <a:pt x="109728" y="972947"/>
                    <a:pt x="0" y="863981"/>
                    <a:pt x="0" y="729742"/>
                  </a:cubicBezTo>
                  <a:moveTo>
                    <a:pt x="489077" y="729742"/>
                  </a:moveTo>
                  <a:lnTo>
                    <a:pt x="489077" y="3405251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243205"/>
              <a:ext cx="9355582" cy="3684524"/>
            </a:xfrm>
            <a:custGeom>
              <a:avLst/>
              <a:gdLst/>
              <a:ahLst/>
              <a:cxnLst/>
              <a:rect r="r" b="b" t="t" l="l"/>
              <a:pathLst>
                <a:path h="3684524" w="9355582">
                  <a:moveTo>
                    <a:pt x="9355582" y="18034"/>
                  </a:moveTo>
                  <a:cubicBezTo>
                    <a:pt x="9355582" y="162433"/>
                    <a:pt x="9237980" y="279273"/>
                    <a:pt x="9092946" y="279273"/>
                  </a:cubicBezTo>
                  <a:cubicBezTo>
                    <a:pt x="9082913" y="279273"/>
                    <a:pt x="9074912" y="271145"/>
                    <a:pt x="9074912" y="261239"/>
                  </a:cubicBezTo>
                  <a:lnTo>
                    <a:pt x="9074912" y="18034"/>
                  </a:lnTo>
                  <a:lnTo>
                    <a:pt x="9092946" y="18034"/>
                  </a:lnTo>
                  <a:lnTo>
                    <a:pt x="9110980" y="18034"/>
                  </a:lnTo>
                  <a:cubicBezTo>
                    <a:pt x="9110980" y="95250"/>
                    <a:pt x="9048114" y="157734"/>
                    <a:pt x="8970645" y="157734"/>
                  </a:cubicBezTo>
                  <a:lnTo>
                    <a:pt x="8970645" y="139700"/>
                  </a:lnTo>
                  <a:lnTo>
                    <a:pt x="8970645" y="157734"/>
                  </a:lnTo>
                  <a:cubicBezTo>
                    <a:pt x="8893175" y="157734"/>
                    <a:pt x="8830310" y="95250"/>
                    <a:pt x="8830310" y="18034"/>
                  </a:cubicBezTo>
                  <a:lnTo>
                    <a:pt x="8848344" y="18034"/>
                  </a:lnTo>
                  <a:lnTo>
                    <a:pt x="8866377" y="18034"/>
                  </a:lnTo>
                  <a:lnTo>
                    <a:pt x="8866377" y="261366"/>
                  </a:lnTo>
                  <a:cubicBezTo>
                    <a:pt x="8866377" y="271399"/>
                    <a:pt x="8858250" y="279400"/>
                    <a:pt x="8848344" y="279400"/>
                  </a:cubicBezTo>
                  <a:lnTo>
                    <a:pt x="262636" y="279400"/>
                  </a:lnTo>
                  <a:lnTo>
                    <a:pt x="262636" y="261366"/>
                  </a:lnTo>
                  <a:lnTo>
                    <a:pt x="262636" y="243205"/>
                  </a:lnTo>
                  <a:lnTo>
                    <a:pt x="262636" y="261239"/>
                  </a:lnTo>
                  <a:lnTo>
                    <a:pt x="262636" y="279273"/>
                  </a:lnTo>
                  <a:cubicBezTo>
                    <a:pt x="137414" y="279273"/>
                    <a:pt x="36195" y="380111"/>
                    <a:pt x="36195" y="504444"/>
                  </a:cubicBezTo>
                  <a:lnTo>
                    <a:pt x="36195" y="3423285"/>
                  </a:lnTo>
                  <a:lnTo>
                    <a:pt x="18034" y="3423285"/>
                  </a:lnTo>
                  <a:lnTo>
                    <a:pt x="36068" y="3423285"/>
                  </a:lnTo>
                  <a:cubicBezTo>
                    <a:pt x="36068" y="3547491"/>
                    <a:pt x="137414" y="3648456"/>
                    <a:pt x="262509" y="3648456"/>
                  </a:cubicBezTo>
                  <a:lnTo>
                    <a:pt x="262509" y="3666490"/>
                  </a:lnTo>
                  <a:lnTo>
                    <a:pt x="262509" y="3648456"/>
                  </a:lnTo>
                  <a:cubicBezTo>
                    <a:pt x="387731" y="3648456"/>
                    <a:pt x="488950" y="3547618"/>
                    <a:pt x="488950" y="3423285"/>
                  </a:cubicBezTo>
                  <a:lnTo>
                    <a:pt x="506984" y="3423285"/>
                  </a:lnTo>
                  <a:lnTo>
                    <a:pt x="488950" y="3423285"/>
                  </a:lnTo>
                  <a:lnTo>
                    <a:pt x="488950" y="3180080"/>
                  </a:lnTo>
                  <a:cubicBezTo>
                    <a:pt x="488950" y="3170047"/>
                    <a:pt x="497078" y="3162046"/>
                    <a:pt x="506984" y="3162046"/>
                  </a:cubicBezTo>
                  <a:lnTo>
                    <a:pt x="9092946" y="3162046"/>
                  </a:lnTo>
                  <a:lnTo>
                    <a:pt x="9092946" y="3180080"/>
                  </a:lnTo>
                  <a:lnTo>
                    <a:pt x="9092946" y="3162046"/>
                  </a:lnTo>
                  <a:cubicBezTo>
                    <a:pt x="9218168" y="3162046"/>
                    <a:pt x="9319387" y="3061208"/>
                    <a:pt x="9319387" y="2936875"/>
                  </a:cubicBezTo>
                  <a:lnTo>
                    <a:pt x="9337421" y="2936875"/>
                  </a:lnTo>
                  <a:lnTo>
                    <a:pt x="9319387" y="2936875"/>
                  </a:lnTo>
                  <a:lnTo>
                    <a:pt x="9319387" y="18034"/>
                  </a:lnTo>
                  <a:lnTo>
                    <a:pt x="9337421" y="18034"/>
                  </a:lnTo>
                  <a:lnTo>
                    <a:pt x="9355455" y="18034"/>
                  </a:lnTo>
                  <a:moveTo>
                    <a:pt x="9319387" y="18034"/>
                  </a:moveTo>
                  <a:cubicBezTo>
                    <a:pt x="9319387" y="8001"/>
                    <a:pt x="9327514" y="0"/>
                    <a:pt x="9337421" y="0"/>
                  </a:cubicBezTo>
                  <a:cubicBezTo>
                    <a:pt x="9347327" y="0"/>
                    <a:pt x="9355455" y="8128"/>
                    <a:pt x="9355455" y="18034"/>
                  </a:cubicBezTo>
                  <a:lnTo>
                    <a:pt x="9355455" y="2936748"/>
                  </a:lnTo>
                  <a:cubicBezTo>
                    <a:pt x="9355455" y="3081147"/>
                    <a:pt x="9237852" y="3197987"/>
                    <a:pt x="9092819" y="3197987"/>
                  </a:cubicBezTo>
                  <a:lnTo>
                    <a:pt x="507111" y="3197987"/>
                  </a:lnTo>
                  <a:lnTo>
                    <a:pt x="507111" y="3179953"/>
                  </a:lnTo>
                  <a:lnTo>
                    <a:pt x="525145" y="3179953"/>
                  </a:lnTo>
                  <a:lnTo>
                    <a:pt x="525145" y="3423285"/>
                  </a:lnTo>
                  <a:cubicBezTo>
                    <a:pt x="525145" y="3567684"/>
                    <a:pt x="407543" y="3684524"/>
                    <a:pt x="262509" y="3684524"/>
                  </a:cubicBezTo>
                  <a:cubicBezTo>
                    <a:pt x="117475" y="3684524"/>
                    <a:pt x="0" y="3567684"/>
                    <a:pt x="0" y="3423285"/>
                  </a:cubicBezTo>
                  <a:lnTo>
                    <a:pt x="0" y="504571"/>
                  </a:lnTo>
                  <a:lnTo>
                    <a:pt x="18034" y="504571"/>
                  </a:lnTo>
                  <a:lnTo>
                    <a:pt x="0" y="504571"/>
                  </a:lnTo>
                  <a:cubicBezTo>
                    <a:pt x="0" y="360172"/>
                    <a:pt x="117602" y="243205"/>
                    <a:pt x="262636" y="243205"/>
                  </a:cubicBezTo>
                  <a:cubicBezTo>
                    <a:pt x="272669" y="243205"/>
                    <a:pt x="280670" y="251333"/>
                    <a:pt x="280670" y="261239"/>
                  </a:cubicBezTo>
                  <a:cubicBezTo>
                    <a:pt x="280670" y="271145"/>
                    <a:pt x="272542" y="279273"/>
                    <a:pt x="262636" y="279273"/>
                  </a:cubicBezTo>
                  <a:cubicBezTo>
                    <a:pt x="252730" y="279273"/>
                    <a:pt x="244602" y="271145"/>
                    <a:pt x="244602" y="261239"/>
                  </a:cubicBezTo>
                  <a:cubicBezTo>
                    <a:pt x="244602" y="251333"/>
                    <a:pt x="252730" y="243205"/>
                    <a:pt x="262636" y="243205"/>
                  </a:cubicBezTo>
                  <a:lnTo>
                    <a:pt x="8848471" y="243205"/>
                  </a:lnTo>
                  <a:lnTo>
                    <a:pt x="8848471" y="261239"/>
                  </a:lnTo>
                  <a:lnTo>
                    <a:pt x="8830310" y="261239"/>
                  </a:lnTo>
                  <a:lnTo>
                    <a:pt x="8830310" y="18034"/>
                  </a:lnTo>
                  <a:cubicBezTo>
                    <a:pt x="8830310" y="8001"/>
                    <a:pt x="8838438" y="0"/>
                    <a:pt x="8848344" y="0"/>
                  </a:cubicBezTo>
                  <a:cubicBezTo>
                    <a:pt x="8858250" y="0"/>
                    <a:pt x="8866378" y="8128"/>
                    <a:pt x="8866378" y="18034"/>
                  </a:cubicBezTo>
                  <a:cubicBezTo>
                    <a:pt x="8866378" y="75184"/>
                    <a:pt x="8912987" y="121539"/>
                    <a:pt x="8970645" y="121539"/>
                  </a:cubicBezTo>
                  <a:cubicBezTo>
                    <a:pt x="9028303" y="121539"/>
                    <a:pt x="9074912" y="75057"/>
                    <a:pt x="9074912" y="18034"/>
                  </a:cubicBezTo>
                  <a:cubicBezTo>
                    <a:pt x="9074912" y="8001"/>
                    <a:pt x="9083040" y="0"/>
                    <a:pt x="9092946" y="0"/>
                  </a:cubicBezTo>
                  <a:cubicBezTo>
                    <a:pt x="9102852" y="0"/>
                    <a:pt x="9110980" y="8128"/>
                    <a:pt x="9110980" y="18034"/>
                  </a:cubicBezTo>
                  <a:lnTo>
                    <a:pt x="9110980" y="261366"/>
                  </a:lnTo>
                  <a:lnTo>
                    <a:pt x="9092946" y="261366"/>
                  </a:lnTo>
                  <a:lnTo>
                    <a:pt x="9092946" y="243205"/>
                  </a:lnTo>
                  <a:cubicBezTo>
                    <a:pt x="9218168" y="243205"/>
                    <a:pt x="9319387" y="142367"/>
                    <a:pt x="9319387" y="18034"/>
                  </a:cubicBezTo>
                  <a:close/>
                  <a:moveTo>
                    <a:pt x="262636" y="729742"/>
                  </a:moveTo>
                  <a:cubicBezTo>
                    <a:pt x="387858" y="729742"/>
                    <a:pt x="489077" y="628904"/>
                    <a:pt x="489077" y="504571"/>
                  </a:cubicBezTo>
                  <a:lnTo>
                    <a:pt x="507111" y="504571"/>
                  </a:lnTo>
                  <a:lnTo>
                    <a:pt x="489077" y="504571"/>
                  </a:lnTo>
                  <a:cubicBezTo>
                    <a:pt x="489077" y="447421"/>
                    <a:pt x="442468" y="401066"/>
                    <a:pt x="384810" y="401066"/>
                  </a:cubicBezTo>
                  <a:lnTo>
                    <a:pt x="384810" y="382905"/>
                  </a:lnTo>
                  <a:lnTo>
                    <a:pt x="384810" y="400939"/>
                  </a:lnTo>
                  <a:cubicBezTo>
                    <a:pt x="327152" y="400939"/>
                    <a:pt x="280543" y="447421"/>
                    <a:pt x="280543" y="504444"/>
                  </a:cubicBezTo>
                  <a:lnTo>
                    <a:pt x="262636" y="504444"/>
                  </a:lnTo>
                  <a:lnTo>
                    <a:pt x="280670" y="504444"/>
                  </a:lnTo>
                  <a:lnTo>
                    <a:pt x="280670" y="747776"/>
                  </a:lnTo>
                  <a:lnTo>
                    <a:pt x="262636" y="747776"/>
                  </a:lnTo>
                  <a:lnTo>
                    <a:pt x="262636" y="729742"/>
                  </a:lnTo>
                  <a:moveTo>
                    <a:pt x="262636" y="765810"/>
                  </a:moveTo>
                  <a:cubicBezTo>
                    <a:pt x="252603" y="765810"/>
                    <a:pt x="244602" y="757682"/>
                    <a:pt x="244602" y="747776"/>
                  </a:cubicBezTo>
                  <a:lnTo>
                    <a:pt x="244602" y="504571"/>
                  </a:lnTo>
                  <a:cubicBezTo>
                    <a:pt x="244602" y="427355"/>
                    <a:pt x="307467" y="364871"/>
                    <a:pt x="384937" y="364871"/>
                  </a:cubicBezTo>
                  <a:cubicBezTo>
                    <a:pt x="462407" y="364871"/>
                    <a:pt x="525272" y="427355"/>
                    <a:pt x="525272" y="504571"/>
                  </a:cubicBezTo>
                  <a:cubicBezTo>
                    <a:pt x="525272" y="648970"/>
                    <a:pt x="407670" y="765810"/>
                    <a:pt x="262636" y="7658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244602" y="0"/>
              <a:ext cx="9110980" cy="1009015"/>
            </a:xfrm>
            <a:custGeom>
              <a:avLst/>
              <a:gdLst/>
              <a:ahLst/>
              <a:cxnLst/>
              <a:rect r="r" b="b" t="t" l="l"/>
              <a:pathLst>
                <a:path h="1009015" w="9110980">
                  <a:moveTo>
                    <a:pt x="18034" y="972947"/>
                  </a:moveTo>
                  <a:cubicBezTo>
                    <a:pt x="143256" y="972947"/>
                    <a:pt x="244475" y="872109"/>
                    <a:pt x="244475" y="747776"/>
                  </a:cubicBez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90626"/>
                    <a:pt x="197866" y="644271"/>
                    <a:pt x="140208" y="644271"/>
                  </a:cubicBezTo>
                  <a:lnTo>
                    <a:pt x="140208" y="626110"/>
                  </a:lnTo>
                  <a:lnTo>
                    <a:pt x="140208" y="644144"/>
                  </a:lnTo>
                  <a:cubicBezTo>
                    <a:pt x="82550" y="644144"/>
                    <a:pt x="35941" y="690626"/>
                    <a:pt x="35941" y="747649"/>
                  </a:cubicBezTo>
                  <a:lnTo>
                    <a:pt x="18034" y="747649"/>
                  </a:lnTo>
                  <a:lnTo>
                    <a:pt x="36068" y="747649"/>
                  </a:lnTo>
                  <a:lnTo>
                    <a:pt x="36068" y="990981"/>
                  </a:lnTo>
                  <a:lnTo>
                    <a:pt x="18034" y="990981"/>
                  </a:lnTo>
                  <a:lnTo>
                    <a:pt x="18034" y="972947"/>
                  </a:lnTo>
                  <a:moveTo>
                    <a:pt x="18034" y="1009015"/>
                  </a:moveTo>
                  <a:cubicBezTo>
                    <a:pt x="8001" y="1009015"/>
                    <a:pt x="0" y="1000887"/>
                    <a:pt x="0" y="990981"/>
                  </a:cubicBezTo>
                  <a:lnTo>
                    <a:pt x="0" y="747776"/>
                  </a:lnTo>
                  <a:cubicBezTo>
                    <a:pt x="0" y="670560"/>
                    <a:pt x="62865" y="608076"/>
                    <a:pt x="140335" y="608076"/>
                  </a:cubicBezTo>
                  <a:cubicBezTo>
                    <a:pt x="217805" y="608076"/>
                    <a:pt x="280670" y="670560"/>
                    <a:pt x="280670" y="747776"/>
                  </a:cubicBezTo>
                  <a:cubicBezTo>
                    <a:pt x="280670" y="892175"/>
                    <a:pt x="163068" y="1009015"/>
                    <a:pt x="18034" y="1009015"/>
                  </a:cubicBezTo>
                  <a:close/>
                  <a:moveTo>
                    <a:pt x="8848344" y="486410"/>
                  </a:moveTo>
                  <a:cubicBezTo>
                    <a:pt x="8973566" y="486410"/>
                    <a:pt x="9074785" y="385572"/>
                    <a:pt x="9074785" y="261239"/>
                  </a:cubicBezTo>
                  <a:lnTo>
                    <a:pt x="9092819" y="261239"/>
                  </a:lnTo>
                  <a:lnTo>
                    <a:pt x="9074785" y="261239"/>
                  </a:lnTo>
                  <a:cubicBezTo>
                    <a:pt x="9074785" y="137033"/>
                    <a:pt x="8973438" y="36068"/>
                    <a:pt x="8848344" y="36068"/>
                  </a:cubicBezTo>
                  <a:lnTo>
                    <a:pt x="8848344" y="18034"/>
                  </a:lnTo>
                  <a:lnTo>
                    <a:pt x="8848344" y="36068"/>
                  </a:lnTo>
                  <a:cubicBezTo>
                    <a:pt x="8723122" y="36068"/>
                    <a:pt x="8621903" y="136906"/>
                    <a:pt x="8621903" y="261239"/>
                  </a:cubicBezTo>
                  <a:lnTo>
                    <a:pt x="8603869" y="261239"/>
                  </a:lnTo>
                  <a:lnTo>
                    <a:pt x="8621903" y="261239"/>
                  </a:lnTo>
                  <a:cubicBezTo>
                    <a:pt x="8621903" y="318389"/>
                    <a:pt x="8668512" y="364744"/>
                    <a:pt x="8726170" y="364744"/>
                  </a:cubicBezTo>
                  <a:lnTo>
                    <a:pt x="8726170" y="382778"/>
                  </a:lnTo>
                  <a:lnTo>
                    <a:pt x="8726170" y="364744"/>
                  </a:lnTo>
                  <a:cubicBezTo>
                    <a:pt x="8783828" y="364744"/>
                    <a:pt x="8830437" y="318262"/>
                    <a:pt x="8830437" y="261239"/>
                  </a:cubicBezTo>
                  <a:lnTo>
                    <a:pt x="8848471" y="261239"/>
                  </a:lnTo>
                  <a:lnTo>
                    <a:pt x="8866505" y="261239"/>
                  </a:lnTo>
                  <a:lnTo>
                    <a:pt x="8866505" y="504571"/>
                  </a:lnTo>
                  <a:lnTo>
                    <a:pt x="8848471" y="504571"/>
                  </a:lnTo>
                  <a:lnTo>
                    <a:pt x="8848471" y="486410"/>
                  </a:lnTo>
                  <a:moveTo>
                    <a:pt x="8848471" y="522478"/>
                  </a:moveTo>
                  <a:cubicBezTo>
                    <a:pt x="8838437" y="522478"/>
                    <a:pt x="8830437" y="514350"/>
                    <a:pt x="8830437" y="504444"/>
                  </a:cubicBezTo>
                  <a:lnTo>
                    <a:pt x="8830437" y="261239"/>
                  </a:lnTo>
                  <a:cubicBezTo>
                    <a:pt x="8830437" y="251206"/>
                    <a:pt x="8838565" y="243205"/>
                    <a:pt x="8848471" y="243205"/>
                  </a:cubicBezTo>
                  <a:cubicBezTo>
                    <a:pt x="8858376" y="243205"/>
                    <a:pt x="8866505" y="251333"/>
                    <a:pt x="8866505" y="261239"/>
                  </a:cubicBezTo>
                  <a:cubicBezTo>
                    <a:pt x="8866505" y="338455"/>
                    <a:pt x="8803640" y="400939"/>
                    <a:pt x="8726170" y="400939"/>
                  </a:cubicBezTo>
                  <a:cubicBezTo>
                    <a:pt x="8648700" y="400939"/>
                    <a:pt x="8585835" y="338455"/>
                    <a:pt x="8585835" y="261239"/>
                  </a:cubicBezTo>
                  <a:cubicBezTo>
                    <a:pt x="8585708" y="116840"/>
                    <a:pt x="8703437" y="0"/>
                    <a:pt x="8848344" y="0"/>
                  </a:cubicBezTo>
                  <a:cubicBezTo>
                    <a:pt x="8993250" y="0"/>
                    <a:pt x="9110980" y="116840"/>
                    <a:pt x="9110980" y="261239"/>
                  </a:cubicBezTo>
                  <a:cubicBezTo>
                    <a:pt x="9110980" y="405638"/>
                    <a:pt x="8993378" y="522478"/>
                    <a:pt x="8848344" y="5224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9355582" cy="3927729"/>
            </a:xfrm>
            <a:custGeom>
              <a:avLst/>
              <a:gdLst/>
              <a:ahLst/>
              <a:cxnLst/>
              <a:rect r="r" b="b" t="t" l="l"/>
              <a:pathLst>
                <a:path h="3927729" w="9355582">
                  <a:moveTo>
                    <a:pt x="0" y="747776"/>
                  </a:moveTo>
                  <a:cubicBezTo>
                    <a:pt x="0" y="603377"/>
                    <a:pt x="117602" y="486410"/>
                    <a:pt x="262636" y="486410"/>
                  </a:cubicBezTo>
                  <a:lnTo>
                    <a:pt x="262636" y="504444"/>
                  </a:lnTo>
                  <a:lnTo>
                    <a:pt x="262636" y="486410"/>
                  </a:lnTo>
                  <a:lnTo>
                    <a:pt x="8848471" y="486410"/>
                  </a:lnTo>
                  <a:lnTo>
                    <a:pt x="8848471" y="504444"/>
                  </a:lnTo>
                  <a:lnTo>
                    <a:pt x="8830310" y="504444"/>
                  </a:lnTo>
                  <a:lnTo>
                    <a:pt x="8830310" y="261239"/>
                  </a:lnTo>
                  <a:lnTo>
                    <a:pt x="8848344" y="261239"/>
                  </a:lnTo>
                  <a:lnTo>
                    <a:pt x="8830310" y="261239"/>
                  </a:lnTo>
                  <a:cubicBezTo>
                    <a:pt x="8830310" y="116840"/>
                    <a:pt x="8948039" y="0"/>
                    <a:pt x="9092946" y="0"/>
                  </a:cubicBezTo>
                  <a:cubicBezTo>
                    <a:pt x="9237852" y="0"/>
                    <a:pt x="9355582" y="116840"/>
                    <a:pt x="9355582" y="261239"/>
                  </a:cubicBezTo>
                  <a:lnTo>
                    <a:pt x="9337548" y="261239"/>
                  </a:lnTo>
                  <a:lnTo>
                    <a:pt x="9355582" y="261239"/>
                  </a:lnTo>
                  <a:lnTo>
                    <a:pt x="9355582" y="3179953"/>
                  </a:lnTo>
                  <a:lnTo>
                    <a:pt x="9337548" y="3179953"/>
                  </a:lnTo>
                  <a:lnTo>
                    <a:pt x="9355582" y="3179953"/>
                  </a:lnTo>
                  <a:cubicBezTo>
                    <a:pt x="9355582" y="3324352"/>
                    <a:pt x="9237980" y="3441192"/>
                    <a:pt x="9092946" y="3441192"/>
                  </a:cubicBezTo>
                  <a:lnTo>
                    <a:pt x="9092946" y="3423158"/>
                  </a:lnTo>
                  <a:lnTo>
                    <a:pt x="9092946" y="3441192"/>
                  </a:lnTo>
                  <a:lnTo>
                    <a:pt x="507111" y="3441192"/>
                  </a:lnTo>
                  <a:lnTo>
                    <a:pt x="507111" y="3423158"/>
                  </a:lnTo>
                  <a:lnTo>
                    <a:pt x="525145" y="3423158"/>
                  </a:lnTo>
                  <a:lnTo>
                    <a:pt x="525145" y="3666490"/>
                  </a:lnTo>
                  <a:lnTo>
                    <a:pt x="507111" y="3666490"/>
                  </a:lnTo>
                  <a:lnTo>
                    <a:pt x="525145" y="3666490"/>
                  </a:lnTo>
                  <a:cubicBezTo>
                    <a:pt x="525145" y="3810889"/>
                    <a:pt x="407543" y="3927729"/>
                    <a:pt x="262509" y="3927729"/>
                  </a:cubicBezTo>
                  <a:lnTo>
                    <a:pt x="262509" y="3909695"/>
                  </a:lnTo>
                  <a:lnTo>
                    <a:pt x="262509" y="3927729"/>
                  </a:lnTo>
                  <a:cubicBezTo>
                    <a:pt x="117602" y="3927729"/>
                    <a:pt x="0" y="3810889"/>
                    <a:pt x="0" y="3666490"/>
                  </a:cubicBezTo>
                  <a:lnTo>
                    <a:pt x="0" y="747776"/>
                  </a:lnTo>
                  <a:lnTo>
                    <a:pt x="18034" y="747776"/>
                  </a:lnTo>
                  <a:lnTo>
                    <a:pt x="0" y="747776"/>
                  </a:lnTo>
                  <a:moveTo>
                    <a:pt x="36068" y="747776"/>
                  </a:moveTo>
                  <a:lnTo>
                    <a:pt x="36068" y="3666490"/>
                  </a:lnTo>
                  <a:lnTo>
                    <a:pt x="18034" y="3666490"/>
                  </a:lnTo>
                  <a:lnTo>
                    <a:pt x="36068" y="3666490"/>
                  </a:lnTo>
                  <a:cubicBezTo>
                    <a:pt x="36068" y="3790696"/>
                    <a:pt x="137414" y="3891661"/>
                    <a:pt x="262509" y="3891661"/>
                  </a:cubicBezTo>
                  <a:cubicBezTo>
                    <a:pt x="387604" y="3891661"/>
                    <a:pt x="488950" y="3790823"/>
                    <a:pt x="488950" y="3666490"/>
                  </a:cubicBezTo>
                  <a:lnTo>
                    <a:pt x="488950" y="3423285"/>
                  </a:lnTo>
                  <a:cubicBezTo>
                    <a:pt x="488950" y="3413252"/>
                    <a:pt x="497078" y="3405251"/>
                    <a:pt x="506984" y="3405251"/>
                  </a:cubicBezTo>
                  <a:lnTo>
                    <a:pt x="9092946" y="3405251"/>
                  </a:lnTo>
                  <a:cubicBezTo>
                    <a:pt x="9218168" y="3405251"/>
                    <a:pt x="9319387" y="3304413"/>
                    <a:pt x="9319387" y="3180080"/>
                  </a:cubicBezTo>
                  <a:lnTo>
                    <a:pt x="9319387" y="261239"/>
                  </a:lnTo>
                  <a:cubicBezTo>
                    <a:pt x="9319387" y="137033"/>
                    <a:pt x="9218040" y="36068"/>
                    <a:pt x="9092946" y="36068"/>
                  </a:cubicBezTo>
                  <a:lnTo>
                    <a:pt x="9092946" y="18034"/>
                  </a:lnTo>
                  <a:lnTo>
                    <a:pt x="9092946" y="36068"/>
                  </a:lnTo>
                  <a:cubicBezTo>
                    <a:pt x="8967724" y="36068"/>
                    <a:pt x="8866505" y="136906"/>
                    <a:pt x="8866505" y="261239"/>
                  </a:cubicBezTo>
                  <a:lnTo>
                    <a:pt x="8866505" y="504571"/>
                  </a:lnTo>
                  <a:cubicBezTo>
                    <a:pt x="8866505" y="514604"/>
                    <a:pt x="8858377" y="522605"/>
                    <a:pt x="8848471" y="522605"/>
                  </a:cubicBezTo>
                  <a:lnTo>
                    <a:pt x="262636" y="522605"/>
                  </a:lnTo>
                  <a:cubicBezTo>
                    <a:pt x="137414" y="522605"/>
                    <a:pt x="36195" y="623443"/>
                    <a:pt x="36195" y="747776"/>
                  </a:cubicBezTo>
                  <a:close/>
                  <a:moveTo>
                    <a:pt x="8848471" y="486410"/>
                  </a:moveTo>
                  <a:lnTo>
                    <a:pt x="9092946" y="486410"/>
                  </a:lnTo>
                  <a:lnTo>
                    <a:pt x="9092946" y="504444"/>
                  </a:lnTo>
                  <a:lnTo>
                    <a:pt x="9092946" y="486410"/>
                  </a:lnTo>
                  <a:cubicBezTo>
                    <a:pt x="9218168" y="486410"/>
                    <a:pt x="9319387" y="385572"/>
                    <a:pt x="9319387" y="261239"/>
                  </a:cubicBezTo>
                  <a:lnTo>
                    <a:pt x="9355455" y="261239"/>
                  </a:lnTo>
                  <a:cubicBezTo>
                    <a:pt x="9355455" y="405638"/>
                    <a:pt x="9237852" y="522478"/>
                    <a:pt x="9092819" y="522478"/>
                  </a:cubicBezTo>
                  <a:lnTo>
                    <a:pt x="8848471" y="522478"/>
                  </a:lnTo>
                  <a:close/>
                  <a:moveTo>
                    <a:pt x="9074912" y="504444"/>
                  </a:moveTo>
                  <a:lnTo>
                    <a:pt x="9074912" y="261239"/>
                  </a:lnTo>
                  <a:lnTo>
                    <a:pt x="9092946" y="261239"/>
                  </a:lnTo>
                  <a:lnTo>
                    <a:pt x="9110980" y="261239"/>
                  </a:lnTo>
                  <a:cubicBezTo>
                    <a:pt x="9110980" y="338455"/>
                    <a:pt x="9048114" y="400939"/>
                    <a:pt x="8970645" y="400939"/>
                  </a:cubicBezTo>
                  <a:lnTo>
                    <a:pt x="8970645" y="382905"/>
                  </a:lnTo>
                  <a:lnTo>
                    <a:pt x="8970645" y="400939"/>
                  </a:lnTo>
                  <a:cubicBezTo>
                    <a:pt x="8893175" y="400939"/>
                    <a:pt x="8830310" y="338455"/>
                    <a:pt x="8830310" y="261239"/>
                  </a:cubicBezTo>
                  <a:lnTo>
                    <a:pt x="8866377" y="261239"/>
                  </a:lnTo>
                  <a:cubicBezTo>
                    <a:pt x="8866377" y="318389"/>
                    <a:pt x="8912987" y="364744"/>
                    <a:pt x="8970645" y="364744"/>
                  </a:cubicBezTo>
                  <a:cubicBezTo>
                    <a:pt x="9028302" y="364744"/>
                    <a:pt x="9074912" y="318262"/>
                    <a:pt x="9074912" y="261239"/>
                  </a:cubicBezTo>
                  <a:cubicBezTo>
                    <a:pt x="9074912" y="251206"/>
                    <a:pt x="9083039" y="243205"/>
                    <a:pt x="9092946" y="243205"/>
                  </a:cubicBezTo>
                  <a:cubicBezTo>
                    <a:pt x="9102852" y="243205"/>
                    <a:pt x="9110980" y="251333"/>
                    <a:pt x="9110980" y="261239"/>
                  </a:cubicBezTo>
                  <a:lnTo>
                    <a:pt x="9110980" y="504571"/>
                  </a:lnTo>
                  <a:close/>
                  <a:moveTo>
                    <a:pt x="244475" y="990981"/>
                  </a:moveTo>
                  <a:lnTo>
                    <a:pt x="244475" y="747776"/>
                  </a:ln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70560"/>
                    <a:pt x="307340" y="608076"/>
                    <a:pt x="384810" y="608076"/>
                  </a:cubicBezTo>
                  <a:lnTo>
                    <a:pt x="384810" y="626110"/>
                  </a:lnTo>
                  <a:lnTo>
                    <a:pt x="384810" y="608076"/>
                  </a:lnTo>
                  <a:cubicBezTo>
                    <a:pt x="462280" y="608076"/>
                    <a:pt x="525145" y="670560"/>
                    <a:pt x="525145" y="747776"/>
                  </a:cubicBezTo>
                  <a:lnTo>
                    <a:pt x="507111" y="747776"/>
                  </a:lnTo>
                  <a:lnTo>
                    <a:pt x="525145" y="747776"/>
                  </a:lnTo>
                  <a:cubicBezTo>
                    <a:pt x="525145" y="892175"/>
                    <a:pt x="407543" y="1009015"/>
                    <a:pt x="262509" y="1009015"/>
                  </a:cubicBezTo>
                  <a:lnTo>
                    <a:pt x="262509" y="990981"/>
                  </a:lnTo>
                  <a:lnTo>
                    <a:pt x="262509" y="1009015"/>
                  </a:lnTo>
                  <a:cubicBezTo>
                    <a:pt x="117602" y="1009015"/>
                    <a:pt x="0" y="892175"/>
                    <a:pt x="0" y="747776"/>
                  </a:cubicBezTo>
                  <a:lnTo>
                    <a:pt x="36068" y="747776"/>
                  </a:lnTo>
                  <a:cubicBezTo>
                    <a:pt x="36068" y="871982"/>
                    <a:pt x="137414" y="972947"/>
                    <a:pt x="262509" y="972947"/>
                  </a:cubicBezTo>
                  <a:cubicBezTo>
                    <a:pt x="387604" y="972947"/>
                    <a:pt x="488950" y="872109"/>
                    <a:pt x="488950" y="747776"/>
                  </a:cubicBezTo>
                  <a:cubicBezTo>
                    <a:pt x="488950" y="690626"/>
                    <a:pt x="442341" y="644271"/>
                    <a:pt x="384683" y="644271"/>
                  </a:cubicBezTo>
                  <a:cubicBezTo>
                    <a:pt x="327025" y="644271"/>
                    <a:pt x="280416" y="690753"/>
                    <a:pt x="280416" y="747776"/>
                  </a:cubicBezTo>
                  <a:lnTo>
                    <a:pt x="280416" y="990981"/>
                  </a:lnTo>
                  <a:close/>
                  <a:moveTo>
                    <a:pt x="525145" y="747776"/>
                  </a:moveTo>
                  <a:lnTo>
                    <a:pt x="525145" y="3423285"/>
                  </a:lnTo>
                  <a:lnTo>
                    <a:pt x="489077" y="3423285"/>
                  </a:lnTo>
                  <a:lnTo>
                    <a:pt x="489077" y="7477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9355560" cy="3994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000000"/>
                  </a:solidFill>
                  <a:ea typeface="Times New Roman"/>
                </a:rPr>
                <a:t>§19. Развитие науки и культуры в условиях кризиса индустриального общества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53252" y="1800649"/>
            <a:ext cx="7016670" cy="2945818"/>
            <a:chOff x="0" y="0"/>
            <a:chExt cx="9355560" cy="392775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61" y="261239"/>
              <a:ext cx="9319387" cy="3648456"/>
            </a:xfrm>
            <a:custGeom>
              <a:avLst/>
              <a:gdLst/>
              <a:ahLst/>
              <a:cxnLst/>
              <a:rect r="r" b="b" t="t" l="l"/>
              <a:pathLst>
                <a:path h="3648456" w="9319387">
                  <a:moveTo>
                    <a:pt x="9319387" y="0"/>
                  </a:moveTo>
                  <a:cubicBezTo>
                    <a:pt x="9319387" y="134366"/>
                    <a:pt x="9209913" y="243205"/>
                    <a:pt x="9074912" y="243205"/>
                  </a:cubicBezTo>
                  <a:lnTo>
                    <a:pt x="9074912" y="0"/>
                  </a:lnTo>
                  <a:cubicBezTo>
                    <a:pt x="9074912" y="67183"/>
                    <a:pt x="9020175" y="121666"/>
                    <a:pt x="8952611" y="121666"/>
                  </a:cubicBezTo>
                  <a:cubicBezTo>
                    <a:pt x="8885047" y="121666"/>
                    <a:pt x="8830310" y="67183"/>
                    <a:pt x="8830310" y="0"/>
                  </a:cubicBezTo>
                  <a:lnTo>
                    <a:pt x="8830310" y="243332"/>
                  </a:lnTo>
                  <a:lnTo>
                    <a:pt x="244475" y="243332"/>
                  </a:lnTo>
                  <a:cubicBezTo>
                    <a:pt x="109474" y="243332"/>
                    <a:pt x="0" y="352171"/>
                    <a:pt x="0" y="486537"/>
                  </a:cubicBezTo>
                  <a:lnTo>
                    <a:pt x="0" y="3405251"/>
                  </a:lnTo>
                  <a:cubicBezTo>
                    <a:pt x="0" y="3539617"/>
                    <a:pt x="109474" y="3648456"/>
                    <a:pt x="244475" y="3648456"/>
                  </a:cubicBezTo>
                  <a:cubicBezTo>
                    <a:pt x="379476" y="3648456"/>
                    <a:pt x="488950" y="3539617"/>
                    <a:pt x="488950" y="3405251"/>
                  </a:cubicBezTo>
                  <a:lnTo>
                    <a:pt x="488950" y="3162046"/>
                  </a:lnTo>
                  <a:lnTo>
                    <a:pt x="9074785" y="3162046"/>
                  </a:lnTo>
                  <a:cubicBezTo>
                    <a:pt x="9209786" y="3162046"/>
                    <a:pt x="9319260" y="3053207"/>
                    <a:pt x="9319260" y="2918841"/>
                  </a:cubicBezTo>
                  <a:close/>
                  <a:moveTo>
                    <a:pt x="244475" y="729742"/>
                  </a:moveTo>
                  <a:cubicBezTo>
                    <a:pt x="379476" y="729742"/>
                    <a:pt x="488950" y="620903"/>
                    <a:pt x="488950" y="486537"/>
                  </a:cubicBezTo>
                  <a:cubicBezTo>
                    <a:pt x="488950" y="419354"/>
                    <a:pt x="434213" y="364871"/>
                    <a:pt x="366649" y="364871"/>
                  </a:cubicBezTo>
                  <a:cubicBezTo>
                    <a:pt x="299085" y="364871"/>
                    <a:pt x="244348" y="419354"/>
                    <a:pt x="244348" y="486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262509" y="18034"/>
              <a:ext cx="9074912" cy="972947"/>
            </a:xfrm>
            <a:custGeom>
              <a:avLst/>
              <a:gdLst/>
              <a:ahLst/>
              <a:cxnLst/>
              <a:rect r="r" b="b" t="t" l="l"/>
              <a:pathLst>
                <a:path h="972947" w="9074912">
                  <a:moveTo>
                    <a:pt x="127" y="972947"/>
                  </a:moveTo>
                  <a:cubicBezTo>
                    <a:pt x="135128" y="972947"/>
                    <a:pt x="244602" y="864108"/>
                    <a:pt x="244602" y="729742"/>
                  </a:cubicBezTo>
                  <a:cubicBezTo>
                    <a:pt x="244602" y="662559"/>
                    <a:pt x="189865" y="608076"/>
                    <a:pt x="122301" y="608076"/>
                  </a:cubicBezTo>
                  <a:cubicBezTo>
                    <a:pt x="54737" y="608076"/>
                    <a:pt x="0" y="662559"/>
                    <a:pt x="0" y="729742"/>
                  </a:cubicBezTo>
                  <a:close/>
                  <a:moveTo>
                    <a:pt x="8830437" y="486537"/>
                  </a:moveTo>
                  <a:cubicBezTo>
                    <a:pt x="8965438" y="486537"/>
                    <a:pt x="9074912" y="377698"/>
                    <a:pt x="9074912" y="243332"/>
                  </a:cubicBezTo>
                  <a:cubicBezTo>
                    <a:pt x="9074912" y="108966"/>
                    <a:pt x="8965565" y="0"/>
                    <a:pt x="8830437" y="0"/>
                  </a:cubicBezTo>
                  <a:cubicBezTo>
                    <a:pt x="8695309" y="0"/>
                    <a:pt x="8585962" y="108966"/>
                    <a:pt x="8585962" y="243205"/>
                  </a:cubicBezTo>
                  <a:cubicBezTo>
                    <a:pt x="8585962" y="310388"/>
                    <a:pt x="8640699" y="364871"/>
                    <a:pt x="8708263" y="364871"/>
                  </a:cubicBezTo>
                  <a:cubicBezTo>
                    <a:pt x="8775827" y="364871"/>
                    <a:pt x="8830564" y="310388"/>
                    <a:pt x="8830564" y="243205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8034" y="18034"/>
              <a:ext cx="9319514" cy="3891661"/>
            </a:xfrm>
            <a:custGeom>
              <a:avLst/>
              <a:gdLst/>
              <a:ahLst/>
              <a:cxnLst/>
              <a:rect r="r" b="b" t="t" l="l"/>
              <a:pathLst>
                <a:path h="3891661" w="9319514">
                  <a:moveTo>
                    <a:pt x="0" y="729742"/>
                  </a:moveTo>
                  <a:cubicBezTo>
                    <a:pt x="0" y="595376"/>
                    <a:pt x="109474" y="486537"/>
                    <a:pt x="244475" y="486537"/>
                  </a:cubicBezTo>
                  <a:lnTo>
                    <a:pt x="8830437" y="486537"/>
                  </a:lnTo>
                  <a:lnTo>
                    <a:pt x="8830437" y="243205"/>
                  </a:lnTo>
                  <a:cubicBezTo>
                    <a:pt x="8830437" y="108839"/>
                    <a:pt x="8939911" y="0"/>
                    <a:pt x="9074912" y="0"/>
                  </a:cubicBezTo>
                  <a:cubicBezTo>
                    <a:pt x="9209913" y="0"/>
                    <a:pt x="9319514" y="108966"/>
                    <a:pt x="9319514" y="243205"/>
                  </a:cubicBezTo>
                  <a:lnTo>
                    <a:pt x="9319514" y="3161919"/>
                  </a:lnTo>
                  <a:cubicBezTo>
                    <a:pt x="9319514" y="3296285"/>
                    <a:pt x="9210040" y="3405124"/>
                    <a:pt x="9075039" y="3405124"/>
                  </a:cubicBezTo>
                  <a:lnTo>
                    <a:pt x="489077" y="3405124"/>
                  </a:lnTo>
                  <a:lnTo>
                    <a:pt x="489077" y="3648456"/>
                  </a:lnTo>
                  <a:cubicBezTo>
                    <a:pt x="489077" y="3782822"/>
                    <a:pt x="379603" y="3891661"/>
                    <a:pt x="244602" y="3891661"/>
                  </a:cubicBezTo>
                  <a:cubicBezTo>
                    <a:pt x="109601" y="3891661"/>
                    <a:pt x="0" y="3782822"/>
                    <a:pt x="0" y="3648456"/>
                  </a:cubicBezTo>
                  <a:close/>
                  <a:moveTo>
                    <a:pt x="8830310" y="486537"/>
                  </a:moveTo>
                  <a:lnTo>
                    <a:pt x="9074785" y="486537"/>
                  </a:lnTo>
                  <a:cubicBezTo>
                    <a:pt x="9209786" y="486537"/>
                    <a:pt x="9319260" y="377698"/>
                    <a:pt x="9319260" y="243332"/>
                  </a:cubicBezTo>
                  <a:moveTo>
                    <a:pt x="9074912" y="486537"/>
                  </a:moveTo>
                  <a:lnTo>
                    <a:pt x="9074912" y="243205"/>
                  </a:lnTo>
                  <a:cubicBezTo>
                    <a:pt x="9074912" y="310388"/>
                    <a:pt x="9020175" y="364871"/>
                    <a:pt x="8952611" y="364871"/>
                  </a:cubicBezTo>
                  <a:cubicBezTo>
                    <a:pt x="8885047" y="364871"/>
                    <a:pt x="8830310" y="310388"/>
                    <a:pt x="8830310" y="243205"/>
                  </a:cubicBezTo>
                  <a:moveTo>
                    <a:pt x="244602" y="972947"/>
                  </a:moveTo>
                  <a:lnTo>
                    <a:pt x="244602" y="729742"/>
                  </a:lnTo>
                  <a:cubicBezTo>
                    <a:pt x="244602" y="662559"/>
                    <a:pt x="299339" y="608076"/>
                    <a:pt x="366903" y="608076"/>
                  </a:cubicBezTo>
                  <a:cubicBezTo>
                    <a:pt x="434467" y="608076"/>
                    <a:pt x="489204" y="662559"/>
                    <a:pt x="489204" y="729742"/>
                  </a:cubicBezTo>
                  <a:cubicBezTo>
                    <a:pt x="489204" y="864108"/>
                    <a:pt x="379730" y="972947"/>
                    <a:pt x="244729" y="972947"/>
                  </a:cubicBezTo>
                  <a:cubicBezTo>
                    <a:pt x="109728" y="972947"/>
                    <a:pt x="0" y="863981"/>
                    <a:pt x="0" y="729742"/>
                  </a:cubicBezTo>
                  <a:moveTo>
                    <a:pt x="489077" y="729742"/>
                  </a:moveTo>
                  <a:lnTo>
                    <a:pt x="489077" y="3405251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243205"/>
              <a:ext cx="9355582" cy="3684524"/>
            </a:xfrm>
            <a:custGeom>
              <a:avLst/>
              <a:gdLst/>
              <a:ahLst/>
              <a:cxnLst/>
              <a:rect r="r" b="b" t="t" l="l"/>
              <a:pathLst>
                <a:path h="3684524" w="9355582">
                  <a:moveTo>
                    <a:pt x="9355582" y="18034"/>
                  </a:moveTo>
                  <a:cubicBezTo>
                    <a:pt x="9355582" y="162433"/>
                    <a:pt x="9237980" y="279273"/>
                    <a:pt x="9092946" y="279273"/>
                  </a:cubicBezTo>
                  <a:cubicBezTo>
                    <a:pt x="9082913" y="279273"/>
                    <a:pt x="9074912" y="271145"/>
                    <a:pt x="9074912" y="261239"/>
                  </a:cubicBezTo>
                  <a:lnTo>
                    <a:pt x="9074912" y="18034"/>
                  </a:lnTo>
                  <a:lnTo>
                    <a:pt x="9092946" y="18034"/>
                  </a:lnTo>
                  <a:lnTo>
                    <a:pt x="9110980" y="18034"/>
                  </a:lnTo>
                  <a:cubicBezTo>
                    <a:pt x="9110980" y="95250"/>
                    <a:pt x="9048114" y="157734"/>
                    <a:pt x="8970645" y="157734"/>
                  </a:cubicBezTo>
                  <a:lnTo>
                    <a:pt x="8970645" y="139700"/>
                  </a:lnTo>
                  <a:lnTo>
                    <a:pt x="8970645" y="157734"/>
                  </a:lnTo>
                  <a:cubicBezTo>
                    <a:pt x="8893175" y="157734"/>
                    <a:pt x="8830310" y="95250"/>
                    <a:pt x="8830310" y="18034"/>
                  </a:cubicBezTo>
                  <a:lnTo>
                    <a:pt x="8848344" y="18034"/>
                  </a:lnTo>
                  <a:lnTo>
                    <a:pt x="8866377" y="18034"/>
                  </a:lnTo>
                  <a:lnTo>
                    <a:pt x="8866377" y="261366"/>
                  </a:lnTo>
                  <a:cubicBezTo>
                    <a:pt x="8866377" y="271399"/>
                    <a:pt x="8858250" y="279400"/>
                    <a:pt x="8848344" y="279400"/>
                  </a:cubicBezTo>
                  <a:lnTo>
                    <a:pt x="262636" y="279400"/>
                  </a:lnTo>
                  <a:lnTo>
                    <a:pt x="262636" y="261366"/>
                  </a:lnTo>
                  <a:lnTo>
                    <a:pt x="262636" y="243205"/>
                  </a:lnTo>
                  <a:lnTo>
                    <a:pt x="262636" y="261239"/>
                  </a:lnTo>
                  <a:lnTo>
                    <a:pt x="262636" y="279273"/>
                  </a:lnTo>
                  <a:cubicBezTo>
                    <a:pt x="137414" y="279273"/>
                    <a:pt x="36195" y="380111"/>
                    <a:pt x="36195" y="504444"/>
                  </a:cubicBezTo>
                  <a:lnTo>
                    <a:pt x="36195" y="3423285"/>
                  </a:lnTo>
                  <a:lnTo>
                    <a:pt x="18034" y="3423285"/>
                  </a:lnTo>
                  <a:lnTo>
                    <a:pt x="36068" y="3423285"/>
                  </a:lnTo>
                  <a:cubicBezTo>
                    <a:pt x="36068" y="3547491"/>
                    <a:pt x="137414" y="3648456"/>
                    <a:pt x="262509" y="3648456"/>
                  </a:cubicBezTo>
                  <a:lnTo>
                    <a:pt x="262509" y="3666490"/>
                  </a:lnTo>
                  <a:lnTo>
                    <a:pt x="262509" y="3648456"/>
                  </a:lnTo>
                  <a:cubicBezTo>
                    <a:pt x="387731" y="3648456"/>
                    <a:pt x="488950" y="3547618"/>
                    <a:pt x="488950" y="3423285"/>
                  </a:cubicBezTo>
                  <a:lnTo>
                    <a:pt x="506984" y="3423285"/>
                  </a:lnTo>
                  <a:lnTo>
                    <a:pt x="488950" y="3423285"/>
                  </a:lnTo>
                  <a:lnTo>
                    <a:pt x="488950" y="3180080"/>
                  </a:lnTo>
                  <a:cubicBezTo>
                    <a:pt x="488950" y="3170047"/>
                    <a:pt x="497078" y="3162046"/>
                    <a:pt x="506984" y="3162046"/>
                  </a:cubicBezTo>
                  <a:lnTo>
                    <a:pt x="9092946" y="3162046"/>
                  </a:lnTo>
                  <a:lnTo>
                    <a:pt x="9092946" y="3180080"/>
                  </a:lnTo>
                  <a:lnTo>
                    <a:pt x="9092946" y="3162046"/>
                  </a:lnTo>
                  <a:cubicBezTo>
                    <a:pt x="9218168" y="3162046"/>
                    <a:pt x="9319387" y="3061208"/>
                    <a:pt x="9319387" y="2936875"/>
                  </a:cubicBezTo>
                  <a:lnTo>
                    <a:pt x="9337421" y="2936875"/>
                  </a:lnTo>
                  <a:lnTo>
                    <a:pt x="9319387" y="2936875"/>
                  </a:lnTo>
                  <a:lnTo>
                    <a:pt x="9319387" y="18034"/>
                  </a:lnTo>
                  <a:lnTo>
                    <a:pt x="9337421" y="18034"/>
                  </a:lnTo>
                  <a:lnTo>
                    <a:pt x="9355455" y="18034"/>
                  </a:lnTo>
                  <a:moveTo>
                    <a:pt x="9319387" y="18034"/>
                  </a:moveTo>
                  <a:cubicBezTo>
                    <a:pt x="9319387" y="8001"/>
                    <a:pt x="9327514" y="0"/>
                    <a:pt x="9337421" y="0"/>
                  </a:cubicBezTo>
                  <a:cubicBezTo>
                    <a:pt x="9347327" y="0"/>
                    <a:pt x="9355455" y="8128"/>
                    <a:pt x="9355455" y="18034"/>
                  </a:cubicBezTo>
                  <a:lnTo>
                    <a:pt x="9355455" y="2936748"/>
                  </a:lnTo>
                  <a:cubicBezTo>
                    <a:pt x="9355455" y="3081147"/>
                    <a:pt x="9237852" y="3197987"/>
                    <a:pt x="9092819" y="3197987"/>
                  </a:cubicBezTo>
                  <a:lnTo>
                    <a:pt x="507111" y="3197987"/>
                  </a:lnTo>
                  <a:lnTo>
                    <a:pt x="507111" y="3179953"/>
                  </a:lnTo>
                  <a:lnTo>
                    <a:pt x="525145" y="3179953"/>
                  </a:lnTo>
                  <a:lnTo>
                    <a:pt x="525145" y="3423285"/>
                  </a:lnTo>
                  <a:cubicBezTo>
                    <a:pt x="525145" y="3567684"/>
                    <a:pt x="407543" y="3684524"/>
                    <a:pt x="262509" y="3684524"/>
                  </a:cubicBezTo>
                  <a:cubicBezTo>
                    <a:pt x="117475" y="3684524"/>
                    <a:pt x="0" y="3567684"/>
                    <a:pt x="0" y="3423285"/>
                  </a:cubicBezTo>
                  <a:lnTo>
                    <a:pt x="0" y="504571"/>
                  </a:lnTo>
                  <a:lnTo>
                    <a:pt x="18034" y="504571"/>
                  </a:lnTo>
                  <a:lnTo>
                    <a:pt x="0" y="504571"/>
                  </a:lnTo>
                  <a:cubicBezTo>
                    <a:pt x="0" y="360172"/>
                    <a:pt x="117602" y="243205"/>
                    <a:pt x="262636" y="243205"/>
                  </a:cubicBezTo>
                  <a:cubicBezTo>
                    <a:pt x="272669" y="243205"/>
                    <a:pt x="280670" y="251333"/>
                    <a:pt x="280670" y="261239"/>
                  </a:cubicBezTo>
                  <a:cubicBezTo>
                    <a:pt x="280670" y="271145"/>
                    <a:pt x="272542" y="279273"/>
                    <a:pt x="262636" y="279273"/>
                  </a:cubicBezTo>
                  <a:cubicBezTo>
                    <a:pt x="252730" y="279273"/>
                    <a:pt x="244602" y="271145"/>
                    <a:pt x="244602" y="261239"/>
                  </a:cubicBezTo>
                  <a:cubicBezTo>
                    <a:pt x="244602" y="251333"/>
                    <a:pt x="252730" y="243205"/>
                    <a:pt x="262636" y="243205"/>
                  </a:cubicBezTo>
                  <a:lnTo>
                    <a:pt x="8848471" y="243205"/>
                  </a:lnTo>
                  <a:lnTo>
                    <a:pt x="8848471" y="261239"/>
                  </a:lnTo>
                  <a:lnTo>
                    <a:pt x="8830310" y="261239"/>
                  </a:lnTo>
                  <a:lnTo>
                    <a:pt x="8830310" y="18034"/>
                  </a:lnTo>
                  <a:cubicBezTo>
                    <a:pt x="8830310" y="8001"/>
                    <a:pt x="8838438" y="0"/>
                    <a:pt x="8848344" y="0"/>
                  </a:cubicBezTo>
                  <a:cubicBezTo>
                    <a:pt x="8858250" y="0"/>
                    <a:pt x="8866378" y="8128"/>
                    <a:pt x="8866378" y="18034"/>
                  </a:cubicBezTo>
                  <a:cubicBezTo>
                    <a:pt x="8866378" y="75184"/>
                    <a:pt x="8912987" y="121539"/>
                    <a:pt x="8970645" y="121539"/>
                  </a:cubicBezTo>
                  <a:cubicBezTo>
                    <a:pt x="9028303" y="121539"/>
                    <a:pt x="9074912" y="75057"/>
                    <a:pt x="9074912" y="18034"/>
                  </a:cubicBezTo>
                  <a:cubicBezTo>
                    <a:pt x="9074912" y="8001"/>
                    <a:pt x="9083040" y="0"/>
                    <a:pt x="9092946" y="0"/>
                  </a:cubicBezTo>
                  <a:cubicBezTo>
                    <a:pt x="9102852" y="0"/>
                    <a:pt x="9110980" y="8128"/>
                    <a:pt x="9110980" y="18034"/>
                  </a:cubicBezTo>
                  <a:lnTo>
                    <a:pt x="9110980" y="261366"/>
                  </a:lnTo>
                  <a:lnTo>
                    <a:pt x="9092946" y="261366"/>
                  </a:lnTo>
                  <a:lnTo>
                    <a:pt x="9092946" y="243205"/>
                  </a:lnTo>
                  <a:cubicBezTo>
                    <a:pt x="9218168" y="243205"/>
                    <a:pt x="9319387" y="142367"/>
                    <a:pt x="9319387" y="18034"/>
                  </a:cubicBezTo>
                  <a:close/>
                  <a:moveTo>
                    <a:pt x="262636" y="729742"/>
                  </a:moveTo>
                  <a:cubicBezTo>
                    <a:pt x="387858" y="729742"/>
                    <a:pt x="489077" y="628904"/>
                    <a:pt x="489077" y="504571"/>
                  </a:cubicBezTo>
                  <a:lnTo>
                    <a:pt x="507111" y="504571"/>
                  </a:lnTo>
                  <a:lnTo>
                    <a:pt x="489077" y="504571"/>
                  </a:lnTo>
                  <a:cubicBezTo>
                    <a:pt x="489077" y="447421"/>
                    <a:pt x="442468" y="401066"/>
                    <a:pt x="384810" y="401066"/>
                  </a:cubicBezTo>
                  <a:lnTo>
                    <a:pt x="384810" y="382905"/>
                  </a:lnTo>
                  <a:lnTo>
                    <a:pt x="384810" y="400939"/>
                  </a:lnTo>
                  <a:cubicBezTo>
                    <a:pt x="327152" y="400939"/>
                    <a:pt x="280543" y="447421"/>
                    <a:pt x="280543" y="504444"/>
                  </a:cubicBezTo>
                  <a:lnTo>
                    <a:pt x="262636" y="504444"/>
                  </a:lnTo>
                  <a:lnTo>
                    <a:pt x="280670" y="504444"/>
                  </a:lnTo>
                  <a:lnTo>
                    <a:pt x="280670" y="747776"/>
                  </a:lnTo>
                  <a:lnTo>
                    <a:pt x="262636" y="747776"/>
                  </a:lnTo>
                  <a:lnTo>
                    <a:pt x="262636" y="729742"/>
                  </a:lnTo>
                  <a:moveTo>
                    <a:pt x="262636" y="765810"/>
                  </a:moveTo>
                  <a:cubicBezTo>
                    <a:pt x="252603" y="765810"/>
                    <a:pt x="244602" y="757682"/>
                    <a:pt x="244602" y="747776"/>
                  </a:cubicBezTo>
                  <a:lnTo>
                    <a:pt x="244602" y="504571"/>
                  </a:lnTo>
                  <a:cubicBezTo>
                    <a:pt x="244602" y="427355"/>
                    <a:pt x="307467" y="364871"/>
                    <a:pt x="384937" y="364871"/>
                  </a:cubicBezTo>
                  <a:cubicBezTo>
                    <a:pt x="462407" y="364871"/>
                    <a:pt x="525272" y="427355"/>
                    <a:pt x="525272" y="504571"/>
                  </a:cubicBezTo>
                  <a:cubicBezTo>
                    <a:pt x="525272" y="648970"/>
                    <a:pt x="407670" y="765810"/>
                    <a:pt x="262636" y="7658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244602" y="0"/>
              <a:ext cx="9110980" cy="1009015"/>
            </a:xfrm>
            <a:custGeom>
              <a:avLst/>
              <a:gdLst/>
              <a:ahLst/>
              <a:cxnLst/>
              <a:rect r="r" b="b" t="t" l="l"/>
              <a:pathLst>
                <a:path h="1009015" w="9110980">
                  <a:moveTo>
                    <a:pt x="18034" y="972947"/>
                  </a:moveTo>
                  <a:cubicBezTo>
                    <a:pt x="143256" y="972947"/>
                    <a:pt x="244475" y="872109"/>
                    <a:pt x="244475" y="747776"/>
                  </a:cubicBez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90626"/>
                    <a:pt x="197866" y="644271"/>
                    <a:pt x="140208" y="644271"/>
                  </a:cubicBezTo>
                  <a:lnTo>
                    <a:pt x="140208" y="626110"/>
                  </a:lnTo>
                  <a:lnTo>
                    <a:pt x="140208" y="644144"/>
                  </a:lnTo>
                  <a:cubicBezTo>
                    <a:pt x="82550" y="644144"/>
                    <a:pt x="35941" y="690626"/>
                    <a:pt x="35941" y="747649"/>
                  </a:cubicBezTo>
                  <a:lnTo>
                    <a:pt x="18034" y="747649"/>
                  </a:lnTo>
                  <a:lnTo>
                    <a:pt x="36068" y="747649"/>
                  </a:lnTo>
                  <a:lnTo>
                    <a:pt x="36068" y="990981"/>
                  </a:lnTo>
                  <a:lnTo>
                    <a:pt x="18034" y="990981"/>
                  </a:lnTo>
                  <a:lnTo>
                    <a:pt x="18034" y="972947"/>
                  </a:lnTo>
                  <a:moveTo>
                    <a:pt x="18034" y="1009015"/>
                  </a:moveTo>
                  <a:cubicBezTo>
                    <a:pt x="8001" y="1009015"/>
                    <a:pt x="0" y="1000887"/>
                    <a:pt x="0" y="990981"/>
                  </a:cubicBezTo>
                  <a:lnTo>
                    <a:pt x="0" y="747776"/>
                  </a:lnTo>
                  <a:cubicBezTo>
                    <a:pt x="0" y="670560"/>
                    <a:pt x="62865" y="608076"/>
                    <a:pt x="140335" y="608076"/>
                  </a:cubicBezTo>
                  <a:cubicBezTo>
                    <a:pt x="217805" y="608076"/>
                    <a:pt x="280670" y="670560"/>
                    <a:pt x="280670" y="747776"/>
                  </a:cubicBezTo>
                  <a:cubicBezTo>
                    <a:pt x="280670" y="892175"/>
                    <a:pt x="163068" y="1009015"/>
                    <a:pt x="18034" y="1009015"/>
                  </a:cubicBezTo>
                  <a:close/>
                  <a:moveTo>
                    <a:pt x="8848344" y="486410"/>
                  </a:moveTo>
                  <a:cubicBezTo>
                    <a:pt x="8973566" y="486410"/>
                    <a:pt x="9074785" y="385572"/>
                    <a:pt x="9074785" y="261239"/>
                  </a:cubicBezTo>
                  <a:lnTo>
                    <a:pt x="9092819" y="261239"/>
                  </a:lnTo>
                  <a:lnTo>
                    <a:pt x="9074785" y="261239"/>
                  </a:lnTo>
                  <a:cubicBezTo>
                    <a:pt x="9074785" y="137033"/>
                    <a:pt x="8973438" y="36068"/>
                    <a:pt x="8848344" y="36068"/>
                  </a:cubicBezTo>
                  <a:lnTo>
                    <a:pt x="8848344" y="18034"/>
                  </a:lnTo>
                  <a:lnTo>
                    <a:pt x="8848344" y="36068"/>
                  </a:lnTo>
                  <a:cubicBezTo>
                    <a:pt x="8723122" y="36068"/>
                    <a:pt x="8621903" y="136906"/>
                    <a:pt x="8621903" y="261239"/>
                  </a:cubicBezTo>
                  <a:lnTo>
                    <a:pt x="8603869" y="261239"/>
                  </a:lnTo>
                  <a:lnTo>
                    <a:pt x="8621903" y="261239"/>
                  </a:lnTo>
                  <a:cubicBezTo>
                    <a:pt x="8621903" y="318389"/>
                    <a:pt x="8668512" y="364744"/>
                    <a:pt x="8726170" y="364744"/>
                  </a:cubicBezTo>
                  <a:lnTo>
                    <a:pt x="8726170" y="382778"/>
                  </a:lnTo>
                  <a:lnTo>
                    <a:pt x="8726170" y="364744"/>
                  </a:lnTo>
                  <a:cubicBezTo>
                    <a:pt x="8783828" y="364744"/>
                    <a:pt x="8830437" y="318262"/>
                    <a:pt x="8830437" y="261239"/>
                  </a:cubicBezTo>
                  <a:lnTo>
                    <a:pt x="8848471" y="261239"/>
                  </a:lnTo>
                  <a:lnTo>
                    <a:pt x="8866505" y="261239"/>
                  </a:lnTo>
                  <a:lnTo>
                    <a:pt x="8866505" y="504571"/>
                  </a:lnTo>
                  <a:lnTo>
                    <a:pt x="8848471" y="504571"/>
                  </a:lnTo>
                  <a:lnTo>
                    <a:pt x="8848471" y="486410"/>
                  </a:lnTo>
                  <a:moveTo>
                    <a:pt x="8848471" y="522478"/>
                  </a:moveTo>
                  <a:cubicBezTo>
                    <a:pt x="8838437" y="522478"/>
                    <a:pt x="8830437" y="514350"/>
                    <a:pt x="8830437" y="504444"/>
                  </a:cubicBezTo>
                  <a:lnTo>
                    <a:pt x="8830437" y="261239"/>
                  </a:lnTo>
                  <a:cubicBezTo>
                    <a:pt x="8830437" y="251206"/>
                    <a:pt x="8838565" y="243205"/>
                    <a:pt x="8848471" y="243205"/>
                  </a:cubicBezTo>
                  <a:cubicBezTo>
                    <a:pt x="8858376" y="243205"/>
                    <a:pt x="8866505" y="251333"/>
                    <a:pt x="8866505" y="261239"/>
                  </a:cubicBezTo>
                  <a:cubicBezTo>
                    <a:pt x="8866505" y="338455"/>
                    <a:pt x="8803640" y="400939"/>
                    <a:pt x="8726170" y="400939"/>
                  </a:cubicBezTo>
                  <a:cubicBezTo>
                    <a:pt x="8648700" y="400939"/>
                    <a:pt x="8585835" y="338455"/>
                    <a:pt x="8585835" y="261239"/>
                  </a:cubicBezTo>
                  <a:cubicBezTo>
                    <a:pt x="8585708" y="116840"/>
                    <a:pt x="8703437" y="0"/>
                    <a:pt x="8848344" y="0"/>
                  </a:cubicBezTo>
                  <a:cubicBezTo>
                    <a:pt x="8993250" y="0"/>
                    <a:pt x="9110980" y="116840"/>
                    <a:pt x="9110980" y="261239"/>
                  </a:cubicBezTo>
                  <a:cubicBezTo>
                    <a:pt x="9110980" y="405638"/>
                    <a:pt x="8993378" y="522478"/>
                    <a:pt x="8848344" y="5224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9355582" cy="3927729"/>
            </a:xfrm>
            <a:custGeom>
              <a:avLst/>
              <a:gdLst/>
              <a:ahLst/>
              <a:cxnLst/>
              <a:rect r="r" b="b" t="t" l="l"/>
              <a:pathLst>
                <a:path h="3927729" w="9355582">
                  <a:moveTo>
                    <a:pt x="0" y="747776"/>
                  </a:moveTo>
                  <a:cubicBezTo>
                    <a:pt x="0" y="603377"/>
                    <a:pt x="117602" y="486410"/>
                    <a:pt x="262636" y="486410"/>
                  </a:cubicBezTo>
                  <a:lnTo>
                    <a:pt x="262636" y="504444"/>
                  </a:lnTo>
                  <a:lnTo>
                    <a:pt x="262636" y="486410"/>
                  </a:lnTo>
                  <a:lnTo>
                    <a:pt x="8848471" y="486410"/>
                  </a:lnTo>
                  <a:lnTo>
                    <a:pt x="8848471" y="504444"/>
                  </a:lnTo>
                  <a:lnTo>
                    <a:pt x="8830310" y="504444"/>
                  </a:lnTo>
                  <a:lnTo>
                    <a:pt x="8830310" y="261239"/>
                  </a:lnTo>
                  <a:lnTo>
                    <a:pt x="8848344" y="261239"/>
                  </a:lnTo>
                  <a:lnTo>
                    <a:pt x="8830310" y="261239"/>
                  </a:lnTo>
                  <a:cubicBezTo>
                    <a:pt x="8830310" y="116840"/>
                    <a:pt x="8948039" y="0"/>
                    <a:pt x="9092946" y="0"/>
                  </a:cubicBezTo>
                  <a:cubicBezTo>
                    <a:pt x="9237852" y="0"/>
                    <a:pt x="9355582" y="116840"/>
                    <a:pt x="9355582" y="261239"/>
                  </a:cubicBezTo>
                  <a:lnTo>
                    <a:pt x="9337548" y="261239"/>
                  </a:lnTo>
                  <a:lnTo>
                    <a:pt x="9355582" y="261239"/>
                  </a:lnTo>
                  <a:lnTo>
                    <a:pt x="9355582" y="3179953"/>
                  </a:lnTo>
                  <a:lnTo>
                    <a:pt x="9337548" y="3179953"/>
                  </a:lnTo>
                  <a:lnTo>
                    <a:pt x="9355582" y="3179953"/>
                  </a:lnTo>
                  <a:cubicBezTo>
                    <a:pt x="9355582" y="3324352"/>
                    <a:pt x="9237980" y="3441192"/>
                    <a:pt x="9092946" y="3441192"/>
                  </a:cubicBezTo>
                  <a:lnTo>
                    <a:pt x="9092946" y="3423158"/>
                  </a:lnTo>
                  <a:lnTo>
                    <a:pt x="9092946" y="3441192"/>
                  </a:lnTo>
                  <a:lnTo>
                    <a:pt x="507111" y="3441192"/>
                  </a:lnTo>
                  <a:lnTo>
                    <a:pt x="507111" y="3423158"/>
                  </a:lnTo>
                  <a:lnTo>
                    <a:pt x="525145" y="3423158"/>
                  </a:lnTo>
                  <a:lnTo>
                    <a:pt x="525145" y="3666490"/>
                  </a:lnTo>
                  <a:lnTo>
                    <a:pt x="507111" y="3666490"/>
                  </a:lnTo>
                  <a:lnTo>
                    <a:pt x="525145" y="3666490"/>
                  </a:lnTo>
                  <a:cubicBezTo>
                    <a:pt x="525145" y="3810889"/>
                    <a:pt x="407543" y="3927729"/>
                    <a:pt x="262509" y="3927729"/>
                  </a:cubicBezTo>
                  <a:lnTo>
                    <a:pt x="262509" y="3909695"/>
                  </a:lnTo>
                  <a:lnTo>
                    <a:pt x="262509" y="3927729"/>
                  </a:lnTo>
                  <a:cubicBezTo>
                    <a:pt x="117602" y="3927729"/>
                    <a:pt x="0" y="3810889"/>
                    <a:pt x="0" y="3666490"/>
                  </a:cubicBezTo>
                  <a:lnTo>
                    <a:pt x="0" y="747776"/>
                  </a:lnTo>
                  <a:lnTo>
                    <a:pt x="18034" y="747776"/>
                  </a:lnTo>
                  <a:lnTo>
                    <a:pt x="0" y="747776"/>
                  </a:lnTo>
                  <a:moveTo>
                    <a:pt x="36068" y="747776"/>
                  </a:moveTo>
                  <a:lnTo>
                    <a:pt x="36068" y="3666490"/>
                  </a:lnTo>
                  <a:lnTo>
                    <a:pt x="18034" y="3666490"/>
                  </a:lnTo>
                  <a:lnTo>
                    <a:pt x="36068" y="3666490"/>
                  </a:lnTo>
                  <a:cubicBezTo>
                    <a:pt x="36068" y="3790696"/>
                    <a:pt x="137414" y="3891661"/>
                    <a:pt x="262509" y="3891661"/>
                  </a:cubicBezTo>
                  <a:cubicBezTo>
                    <a:pt x="387604" y="3891661"/>
                    <a:pt x="488950" y="3790823"/>
                    <a:pt x="488950" y="3666490"/>
                  </a:cubicBezTo>
                  <a:lnTo>
                    <a:pt x="488950" y="3423285"/>
                  </a:lnTo>
                  <a:cubicBezTo>
                    <a:pt x="488950" y="3413252"/>
                    <a:pt x="497078" y="3405251"/>
                    <a:pt x="506984" y="3405251"/>
                  </a:cubicBezTo>
                  <a:lnTo>
                    <a:pt x="9092946" y="3405251"/>
                  </a:lnTo>
                  <a:cubicBezTo>
                    <a:pt x="9218168" y="3405251"/>
                    <a:pt x="9319387" y="3304413"/>
                    <a:pt x="9319387" y="3180080"/>
                  </a:cubicBezTo>
                  <a:lnTo>
                    <a:pt x="9319387" y="261239"/>
                  </a:lnTo>
                  <a:cubicBezTo>
                    <a:pt x="9319387" y="137033"/>
                    <a:pt x="9218040" y="36068"/>
                    <a:pt x="9092946" y="36068"/>
                  </a:cubicBezTo>
                  <a:lnTo>
                    <a:pt x="9092946" y="18034"/>
                  </a:lnTo>
                  <a:lnTo>
                    <a:pt x="9092946" y="36068"/>
                  </a:lnTo>
                  <a:cubicBezTo>
                    <a:pt x="8967724" y="36068"/>
                    <a:pt x="8866505" y="136906"/>
                    <a:pt x="8866505" y="261239"/>
                  </a:cubicBezTo>
                  <a:lnTo>
                    <a:pt x="8866505" y="504571"/>
                  </a:lnTo>
                  <a:cubicBezTo>
                    <a:pt x="8866505" y="514604"/>
                    <a:pt x="8858377" y="522605"/>
                    <a:pt x="8848471" y="522605"/>
                  </a:cubicBezTo>
                  <a:lnTo>
                    <a:pt x="262636" y="522605"/>
                  </a:lnTo>
                  <a:cubicBezTo>
                    <a:pt x="137414" y="522605"/>
                    <a:pt x="36195" y="623443"/>
                    <a:pt x="36195" y="747776"/>
                  </a:cubicBezTo>
                  <a:close/>
                  <a:moveTo>
                    <a:pt x="8848471" y="486410"/>
                  </a:moveTo>
                  <a:lnTo>
                    <a:pt x="9092946" y="486410"/>
                  </a:lnTo>
                  <a:lnTo>
                    <a:pt x="9092946" y="504444"/>
                  </a:lnTo>
                  <a:lnTo>
                    <a:pt x="9092946" y="486410"/>
                  </a:lnTo>
                  <a:cubicBezTo>
                    <a:pt x="9218168" y="486410"/>
                    <a:pt x="9319387" y="385572"/>
                    <a:pt x="9319387" y="261239"/>
                  </a:cubicBezTo>
                  <a:lnTo>
                    <a:pt x="9355455" y="261239"/>
                  </a:lnTo>
                  <a:cubicBezTo>
                    <a:pt x="9355455" y="405638"/>
                    <a:pt x="9237852" y="522478"/>
                    <a:pt x="9092819" y="522478"/>
                  </a:cubicBezTo>
                  <a:lnTo>
                    <a:pt x="8848471" y="522478"/>
                  </a:lnTo>
                  <a:close/>
                  <a:moveTo>
                    <a:pt x="9074912" y="504444"/>
                  </a:moveTo>
                  <a:lnTo>
                    <a:pt x="9074912" y="261239"/>
                  </a:lnTo>
                  <a:lnTo>
                    <a:pt x="9092946" y="261239"/>
                  </a:lnTo>
                  <a:lnTo>
                    <a:pt x="9110980" y="261239"/>
                  </a:lnTo>
                  <a:cubicBezTo>
                    <a:pt x="9110980" y="338455"/>
                    <a:pt x="9048114" y="400939"/>
                    <a:pt x="8970645" y="400939"/>
                  </a:cubicBezTo>
                  <a:lnTo>
                    <a:pt x="8970645" y="382905"/>
                  </a:lnTo>
                  <a:lnTo>
                    <a:pt x="8970645" y="400939"/>
                  </a:lnTo>
                  <a:cubicBezTo>
                    <a:pt x="8893175" y="400939"/>
                    <a:pt x="8830310" y="338455"/>
                    <a:pt x="8830310" y="261239"/>
                  </a:cubicBezTo>
                  <a:lnTo>
                    <a:pt x="8866377" y="261239"/>
                  </a:lnTo>
                  <a:cubicBezTo>
                    <a:pt x="8866377" y="318389"/>
                    <a:pt x="8912987" y="364744"/>
                    <a:pt x="8970645" y="364744"/>
                  </a:cubicBezTo>
                  <a:cubicBezTo>
                    <a:pt x="9028302" y="364744"/>
                    <a:pt x="9074912" y="318262"/>
                    <a:pt x="9074912" y="261239"/>
                  </a:cubicBezTo>
                  <a:cubicBezTo>
                    <a:pt x="9074912" y="251206"/>
                    <a:pt x="9083039" y="243205"/>
                    <a:pt x="9092946" y="243205"/>
                  </a:cubicBezTo>
                  <a:cubicBezTo>
                    <a:pt x="9102852" y="243205"/>
                    <a:pt x="9110980" y="251333"/>
                    <a:pt x="9110980" y="261239"/>
                  </a:cubicBezTo>
                  <a:lnTo>
                    <a:pt x="9110980" y="504571"/>
                  </a:lnTo>
                  <a:close/>
                  <a:moveTo>
                    <a:pt x="244475" y="990981"/>
                  </a:moveTo>
                  <a:lnTo>
                    <a:pt x="244475" y="747776"/>
                  </a:ln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70560"/>
                    <a:pt x="307340" y="608076"/>
                    <a:pt x="384810" y="608076"/>
                  </a:cubicBezTo>
                  <a:lnTo>
                    <a:pt x="384810" y="626110"/>
                  </a:lnTo>
                  <a:lnTo>
                    <a:pt x="384810" y="608076"/>
                  </a:lnTo>
                  <a:cubicBezTo>
                    <a:pt x="462280" y="608076"/>
                    <a:pt x="525145" y="670560"/>
                    <a:pt x="525145" y="747776"/>
                  </a:cubicBezTo>
                  <a:lnTo>
                    <a:pt x="507111" y="747776"/>
                  </a:lnTo>
                  <a:lnTo>
                    <a:pt x="525145" y="747776"/>
                  </a:lnTo>
                  <a:cubicBezTo>
                    <a:pt x="525145" y="892175"/>
                    <a:pt x="407543" y="1009015"/>
                    <a:pt x="262509" y="1009015"/>
                  </a:cubicBezTo>
                  <a:lnTo>
                    <a:pt x="262509" y="990981"/>
                  </a:lnTo>
                  <a:lnTo>
                    <a:pt x="262509" y="1009015"/>
                  </a:lnTo>
                  <a:cubicBezTo>
                    <a:pt x="117602" y="1009015"/>
                    <a:pt x="0" y="892175"/>
                    <a:pt x="0" y="747776"/>
                  </a:cubicBezTo>
                  <a:lnTo>
                    <a:pt x="36068" y="747776"/>
                  </a:lnTo>
                  <a:cubicBezTo>
                    <a:pt x="36068" y="871982"/>
                    <a:pt x="137414" y="972947"/>
                    <a:pt x="262509" y="972947"/>
                  </a:cubicBezTo>
                  <a:cubicBezTo>
                    <a:pt x="387604" y="972947"/>
                    <a:pt x="488950" y="872109"/>
                    <a:pt x="488950" y="747776"/>
                  </a:cubicBezTo>
                  <a:cubicBezTo>
                    <a:pt x="488950" y="690626"/>
                    <a:pt x="442341" y="644271"/>
                    <a:pt x="384683" y="644271"/>
                  </a:cubicBezTo>
                  <a:cubicBezTo>
                    <a:pt x="327025" y="644271"/>
                    <a:pt x="280416" y="690753"/>
                    <a:pt x="280416" y="747776"/>
                  </a:cubicBezTo>
                  <a:lnTo>
                    <a:pt x="280416" y="990981"/>
                  </a:lnTo>
                  <a:close/>
                  <a:moveTo>
                    <a:pt x="525145" y="747776"/>
                  </a:moveTo>
                  <a:lnTo>
                    <a:pt x="525145" y="3423285"/>
                  </a:lnTo>
                  <a:lnTo>
                    <a:pt x="489077" y="3423285"/>
                  </a:lnTo>
                  <a:lnTo>
                    <a:pt x="489077" y="7477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9355560" cy="3994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000000"/>
                  </a:solidFill>
                  <a:latin typeface="Times New Roman"/>
                </a:rPr>
                <a:t>Наука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01226" y="1122918"/>
            <a:ext cx="3871150" cy="4838938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659517" y="612929"/>
            <a:ext cx="3118606" cy="598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МАКС ПЛАНК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28260" y="1190080"/>
            <a:ext cx="2315924" cy="448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Italics"/>
              </a:rPr>
              <a:t>Немецкий физик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50261" y="2530582"/>
            <a:ext cx="2735844" cy="234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"/>
              </a:rPr>
              <a:t>открыл, что свет и энергия не образуют непрерывный поток, а излучаются в виде нейтральных элементарных частиц ‒ квантов.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11630" y="2119524"/>
            <a:ext cx="1252043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Открытие: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708953" y="575208"/>
            <a:ext cx="4925049" cy="598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АЛЬБЕРТ ЭЙНШТЕЙН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28260" y="1190080"/>
            <a:ext cx="2315924" cy="448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Italics"/>
              </a:rPr>
              <a:t>Немецкий физик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50261" y="2530582"/>
            <a:ext cx="2735844" cy="2014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"/>
              </a:rPr>
              <a:t>Согласно его теории время, пространство и масса являются не фиксированными, а относительными величинами.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11630" y="2119524"/>
            <a:ext cx="1252043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Открытие: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32006" y="830388"/>
            <a:ext cx="4347577" cy="54534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057916" y="575208"/>
            <a:ext cx="3920534" cy="598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ЗИГМУНД ФРЕЙД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57493" y="1190080"/>
            <a:ext cx="3143569" cy="448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Italics"/>
              </a:rPr>
              <a:t>Австрийский психолог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50261" y="2530582"/>
            <a:ext cx="2735844" cy="3656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"/>
              </a:rPr>
              <a:t>создал теорию и технику психоанализа. Он выявил в человеческом сознании не только рациональное начало, но также скрытые</a:t>
            </a:r>
          </a:p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"/>
              </a:rPr>
              <a:t>слои эмоций и желаний, подавленных социальными ограничениями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11630" y="2119524"/>
            <a:ext cx="1252043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Открытие: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91479" y="908043"/>
            <a:ext cx="4342050" cy="45929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057916" y="575208"/>
            <a:ext cx="4493956" cy="598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ЭМИЛЬ ДЮРКГЕЙМ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57493" y="1190080"/>
            <a:ext cx="3143569" cy="448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Italics"/>
              </a:rPr>
              <a:t>Французский социолог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50261" y="2530582"/>
            <a:ext cx="2735844" cy="1358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"/>
              </a:rPr>
              <a:t>Один из основоположников социологии как самостоятельной науки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11630" y="2119524"/>
            <a:ext cx="1252043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Открытие: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6797" y="631712"/>
            <a:ext cx="4473393" cy="51663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1124" y="6332352"/>
            <a:ext cx="9551351" cy="871987"/>
            <a:chOff x="0" y="0"/>
            <a:chExt cx="12735135" cy="1162650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12698984" cy="1126490"/>
            </a:xfrm>
            <a:custGeom>
              <a:avLst/>
              <a:gdLst/>
              <a:ahLst/>
              <a:cxnLst/>
              <a:rect r="r" b="b" t="t" l="l"/>
              <a:pathLst>
                <a:path h="1126490" w="12698984">
                  <a:moveTo>
                    <a:pt x="0" y="0"/>
                  </a:moveTo>
                  <a:lnTo>
                    <a:pt x="12698984" y="0"/>
                  </a:lnTo>
                  <a:lnTo>
                    <a:pt x="12698984" y="1126490"/>
                  </a:lnTo>
                  <a:lnTo>
                    <a:pt x="0" y="11264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12735052" cy="1162685"/>
            </a:xfrm>
            <a:custGeom>
              <a:avLst/>
              <a:gdLst/>
              <a:ahLst/>
              <a:cxnLst/>
              <a:rect r="r" b="b" t="t" l="l"/>
              <a:pathLst>
                <a:path h="1162685" w="12735052">
                  <a:moveTo>
                    <a:pt x="18034" y="0"/>
                  </a:moveTo>
                  <a:lnTo>
                    <a:pt x="12717018" y="0"/>
                  </a:lnTo>
                  <a:cubicBezTo>
                    <a:pt x="12727051" y="0"/>
                    <a:pt x="12735052" y="8128"/>
                    <a:pt x="12735052" y="18034"/>
                  </a:cubicBezTo>
                  <a:lnTo>
                    <a:pt x="12735052" y="1144524"/>
                  </a:lnTo>
                  <a:cubicBezTo>
                    <a:pt x="12735052" y="1154557"/>
                    <a:pt x="12726924" y="1162558"/>
                    <a:pt x="12717018" y="1162558"/>
                  </a:cubicBezTo>
                  <a:lnTo>
                    <a:pt x="18034" y="1162558"/>
                  </a:lnTo>
                  <a:cubicBezTo>
                    <a:pt x="8128" y="1162685"/>
                    <a:pt x="0" y="1154557"/>
                    <a:pt x="0" y="1144651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44524"/>
                  </a:lnTo>
                  <a:lnTo>
                    <a:pt x="18034" y="1144524"/>
                  </a:lnTo>
                  <a:lnTo>
                    <a:pt x="18034" y="1126490"/>
                  </a:lnTo>
                  <a:lnTo>
                    <a:pt x="12717018" y="1126490"/>
                  </a:lnTo>
                  <a:lnTo>
                    <a:pt x="12717018" y="1144524"/>
                  </a:lnTo>
                  <a:lnTo>
                    <a:pt x="12698984" y="1144524"/>
                  </a:lnTo>
                  <a:lnTo>
                    <a:pt x="12698984" y="18034"/>
                  </a:lnTo>
                  <a:lnTo>
                    <a:pt x="12717018" y="18034"/>
                  </a:lnTo>
                  <a:lnTo>
                    <a:pt x="1271701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2735135" cy="1210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Физики, лауреаты Нобелевской премии В. Нернст, А. Эйнштейн, М. Планк, Р. Эндрюс, М. Лауэ. 1928 г.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1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19947" y="2214662"/>
            <a:ext cx="8906060" cy="1405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>
                <a:solidFill>
                  <a:srgbClr val="000000"/>
                </a:solidFill>
                <a:latin typeface="Times New Roman Bold"/>
              </a:rPr>
              <a:t>Почему развитие науки имело противоречивый характер? Стр.143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49195" y="1800649"/>
            <a:ext cx="7016670" cy="2945818"/>
            <a:chOff x="0" y="0"/>
            <a:chExt cx="9355560" cy="392775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61" y="261239"/>
              <a:ext cx="9319387" cy="3648456"/>
            </a:xfrm>
            <a:custGeom>
              <a:avLst/>
              <a:gdLst/>
              <a:ahLst/>
              <a:cxnLst/>
              <a:rect r="r" b="b" t="t" l="l"/>
              <a:pathLst>
                <a:path h="3648456" w="9319387">
                  <a:moveTo>
                    <a:pt x="9319387" y="0"/>
                  </a:moveTo>
                  <a:cubicBezTo>
                    <a:pt x="9319387" y="134366"/>
                    <a:pt x="9209913" y="243205"/>
                    <a:pt x="9074912" y="243205"/>
                  </a:cubicBezTo>
                  <a:lnTo>
                    <a:pt x="9074912" y="0"/>
                  </a:lnTo>
                  <a:cubicBezTo>
                    <a:pt x="9074912" y="67183"/>
                    <a:pt x="9020175" y="121666"/>
                    <a:pt x="8952611" y="121666"/>
                  </a:cubicBezTo>
                  <a:cubicBezTo>
                    <a:pt x="8885047" y="121666"/>
                    <a:pt x="8830310" y="67183"/>
                    <a:pt x="8830310" y="0"/>
                  </a:cubicBezTo>
                  <a:lnTo>
                    <a:pt x="8830310" y="243332"/>
                  </a:lnTo>
                  <a:lnTo>
                    <a:pt x="244475" y="243332"/>
                  </a:lnTo>
                  <a:cubicBezTo>
                    <a:pt x="109474" y="243332"/>
                    <a:pt x="0" y="352171"/>
                    <a:pt x="0" y="486537"/>
                  </a:cubicBezTo>
                  <a:lnTo>
                    <a:pt x="0" y="3405251"/>
                  </a:lnTo>
                  <a:cubicBezTo>
                    <a:pt x="0" y="3539617"/>
                    <a:pt x="109474" y="3648456"/>
                    <a:pt x="244475" y="3648456"/>
                  </a:cubicBezTo>
                  <a:cubicBezTo>
                    <a:pt x="379476" y="3648456"/>
                    <a:pt x="488950" y="3539617"/>
                    <a:pt x="488950" y="3405251"/>
                  </a:cubicBezTo>
                  <a:lnTo>
                    <a:pt x="488950" y="3162046"/>
                  </a:lnTo>
                  <a:lnTo>
                    <a:pt x="9074785" y="3162046"/>
                  </a:lnTo>
                  <a:cubicBezTo>
                    <a:pt x="9209786" y="3162046"/>
                    <a:pt x="9319260" y="3053207"/>
                    <a:pt x="9319260" y="2918841"/>
                  </a:cubicBezTo>
                  <a:close/>
                  <a:moveTo>
                    <a:pt x="244475" y="729742"/>
                  </a:moveTo>
                  <a:cubicBezTo>
                    <a:pt x="379476" y="729742"/>
                    <a:pt x="488950" y="620903"/>
                    <a:pt x="488950" y="486537"/>
                  </a:cubicBezTo>
                  <a:cubicBezTo>
                    <a:pt x="488950" y="419354"/>
                    <a:pt x="434213" y="364871"/>
                    <a:pt x="366649" y="364871"/>
                  </a:cubicBezTo>
                  <a:cubicBezTo>
                    <a:pt x="299085" y="364871"/>
                    <a:pt x="244348" y="419354"/>
                    <a:pt x="244348" y="486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262509" y="18034"/>
              <a:ext cx="9074912" cy="972947"/>
            </a:xfrm>
            <a:custGeom>
              <a:avLst/>
              <a:gdLst/>
              <a:ahLst/>
              <a:cxnLst/>
              <a:rect r="r" b="b" t="t" l="l"/>
              <a:pathLst>
                <a:path h="972947" w="9074912">
                  <a:moveTo>
                    <a:pt x="127" y="972947"/>
                  </a:moveTo>
                  <a:cubicBezTo>
                    <a:pt x="135128" y="972947"/>
                    <a:pt x="244602" y="864108"/>
                    <a:pt x="244602" y="729742"/>
                  </a:cubicBezTo>
                  <a:cubicBezTo>
                    <a:pt x="244602" y="662559"/>
                    <a:pt x="189865" y="608076"/>
                    <a:pt x="122301" y="608076"/>
                  </a:cubicBezTo>
                  <a:cubicBezTo>
                    <a:pt x="54737" y="608076"/>
                    <a:pt x="0" y="662559"/>
                    <a:pt x="0" y="729742"/>
                  </a:cubicBezTo>
                  <a:close/>
                  <a:moveTo>
                    <a:pt x="8830437" y="486537"/>
                  </a:moveTo>
                  <a:cubicBezTo>
                    <a:pt x="8965438" y="486537"/>
                    <a:pt x="9074912" y="377698"/>
                    <a:pt x="9074912" y="243332"/>
                  </a:cubicBezTo>
                  <a:cubicBezTo>
                    <a:pt x="9074912" y="108966"/>
                    <a:pt x="8965565" y="0"/>
                    <a:pt x="8830437" y="0"/>
                  </a:cubicBezTo>
                  <a:cubicBezTo>
                    <a:pt x="8695309" y="0"/>
                    <a:pt x="8585962" y="108966"/>
                    <a:pt x="8585962" y="243205"/>
                  </a:cubicBezTo>
                  <a:cubicBezTo>
                    <a:pt x="8585962" y="310388"/>
                    <a:pt x="8640699" y="364871"/>
                    <a:pt x="8708263" y="364871"/>
                  </a:cubicBezTo>
                  <a:cubicBezTo>
                    <a:pt x="8775827" y="364871"/>
                    <a:pt x="8830564" y="310388"/>
                    <a:pt x="8830564" y="243205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8034" y="18034"/>
              <a:ext cx="9319514" cy="3891661"/>
            </a:xfrm>
            <a:custGeom>
              <a:avLst/>
              <a:gdLst/>
              <a:ahLst/>
              <a:cxnLst/>
              <a:rect r="r" b="b" t="t" l="l"/>
              <a:pathLst>
                <a:path h="3891661" w="9319514">
                  <a:moveTo>
                    <a:pt x="0" y="729742"/>
                  </a:moveTo>
                  <a:cubicBezTo>
                    <a:pt x="0" y="595376"/>
                    <a:pt x="109474" y="486537"/>
                    <a:pt x="244475" y="486537"/>
                  </a:cubicBezTo>
                  <a:lnTo>
                    <a:pt x="8830437" y="486537"/>
                  </a:lnTo>
                  <a:lnTo>
                    <a:pt x="8830437" y="243205"/>
                  </a:lnTo>
                  <a:cubicBezTo>
                    <a:pt x="8830437" y="108839"/>
                    <a:pt x="8939911" y="0"/>
                    <a:pt x="9074912" y="0"/>
                  </a:cubicBezTo>
                  <a:cubicBezTo>
                    <a:pt x="9209913" y="0"/>
                    <a:pt x="9319514" y="108966"/>
                    <a:pt x="9319514" y="243205"/>
                  </a:cubicBezTo>
                  <a:lnTo>
                    <a:pt x="9319514" y="3161919"/>
                  </a:lnTo>
                  <a:cubicBezTo>
                    <a:pt x="9319514" y="3296285"/>
                    <a:pt x="9210040" y="3405124"/>
                    <a:pt x="9075039" y="3405124"/>
                  </a:cubicBezTo>
                  <a:lnTo>
                    <a:pt x="489077" y="3405124"/>
                  </a:lnTo>
                  <a:lnTo>
                    <a:pt x="489077" y="3648456"/>
                  </a:lnTo>
                  <a:cubicBezTo>
                    <a:pt x="489077" y="3782822"/>
                    <a:pt x="379603" y="3891661"/>
                    <a:pt x="244602" y="3891661"/>
                  </a:cubicBezTo>
                  <a:cubicBezTo>
                    <a:pt x="109601" y="3891661"/>
                    <a:pt x="0" y="3782822"/>
                    <a:pt x="0" y="3648456"/>
                  </a:cubicBezTo>
                  <a:close/>
                  <a:moveTo>
                    <a:pt x="8830310" y="486537"/>
                  </a:moveTo>
                  <a:lnTo>
                    <a:pt x="9074785" y="486537"/>
                  </a:lnTo>
                  <a:cubicBezTo>
                    <a:pt x="9209786" y="486537"/>
                    <a:pt x="9319260" y="377698"/>
                    <a:pt x="9319260" y="243332"/>
                  </a:cubicBezTo>
                  <a:moveTo>
                    <a:pt x="9074912" y="486537"/>
                  </a:moveTo>
                  <a:lnTo>
                    <a:pt x="9074912" y="243205"/>
                  </a:lnTo>
                  <a:cubicBezTo>
                    <a:pt x="9074912" y="310388"/>
                    <a:pt x="9020175" y="364871"/>
                    <a:pt x="8952611" y="364871"/>
                  </a:cubicBezTo>
                  <a:cubicBezTo>
                    <a:pt x="8885047" y="364871"/>
                    <a:pt x="8830310" y="310388"/>
                    <a:pt x="8830310" y="243205"/>
                  </a:cubicBezTo>
                  <a:moveTo>
                    <a:pt x="244602" y="972947"/>
                  </a:moveTo>
                  <a:lnTo>
                    <a:pt x="244602" y="729742"/>
                  </a:lnTo>
                  <a:cubicBezTo>
                    <a:pt x="244602" y="662559"/>
                    <a:pt x="299339" y="608076"/>
                    <a:pt x="366903" y="608076"/>
                  </a:cubicBezTo>
                  <a:cubicBezTo>
                    <a:pt x="434467" y="608076"/>
                    <a:pt x="489204" y="662559"/>
                    <a:pt x="489204" y="729742"/>
                  </a:cubicBezTo>
                  <a:cubicBezTo>
                    <a:pt x="489204" y="864108"/>
                    <a:pt x="379730" y="972947"/>
                    <a:pt x="244729" y="972947"/>
                  </a:cubicBezTo>
                  <a:cubicBezTo>
                    <a:pt x="109728" y="972947"/>
                    <a:pt x="0" y="863981"/>
                    <a:pt x="0" y="729742"/>
                  </a:cubicBezTo>
                  <a:moveTo>
                    <a:pt x="489077" y="729742"/>
                  </a:moveTo>
                  <a:lnTo>
                    <a:pt x="489077" y="3405251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243205"/>
              <a:ext cx="9355582" cy="3684524"/>
            </a:xfrm>
            <a:custGeom>
              <a:avLst/>
              <a:gdLst/>
              <a:ahLst/>
              <a:cxnLst/>
              <a:rect r="r" b="b" t="t" l="l"/>
              <a:pathLst>
                <a:path h="3684524" w="9355582">
                  <a:moveTo>
                    <a:pt x="9355582" y="18034"/>
                  </a:moveTo>
                  <a:cubicBezTo>
                    <a:pt x="9355582" y="162433"/>
                    <a:pt x="9237980" y="279273"/>
                    <a:pt x="9092946" y="279273"/>
                  </a:cubicBezTo>
                  <a:cubicBezTo>
                    <a:pt x="9082913" y="279273"/>
                    <a:pt x="9074912" y="271145"/>
                    <a:pt x="9074912" y="261239"/>
                  </a:cubicBezTo>
                  <a:lnTo>
                    <a:pt x="9074912" y="18034"/>
                  </a:lnTo>
                  <a:lnTo>
                    <a:pt x="9092946" y="18034"/>
                  </a:lnTo>
                  <a:lnTo>
                    <a:pt x="9110980" y="18034"/>
                  </a:lnTo>
                  <a:cubicBezTo>
                    <a:pt x="9110980" y="95250"/>
                    <a:pt x="9048114" y="157734"/>
                    <a:pt x="8970645" y="157734"/>
                  </a:cubicBezTo>
                  <a:lnTo>
                    <a:pt x="8970645" y="139700"/>
                  </a:lnTo>
                  <a:lnTo>
                    <a:pt x="8970645" y="157734"/>
                  </a:lnTo>
                  <a:cubicBezTo>
                    <a:pt x="8893175" y="157734"/>
                    <a:pt x="8830310" y="95250"/>
                    <a:pt x="8830310" y="18034"/>
                  </a:cubicBezTo>
                  <a:lnTo>
                    <a:pt x="8848344" y="18034"/>
                  </a:lnTo>
                  <a:lnTo>
                    <a:pt x="8866377" y="18034"/>
                  </a:lnTo>
                  <a:lnTo>
                    <a:pt x="8866377" y="261366"/>
                  </a:lnTo>
                  <a:cubicBezTo>
                    <a:pt x="8866377" y="271399"/>
                    <a:pt x="8858250" y="279400"/>
                    <a:pt x="8848344" y="279400"/>
                  </a:cubicBezTo>
                  <a:lnTo>
                    <a:pt x="262636" y="279400"/>
                  </a:lnTo>
                  <a:lnTo>
                    <a:pt x="262636" y="261366"/>
                  </a:lnTo>
                  <a:lnTo>
                    <a:pt x="262636" y="243205"/>
                  </a:lnTo>
                  <a:lnTo>
                    <a:pt x="262636" y="261239"/>
                  </a:lnTo>
                  <a:lnTo>
                    <a:pt x="262636" y="279273"/>
                  </a:lnTo>
                  <a:cubicBezTo>
                    <a:pt x="137414" y="279273"/>
                    <a:pt x="36195" y="380111"/>
                    <a:pt x="36195" y="504444"/>
                  </a:cubicBezTo>
                  <a:lnTo>
                    <a:pt x="36195" y="3423285"/>
                  </a:lnTo>
                  <a:lnTo>
                    <a:pt x="18034" y="3423285"/>
                  </a:lnTo>
                  <a:lnTo>
                    <a:pt x="36068" y="3423285"/>
                  </a:lnTo>
                  <a:cubicBezTo>
                    <a:pt x="36068" y="3547491"/>
                    <a:pt x="137414" y="3648456"/>
                    <a:pt x="262509" y="3648456"/>
                  </a:cubicBezTo>
                  <a:lnTo>
                    <a:pt x="262509" y="3666490"/>
                  </a:lnTo>
                  <a:lnTo>
                    <a:pt x="262509" y="3648456"/>
                  </a:lnTo>
                  <a:cubicBezTo>
                    <a:pt x="387731" y="3648456"/>
                    <a:pt x="488950" y="3547618"/>
                    <a:pt x="488950" y="3423285"/>
                  </a:cubicBezTo>
                  <a:lnTo>
                    <a:pt x="506984" y="3423285"/>
                  </a:lnTo>
                  <a:lnTo>
                    <a:pt x="488950" y="3423285"/>
                  </a:lnTo>
                  <a:lnTo>
                    <a:pt x="488950" y="3180080"/>
                  </a:lnTo>
                  <a:cubicBezTo>
                    <a:pt x="488950" y="3170047"/>
                    <a:pt x="497078" y="3162046"/>
                    <a:pt x="506984" y="3162046"/>
                  </a:cubicBezTo>
                  <a:lnTo>
                    <a:pt x="9092946" y="3162046"/>
                  </a:lnTo>
                  <a:lnTo>
                    <a:pt x="9092946" y="3180080"/>
                  </a:lnTo>
                  <a:lnTo>
                    <a:pt x="9092946" y="3162046"/>
                  </a:lnTo>
                  <a:cubicBezTo>
                    <a:pt x="9218168" y="3162046"/>
                    <a:pt x="9319387" y="3061208"/>
                    <a:pt x="9319387" y="2936875"/>
                  </a:cubicBezTo>
                  <a:lnTo>
                    <a:pt x="9337421" y="2936875"/>
                  </a:lnTo>
                  <a:lnTo>
                    <a:pt x="9319387" y="2936875"/>
                  </a:lnTo>
                  <a:lnTo>
                    <a:pt x="9319387" y="18034"/>
                  </a:lnTo>
                  <a:lnTo>
                    <a:pt x="9337421" y="18034"/>
                  </a:lnTo>
                  <a:lnTo>
                    <a:pt x="9355455" y="18034"/>
                  </a:lnTo>
                  <a:moveTo>
                    <a:pt x="9319387" y="18034"/>
                  </a:moveTo>
                  <a:cubicBezTo>
                    <a:pt x="9319387" y="8001"/>
                    <a:pt x="9327514" y="0"/>
                    <a:pt x="9337421" y="0"/>
                  </a:cubicBezTo>
                  <a:cubicBezTo>
                    <a:pt x="9347327" y="0"/>
                    <a:pt x="9355455" y="8128"/>
                    <a:pt x="9355455" y="18034"/>
                  </a:cubicBezTo>
                  <a:lnTo>
                    <a:pt x="9355455" y="2936748"/>
                  </a:lnTo>
                  <a:cubicBezTo>
                    <a:pt x="9355455" y="3081147"/>
                    <a:pt x="9237852" y="3197987"/>
                    <a:pt x="9092819" y="3197987"/>
                  </a:cubicBezTo>
                  <a:lnTo>
                    <a:pt x="507111" y="3197987"/>
                  </a:lnTo>
                  <a:lnTo>
                    <a:pt x="507111" y="3179953"/>
                  </a:lnTo>
                  <a:lnTo>
                    <a:pt x="525145" y="3179953"/>
                  </a:lnTo>
                  <a:lnTo>
                    <a:pt x="525145" y="3423285"/>
                  </a:lnTo>
                  <a:cubicBezTo>
                    <a:pt x="525145" y="3567684"/>
                    <a:pt x="407543" y="3684524"/>
                    <a:pt x="262509" y="3684524"/>
                  </a:cubicBezTo>
                  <a:cubicBezTo>
                    <a:pt x="117475" y="3684524"/>
                    <a:pt x="0" y="3567684"/>
                    <a:pt x="0" y="3423285"/>
                  </a:cubicBezTo>
                  <a:lnTo>
                    <a:pt x="0" y="504571"/>
                  </a:lnTo>
                  <a:lnTo>
                    <a:pt x="18034" y="504571"/>
                  </a:lnTo>
                  <a:lnTo>
                    <a:pt x="0" y="504571"/>
                  </a:lnTo>
                  <a:cubicBezTo>
                    <a:pt x="0" y="360172"/>
                    <a:pt x="117602" y="243205"/>
                    <a:pt x="262636" y="243205"/>
                  </a:cubicBezTo>
                  <a:cubicBezTo>
                    <a:pt x="272669" y="243205"/>
                    <a:pt x="280670" y="251333"/>
                    <a:pt x="280670" y="261239"/>
                  </a:cubicBezTo>
                  <a:cubicBezTo>
                    <a:pt x="280670" y="271145"/>
                    <a:pt x="272542" y="279273"/>
                    <a:pt x="262636" y="279273"/>
                  </a:cubicBezTo>
                  <a:cubicBezTo>
                    <a:pt x="252730" y="279273"/>
                    <a:pt x="244602" y="271145"/>
                    <a:pt x="244602" y="261239"/>
                  </a:cubicBezTo>
                  <a:cubicBezTo>
                    <a:pt x="244602" y="251333"/>
                    <a:pt x="252730" y="243205"/>
                    <a:pt x="262636" y="243205"/>
                  </a:cubicBezTo>
                  <a:lnTo>
                    <a:pt x="8848471" y="243205"/>
                  </a:lnTo>
                  <a:lnTo>
                    <a:pt x="8848471" y="261239"/>
                  </a:lnTo>
                  <a:lnTo>
                    <a:pt x="8830310" y="261239"/>
                  </a:lnTo>
                  <a:lnTo>
                    <a:pt x="8830310" y="18034"/>
                  </a:lnTo>
                  <a:cubicBezTo>
                    <a:pt x="8830310" y="8001"/>
                    <a:pt x="8838438" y="0"/>
                    <a:pt x="8848344" y="0"/>
                  </a:cubicBezTo>
                  <a:cubicBezTo>
                    <a:pt x="8858250" y="0"/>
                    <a:pt x="8866378" y="8128"/>
                    <a:pt x="8866378" y="18034"/>
                  </a:cubicBezTo>
                  <a:cubicBezTo>
                    <a:pt x="8866378" y="75184"/>
                    <a:pt x="8912987" y="121539"/>
                    <a:pt x="8970645" y="121539"/>
                  </a:cubicBezTo>
                  <a:cubicBezTo>
                    <a:pt x="9028303" y="121539"/>
                    <a:pt x="9074912" y="75057"/>
                    <a:pt x="9074912" y="18034"/>
                  </a:cubicBezTo>
                  <a:cubicBezTo>
                    <a:pt x="9074912" y="8001"/>
                    <a:pt x="9083040" y="0"/>
                    <a:pt x="9092946" y="0"/>
                  </a:cubicBezTo>
                  <a:cubicBezTo>
                    <a:pt x="9102852" y="0"/>
                    <a:pt x="9110980" y="8128"/>
                    <a:pt x="9110980" y="18034"/>
                  </a:cubicBezTo>
                  <a:lnTo>
                    <a:pt x="9110980" y="261366"/>
                  </a:lnTo>
                  <a:lnTo>
                    <a:pt x="9092946" y="261366"/>
                  </a:lnTo>
                  <a:lnTo>
                    <a:pt x="9092946" y="243205"/>
                  </a:lnTo>
                  <a:cubicBezTo>
                    <a:pt x="9218168" y="243205"/>
                    <a:pt x="9319387" y="142367"/>
                    <a:pt x="9319387" y="18034"/>
                  </a:cubicBezTo>
                  <a:close/>
                  <a:moveTo>
                    <a:pt x="262636" y="729742"/>
                  </a:moveTo>
                  <a:cubicBezTo>
                    <a:pt x="387858" y="729742"/>
                    <a:pt x="489077" y="628904"/>
                    <a:pt x="489077" y="504571"/>
                  </a:cubicBezTo>
                  <a:lnTo>
                    <a:pt x="507111" y="504571"/>
                  </a:lnTo>
                  <a:lnTo>
                    <a:pt x="489077" y="504571"/>
                  </a:lnTo>
                  <a:cubicBezTo>
                    <a:pt x="489077" y="447421"/>
                    <a:pt x="442468" y="401066"/>
                    <a:pt x="384810" y="401066"/>
                  </a:cubicBezTo>
                  <a:lnTo>
                    <a:pt x="384810" y="382905"/>
                  </a:lnTo>
                  <a:lnTo>
                    <a:pt x="384810" y="400939"/>
                  </a:lnTo>
                  <a:cubicBezTo>
                    <a:pt x="327152" y="400939"/>
                    <a:pt x="280543" y="447421"/>
                    <a:pt x="280543" y="504444"/>
                  </a:cubicBezTo>
                  <a:lnTo>
                    <a:pt x="262636" y="504444"/>
                  </a:lnTo>
                  <a:lnTo>
                    <a:pt x="280670" y="504444"/>
                  </a:lnTo>
                  <a:lnTo>
                    <a:pt x="280670" y="747776"/>
                  </a:lnTo>
                  <a:lnTo>
                    <a:pt x="262636" y="747776"/>
                  </a:lnTo>
                  <a:lnTo>
                    <a:pt x="262636" y="729742"/>
                  </a:lnTo>
                  <a:moveTo>
                    <a:pt x="262636" y="765810"/>
                  </a:moveTo>
                  <a:cubicBezTo>
                    <a:pt x="252603" y="765810"/>
                    <a:pt x="244602" y="757682"/>
                    <a:pt x="244602" y="747776"/>
                  </a:cubicBezTo>
                  <a:lnTo>
                    <a:pt x="244602" y="504571"/>
                  </a:lnTo>
                  <a:cubicBezTo>
                    <a:pt x="244602" y="427355"/>
                    <a:pt x="307467" y="364871"/>
                    <a:pt x="384937" y="364871"/>
                  </a:cubicBezTo>
                  <a:cubicBezTo>
                    <a:pt x="462407" y="364871"/>
                    <a:pt x="525272" y="427355"/>
                    <a:pt x="525272" y="504571"/>
                  </a:cubicBezTo>
                  <a:cubicBezTo>
                    <a:pt x="525272" y="648970"/>
                    <a:pt x="407670" y="765810"/>
                    <a:pt x="262636" y="7658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244602" y="0"/>
              <a:ext cx="9110980" cy="1009015"/>
            </a:xfrm>
            <a:custGeom>
              <a:avLst/>
              <a:gdLst/>
              <a:ahLst/>
              <a:cxnLst/>
              <a:rect r="r" b="b" t="t" l="l"/>
              <a:pathLst>
                <a:path h="1009015" w="9110980">
                  <a:moveTo>
                    <a:pt x="18034" y="972947"/>
                  </a:moveTo>
                  <a:cubicBezTo>
                    <a:pt x="143256" y="972947"/>
                    <a:pt x="244475" y="872109"/>
                    <a:pt x="244475" y="747776"/>
                  </a:cubicBez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90626"/>
                    <a:pt x="197866" y="644271"/>
                    <a:pt x="140208" y="644271"/>
                  </a:cubicBezTo>
                  <a:lnTo>
                    <a:pt x="140208" y="626110"/>
                  </a:lnTo>
                  <a:lnTo>
                    <a:pt x="140208" y="644144"/>
                  </a:lnTo>
                  <a:cubicBezTo>
                    <a:pt x="82550" y="644144"/>
                    <a:pt x="35941" y="690626"/>
                    <a:pt x="35941" y="747649"/>
                  </a:cubicBezTo>
                  <a:lnTo>
                    <a:pt x="18034" y="747649"/>
                  </a:lnTo>
                  <a:lnTo>
                    <a:pt x="36068" y="747649"/>
                  </a:lnTo>
                  <a:lnTo>
                    <a:pt x="36068" y="990981"/>
                  </a:lnTo>
                  <a:lnTo>
                    <a:pt x="18034" y="990981"/>
                  </a:lnTo>
                  <a:lnTo>
                    <a:pt x="18034" y="972947"/>
                  </a:lnTo>
                  <a:moveTo>
                    <a:pt x="18034" y="1009015"/>
                  </a:moveTo>
                  <a:cubicBezTo>
                    <a:pt x="8001" y="1009015"/>
                    <a:pt x="0" y="1000887"/>
                    <a:pt x="0" y="990981"/>
                  </a:cubicBezTo>
                  <a:lnTo>
                    <a:pt x="0" y="747776"/>
                  </a:lnTo>
                  <a:cubicBezTo>
                    <a:pt x="0" y="670560"/>
                    <a:pt x="62865" y="608076"/>
                    <a:pt x="140335" y="608076"/>
                  </a:cubicBezTo>
                  <a:cubicBezTo>
                    <a:pt x="217805" y="608076"/>
                    <a:pt x="280670" y="670560"/>
                    <a:pt x="280670" y="747776"/>
                  </a:cubicBezTo>
                  <a:cubicBezTo>
                    <a:pt x="280670" y="892175"/>
                    <a:pt x="163068" y="1009015"/>
                    <a:pt x="18034" y="1009015"/>
                  </a:cubicBezTo>
                  <a:close/>
                  <a:moveTo>
                    <a:pt x="8848344" y="486410"/>
                  </a:moveTo>
                  <a:cubicBezTo>
                    <a:pt x="8973566" y="486410"/>
                    <a:pt x="9074785" y="385572"/>
                    <a:pt x="9074785" y="261239"/>
                  </a:cubicBezTo>
                  <a:lnTo>
                    <a:pt x="9092819" y="261239"/>
                  </a:lnTo>
                  <a:lnTo>
                    <a:pt x="9074785" y="261239"/>
                  </a:lnTo>
                  <a:cubicBezTo>
                    <a:pt x="9074785" y="137033"/>
                    <a:pt x="8973438" y="36068"/>
                    <a:pt x="8848344" y="36068"/>
                  </a:cubicBezTo>
                  <a:lnTo>
                    <a:pt x="8848344" y="18034"/>
                  </a:lnTo>
                  <a:lnTo>
                    <a:pt x="8848344" y="36068"/>
                  </a:lnTo>
                  <a:cubicBezTo>
                    <a:pt x="8723122" y="36068"/>
                    <a:pt x="8621903" y="136906"/>
                    <a:pt x="8621903" y="261239"/>
                  </a:cubicBezTo>
                  <a:lnTo>
                    <a:pt x="8603869" y="261239"/>
                  </a:lnTo>
                  <a:lnTo>
                    <a:pt x="8621903" y="261239"/>
                  </a:lnTo>
                  <a:cubicBezTo>
                    <a:pt x="8621903" y="318389"/>
                    <a:pt x="8668512" y="364744"/>
                    <a:pt x="8726170" y="364744"/>
                  </a:cubicBezTo>
                  <a:lnTo>
                    <a:pt x="8726170" y="382778"/>
                  </a:lnTo>
                  <a:lnTo>
                    <a:pt x="8726170" y="364744"/>
                  </a:lnTo>
                  <a:cubicBezTo>
                    <a:pt x="8783828" y="364744"/>
                    <a:pt x="8830437" y="318262"/>
                    <a:pt x="8830437" y="261239"/>
                  </a:cubicBezTo>
                  <a:lnTo>
                    <a:pt x="8848471" y="261239"/>
                  </a:lnTo>
                  <a:lnTo>
                    <a:pt x="8866505" y="261239"/>
                  </a:lnTo>
                  <a:lnTo>
                    <a:pt x="8866505" y="504571"/>
                  </a:lnTo>
                  <a:lnTo>
                    <a:pt x="8848471" y="504571"/>
                  </a:lnTo>
                  <a:lnTo>
                    <a:pt x="8848471" y="486410"/>
                  </a:lnTo>
                  <a:moveTo>
                    <a:pt x="8848471" y="522478"/>
                  </a:moveTo>
                  <a:cubicBezTo>
                    <a:pt x="8838437" y="522478"/>
                    <a:pt x="8830437" y="514350"/>
                    <a:pt x="8830437" y="504444"/>
                  </a:cubicBezTo>
                  <a:lnTo>
                    <a:pt x="8830437" y="261239"/>
                  </a:lnTo>
                  <a:cubicBezTo>
                    <a:pt x="8830437" y="251206"/>
                    <a:pt x="8838565" y="243205"/>
                    <a:pt x="8848471" y="243205"/>
                  </a:cubicBezTo>
                  <a:cubicBezTo>
                    <a:pt x="8858376" y="243205"/>
                    <a:pt x="8866505" y="251333"/>
                    <a:pt x="8866505" y="261239"/>
                  </a:cubicBezTo>
                  <a:cubicBezTo>
                    <a:pt x="8866505" y="338455"/>
                    <a:pt x="8803640" y="400939"/>
                    <a:pt x="8726170" y="400939"/>
                  </a:cubicBezTo>
                  <a:cubicBezTo>
                    <a:pt x="8648700" y="400939"/>
                    <a:pt x="8585835" y="338455"/>
                    <a:pt x="8585835" y="261239"/>
                  </a:cubicBezTo>
                  <a:cubicBezTo>
                    <a:pt x="8585708" y="116840"/>
                    <a:pt x="8703437" y="0"/>
                    <a:pt x="8848344" y="0"/>
                  </a:cubicBezTo>
                  <a:cubicBezTo>
                    <a:pt x="8993250" y="0"/>
                    <a:pt x="9110980" y="116840"/>
                    <a:pt x="9110980" y="261239"/>
                  </a:cubicBezTo>
                  <a:cubicBezTo>
                    <a:pt x="9110980" y="405638"/>
                    <a:pt x="8993378" y="522478"/>
                    <a:pt x="8848344" y="5224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9355582" cy="3927729"/>
            </a:xfrm>
            <a:custGeom>
              <a:avLst/>
              <a:gdLst/>
              <a:ahLst/>
              <a:cxnLst/>
              <a:rect r="r" b="b" t="t" l="l"/>
              <a:pathLst>
                <a:path h="3927729" w="9355582">
                  <a:moveTo>
                    <a:pt x="0" y="747776"/>
                  </a:moveTo>
                  <a:cubicBezTo>
                    <a:pt x="0" y="603377"/>
                    <a:pt x="117602" y="486410"/>
                    <a:pt x="262636" y="486410"/>
                  </a:cubicBezTo>
                  <a:lnTo>
                    <a:pt x="262636" y="504444"/>
                  </a:lnTo>
                  <a:lnTo>
                    <a:pt x="262636" y="486410"/>
                  </a:lnTo>
                  <a:lnTo>
                    <a:pt x="8848471" y="486410"/>
                  </a:lnTo>
                  <a:lnTo>
                    <a:pt x="8848471" y="504444"/>
                  </a:lnTo>
                  <a:lnTo>
                    <a:pt x="8830310" y="504444"/>
                  </a:lnTo>
                  <a:lnTo>
                    <a:pt x="8830310" y="261239"/>
                  </a:lnTo>
                  <a:lnTo>
                    <a:pt x="8848344" y="261239"/>
                  </a:lnTo>
                  <a:lnTo>
                    <a:pt x="8830310" y="261239"/>
                  </a:lnTo>
                  <a:cubicBezTo>
                    <a:pt x="8830310" y="116840"/>
                    <a:pt x="8948039" y="0"/>
                    <a:pt x="9092946" y="0"/>
                  </a:cubicBezTo>
                  <a:cubicBezTo>
                    <a:pt x="9237852" y="0"/>
                    <a:pt x="9355582" y="116840"/>
                    <a:pt x="9355582" y="261239"/>
                  </a:cubicBezTo>
                  <a:lnTo>
                    <a:pt x="9337548" y="261239"/>
                  </a:lnTo>
                  <a:lnTo>
                    <a:pt x="9355582" y="261239"/>
                  </a:lnTo>
                  <a:lnTo>
                    <a:pt x="9355582" y="3179953"/>
                  </a:lnTo>
                  <a:lnTo>
                    <a:pt x="9337548" y="3179953"/>
                  </a:lnTo>
                  <a:lnTo>
                    <a:pt x="9355582" y="3179953"/>
                  </a:lnTo>
                  <a:cubicBezTo>
                    <a:pt x="9355582" y="3324352"/>
                    <a:pt x="9237980" y="3441192"/>
                    <a:pt x="9092946" y="3441192"/>
                  </a:cubicBezTo>
                  <a:lnTo>
                    <a:pt x="9092946" y="3423158"/>
                  </a:lnTo>
                  <a:lnTo>
                    <a:pt x="9092946" y="3441192"/>
                  </a:lnTo>
                  <a:lnTo>
                    <a:pt x="507111" y="3441192"/>
                  </a:lnTo>
                  <a:lnTo>
                    <a:pt x="507111" y="3423158"/>
                  </a:lnTo>
                  <a:lnTo>
                    <a:pt x="525145" y="3423158"/>
                  </a:lnTo>
                  <a:lnTo>
                    <a:pt x="525145" y="3666490"/>
                  </a:lnTo>
                  <a:lnTo>
                    <a:pt x="507111" y="3666490"/>
                  </a:lnTo>
                  <a:lnTo>
                    <a:pt x="525145" y="3666490"/>
                  </a:lnTo>
                  <a:cubicBezTo>
                    <a:pt x="525145" y="3810889"/>
                    <a:pt x="407543" y="3927729"/>
                    <a:pt x="262509" y="3927729"/>
                  </a:cubicBezTo>
                  <a:lnTo>
                    <a:pt x="262509" y="3909695"/>
                  </a:lnTo>
                  <a:lnTo>
                    <a:pt x="262509" y="3927729"/>
                  </a:lnTo>
                  <a:cubicBezTo>
                    <a:pt x="117602" y="3927729"/>
                    <a:pt x="0" y="3810889"/>
                    <a:pt x="0" y="3666490"/>
                  </a:cubicBezTo>
                  <a:lnTo>
                    <a:pt x="0" y="747776"/>
                  </a:lnTo>
                  <a:lnTo>
                    <a:pt x="18034" y="747776"/>
                  </a:lnTo>
                  <a:lnTo>
                    <a:pt x="0" y="747776"/>
                  </a:lnTo>
                  <a:moveTo>
                    <a:pt x="36068" y="747776"/>
                  </a:moveTo>
                  <a:lnTo>
                    <a:pt x="36068" y="3666490"/>
                  </a:lnTo>
                  <a:lnTo>
                    <a:pt x="18034" y="3666490"/>
                  </a:lnTo>
                  <a:lnTo>
                    <a:pt x="36068" y="3666490"/>
                  </a:lnTo>
                  <a:cubicBezTo>
                    <a:pt x="36068" y="3790696"/>
                    <a:pt x="137414" y="3891661"/>
                    <a:pt x="262509" y="3891661"/>
                  </a:cubicBezTo>
                  <a:cubicBezTo>
                    <a:pt x="387604" y="3891661"/>
                    <a:pt x="488950" y="3790823"/>
                    <a:pt x="488950" y="3666490"/>
                  </a:cubicBezTo>
                  <a:lnTo>
                    <a:pt x="488950" y="3423285"/>
                  </a:lnTo>
                  <a:cubicBezTo>
                    <a:pt x="488950" y="3413252"/>
                    <a:pt x="497078" y="3405251"/>
                    <a:pt x="506984" y="3405251"/>
                  </a:cubicBezTo>
                  <a:lnTo>
                    <a:pt x="9092946" y="3405251"/>
                  </a:lnTo>
                  <a:cubicBezTo>
                    <a:pt x="9218168" y="3405251"/>
                    <a:pt x="9319387" y="3304413"/>
                    <a:pt x="9319387" y="3180080"/>
                  </a:cubicBezTo>
                  <a:lnTo>
                    <a:pt x="9319387" y="261239"/>
                  </a:lnTo>
                  <a:cubicBezTo>
                    <a:pt x="9319387" y="137033"/>
                    <a:pt x="9218040" y="36068"/>
                    <a:pt x="9092946" y="36068"/>
                  </a:cubicBezTo>
                  <a:lnTo>
                    <a:pt x="9092946" y="18034"/>
                  </a:lnTo>
                  <a:lnTo>
                    <a:pt x="9092946" y="36068"/>
                  </a:lnTo>
                  <a:cubicBezTo>
                    <a:pt x="8967724" y="36068"/>
                    <a:pt x="8866505" y="136906"/>
                    <a:pt x="8866505" y="261239"/>
                  </a:cubicBezTo>
                  <a:lnTo>
                    <a:pt x="8866505" y="504571"/>
                  </a:lnTo>
                  <a:cubicBezTo>
                    <a:pt x="8866505" y="514604"/>
                    <a:pt x="8858377" y="522605"/>
                    <a:pt x="8848471" y="522605"/>
                  </a:cubicBezTo>
                  <a:lnTo>
                    <a:pt x="262636" y="522605"/>
                  </a:lnTo>
                  <a:cubicBezTo>
                    <a:pt x="137414" y="522605"/>
                    <a:pt x="36195" y="623443"/>
                    <a:pt x="36195" y="747776"/>
                  </a:cubicBezTo>
                  <a:close/>
                  <a:moveTo>
                    <a:pt x="8848471" y="486410"/>
                  </a:moveTo>
                  <a:lnTo>
                    <a:pt x="9092946" y="486410"/>
                  </a:lnTo>
                  <a:lnTo>
                    <a:pt x="9092946" y="504444"/>
                  </a:lnTo>
                  <a:lnTo>
                    <a:pt x="9092946" y="486410"/>
                  </a:lnTo>
                  <a:cubicBezTo>
                    <a:pt x="9218168" y="486410"/>
                    <a:pt x="9319387" y="385572"/>
                    <a:pt x="9319387" y="261239"/>
                  </a:cubicBezTo>
                  <a:lnTo>
                    <a:pt x="9355455" y="261239"/>
                  </a:lnTo>
                  <a:cubicBezTo>
                    <a:pt x="9355455" y="405638"/>
                    <a:pt x="9237852" y="522478"/>
                    <a:pt x="9092819" y="522478"/>
                  </a:cubicBezTo>
                  <a:lnTo>
                    <a:pt x="8848471" y="522478"/>
                  </a:lnTo>
                  <a:close/>
                  <a:moveTo>
                    <a:pt x="9074912" y="504444"/>
                  </a:moveTo>
                  <a:lnTo>
                    <a:pt x="9074912" y="261239"/>
                  </a:lnTo>
                  <a:lnTo>
                    <a:pt x="9092946" y="261239"/>
                  </a:lnTo>
                  <a:lnTo>
                    <a:pt x="9110980" y="261239"/>
                  </a:lnTo>
                  <a:cubicBezTo>
                    <a:pt x="9110980" y="338455"/>
                    <a:pt x="9048114" y="400939"/>
                    <a:pt x="8970645" y="400939"/>
                  </a:cubicBezTo>
                  <a:lnTo>
                    <a:pt x="8970645" y="382905"/>
                  </a:lnTo>
                  <a:lnTo>
                    <a:pt x="8970645" y="400939"/>
                  </a:lnTo>
                  <a:cubicBezTo>
                    <a:pt x="8893175" y="400939"/>
                    <a:pt x="8830310" y="338455"/>
                    <a:pt x="8830310" y="261239"/>
                  </a:cubicBezTo>
                  <a:lnTo>
                    <a:pt x="8866377" y="261239"/>
                  </a:lnTo>
                  <a:cubicBezTo>
                    <a:pt x="8866377" y="318389"/>
                    <a:pt x="8912987" y="364744"/>
                    <a:pt x="8970645" y="364744"/>
                  </a:cubicBezTo>
                  <a:cubicBezTo>
                    <a:pt x="9028302" y="364744"/>
                    <a:pt x="9074912" y="318262"/>
                    <a:pt x="9074912" y="261239"/>
                  </a:cubicBezTo>
                  <a:cubicBezTo>
                    <a:pt x="9074912" y="251206"/>
                    <a:pt x="9083039" y="243205"/>
                    <a:pt x="9092946" y="243205"/>
                  </a:cubicBezTo>
                  <a:cubicBezTo>
                    <a:pt x="9102852" y="243205"/>
                    <a:pt x="9110980" y="251333"/>
                    <a:pt x="9110980" y="261239"/>
                  </a:cubicBezTo>
                  <a:lnTo>
                    <a:pt x="9110980" y="504571"/>
                  </a:lnTo>
                  <a:close/>
                  <a:moveTo>
                    <a:pt x="244475" y="990981"/>
                  </a:moveTo>
                  <a:lnTo>
                    <a:pt x="244475" y="747776"/>
                  </a:ln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70560"/>
                    <a:pt x="307340" y="608076"/>
                    <a:pt x="384810" y="608076"/>
                  </a:cubicBezTo>
                  <a:lnTo>
                    <a:pt x="384810" y="626110"/>
                  </a:lnTo>
                  <a:lnTo>
                    <a:pt x="384810" y="608076"/>
                  </a:lnTo>
                  <a:cubicBezTo>
                    <a:pt x="462280" y="608076"/>
                    <a:pt x="525145" y="670560"/>
                    <a:pt x="525145" y="747776"/>
                  </a:cubicBezTo>
                  <a:lnTo>
                    <a:pt x="507111" y="747776"/>
                  </a:lnTo>
                  <a:lnTo>
                    <a:pt x="525145" y="747776"/>
                  </a:lnTo>
                  <a:cubicBezTo>
                    <a:pt x="525145" y="892175"/>
                    <a:pt x="407543" y="1009015"/>
                    <a:pt x="262509" y="1009015"/>
                  </a:cubicBezTo>
                  <a:lnTo>
                    <a:pt x="262509" y="990981"/>
                  </a:lnTo>
                  <a:lnTo>
                    <a:pt x="262509" y="1009015"/>
                  </a:lnTo>
                  <a:cubicBezTo>
                    <a:pt x="117602" y="1009015"/>
                    <a:pt x="0" y="892175"/>
                    <a:pt x="0" y="747776"/>
                  </a:cubicBezTo>
                  <a:lnTo>
                    <a:pt x="36068" y="747776"/>
                  </a:lnTo>
                  <a:cubicBezTo>
                    <a:pt x="36068" y="871982"/>
                    <a:pt x="137414" y="972947"/>
                    <a:pt x="262509" y="972947"/>
                  </a:cubicBezTo>
                  <a:cubicBezTo>
                    <a:pt x="387604" y="972947"/>
                    <a:pt x="488950" y="872109"/>
                    <a:pt x="488950" y="747776"/>
                  </a:cubicBezTo>
                  <a:cubicBezTo>
                    <a:pt x="488950" y="690626"/>
                    <a:pt x="442341" y="644271"/>
                    <a:pt x="384683" y="644271"/>
                  </a:cubicBezTo>
                  <a:cubicBezTo>
                    <a:pt x="327025" y="644271"/>
                    <a:pt x="280416" y="690753"/>
                    <a:pt x="280416" y="747776"/>
                  </a:cubicBezTo>
                  <a:lnTo>
                    <a:pt x="280416" y="990981"/>
                  </a:lnTo>
                  <a:close/>
                  <a:moveTo>
                    <a:pt x="525145" y="747776"/>
                  </a:moveTo>
                  <a:lnTo>
                    <a:pt x="525145" y="3423285"/>
                  </a:lnTo>
                  <a:lnTo>
                    <a:pt x="489077" y="3423285"/>
                  </a:lnTo>
                  <a:lnTo>
                    <a:pt x="489077" y="7477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9355560" cy="3994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000000"/>
                  </a:solidFill>
                  <a:latin typeface="Times New Roman"/>
                </a:rPr>
                <a:t>Литература и живопись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35047" y="1572340"/>
            <a:ext cx="7497973" cy="3281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 Bold"/>
              </a:rPr>
              <a:t>МОДЕРНИЗМ ‒</a:t>
            </a:r>
          </a:p>
          <a:p>
            <a:pPr algn="l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"/>
              </a:rPr>
              <a:t>идейное направление в литературе и искусстве конца 19 начала 20 века, для которого характерен уход от классических стандартов, поиск новых, радикальных литературных форм и создание абсолютно нового стиля написания произведений. 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74196" y="497020"/>
            <a:ext cx="7497973" cy="523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 u="sng">
                <a:solidFill>
                  <a:srgbClr val="000000"/>
                </a:solidFill>
                <a:latin typeface="Times New Roman Bold"/>
              </a:rPr>
              <a:t>МОДЕРНИЗМ</a:t>
            </a:r>
          </a:p>
        </p:txBody>
      </p:sp>
      <p:sp>
        <p:nvSpPr>
          <p:cNvPr name="AutoShape 4" id="4"/>
          <p:cNvSpPr/>
          <p:nvPr/>
        </p:nvSpPr>
        <p:spPr>
          <a:xfrm>
            <a:off x="2781578" y="1103537"/>
            <a:ext cx="1958793" cy="1905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5" id="5"/>
          <p:cNvSpPr/>
          <p:nvPr/>
        </p:nvSpPr>
        <p:spPr>
          <a:xfrm rot="8832542">
            <a:off x="2241398" y="1776487"/>
            <a:ext cx="2713196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6" id="6"/>
          <p:cNvSpPr txBox="true"/>
          <p:nvPr/>
        </p:nvSpPr>
        <p:spPr>
          <a:xfrm rot="0">
            <a:off x="185877" y="812958"/>
            <a:ext cx="2521450" cy="64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ЭКСПРЕССИОНИЗМ</a:t>
            </a:r>
          </a:p>
          <a:p>
            <a:pPr algn="l">
              <a:lnSpc>
                <a:spcPts val="230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91511" y="2503567"/>
            <a:ext cx="1438486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ФУТУРИЗМ</a:t>
            </a:r>
          </a:p>
        </p:txBody>
      </p:sp>
      <p:sp>
        <p:nvSpPr>
          <p:cNvPr name="AutoShape 8" id="8"/>
          <p:cNvSpPr/>
          <p:nvPr/>
        </p:nvSpPr>
        <p:spPr>
          <a:xfrm>
            <a:off x="3609948" y="2529698"/>
            <a:ext cx="3277015" cy="1905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9" id="9"/>
          <p:cNvSpPr txBox="true"/>
          <p:nvPr/>
        </p:nvSpPr>
        <p:spPr>
          <a:xfrm rot="0">
            <a:off x="4581433" y="4069834"/>
            <a:ext cx="2379039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ИРРАЦИОНАЛИЗМ</a:t>
            </a:r>
          </a:p>
        </p:txBody>
      </p:sp>
      <p:sp>
        <p:nvSpPr>
          <p:cNvPr name="AutoShape 10" id="10"/>
          <p:cNvSpPr/>
          <p:nvPr/>
        </p:nvSpPr>
        <p:spPr>
          <a:xfrm rot="7643255">
            <a:off x="4879122" y="4893364"/>
            <a:ext cx="1138855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>
            <a:off x="5578917" y="4864055"/>
            <a:ext cx="1189475" cy="1905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2" id="12"/>
          <p:cNvSpPr txBox="true"/>
          <p:nvPr/>
        </p:nvSpPr>
        <p:spPr>
          <a:xfrm rot="0">
            <a:off x="4157423" y="5391490"/>
            <a:ext cx="1262302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ДАДАИЗМ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98043" y="5391490"/>
            <a:ext cx="1848788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СЮРРЕАЛИЗМ</a:t>
            </a:r>
          </a:p>
        </p:txBody>
      </p:sp>
      <p:sp>
        <p:nvSpPr>
          <p:cNvPr name="AutoShape 14" id="14"/>
          <p:cNvSpPr/>
          <p:nvPr/>
        </p:nvSpPr>
        <p:spPr>
          <a:xfrm rot="2468022">
            <a:off x="4453782" y="1696163"/>
            <a:ext cx="1989535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5" id="15"/>
          <p:cNvSpPr txBox="true"/>
          <p:nvPr/>
        </p:nvSpPr>
        <p:spPr>
          <a:xfrm rot="0">
            <a:off x="6171289" y="2342920"/>
            <a:ext cx="2126881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СУБЪЕКТИВИЗМ</a:t>
            </a:r>
          </a:p>
        </p:txBody>
      </p:sp>
      <p:sp>
        <p:nvSpPr>
          <p:cNvPr name="AutoShape 16" id="16"/>
          <p:cNvSpPr/>
          <p:nvPr/>
        </p:nvSpPr>
        <p:spPr>
          <a:xfrm>
            <a:off x="4704980" y="1132791"/>
            <a:ext cx="2474806" cy="1905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7" id="17"/>
          <p:cNvSpPr txBox="true"/>
          <p:nvPr/>
        </p:nvSpPr>
        <p:spPr>
          <a:xfrm rot="0">
            <a:off x="420124" y="1184969"/>
            <a:ext cx="2052955" cy="1095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Times New Roman Italics"/>
              </a:rPr>
              <a:t>пессимистическое видением мира, наполнены чувствами тревоги и страха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1249" y="2746399"/>
            <a:ext cx="1542800" cy="865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Times New Roman Italics"/>
              </a:rPr>
              <a:t>восхвалял</a:t>
            </a:r>
            <a:r>
              <a:rPr lang="en-US" sz="1706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706">
                <a:solidFill>
                  <a:srgbClr val="000000"/>
                </a:solidFill>
                <a:latin typeface="Times New Roman Italics"/>
              </a:rPr>
              <a:t>движение, темп, скорость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95538" y="5959951"/>
            <a:ext cx="2968621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Italics"/>
              </a:rPr>
              <a:t>отрицает или ограничивает роль разума в постижении мира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253023" y="1013776"/>
            <a:ext cx="1084682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КУБИЗМ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659517" y="1439396"/>
            <a:ext cx="4118398" cy="64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Italics"/>
              </a:rPr>
              <a:t>дробление форм на геометрические элементы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667797" y="2678249"/>
            <a:ext cx="3004132" cy="1236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Italics"/>
              </a:rPr>
              <a:t>стремление фокусироваться на изображении внутреннего мира художника</a:t>
            </a:r>
          </a:p>
        </p:txBody>
      </p:sp>
      <p:sp>
        <p:nvSpPr>
          <p:cNvPr name="AutoShape 23" id="23"/>
          <p:cNvSpPr/>
          <p:nvPr/>
        </p:nvSpPr>
        <p:spPr>
          <a:xfrm>
            <a:off x="335908" y="3237862"/>
            <a:ext cx="5497968" cy="1905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4" id="24"/>
          <p:cNvSpPr txBox="true"/>
          <p:nvPr/>
        </p:nvSpPr>
        <p:spPr>
          <a:xfrm rot="0">
            <a:off x="786382" y="5426318"/>
            <a:ext cx="1320437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АКМЕИЗМ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57495" y="5959951"/>
            <a:ext cx="2813218" cy="64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Italics"/>
              </a:rPr>
              <a:t>предметность тематики и образов, точность слова</a:t>
            </a:r>
          </a:p>
        </p:txBody>
      </p:sp>
      <p:sp>
        <p:nvSpPr>
          <p:cNvPr name="AutoShape 26" id="26"/>
          <p:cNvSpPr/>
          <p:nvPr/>
        </p:nvSpPr>
        <p:spPr>
          <a:xfrm>
            <a:off x="3709506" y="3065319"/>
            <a:ext cx="5099533" cy="1905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7" id="27"/>
          <p:cNvSpPr txBox="true"/>
          <p:nvPr/>
        </p:nvSpPr>
        <p:spPr>
          <a:xfrm rot="0">
            <a:off x="7810156" y="5032364"/>
            <a:ext cx="1795781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ИМАЖИНИЗМ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810156" y="5475562"/>
            <a:ext cx="1967759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Italics"/>
              </a:rPr>
              <a:t>создании образа, использование метафор </a:t>
            </a:r>
          </a:p>
        </p:txBody>
      </p:sp>
      <p:sp>
        <p:nvSpPr>
          <p:cNvPr name="AutoShape 29" id="29"/>
          <p:cNvSpPr/>
          <p:nvPr/>
        </p:nvSpPr>
        <p:spPr>
          <a:xfrm rot="6904267">
            <a:off x="2351290" y="2525384"/>
            <a:ext cx="3341198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0" id="30"/>
          <p:cNvSpPr txBox="true"/>
          <p:nvPr/>
        </p:nvSpPr>
        <p:spPr>
          <a:xfrm rot="0">
            <a:off x="2592763" y="4030962"/>
            <a:ext cx="1138781" cy="350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920">
                <a:solidFill>
                  <a:srgbClr val="000000"/>
                </a:solidFill>
                <a:latin typeface="Times New Roman Bold"/>
              </a:rPr>
              <a:t>ФОВИЗМ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64423" y="4402691"/>
            <a:ext cx="1524845" cy="833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Times New Roman Italics"/>
              </a:rPr>
              <a:t>сведение формы к простым очертаниям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5357" t="0" r="5357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818391" y="153074"/>
            <a:ext cx="549285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1"/>
              </a:lnSpc>
            </a:pPr>
            <a:r>
              <a:rPr lang="en-US" sz="5759">
                <a:solidFill>
                  <a:srgbClr val="000000"/>
                </a:solidFill>
                <a:latin typeface="Times New Roman Bold"/>
              </a:rPr>
              <a:t>К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818391" y="1052586"/>
            <a:ext cx="556126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1"/>
              </a:lnSpc>
            </a:pPr>
            <a:r>
              <a:rPr lang="en-US" sz="5759">
                <a:solidFill>
                  <a:srgbClr val="000000"/>
                </a:solidFill>
                <a:latin typeface="Times New Roman Bold"/>
              </a:rPr>
              <a:t>У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97966" y="1963200"/>
            <a:ext cx="564675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1"/>
              </a:lnSpc>
            </a:pPr>
            <a:r>
              <a:rPr lang="en-US" sz="5759">
                <a:solidFill>
                  <a:srgbClr val="000000"/>
                </a:solidFill>
                <a:latin typeface="Times New Roman Bold"/>
              </a:rPr>
              <a:t>л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67977" y="3923445"/>
            <a:ext cx="506541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1"/>
              </a:lnSpc>
            </a:pPr>
            <a:r>
              <a:rPr lang="en-US" sz="5759">
                <a:solidFill>
                  <a:srgbClr val="000000"/>
                </a:solidFill>
                <a:latin typeface="Times New Roman Bold"/>
              </a:rPr>
              <a:t>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37846" y="4870624"/>
            <a:ext cx="556126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1"/>
              </a:lnSpc>
            </a:pPr>
            <a:r>
              <a:rPr lang="en-US" sz="5759">
                <a:solidFill>
                  <a:srgbClr val="000000"/>
                </a:solidFill>
                <a:latin typeface="Times New Roman Bold"/>
              </a:rPr>
              <a:t>у</a:t>
            </a:r>
          </a:p>
        </p:txBody>
      </p:sp>
      <p:sp>
        <p:nvSpPr>
          <p:cNvPr name="AutoShape 8" id="8"/>
          <p:cNvSpPr/>
          <p:nvPr/>
        </p:nvSpPr>
        <p:spPr>
          <a:xfrm rot="350709">
            <a:off x="3475283" y="716509"/>
            <a:ext cx="59858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9" id="9"/>
          <p:cNvSpPr txBox="true"/>
          <p:nvPr/>
        </p:nvSpPr>
        <p:spPr>
          <a:xfrm rot="0">
            <a:off x="2905887" y="2929820"/>
            <a:ext cx="503120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1"/>
              </a:lnSpc>
            </a:pPr>
            <a:r>
              <a:rPr lang="en-US" sz="5759">
                <a:solidFill>
                  <a:srgbClr val="000000"/>
                </a:solidFill>
                <a:latin typeface="Times New Roman Bold"/>
              </a:rPr>
              <a:t>ь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24694" y="5662850"/>
            <a:ext cx="465504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1"/>
              </a:lnSpc>
            </a:pPr>
            <a:r>
              <a:rPr lang="en-US" sz="5759">
                <a:solidFill>
                  <a:srgbClr val="000000"/>
                </a:solidFill>
                <a:latin typeface="Times New Roman Bold"/>
              </a:rPr>
              <a:t>р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42621" y="6352424"/>
            <a:ext cx="547578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1"/>
              </a:lnSpc>
            </a:pPr>
            <a:r>
              <a:rPr lang="en-US" sz="5759">
                <a:solidFill>
                  <a:srgbClr val="000000"/>
                </a:solidFill>
                <a:latin typeface="Times New Roman Bold"/>
              </a:rPr>
              <a:t>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992339" y="94305"/>
            <a:ext cx="3953637" cy="111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Times New Roman Bold"/>
              </a:rPr>
              <a:t>красота 	</a:t>
            </a:r>
          </a:p>
        </p:txBody>
      </p:sp>
      <p:sp>
        <p:nvSpPr>
          <p:cNvPr name="AutoShape 13" id="13"/>
          <p:cNvSpPr/>
          <p:nvPr/>
        </p:nvSpPr>
        <p:spPr>
          <a:xfrm rot="350709">
            <a:off x="3453376" y="1590647"/>
            <a:ext cx="59858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4" id="14"/>
          <p:cNvSpPr/>
          <p:nvPr/>
        </p:nvSpPr>
        <p:spPr>
          <a:xfrm rot="350709">
            <a:off x="3475283" y="2505173"/>
            <a:ext cx="59858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5" id="15"/>
          <p:cNvSpPr/>
          <p:nvPr/>
        </p:nvSpPr>
        <p:spPr>
          <a:xfrm rot="350709">
            <a:off x="3475283" y="4465417"/>
            <a:ext cx="59858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6" id="16"/>
          <p:cNvSpPr/>
          <p:nvPr/>
        </p:nvSpPr>
        <p:spPr>
          <a:xfrm rot="350709">
            <a:off x="3475283" y="5412597"/>
            <a:ext cx="59858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7" id="17"/>
          <p:cNvSpPr/>
          <p:nvPr/>
        </p:nvSpPr>
        <p:spPr>
          <a:xfrm rot="350709">
            <a:off x="3475283" y="6204823"/>
            <a:ext cx="59858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8" id="18"/>
          <p:cNvSpPr/>
          <p:nvPr/>
        </p:nvSpPr>
        <p:spPr>
          <a:xfrm rot="350709">
            <a:off x="3449602" y="6872895"/>
            <a:ext cx="59858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9" id="19"/>
          <p:cNvSpPr txBox="true"/>
          <p:nvPr/>
        </p:nvSpPr>
        <p:spPr>
          <a:xfrm rot="0">
            <a:off x="4353771" y="907787"/>
            <a:ext cx="5230773" cy="111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Times New Roman Bold"/>
              </a:rPr>
              <a:t>уникальность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92338" y="1917936"/>
            <a:ext cx="3497102" cy="111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Times New Roman Bold"/>
              </a:rPr>
              <a:t>личность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50896" y="3579495"/>
            <a:ext cx="3604550" cy="111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Times New Roman Bold"/>
              </a:rPr>
              <a:t>традиции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720810" y="4567447"/>
            <a:ext cx="2040157" cy="111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Times New Roman Bold"/>
              </a:rPr>
              <a:t>устои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056458" y="5304297"/>
            <a:ext cx="3368862" cy="111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Times New Roman Bold"/>
              </a:rPr>
              <a:t>развитие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630975" y="6096523"/>
            <a:ext cx="4676365" cy="111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Times New Roman Bold"/>
              </a:rPr>
              <a:t>архитектура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2686" t="0" r="1268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66962" y="1476481"/>
            <a:ext cx="8342867" cy="244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4182" indent="-247091" lvl="1">
              <a:lnSpc>
                <a:spcPts val="4608"/>
              </a:lnSpc>
              <a:buFont typeface="Arial"/>
              <a:buChar char="•"/>
            </a:pPr>
            <a:r>
              <a:rPr lang="en-US" sz="3840">
                <a:solidFill>
                  <a:srgbClr val="000000"/>
                </a:solidFill>
                <a:latin typeface="Times New Roman"/>
              </a:rPr>
              <a:t>Рассмотрите картины. Что можете о них сказать?</a:t>
            </a:r>
          </a:p>
          <a:p>
            <a:pPr algn="l" marL="494182" indent="-247091" lvl="1">
              <a:lnSpc>
                <a:spcPts val="4608"/>
              </a:lnSpc>
              <a:buFont typeface="Arial"/>
              <a:buChar char="•"/>
            </a:pPr>
            <a:r>
              <a:rPr lang="en-US" sz="3840">
                <a:solidFill>
                  <a:srgbClr val="000000"/>
                </a:solidFill>
                <a:latin typeface="Times New Roman"/>
              </a:rPr>
              <a:t>Какие краски использует художник?</a:t>
            </a:r>
          </a:p>
          <a:p>
            <a:pPr algn="l" marL="494182" indent="-247091" lvl="1">
              <a:lnSpc>
                <a:spcPts val="4608"/>
              </a:lnSpc>
              <a:buFont typeface="Arial"/>
              <a:buChar char="•"/>
            </a:pPr>
            <a:r>
              <a:rPr lang="en-US" sz="3840">
                <a:solidFill>
                  <a:srgbClr val="000000"/>
                </a:solidFill>
                <a:latin typeface="Times New Roman"/>
              </a:rPr>
              <a:t>Какое у вас создаётся впечатление?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24105" y="6716395"/>
            <a:ext cx="4443042" cy="612352"/>
            <a:chOff x="0" y="0"/>
            <a:chExt cx="5924056" cy="81646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5887974" cy="780415"/>
            </a:xfrm>
            <a:custGeom>
              <a:avLst/>
              <a:gdLst/>
              <a:ahLst/>
              <a:cxnLst/>
              <a:rect r="r" b="b" t="t" l="l"/>
              <a:pathLst>
                <a:path h="780415" w="5887974">
                  <a:moveTo>
                    <a:pt x="0" y="0"/>
                  </a:moveTo>
                  <a:lnTo>
                    <a:pt x="5887974" y="0"/>
                  </a:lnTo>
                  <a:lnTo>
                    <a:pt x="5887974" y="780415"/>
                  </a:lnTo>
                  <a:lnTo>
                    <a:pt x="0" y="780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5924042" cy="816483"/>
            </a:xfrm>
            <a:custGeom>
              <a:avLst/>
              <a:gdLst/>
              <a:ahLst/>
              <a:cxnLst/>
              <a:rect r="r" b="b" t="t" l="l"/>
              <a:pathLst>
                <a:path h="816483" w="5924042">
                  <a:moveTo>
                    <a:pt x="18034" y="0"/>
                  </a:moveTo>
                  <a:lnTo>
                    <a:pt x="5906008" y="0"/>
                  </a:lnTo>
                  <a:cubicBezTo>
                    <a:pt x="5916041" y="0"/>
                    <a:pt x="5924042" y="8128"/>
                    <a:pt x="5924042" y="18034"/>
                  </a:cubicBezTo>
                  <a:lnTo>
                    <a:pt x="5924042" y="798449"/>
                  </a:lnTo>
                  <a:cubicBezTo>
                    <a:pt x="5924042" y="808482"/>
                    <a:pt x="5915914" y="816483"/>
                    <a:pt x="5906008" y="816483"/>
                  </a:cubicBezTo>
                  <a:lnTo>
                    <a:pt x="18034" y="816483"/>
                  </a:lnTo>
                  <a:cubicBezTo>
                    <a:pt x="8128" y="816483"/>
                    <a:pt x="0" y="808355"/>
                    <a:pt x="0" y="79844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98449"/>
                  </a:lnTo>
                  <a:lnTo>
                    <a:pt x="18034" y="798449"/>
                  </a:lnTo>
                  <a:lnTo>
                    <a:pt x="18034" y="780288"/>
                  </a:lnTo>
                  <a:lnTo>
                    <a:pt x="5906008" y="780288"/>
                  </a:lnTo>
                  <a:lnTo>
                    <a:pt x="5906008" y="798322"/>
                  </a:lnTo>
                  <a:lnTo>
                    <a:pt x="5887974" y="798322"/>
                  </a:lnTo>
                  <a:lnTo>
                    <a:pt x="5887974" y="18034"/>
                  </a:lnTo>
                  <a:lnTo>
                    <a:pt x="5906008" y="18034"/>
                  </a:lnTo>
                  <a:lnTo>
                    <a:pt x="590600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924056" cy="864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 Bold"/>
                </a:rPr>
                <a:t>Символизм</a:t>
              </a: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 ‒ Сомов Константин Андреевич «Две дамы в парке»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24105" y="6716395"/>
            <a:ext cx="4443042" cy="612352"/>
            <a:chOff x="0" y="0"/>
            <a:chExt cx="5924056" cy="81646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5887974" cy="780415"/>
            </a:xfrm>
            <a:custGeom>
              <a:avLst/>
              <a:gdLst/>
              <a:ahLst/>
              <a:cxnLst/>
              <a:rect r="r" b="b" t="t" l="l"/>
              <a:pathLst>
                <a:path h="780415" w="5887974">
                  <a:moveTo>
                    <a:pt x="0" y="0"/>
                  </a:moveTo>
                  <a:lnTo>
                    <a:pt x="5887974" y="0"/>
                  </a:lnTo>
                  <a:lnTo>
                    <a:pt x="5887974" y="780415"/>
                  </a:lnTo>
                  <a:lnTo>
                    <a:pt x="0" y="780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5924042" cy="816483"/>
            </a:xfrm>
            <a:custGeom>
              <a:avLst/>
              <a:gdLst/>
              <a:ahLst/>
              <a:cxnLst/>
              <a:rect r="r" b="b" t="t" l="l"/>
              <a:pathLst>
                <a:path h="816483" w="5924042">
                  <a:moveTo>
                    <a:pt x="18034" y="0"/>
                  </a:moveTo>
                  <a:lnTo>
                    <a:pt x="5906008" y="0"/>
                  </a:lnTo>
                  <a:cubicBezTo>
                    <a:pt x="5916041" y="0"/>
                    <a:pt x="5924042" y="8128"/>
                    <a:pt x="5924042" y="18034"/>
                  </a:cubicBezTo>
                  <a:lnTo>
                    <a:pt x="5924042" y="798449"/>
                  </a:lnTo>
                  <a:cubicBezTo>
                    <a:pt x="5924042" y="808482"/>
                    <a:pt x="5915914" y="816483"/>
                    <a:pt x="5906008" y="816483"/>
                  </a:cubicBezTo>
                  <a:lnTo>
                    <a:pt x="18034" y="816483"/>
                  </a:lnTo>
                  <a:cubicBezTo>
                    <a:pt x="8128" y="816483"/>
                    <a:pt x="0" y="808355"/>
                    <a:pt x="0" y="79844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98449"/>
                  </a:lnTo>
                  <a:lnTo>
                    <a:pt x="18034" y="798449"/>
                  </a:lnTo>
                  <a:lnTo>
                    <a:pt x="18034" y="780288"/>
                  </a:lnTo>
                  <a:lnTo>
                    <a:pt x="5906008" y="780288"/>
                  </a:lnTo>
                  <a:lnTo>
                    <a:pt x="5906008" y="798322"/>
                  </a:lnTo>
                  <a:lnTo>
                    <a:pt x="5887974" y="798322"/>
                  </a:lnTo>
                  <a:lnTo>
                    <a:pt x="5887974" y="18034"/>
                  </a:lnTo>
                  <a:lnTo>
                    <a:pt x="5906008" y="18034"/>
                  </a:lnTo>
                  <a:lnTo>
                    <a:pt x="590600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924056" cy="864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 Bold"/>
                </a:rPr>
                <a:t>Акмеизм</a:t>
              </a: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‒ Александр Богомазов «Разносчики муки»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24105" y="6716395"/>
            <a:ext cx="4443042" cy="612352"/>
            <a:chOff x="0" y="0"/>
            <a:chExt cx="5924056" cy="81646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5887974" cy="780415"/>
            </a:xfrm>
            <a:custGeom>
              <a:avLst/>
              <a:gdLst/>
              <a:ahLst/>
              <a:cxnLst/>
              <a:rect r="r" b="b" t="t" l="l"/>
              <a:pathLst>
                <a:path h="780415" w="5887974">
                  <a:moveTo>
                    <a:pt x="0" y="0"/>
                  </a:moveTo>
                  <a:lnTo>
                    <a:pt x="5887974" y="0"/>
                  </a:lnTo>
                  <a:lnTo>
                    <a:pt x="5887974" y="780415"/>
                  </a:lnTo>
                  <a:lnTo>
                    <a:pt x="0" y="780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5924042" cy="816483"/>
            </a:xfrm>
            <a:custGeom>
              <a:avLst/>
              <a:gdLst/>
              <a:ahLst/>
              <a:cxnLst/>
              <a:rect r="r" b="b" t="t" l="l"/>
              <a:pathLst>
                <a:path h="816483" w="5924042">
                  <a:moveTo>
                    <a:pt x="18034" y="0"/>
                  </a:moveTo>
                  <a:lnTo>
                    <a:pt x="5906008" y="0"/>
                  </a:lnTo>
                  <a:cubicBezTo>
                    <a:pt x="5916041" y="0"/>
                    <a:pt x="5924042" y="8128"/>
                    <a:pt x="5924042" y="18034"/>
                  </a:cubicBezTo>
                  <a:lnTo>
                    <a:pt x="5924042" y="798449"/>
                  </a:lnTo>
                  <a:cubicBezTo>
                    <a:pt x="5924042" y="808482"/>
                    <a:pt x="5915914" y="816483"/>
                    <a:pt x="5906008" y="816483"/>
                  </a:cubicBezTo>
                  <a:lnTo>
                    <a:pt x="18034" y="816483"/>
                  </a:lnTo>
                  <a:cubicBezTo>
                    <a:pt x="8128" y="816483"/>
                    <a:pt x="0" y="808355"/>
                    <a:pt x="0" y="79844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98449"/>
                  </a:lnTo>
                  <a:lnTo>
                    <a:pt x="18034" y="798449"/>
                  </a:lnTo>
                  <a:lnTo>
                    <a:pt x="18034" y="780288"/>
                  </a:lnTo>
                  <a:lnTo>
                    <a:pt x="5906008" y="780288"/>
                  </a:lnTo>
                  <a:lnTo>
                    <a:pt x="5906008" y="798322"/>
                  </a:lnTo>
                  <a:lnTo>
                    <a:pt x="5887974" y="798322"/>
                  </a:lnTo>
                  <a:lnTo>
                    <a:pt x="5887974" y="18034"/>
                  </a:lnTo>
                  <a:lnTo>
                    <a:pt x="5906008" y="18034"/>
                  </a:lnTo>
                  <a:lnTo>
                    <a:pt x="590600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924056" cy="864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 Bold"/>
                </a:rPr>
                <a:t>Футуризм</a:t>
              </a: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‒ Александр Богомазов «Я и моя жена»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24105" y="6716395"/>
            <a:ext cx="4443042" cy="612352"/>
            <a:chOff x="0" y="0"/>
            <a:chExt cx="5924056" cy="81646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5887974" cy="780415"/>
            </a:xfrm>
            <a:custGeom>
              <a:avLst/>
              <a:gdLst/>
              <a:ahLst/>
              <a:cxnLst/>
              <a:rect r="r" b="b" t="t" l="l"/>
              <a:pathLst>
                <a:path h="780415" w="5887974">
                  <a:moveTo>
                    <a:pt x="0" y="0"/>
                  </a:moveTo>
                  <a:lnTo>
                    <a:pt x="5887974" y="0"/>
                  </a:lnTo>
                  <a:lnTo>
                    <a:pt x="5887974" y="780415"/>
                  </a:lnTo>
                  <a:lnTo>
                    <a:pt x="0" y="780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5924042" cy="816483"/>
            </a:xfrm>
            <a:custGeom>
              <a:avLst/>
              <a:gdLst/>
              <a:ahLst/>
              <a:cxnLst/>
              <a:rect r="r" b="b" t="t" l="l"/>
              <a:pathLst>
                <a:path h="816483" w="5924042">
                  <a:moveTo>
                    <a:pt x="18034" y="0"/>
                  </a:moveTo>
                  <a:lnTo>
                    <a:pt x="5906008" y="0"/>
                  </a:lnTo>
                  <a:cubicBezTo>
                    <a:pt x="5916041" y="0"/>
                    <a:pt x="5924042" y="8128"/>
                    <a:pt x="5924042" y="18034"/>
                  </a:cubicBezTo>
                  <a:lnTo>
                    <a:pt x="5924042" y="798449"/>
                  </a:lnTo>
                  <a:cubicBezTo>
                    <a:pt x="5924042" y="808482"/>
                    <a:pt x="5915914" y="816483"/>
                    <a:pt x="5906008" y="816483"/>
                  </a:cubicBezTo>
                  <a:lnTo>
                    <a:pt x="18034" y="816483"/>
                  </a:lnTo>
                  <a:cubicBezTo>
                    <a:pt x="8128" y="816483"/>
                    <a:pt x="0" y="808355"/>
                    <a:pt x="0" y="79844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98449"/>
                  </a:lnTo>
                  <a:lnTo>
                    <a:pt x="18034" y="798449"/>
                  </a:lnTo>
                  <a:lnTo>
                    <a:pt x="18034" y="780288"/>
                  </a:lnTo>
                  <a:lnTo>
                    <a:pt x="5906008" y="780288"/>
                  </a:lnTo>
                  <a:lnTo>
                    <a:pt x="5906008" y="798322"/>
                  </a:lnTo>
                  <a:lnTo>
                    <a:pt x="5887974" y="798322"/>
                  </a:lnTo>
                  <a:lnTo>
                    <a:pt x="5887974" y="18034"/>
                  </a:lnTo>
                  <a:lnTo>
                    <a:pt x="5906008" y="18034"/>
                  </a:lnTo>
                  <a:lnTo>
                    <a:pt x="590600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924056" cy="864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 Bold"/>
                </a:rPr>
                <a:t>Имажинизм</a:t>
              </a: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‒ Георгий Богданович Якулов «Прекрасная Елена»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24105" y="6716395"/>
            <a:ext cx="4443042" cy="612352"/>
            <a:chOff x="0" y="0"/>
            <a:chExt cx="5924056" cy="81646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5887974" cy="780415"/>
            </a:xfrm>
            <a:custGeom>
              <a:avLst/>
              <a:gdLst/>
              <a:ahLst/>
              <a:cxnLst/>
              <a:rect r="r" b="b" t="t" l="l"/>
              <a:pathLst>
                <a:path h="780415" w="5887974">
                  <a:moveTo>
                    <a:pt x="0" y="0"/>
                  </a:moveTo>
                  <a:lnTo>
                    <a:pt x="5887974" y="0"/>
                  </a:lnTo>
                  <a:lnTo>
                    <a:pt x="5887974" y="780415"/>
                  </a:lnTo>
                  <a:lnTo>
                    <a:pt x="0" y="780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5924042" cy="816483"/>
            </a:xfrm>
            <a:custGeom>
              <a:avLst/>
              <a:gdLst/>
              <a:ahLst/>
              <a:cxnLst/>
              <a:rect r="r" b="b" t="t" l="l"/>
              <a:pathLst>
                <a:path h="816483" w="5924042">
                  <a:moveTo>
                    <a:pt x="18034" y="0"/>
                  </a:moveTo>
                  <a:lnTo>
                    <a:pt x="5906008" y="0"/>
                  </a:lnTo>
                  <a:cubicBezTo>
                    <a:pt x="5916041" y="0"/>
                    <a:pt x="5924042" y="8128"/>
                    <a:pt x="5924042" y="18034"/>
                  </a:cubicBezTo>
                  <a:lnTo>
                    <a:pt x="5924042" y="798449"/>
                  </a:lnTo>
                  <a:cubicBezTo>
                    <a:pt x="5924042" y="808482"/>
                    <a:pt x="5915914" y="816483"/>
                    <a:pt x="5906008" y="816483"/>
                  </a:cubicBezTo>
                  <a:lnTo>
                    <a:pt x="18034" y="816483"/>
                  </a:lnTo>
                  <a:cubicBezTo>
                    <a:pt x="8128" y="816483"/>
                    <a:pt x="0" y="808355"/>
                    <a:pt x="0" y="79844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98449"/>
                  </a:lnTo>
                  <a:lnTo>
                    <a:pt x="18034" y="798449"/>
                  </a:lnTo>
                  <a:lnTo>
                    <a:pt x="18034" y="780288"/>
                  </a:lnTo>
                  <a:lnTo>
                    <a:pt x="5906008" y="780288"/>
                  </a:lnTo>
                  <a:lnTo>
                    <a:pt x="5906008" y="798322"/>
                  </a:lnTo>
                  <a:lnTo>
                    <a:pt x="5887974" y="798322"/>
                  </a:lnTo>
                  <a:lnTo>
                    <a:pt x="5887974" y="18034"/>
                  </a:lnTo>
                  <a:lnTo>
                    <a:pt x="5906008" y="18034"/>
                  </a:lnTo>
                  <a:lnTo>
                    <a:pt x="590600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924056" cy="864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 Bold"/>
                </a:rPr>
                <a:t>Экспрессионизм</a:t>
              </a: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‒ Эрих Хеккель «Уличная сцена у моста»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24105" y="6716395"/>
            <a:ext cx="4443042" cy="612352"/>
            <a:chOff x="0" y="0"/>
            <a:chExt cx="5924056" cy="81646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5887974" cy="780415"/>
            </a:xfrm>
            <a:custGeom>
              <a:avLst/>
              <a:gdLst/>
              <a:ahLst/>
              <a:cxnLst/>
              <a:rect r="r" b="b" t="t" l="l"/>
              <a:pathLst>
                <a:path h="780415" w="5887974">
                  <a:moveTo>
                    <a:pt x="0" y="0"/>
                  </a:moveTo>
                  <a:lnTo>
                    <a:pt x="5887974" y="0"/>
                  </a:lnTo>
                  <a:lnTo>
                    <a:pt x="5887974" y="780415"/>
                  </a:lnTo>
                  <a:lnTo>
                    <a:pt x="0" y="780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5924042" cy="816483"/>
            </a:xfrm>
            <a:custGeom>
              <a:avLst/>
              <a:gdLst/>
              <a:ahLst/>
              <a:cxnLst/>
              <a:rect r="r" b="b" t="t" l="l"/>
              <a:pathLst>
                <a:path h="816483" w="5924042">
                  <a:moveTo>
                    <a:pt x="18034" y="0"/>
                  </a:moveTo>
                  <a:lnTo>
                    <a:pt x="5906008" y="0"/>
                  </a:lnTo>
                  <a:cubicBezTo>
                    <a:pt x="5916041" y="0"/>
                    <a:pt x="5924042" y="8128"/>
                    <a:pt x="5924042" y="18034"/>
                  </a:cubicBezTo>
                  <a:lnTo>
                    <a:pt x="5924042" y="798449"/>
                  </a:lnTo>
                  <a:cubicBezTo>
                    <a:pt x="5924042" y="808482"/>
                    <a:pt x="5915914" y="816483"/>
                    <a:pt x="5906008" y="816483"/>
                  </a:cubicBezTo>
                  <a:lnTo>
                    <a:pt x="18034" y="816483"/>
                  </a:lnTo>
                  <a:cubicBezTo>
                    <a:pt x="8128" y="816483"/>
                    <a:pt x="0" y="808355"/>
                    <a:pt x="0" y="79844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98449"/>
                  </a:lnTo>
                  <a:lnTo>
                    <a:pt x="18034" y="798449"/>
                  </a:lnTo>
                  <a:lnTo>
                    <a:pt x="18034" y="780288"/>
                  </a:lnTo>
                  <a:lnTo>
                    <a:pt x="5906008" y="780288"/>
                  </a:lnTo>
                  <a:lnTo>
                    <a:pt x="5906008" y="798322"/>
                  </a:lnTo>
                  <a:lnTo>
                    <a:pt x="5887974" y="798322"/>
                  </a:lnTo>
                  <a:lnTo>
                    <a:pt x="5887974" y="18034"/>
                  </a:lnTo>
                  <a:lnTo>
                    <a:pt x="5906008" y="18034"/>
                  </a:lnTo>
                  <a:lnTo>
                    <a:pt x="590600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924056" cy="864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 Bold"/>
                </a:rPr>
                <a:t>Сюрреализм</a:t>
              </a: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‒ Сальвадор Дали «Постоянство памяти»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24105" y="6716395"/>
            <a:ext cx="4443042" cy="612352"/>
            <a:chOff x="0" y="0"/>
            <a:chExt cx="5924056" cy="81646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5887974" cy="780415"/>
            </a:xfrm>
            <a:custGeom>
              <a:avLst/>
              <a:gdLst/>
              <a:ahLst/>
              <a:cxnLst/>
              <a:rect r="r" b="b" t="t" l="l"/>
              <a:pathLst>
                <a:path h="780415" w="5887974">
                  <a:moveTo>
                    <a:pt x="0" y="0"/>
                  </a:moveTo>
                  <a:lnTo>
                    <a:pt x="5887974" y="0"/>
                  </a:lnTo>
                  <a:lnTo>
                    <a:pt x="5887974" y="780415"/>
                  </a:lnTo>
                  <a:lnTo>
                    <a:pt x="0" y="780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5924042" cy="816483"/>
            </a:xfrm>
            <a:custGeom>
              <a:avLst/>
              <a:gdLst/>
              <a:ahLst/>
              <a:cxnLst/>
              <a:rect r="r" b="b" t="t" l="l"/>
              <a:pathLst>
                <a:path h="816483" w="5924042">
                  <a:moveTo>
                    <a:pt x="18034" y="0"/>
                  </a:moveTo>
                  <a:lnTo>
                    <a:pt x="5906008" y="0"/>
                  </a:lnTo>
                  <a:cubicBezTo>
                    <a:pt x="5916041" y="0"/>
                    <a:pt x="5924042" y="8128"/>
                    <a:pt x="5924042" y="18034"/>
                  </a:cubicBezTo>
                  <a:lnTo>
                    <a:pt x="5924042" y="798449"/>
                  </a:lnTo>
                  <a:cubicBezTo>
                    <a:pt x="5924042" y="808482"/>
                    <a:pt x="5915914" y="816483"/>
                    <a:pt x="5906008" y="816483"/>
                  </a:cubicBezTo>
                  <a:lnTo>
                    <a:pt x="18034" y="816483"/>
                  </a:lnTo>
                  <a:cubicBezTo>
                    <a:pt x="8128" y="816483"/>
                    <a:pt x="0" y="808355"/>
                    <a:pt x="0" y="79844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98449"/>
                  </a:lnTo>
                  <a:lnTo>
                    <a:pt x="18034" y="798449"/>
                  </a:lnTo>
                  <a:lnTo>
                    <a:pt x="18034" y="780288"/>
                  </a:lnTo>
                  <a:lnTo>
                    <a:pt x="5906008" y="780288"/>
                  </a:lnTo>
                  <a:lnTo>
                    <a:pt x="5906008" y="798322"/>
                  </a:lnTo>
                  <a:lnTo>
                    <a:pt x="5887974" y="798322"/>
                  </a:lnTo>
                  <a:lnTo>
                    <a:pt x="5887974" y="18034"/>
                  </a:lnTo>
                  <a:lnTo>
                    <a:pt x="5906008" y="18034"/>
                  </a:lnTo>
                  <a:lnTo>
                    <a:pt x="590600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924056" cy="864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 Bold"/>
                </a:rPr>
                <a:t>Фовизм</a:t>
              </a: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‒ Анри Матисс «Женщина в шляпе»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24105" y="6716395"/>
            <a:ext cx="4443042" cy="612352"/>
            <a:chOff x="0" y="0"/>
            <a:chExt cx="5924056" cy="81646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5887974" cy="780415"/>
            </a:xfrm>
            <a:custGeom>
              <a:avLst/>
              <a:gdLst/>
              <a:ahLst/>
              <a:cxnLst/>
              <a:rect r="r" b="b" t="t" l="l"/>
              <a:pathLst>
                <a:path h="780415" w="5887974">
                  <a:moveTo>
                    <a:pt x="0" y="0"/>
                  </a:moveTo>
                  <a:lnTo>
                    <a:pt x="5887974" y="0"/>
                  </a:lnTo>
                  <a:lnTo>
                    <a:pt x="5887974" y="780415"/>
                  </a:lnTo>
                  <a:lnTo>
                    <a:pt x="0" y="780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5924042" cy="816483"/>
            </a:xfrm>
            <a:custGeom>
              <a:avLst/>
              <a:gdLst/>
              <a:ahLst/>
              <a:cxnLst/>
              <a:rect r="r" b="b" t="t" l="l"/>
              <a:pathLst>
                <a:path h="816483" w="5924042">
                  <a:moveTo>
                    <a:pt x="18034" y="0"/>
                  </a:moveTo>
                  <a:lnTo>
                    <a:pt x="5906008" y="0"/>
                  </a:lnTo>
                  <a:cubicBezTo>
                    <a:pt x="5916041" y="0"/>
                    <a:pt x="5924042" y="8128"/>
                    <a:pt x="5924042" y="18034"/>
                  </a:cubicBezTo>
                  <a:lnTo>
                    <a:pt x="5924042" y="798449"/>
                  </a:lnTo>
                  <a:cubicBezTo>
                    <a:pt x="5924042" y="808482"/>
                    <a:pt x="5915914" y="816483"/>
                    <a:pt x="5906008" y="816483"/>
                  </a:cubicBezTo>
                  <a:lnTo>
                    <a:pt x="18034" y="816483"/>
                  </a:lnTo>
                  <a:cubicBezTo>
                    <a:pt x="8128" y="816483"/>
                    <a:pt x="0" y="808355"/>
                    <a:pt x="0" y="79844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98449"/>
                  </a:lnTo>
                  <a:lnTo>
                    <a:pt x="18034" y="798449"/>
                  </a:lnTo>
                  <a:lnTo>
                    <a:pt x="18034" y="780288"/>
                  </a:lnTo>
                  <a:lnTo>
                    <a:pt x="5906008" y="780288"/>
                  </a:lnTo>
                  <a:lnTo>
                    <a:pt x="5906008" y="798322"/>
                  </a:lnTo>
                  <a:lnTo>
                    <a:pt x="5887974" y="798322"/>
                  </a:lnTo>
                  <a:lnTo>
                    <a:pt x="5887974" y="18034"/>
                  </a:lnTo>
                  <a:lnTo>
                    <a:pt x="5906008" y="18034"/>
                  </a:lnTo>
                  <a:lnTo>
                    <a:pt x="5906008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924056" cy="864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000000"/>
                  </a:solidFill>
                  <a:latin typeface="Times New Roman Bold"/>
                </a:rPr>
                <a:t>Кубизм</a:t>
              </a:r>
              <a:r>
                <a:rPr lang="en-US" sz="1920">
                  <a:solidFill>
                    <a:srgbClr val="000000"/>
                  </a:solidFill>
                  <a:latin typeface="Times New Roman"/>
                </a:rPr>
                <a:t>‒ Жорж Брак «Дома в Эстаке»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8749" t="0" r="1875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49195" y="1800649"/>
            <a:ext cx="7016670" cy="2945818"/>
            <a:chOff x="0" y="0"/>
            <a:chExt cx="9355560" cy="392775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61" y="261239"/>
              <a:ext cx="9319387" cy="3648456"/>
            </a:xfrm>
            <a:custGeom>
              <a:avLst/>
              <a:gdLst/>
              <a:ahLst/>
              <a:cxnLst/>
              <a:rect r="r" b="b" t="t" l="l"/>
              <a:pathLst>
                <a:path h="3648456" w="9319387">
                  <a:moveTo>
                    <a:pt x="9319387" y="0"/>
                  </a:moveTo>
                  <a:cubicBezTo>
                    <a:pt x="9319387" y="134366"/>
                    <a:pt x="9209913" y="243205"/>
                    <a:pt x="9074912" y="243205"/>
                  </a:cubicBezTo>
                  <a:lnTo>
                    <a:pt x="9074912" y="0"/>
                  </a:lnTo>
                  <a:cubicBezTo>
                    <a:pt x="9074912" y="67183"/>
                    <a:pt x="9020175" y="121666"/>
                    <a:pt x="8952611" y="121666"/>
                  </a:cubicBezTo>
                  <a:cubicBezTo>
                    <a:pt x="8885047" y="121666"/>
                    <a:pt x="8830310" y="67183"/>
                    <a:pt x="8830310" y="0"/>
                  </a:cubicBezTo>
                  <a:lnTo>
                    <a:pt x="8830310" y="243332"/>
                  </a:lnTo>
                  <a:lnTo>
                    <a:pt x="244475" y="243332"/>
                  </a:lnTo>
                  <a:cubicBezTo>
                    <a:pt x="109474" y="243332"/>
                    <a:pt x="0" y="352171"/>
                    <a:pt x="0" y="486537"/>
                  </a:cubicBezTo>
                  <a:lnTo>
                    <a:pt x="0" y="3405251"/>
                  </a:lnTo>
                  <a:cubicBezTo>
                    <a:pt x="0" y="3539617"/>
                    <a:pt x="109474" y="3648456"/>
                    <a:pt x="244475" y="3648456"/>
                  </a:cubicBezTo>
                  <a:cubicBezTo>
                    <a:pt x="379476" y="3648456"/>
                    <a:pt x="488950" y="3539617"/>
                    <a:pt x="488950" y="3405251"/>
                  </a:cubicBezTo>
                  <a:lnTo>
                    <a:pt x="488950" y="3162046"/>
                  </a:lnTo>
                  <a:lnTo>
                    <a:pt x="9074785" y="3162046"/>
                  </a:lnTo>
                  <a:cubicBezTo>
                    <a:pt x="9209786" y="3162046"/>
                    <a:pt x="9319260" y="3053207"/>
                    <a:pt x="9319260" y="2918841"/>
                  </a:cubicBezTo>
                  <a:close/>
                  <a:moveTo>
                    <a:pt x="244475" y="729742"/>
                  </a:moveTo>
                  <a:cubicBezTo>
                    <a:pt x="379476" y="729742"/>
                    <a:pt x="488950" y="620903"/>
                    <a:pt x="488950" y="486537"/>
                  </a:cubicBezTo>
                  <a:cubicBezTo>
                    <a:pt x="488950" y="419354"/>
                    <a:pt x="434213" y="364871"/>
                    <a:pt x="366649" y="364871"/>
                  </a:cubicBezTo>
                  <a:cubicBezTo>
                    <a:pt x="299085" y="364871"/>
                    <a:pt x="244348" y="419354"/>
                    <a:pt x="244348" y="486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262509" y="18034"/>
              <a:ext cx="9074912" cy="972947"/>
            </a:xfrm>
            <a:custGeom>
              <a:avLst/>
              <a:gdLst/>
              <a:ahLst/>
              <a:cxnLst/>
              <a:rect r="r" b="b" t="t" l="l"/>
              <a:pathLst>
                <a:path h="972947" w="9074912">
                  <a:moveTo>
                    <a:pt x="127" y="972947"/>
                  </a:moveTo>
                  <a:cubicBezTo>
                    <a:pt x="135128" y="972947"/>
                    <a:pt x="244602" y="864108"/>
                    <a:pt x="244602" y="729742"/>
                  </a:cubicBezTo>
                  <a:cubicBezTo>
                    <a:pt x="244602" y="662559"/>
                    <a:pt x="189865" y="608076"/>
                    <a:pt x="122301" y="608076"/>
                  </a:cubicBezTo>
                  <a:cubicBezTo>
                    <a:pt x="54737" y="608076"/>
                    <a:pt x="0" y="662559"/>
                    <a:pt x="0" y="729742"/>
                  </a:cubicBezTo>
                  <a:close/>
                  <a:moveTo>
                    <a:pt x="8830437" y="486537"/>
                  </a:moveTo>
                  <a:cubicBezTo>
                    <a:pt x="8965438" y="486537"/>
                    <a:pt x="9074912" y="377698"/>
                    <a:pt x="9074912" y="243332"/>
                  </a:cubicBezTo>
                  <a:cubicBezTo>
                    <a:pt x="9074912" y="108966"/>
                    <a:pt x="8965565" y="0"/>
                    <a:pt x="8830437" y="0"/>
                  </a:cubicBezTo>
                  <a:cubicBezTo>
                    <a:pt x="8695309" y="0"/>
                    <a:pt x="8585962" y="108966"/>
                    <a:pt x="8585962" y="243205"/>
                  </a:cubicBezTo>
                  <a:cubicBezTo>
                    <a:pt x="8585962" y="310388"/>
                    <a:pt x="8640699" y="364871"/>
                    <a:pt x="8708263" y="364871"/>
                  </a:cubicBezTo>
                  <a:cubicBezTo>
                    <a:pt x="8775827" y="364871"/>
                    <a:pt x="8830564" y="310388"/>
                    <a:pt x="8830564" y="243205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8034" y="18034"/>
              <a:ext cx="9319514" cy="3891661"/>
            </a:xfrm>
            <a:custGeom>
              <a:avLst/>
              <a:gdLst/>
              <a:ahLst/>
              <a:cxnLst/>
              <a:rect r="r" b="b" t="t" l="l"/>
              <a:pathLst>
                <a:path h="3891661" w="9319514">
                  <a:moveTo>
                    <a:pt x="0" y="729742"/>
                  </a:moveTo>
                  <a:cubicBezTo>
                    <a:pt x="0" y="595376"/>
                    <a:pt x="109474" y="486537"/>
                    <a:pt x="244475" y="486537"/>
                  </a:cubicBezTo>
                  <a:lnTo>
                    <a:pt x="8830437" y="486537"/>
                  </a:lnTo>
                  <a:lnTo>
                    <a:pt x="8830437" y="243205"/>
                  </a:lnTo>
                  <a:cubicBezTo>
                    <a:pt x="8830437" y="108839"/>
                    <a:pt x="8939911" y="0"/>
                    <a:pt x="9074912" y="0"/>
                  </a:cubicBezTo>
                  <a:cubicBezTo>
                    <a:pt x="9209913" y="0"/>
                    <a:pt x="9319514" y="108966"/>
                    <a:pt x="9319514" y="243205"/>
                  </a:cubicBezTo>
                  <a:lnTo>
                    <a:pt x="9319514" y="3161919"/>
                  </a:lnTo>
                  <a:cubicBezTo>
                    <a:pt x="9319514" y="3296285"/>
                    <a:pt x="9210040" y="3405124"/>
                    <a:pt x="9075039" y="3405124"/>
                  </a:cubicBezTo>
                  <a:lnTo>
                    <a:pt x="489077" y="3405124"/>
                  </a:lnTo>
                  <a:lnTo>
                    <a:pt x="489077" y="3648456"/>
                  </a:lnTo>
                  <a:cubicBezTo>
                    <a:pt x="489077" y="3782822"/>
                    <a:pt x="379603" y="3891661"/>
                    <a:pt x="244602" y="3891661"/>
                  </a:cubicBezTo>
                  <a:cubicBezTo>
                    <a:pt x="109601" y="3891661"/>
                    <a:pt x="0" y="3782822"/>
                    <a:pt x="0" y="3648456"/>
                  </a:cubicBezTo>
                  <a:close/>
                  <a:moveTo>
                    <a:pt x="8830310" y="486537"/>
                  </a:moveTo>
                  <a:lnTo>
                    <a:pt x="9074785" y="486537"/>
                  </a:lnTo>
                  <a:cubicBezTo>
                    <a:pt x="9209786" y="486537"/>
                    <a:pt x="9319260" y="377698"/>
                    <a:pt x="9319260" y="243332"/>
                  </a:cubicBezTo>
                  <a:moveTo>
                    <a:pt x="9074912" y="486537"/>
                  </a:moveTo>
                  <a:lnTo>
                    <a:pt x="9074912" y="243205"/>
                  </a:lnTo>
                  <a:cubicBezTo>
                    <a:pt x="9074912" y="310388"/>
                    <a:pt x="9020175" y="364871"/>
                    <a:pt x="8952611" y="364871"/>
                  </a:cubicBezTo>
                  <a:cubicBezTo>
                    <a:pt x="8885047" y="364871"/>
                    <a:pt x="8830310" y="310388"/>
                    <a:pt x="8830310" y="243205"/>
                  </a:cubicBezTo>
                  <a:moveTo>
                    <a:pt x="244602" y="972947"/>
                  </a:moveTo>
                  <a:lnTo>
                    <a:pt x="244602" y="729742"/>
                  </a:lnTo>
                  <a:cubicBezTo>
                    <a:pt x="244602" y="662559"/>
                    <a:pt x="299339" y="608076"/>
                    <a:pt x="366903" y="608076"/>
                  </a:cubicBezTo>
                  <a:cubicBezTo>
                    <a:pt x="434467" y="608076"/>
                    <a:pt x="489204" y="662559"/>
                    <a:pt x="489204" y="729742"/>
                  </a:cubicBezTo>
                  <a:cubicBezTo>
                    <a:pt x="489204" y="864108"/>
                    <a:pt x="379730" y="972947"/>
                    <a:pt x="244729" y="972947"/>
                  </a:cubicBezTo>
                  <a:cubicBezTo>
                    <a:pt x="109728" y="972947"/>
                    <a:pt x="0" y="863981"/>
                    <a:pt x="0" y="729742"/>
                  </a:cubicBezTo>
                  <a:moveTo>
                    <a:pt x="489077" y="729742"/>
                  </a:moveTo>
                  <a:lnTo>
                    <a:pt x="489077" y="3405251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243205"/>
              <a:ext cx="9355582" cy="3684524"/>
            </a:xfrm>
            <a:custGeom>
              <a:avLst/>
              <a:gdLst/>
              <a:ahLst/>
              <a:cxnLst/>
              <a:rect r="r" b="b" t="t" l="l"/>
              <a:pathLst>
                <a:path h="3684524" w="9355582">
                  <a:moveTo>
                    <a:pt x="9355582" y="18034"/>
                  </a:moveTo>
                  <a:cubicBezTo>
                    <a:pt x="9355582" y="162433"/>
                    <a:pt x="9237980" y="279273"/>
                    <a:pt x="9092946" y="279273"/>
                  </a:cubicBezTo>
                  <a:cubicBezTo>
                    <a:pt x="9082913" y="279273"/>
                    <a:pt x="9074912" y="271145"/>
                    <a:pt x="9074912" y="261239"/>
                  </a:cubicBezTo>
                  <a:lnTo>
                    <a:pt x="9074912" y="18034"/>
                  </a:lnTo>
                  <a:lnTo>
                    <a:pt x="9092946" y="18034"/>
                  </a:lnTo>
                  <a:lnTo>
                    <a:pt x="9110980" y="18034"/>
                  </a:lnTo>
                  <a:cubicBezTo>
                    <a:pt x="9110980" y="95250"/>
                    <a:pt x="9048114" y="157734"/>
                    <a:pt x="8970645" y="157734"/>
                  </a:cubicBezTo>
                  <a:lnTo>
                    <a:pt x="8970645" y="139700"/>
                  </a:lnTo>
                  <a:lnTo>
                    <a:pt x="8970645" y="157734"/>
                  </a:lnTo>
                  <a:cubicBezTo>
                    <a:pt x="8893175" y="157734"/>
                    <a:pt x="8830310" y="95250"/>
                    <a:pt x="8830310" y="18034"/>
                  </a:cubicBezTo>
                  <a:lnTo>
                    <a:pt x="8848344" y="18034"/>
                  </a:lnTo>
                  <a:lnTo>
                    <a:pt x="8866377" y="18034"/>
                  </a:lnTo>
                  <a:lnTo>
                    <a:pt x="8866377" y="261366"/>
                  </a:lnTo>
                  <a:cubicBezTo>
                    <a:pt x="8866377" y="271399"/>
                    <a:pt x="8858250" y="279400"/>
                    <a:pt x="8848344" y="279400"/>
                  </a:cubicBezTo>
                  <a:lnTo>
                    <a:pt x="262636" y="279400"/>
                  </a:lnTo>
                  <a:lnTo>
                    <a:pt x="262636" y="261366"/>
                  </a:lnTo>
                  <a:lnTo>
                    <a:pt x="262636" y="243205"/>
                  </a:lnTo>
                  <a:lnTo>
                    <a:pt x="262636" y="261239"/>
                  </a:lnTo>
                  <a:lnTo>
                    <a:pt x="262636" y="279273"/>
                  </a:lnTo>
                  <a:cubicBezTo>
                    <a:pt x="137414" y="279273"/>
                    <a:pt x="36195" y="380111"/>
                    <a:pt x="36195" y="504444"/>
                  </a:cubicBezTo>
                  <a:lnTo>
                    <a:pt x="36195" y="3423285"/>
                  </a:lnTo>
                  <a:lnTo>
                    <a:pt x="18034" y="3423285"/>
                  </a:lnTo>
                  <a:lnTo>
                    <a:pt x="36068" y="3423285"/>
                  </a:lnTo>
                  <a:cubicBezTo>
                    <a:pt x="36068" y="3547491"/>
                    <a:pt x="137414" y="3648456"/>
                    <a:pt x="262509" y="3648456"/>
                  </a:cubicBezTo>
                  <a:lnTo>
                    <a:pt x="262509" y="3666490"/>
                  </a:lnTo>
                  <a:lnTo>
                    <a:pt x="262509" y="3648456"/>
                  </a:lnTo>
                  <a:cubicBezTo>
                    <a:pt x="387731" y="3648456"/>
                    <a:pt x="488950" y="3547618"/>
                    <a:pt x="488950" y="3423285"/>
                  </a:cubicBezTo>
                  <a:lnTo>
                    <a:pt x="506984" y="3423285"/>
                  </a:lnTo>
                  <a:lnTo>
                    <a:pt x="488950" y="3423285"/>
                  </a:lnTo>
                  <a:lnTo>
                    <a:pt x="488950" y="3180080"/>
                  </a:lnTo>
                  <a:cubicBezTo>
                    <a:pt x="488950" y="3170047"/>
                    <a:pt x="497078" y="3162046"/>
                    <a:pt x="506984" y="3162046"/>
                  </a:cubicBezTo>
                  <a:lnTo>
                    <a:pt x="9092946" y="3162046"/>
                  </a:lnTo>
                  <a:lnTo>
                    <a:pt x="9092946" y="3180080"/>
                  </a:lnTo>
                  <a:lnTo>
                    <a:pt x="9092946" y="3162046"/>
                  </a:lnTo>
                  <a:cubicBezTo>
                    <a:pt x="9218168" y="3162046"/>
                    <a:pt x="9319387" y="3061208"/>
                    <a:pt x="9319387" y="2936875"/>
                  </a:cubicBezTo>
                  <a:lnTo>
                    <a:pt x="9337421" y="2936875"/>
                  </a:lnTo>
                  <a:lnTo>
                    <a:pt x="9319387" y="2936875"/>
                  </a:lnTo>
                  <a:lnTo>
                    <a:pt x="9319387" y="18034"/>
                  </a:lnTo>
                  <a:lnTo>
                    <a:pt x="9337421" y="18034"/>
                  </a:lnTo>
                  <a:lnTo>
                    <a:pt x="9355455" y="18034"/>
                  </a:lnTo>
                  <a:moveTo>
                    <a:pt x="9319387" y="18034"/>
                  </a:moveTo>
                  <a:cubicBezTo>
                    <a:pt x="9319387" y="8001"/>
                    <a:pt x="9327514" y="0"/>
                    <a:pt x="9337421" y="0"/>
                  </a:cubicBezTo>
                  <a:cubicBezTo>
                    <a:pt x="9347327" y="0"/>
                    <a:pt x="9355455" y="8128"/>
                    <a:pt x="9355455" y="18034"/>
                  </a:cubicBezTo>
                  <a:lnTo>
                    <a:pt x="9355455" y="2936748"/>
                  </a:lnTo>
                  <a:cubicBezTo>
                    <a:pt x="9355455" y="3081147"/>
                    <a:pt x="9237852" y="3197987"/>
                    <a:pt x="9092819" y="3197987"/>
                  </a:cubicBezTo>
                  <a:lnTo>
                    <a:pt x="507111" y="3197987"/>
                  </a:lnTo>
                  <a:lnTo>
                    <a:pt x="507111" y="3179953"/>
                  </a:lnTo>
                  <a:lnTo>
                    <a:pt x="525145" y="3179953"/>
                  </a:lnTo>
                  <a:lnTo>
                    <a:pt x="525145" y="3423285"/>
                  </a:lnTo>
                  <a:cubicBezTo>
                    <a:pt x="525145" y="3567684"/>
                    <a:pt x="407543" y="3684524"/>
                    <a:pt x="262509" y="3684524"/>
                  </a:cubicBezTo>
                  <a:cubicBezTo>
                    <a:pt x="117475" y="3684524"/>
                    <a:pt x="0" y="3567684"/>
                    <a:pt x="0" y="3423285"/>
                  </a:cubicBezTo>
                  <a:lnTo>
                    <a:pt x="0" y="504571"/>
                  </a:lnTo>
                  <a:lnTo>
                    <a:pt x="18034" y="504571"/>
                  </a:lnTo>
                  <a:lnTo>
                    <a:pt x="0" y="504571"/>
                  </a:lnTo>
                  <a:cubicBezTo>
                    <a:pt x="0" y="360172"/>
                    <a:pt x="117602" y="243205"/>
                    <a:pt x="262636" y="243205"/>
                  </a:cubicBezTo>
                  <a:cubicBezTo>
                    <a:pt x="272669" y="243205"/>
                    <a:pt x="280670" y="251333"/>
                    <a:pt x="280670" y="261239"/>
                  </a:cubicBezTo>
                  <a:cubicBezTo>
                    <a:pt x="280670" y="271145"/>
                    <a:pt x="272542" y="279273"/>
                    <a:pt x="262636" y="279273"/>
                  </a:cubicBezTo>
                  <a:cubicBezTo>
                    <a:pt x="252730" y="279273"/>
                    <a:pt x="244602" y="271145"/>
                    <a:pt x="244602" y="261239"/>
                  </a:cubicBezTo>
                  <a:cubicBezTo>
                    <a:pt x="244602" y="251333"/>
                    <a:pt x="252730" y="243205"/>
                    <a:pt x="262636" y="243205"/>
                  </a:cubicBezTo>
                  <a:lnTo>
                    <a:pt x="8848471" y="243205"/>
                  </a:lnTo>
                  <a:lnTo>
                    <a:pt x="8848471" y="261239"/>
                  </a:lnTo>
                  <a:lnTo>
                    <a:pt x="8830310" y="261239"/>
                  </a:lnTo>
                  <a:lnTo>
                    <a:pt x="8830310" y="18034"/>
                  </a:lnTo>
                  <a:cubicBezTo>
                    <a:pt x="8830310" y="8001"/>
                    <a:pt x="8838438" y="0"/>
                    <a:pt x="8848344" y="0"/>
                  </a:cubicBezTo>
                  <a:cubicBezTo>
                    <a:pt x="8858250" y="0"/>
                    <a:pt x="8866378" y="8128"/>
                    <a:pt x="8866378" y="18034"/>
                  </a:cubicBezTo>
                  <a:cubicBezTo>
                    <a:pt x="8866378" y="75184"/>
                    <a:pt x="8912987" y="121539"/>
                    <a:pt x="8970645" y="121539"/>
                  </a:cubicBezTo>
                  <a:cubicBezTo>
                    <a:pt x="9028303" y="121539"/>
                    <a:pt x="9074912" y="75057"/>
                    <a:pt x="9074912" y="18034"/>
                  </a:cubicBezTo>
                  <a:cubicBezTo>
                    <a:pt x="9074912" y="8001"/>
                    <a:pt x="9083040" y="0"/>
                    <a:pt x="9092946" y="0"/>
                  </a:cubicBezTo>
                  <a:cubicBezTo>
                    <a:pt x="9102852" y="0"/>
                    <a:pt x="9110980" y="8128"/>
                    <a:pt x="9110980" y="18034"/>
                  </a:cubicBezTo>
                  <a:lnTo>
                    <a:pt x="9110980" y="261366"/>
                  </a:lnTo>
                  <a:lnTo>
                    <a:pt x="9092946" y="261366"/>
                  </a:lnTo>
                  <a:lnTo>
                    <a:pt x="9092946" y="243205"/>
                  </a:lnTo>
                  <a:cubicBezTo>
                    <a:pt x="9218168" y="243205"/>
                    <a:pt x="9319387" y="142367"/>
                    <a:pt x="9319387" y="18034"/>
                  </a:cubicBezTo>
                  <a:close/>
                  <a:moveTo>
                    <a:pt x="262636" y="729742"/>
                  </a:moveTo>
                  <a:cubicBezTo>
                    <a:pt x="387858" y="729742"/>
                    <a:pt x="489077" y="628904"/>
                    <a:pt x="489077" y="504571"/>
                  </a:cubicBezTo>
                  <a:lnTo>
                    <a:pt x="507111" y="504571"/>
                  </a:lnTo>
                  <a:lnTo>
                    <a:pt x="489077" y="504571"/>
                  </a:lnTo>
                  <a:cubicBezTo>
                    <a:pt x="489077" y="447421"/>
                    <a:pt x="442468" y="401066"/>
                    <a:pt x="384810" y="401066"/>
                  </a:cubicBezTo>
                  <a:lnTo>
                    <a:pt x="384810" y="382905"/>
                  </a:lnTo>
                  <a:lnTo>
                    <a:pt x="384810" y="400939"/>
                  </a:lnTo>
                  <a:cubicBezTo>
                    <a:pt x="327152" y="400939"/>
                    <a:pt x="280543" y="447421"/>
                    <a:pt x="280543" y="504444"/>
                  </a:cubicBezTo>
                  <a:lnTo>
                    <a:pt x="262636" y="504444"/>
                  </a:lnTo>
                  <a:lnTo>
                    <a:pt x="280670" y="504444"/>
                  </a:lnTo>
                  <a:lnTo>
                    <a:pt x="280670" y="747776"/>
                  </a:lnTo>
                  <a:lnTo>
                    <a:pt x="262636" y="747776"/>
                  </a:lnTo>
                  <a:lnTo>
                    <a:pt x="262636" y="729742"/>
                  </a:lnTo>
                  <a:moveTo>
                    <a:pt x="262636" y="765810"/>
                  </a:moveTo>
                  <a:cubicBezTo>
                    <a:pt x="252603" y="765810"/>
                    <a:pt x="244602" y="757682"/>
                    <a:pt x="244602" y="747776"/>
                  </a:cubicBezTo>
                  <a:lnTo>
                    <a:pt x="244602" y="504571"/>
                  </a:lnTo>
                  <a:cubicBezTo>
                    <a:pt x="244602" y="427355"/>
                    <a:pt x="307467" y="364871"/>
                    <a:pt x="384937" y="364871"/>
                  </a:cubicBezTo>
                  <a:cubicBezTo>
                    <a:pt x="462407" y="364871"/>
                    <a:pt x="525272" y="427355"/>
                    <a:pt x="525272" y="504571"/>
                  </a:cubicBezTo>
                  <a:cubicBezTo>
                    <a:pt x="525272" y="648970"/>
                    <a:pt x="407670" y="765810"/>
                    <a:pt x="262636" y="7658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244602" y="0"/>
              <a:ext cx="9110980" cy="1009015"/>
            </a:xfrm>
            <a:custGeom>
              <a:avLst/>
              <a:gdLst/>
              <a:ahLst/>
              <a:cxnLst/>
              <a:rect r="r" b="b" t="t" l="l"/>
              <a:pathLst>
                <a:path h="1009015" w="9110980">
                  <a:moveTo>
                    <a:pt x="18034" y="972947"/>
                  </a:moveTo>
                  <a:cubicBezTo>
                    <a:pt x="143256" y="972947"/>
                    <a:pt x="244475" y="872109"/>
                    <a:pt x="244475" y="747776"/>
                  </a:cubicBez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90626"/>
                    <a:pt x="197866" y="644271"/>
                    <a:pt x="140208" y="644271"/>
                  </a:cubicBezTo>
                  <a:lnTo>
                    <a:pt x="140208" y="626110"/>
                  </a:lnTo>
                  <a:lnTo>
                    <a:pt x="140208" y="644144"/>
                  </a:lnTo>
                  <a:cubicBezTo>
                    <a:pt x="82550" y="644144"/>
                    <a:pt x="35941" y="690626"/>
                    <a:pt x="35941" y="747649"/>
                  </a:cubicBezTo>
                  <a:lnTo>
                    <a:pt x="18034" y="747649"/>
                  </a:lnTo>
                  <a:lnTo>
                    <a:pt x="36068" y="747649"/>
                  </a:lnTo>
                  <a:lnTo>
                    <a:pt x="36068" y="990981"/>
                  </a:lnTo>
                  <a:lnTo>
                    <a:pt x="18034" y="990981"/>
                  </a:lnTo>
                  <a:lnTo>
                    <a:pt x="18034" y="972947"/>
                  </a:lnTo>
                  <a:moveTo>
                    <a:pt x="18034" y="1009015"/>
                  </a:moveTo>
                  <a:cubicBezTo>
                    <a:pt x="8001" y="1009015"/>
                    <a:pt x="0" y="1000887"/>
                    <a:pt x="0" y="990981"/>
                  </a:cubicBezTo>
                  <a:lnTo>
                    <a:pt x="0" y="747776"/>
                  </a:lnTo>
                  <a:cubicBezTo>
                    <a:pt x="0" y="670560"/>
                    <a:pt x="62865" y="608076"/>
                    <a:pt x="140335" y="608076"/>
                  </a:cubicBezTo>
                  <a:cubicBezTo>
                    <a:pt x="217805" y="608076"/>
                    <a:pt x="280670" y="670560"/>
                    <a:pt x="280670" y="747776"/>
                  </a:cubicBezTo>
                  <a:cubicBezTo>
                    <a:pt x="280670" y="892175"/>
                    <a:pt x="163068" y="1009015"/>
                    <a:pt x="18034" y="1009015"/>
                  </a:cubicBezTo>
                  <a:close/>
                  <a:moveTo>
                    <a:pt x="8848344" y="486410"/>
                  </a:moveTo>
                  <a:cubicBezTo>
                    <a:pt x="8973566" y="486410"/>
                    <a:pt x="9074785" y="385572"/>
                    <a:pt x="9074785" y="261239"/>
                  </a:cubicBezTo>
                  <a:lnTo>
                    <a:pt x="9092819" y="261239"/>
                  </a:lnTo>
                  <a:lnTo>
                    <a:pt x="9074785" y="261239"/>
                  </a:lnTo>
                  <a:cubicBezTo>
                    <a:pt x="9074785" y="137033"/>
                    <a:pt x="8973438" y="36068"/>
                    <a:pt x="8848344" y="36068"/>
                  </a:cubicBezTo>
                  <a:lnTo>
                    <a:pt x="8848344" y="18034"/>
                  </a:lnTo>
                  <a:lnTo>
                    <a:pt x="8848344" y="36068"/>
                  </a:lnTo>
                  <a:cubicBezTo>
                    <a:pt x="8723122" y="36068"/>
                    <a:pt x="8621903" y="136906"/>
                    <a:pt x="8621903" y="261239"/>
                  </a:cubicBezTo>
                  <a:lnTo>
                    <a:pt x="8603869" y="261239"/>
                  </a:lnTo>
                  <a:lnTo>
                    <a:pt x="8621903" y="261239"/>
                  </a:lnTo>
                  <a:cubicBezTo>
                    <a:pt x="8621903" y="318389"/>
                    <a:pt x="8668512" y="364744"/>
                    <a:pt x="8726170" y="364744"/>
                  </a:cubicBezTo>
                  <a:lnTo>
                    <a:pt x="8726170" y="382778"/>
                  </a:lnTo>
                  <a:lnTo>
                    <a:pt x="8726170" y="364744"/>
                  </a:lnTo>
                  <a:cubicBezTo>
                    <a:pt x="8783828" y="364744"/>
                    <a:pt x="8830437" y="318262"/>
                    <a:pt x="8830437" y="261239"/>
                  </a:cubicBezTo>
                  <a:lnTo>
                    <a:pt x="8848471" y="261239"/>
                  </a:lnTo>
                  <a:lnTo>
                    <a:pt x="8866505" y="261239"/>
                  </a:lnTo>
                  <a:lnTo>
                    <a:pt x="8866505" y="504571"/>
                  </a:lnTo>
                  <a:lnTo>
                    <a:pt x="8848471" y="504571"/>
                  </a:lnTo>
                  <a:lnTo>
                    <a:pt x="8848471" y="486410"/>
                  </a:lnTo>
                  <a:moveTo>
                    <a:pt x="8848471" y="522478"/>
                  </a:moveTo>
                  <a:cubicBezTo>
                    <a:pt x="8838437" y="522478"/>
                    <a:pt x="8830437" y="514350"/>
                    <a:pt x="8830437" y="504444"/>
                  </a:cubicBezTo>
                  <a:lnTo>
                    <a:pt x="8830437" y="261239"/>
                  </a:lnTo>
                  <a:cubicBezTo>
                    <a:pt x="8830437" y="251206"/>
                    <a:pt x="8838565" y="243205"/>
                    <a:pt x="8848471" y="243205"/>
                  </a:cubicBezTo>
                  <a:cubicBezTo>
                    <a:pt x="8858376" y="243205"/>
                    <a:pt x="8866505" y="251333"/>
                    <a:pt x="8866505" y="261239"/>
                  </a:cubicBezTo>
                  <a:cubicBezTo>
                    <a:pt x="8866505" y="338455"/>
                    <a:pt x="8803640" y="400939"/>
                    <a:pt x="8726170" y="400939"/>
                  </a:cubicBezTo>
                  <a:cubicBezTo>
                    <a:pt x="8648700" y="400939"/>
                    <a:pt x="8585835" y="338455"/>
                    <a:pt x="8585835" y="261239"/>
                  </a:cubicBezTo>
                  <a:cubicBezTo>
                    <a:pt x="8585708" y="116840"/>
                    <a:pt x="8703437" y="0"/>
                    <a:pt x="8848344" y="0"/>
                  </a:cubicBezTo>
                  <a:cubicBezTo>
                    <a:pt x="8993250" y="0"/>
                    <a:pt x="9110980" y="116840"/>
                    <a:pt x="9110980" y="261239"/>
                  </a:cubicBezTo>
                  <a:cubicBezTo>
                    <a:pt x="9110980" y="405638"/>
                    <a:pt x="8993378" y="522478"/>
                    <a:pt x="8848344" y="5224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9355582" cy="3927729"/>
            </a:xfrm>
            <a:custGeom>
              <a:avLst/>
              <a:gdLst/>
              <a:ahLst/>
              <a:cxnLst/>
              <a:rect r="r" b="b" t="t" l="l"/>
              <a:pathLst>
                <a:path h="3927729" w="9355582">
                  <a:moveTo>
                    <a:pt x="0" y="747776"/>
                  </a:moveTo>
                  <a:cubicBezTo>
                    <a:pt x="0" y="603377"/>
                    <a:pt x="117602" y="486410"/>
                    <a:pt x="262636" y="486410"/>
                  </a:cubicBezTo>
                  <a:lnTo>
                    <a:pt x="262636" y="504444"/>
                  </a:lnTo>
                  <a:lnTo>
                    <a:pt x="262636" y="486410"/>
                  </a:lnTo>
                  <a:lnTo>
                    <a:pt x="8848471" y="486410"/>
                  </a:lnTo>
                  <a:lnTo>
                    <a:pt x="8848471" y="504444"/>
                  </a:lnTo>
                  <a:lnTo>
                    <a:pt x="8830310" y="504444"/>
                  </a:lnTo>
                  <a:lnTo>
                    <a:pt x="8830310" y="261239"/>
                  </a:lnTo>
                  <a:lnTo>
                    <a:pt x="8848344" y="261239"/>
                  </a:lnTo>
                  <a:lnTo>
                    <a:pt x="8830310" y="261239"/>
                  </a:lnTo>
                  <a:cubicBezTo>
                    <a:pt x="8830310" y="116840"/>
                    <a:pt x="8948039" y="0"/>
                    <a:pt x="9092946" y="0"/>
                  </a:cubicBezTo>
                  <a:cubicBezTo>
                    <a:pt x="9237852" y="0"/>
                    <a:pt x="9355582" y="116840"/>
                    <a:pt x="9355582" y="261239"/>
                  </a:cubicBezTo>
                  <a:lnTo>
                    <a:pt x="9337548" y="261239"/>
                  </a:lnTo>
                  <a:lnTo>
                    <a:pt x="9355582" y="261239"/>
                  </a:lnTo>
                  <a:lnTo>
                    <a:pt x="9355582" y="3179953"/>
                  </a:lnTo>
                  <a:lnTo>
                    <a:pt x="9337548" y="3179953"/>
                  </a:lnTo>
                  <a:lnTo>
                    <a:pt x="9355582" y="3179953"/>
                  </a:lnTo>
                  <a:cubicBezTo>
                    <a:pt x="9355582" y="3324352"/>
                    <a:pt x="9237980" y="3441192"/>
                    <a:pt x="9092946" y="3441192"/>
                  </a:cubicBezTo>
                  <a:lnTo>
                    <a:pt x="9092946" y="3423158"/>
                  </a:lnTo>
                  <a:lnTo>
                    <a:pt x="9092946" y="3441192"/>
                  </a:lnTo>
                  <a:lnTo>
                    <a:pt x="507111" y="3441192"/>
                  </a:lnTo>
                  <a:lnTo>
                    <a:pt x="507111" y="3423158"/>
                  </a:lnTo>
                  <a:lnTo>
                    <a:pt x="525145" y="3423158"/>
                  </a:lnTo>
                  <a:lnTo>
                    <a:pt x="525145" y="3666490"/>
                  </a:lnTo>
                  <a:lnTo>
                    <a:pt x="507111" y="3666490"/>
                  </a:lnTo>
                  <a:lnTo>
                    <a:pt x="525145" y="3666490"/>
                  </a:lnTo>
                  <a:cubicBezTo>
                    <a:pt x="525145" y="3810889"/>
                    <a:pt x="407543" y="3927729"/>
                    <a:pt x="262509" y="3927729"/>
                  </a:cubicBezTo>
                  <a:lnTo>
                    <a:pt x="262509" y="3909695"/>
                  </a:lnTo>
                  <a:lnTo>
                    <a:pt x="262509" y="3927729"/>
                  </a:lnTo>
                  <a:cubicBezTo>
                    <a:pt x="117602" y="3927729"/>
                    <a:pt x="0" y="3810889"/>
                    <a:pt x="0" y="3666490"/>
                  </a:cubicBezTo>
                  <a:lnTo>
                    <a:pt x="0" y="747776"/>
                  </a:lnTo>
                  <a:lnTo>
                    <a:pt x="18034" y="747776"/>
                  </a:lnTo>
                  <a:lnTo>
                    <a:pt x="0" y="747776"/>
                  </a:lnTo>
                  <a:moveTo>
                    <a:pt x="36068" y="747776"/>
                  </a:moveTo>
                  <a:lnTo>
                    <a:pt x="36068" y="3666490"/>
                  </a:lnTo>
                  <a:lnTo>
                    <a:pt x="18034" y="3666490"/>
                  </a:lnTo>
                  <a:lnTo>
                    <a:pt x="36068" y="3666490"/>
                  </a:lnTo>
                  <a:cubicBezTo>
                    <a:pt x="36068" y="3790696"/>
                    <a:pt x="137414" y="3891661"/>
                    <a:pt x="262509" y="3891661"/>
                  </a:cubicBezTo>
                  <a:cubicBezTo>
                    <a:pt x="387604" y="3891661"/>
                    <a:pt x="488950" y="3790823"/>
                    <a:pt x="488950" y="3666490"/>
                  </a:cubicBezTo>
                  <a:lnTo>
                    <a:pt x="488950" y="3423285"/>
                  </a:lnTo>
                  <a:cubicBezTo>
                    <a:pt x="488950" y="3413252"/>
                    <a:pt x="497078" y="3405251"/>
                    <a:pt x="506984" y="3405251"/>
                  </a:cubicBezTo>
                  <a:lnTo>
                    <a:pt x="9092946" y="3405251"/>
                  </a:lnTo>
                  <a:cubicBezTo>
                    <a:pt x="9218168" y="3405251"/>
                    <a:pt x="9319387" y="3304413"/>
                    <a:pt x="9319387" y="3180080"/>
                  </a:cubicBezTo>
                  <a:lnTo>
                    <a:pt x="9319387" y="261239"/>
                  </a:lnTo>
                  <a:cubicBezTo>
                    <a:pt x="9319387" y="137033"/>
                    <a:pt x="9218040" y="36068"/>
                    <a:pt x="9092946" y="36068"/>
                  </a:cubicBezTo>
                  <a:lnTo>
                    <a:pt x="9092946" y="18034"/>
                  </a:lnTo>
                  <a:lnTo>
                    <a:pt x="9092946" y="36068"/>
                  </a:lnTo>
                  <a:cubicBezTo>
                    <a:pt x="8967724" y="36068"/>
                    <a:pt x="8866505" y="136906"/>
                    <a:pt x="8866505" y="261239"/>
                  </a:cubicBezTo>
                  <a:lnTo>
                    <a:pt x="8866505" y="504571"/>
                  </a:lnTo>
                  <a:cubicBezTo>
                    <a:pt x="8866505" y="514604"/>
                    <a:pt x="8858377" y="522605"/>
                    <a:pt x="8848471" y="522605"/>
                  </a:cubicBezTo>
                  <a:lnTo>
                    <a:pt x="262636" y="522605"/>
                  </a:lnTo>
                  <a:cubicBezTo>
                    <a:pt x="137414" y="522605"/>
                    <a:pt x="36195" y="623443"/>
                    <a:pt x="36195" y="747776"/>
                  </a:cubicBezTo>
                  <a:close/>
                  <a:moveTo>
                    <a:pt x="8848471" y="486410"/>
                  </a:moveTo>
                  <a:lnTo>
                    <a:pt x="9092946" y="486410"/>
                  </a:lnTo>
                  <a:lnTo>
                    <a:pt x="9092946" y="504444"/>
                  </a:lnTo>
                  <a:lnTo>
                    <a:pt x="9092946" y="486410"/>
                  </a:lnTo>
                  <a:cubicBezTo>
                    <a:pt x="9218168" y="486410"/>
                    <a:pt x="9319387" y="385572"/>
                    <a:pt x="9319387" y="261239"/>
                  </a:cubicBezTo>
                  <a:lnTo>
                    <a:pt x="9355455" y="261239"/>
                  </a:lnTo>
                  <a:cubicBezTo>
                    <a:pt x="9355455" y="405638"/>
                    <a:pt x="9237852" y="522478"/>
                    <a:pt x="9092819" y="522478"/>
                  </a:cubicBezTo>
                  <a:lnTo>
                    <a:pt x="8848471" y="522478"/>
                  </a:lnTo>
                  <a:close/>
                  <a:moveTo>
                    <a:pt x="9074912" y="504444"/>
                  </a:moveTo>
                  <a:lnTo>
                    <a:pt x="9074912" y="261239"/>
                  </a:lnTo>
                  <a:lnTo>
                    <a:pt x="9092946" y="261239"/>
                  </a:lnTo>
                  <a:lnTo>
                    <a:pt x="9110980" y="261239"/>
                  </a:lnTo>
                  <a:cubicBezTo>
                    <a:pt x="9110980" y="338455"/>
                    <a:pt x="9048114" y="400939"/>
                    <a:pt x="8970645" y="400939"/>
                  </a:cubicBezTo>
                  <a:lnTo>
                    <a:pt x="8970645" y="382905"/>
                  </a:lnTo>
                  <a:lnTo>
                    <a:pt x="8970645" y="400939"/>
                  </a:lnTo>
                  <a:cubicBezTo>
                    <a:pt x="8893175" y="400939"/>
                    <a:pt x="8830310" y="338455"/>
                    <a:pt x="8830310" y="261239"/>
                  </a:cubicBezTo>
                  <a:lnTo>
                    <a:pt x="8866377" y="261239"/>
                  </a:lnTo>
                  <a:cubicBezTo>
                    <a:pt x="8866377" y="318389"/>
                    <a:pt x="8912987" y="364744"/>
                    <a:pt x="8970645" y="364744"/>
                  </a:cubicBezTo>
                  <a:cubicBezTo>
                    <a:pt x="9028302" y="364744"/>
                    <a:pt x="9074912" y="318262"/>
                    <a:pt x="9074912" y="261239"/>
                  </a:cubicBezTo>
                  <a:cubicBezTo>
                    <a:pt x="9074912" y="251206"/>
                    <a:pt x="9083039" y="243205"/>
                    <a:pt x="9092946" y="243205"/>
                  </a:cubicBezTo>
                  <a:cubicBezTo>
                    <a:pt x="9102852" y="243205"/>
                    <a:pt x="9110980" y="251333"/>
                    <a:pt x="9110980" y="261239"/>
                  </a:cubicBezTo>
                  <a:lnTo>
                    <a:pt x="9110980" y="504571"/>
                  </a:lnTo>
                  <a:close/>
                  <a:moveTo>
                    <a:pt x="244475" y="990981"/>
                  </a:moveTo>
                  <a:lnTo>
                    <a:pt x="244475" y="747776"/>
                  </a:ln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70560"/>
                    <a:pt x="307340" y="608076"/>
                    <a:pt x="384810" y="608076"/>
                  </a:cubicBezTo>
                  <a:lnTo>
                    <a:pt x="384810" y="626110"/>
                  </a:lnTo>
                  <a:lnTo>
                    <a:pt x="384810" y="608076"/>
                  </a:lnTo>
                  <a:cubicBezTo>
                    <a:pt x="462280" y="608076"/>
                    <a:pt x="525145" y="670560"/>
                    <a:pt x="525145" y="747776"/>
                  </a:cubicBezTo>
                  <a:lnTo>
                    <a:pt x="507111" y="747776"/>
                  </a:lnTo>
                  <a:lnTo>
                    <a:pt x="525145" y="747776"/>
                  </a:lnTo>
                  <a:cubicBezTo>
                    <a:pt x="525145" y="892175"/>
                    <a:pt x="407543" y="1009015"/>
                    <a:pt x="262509" y="1009015"/>
                  </a:cubicBezTo>
                  <a:lnTo>
                    <a:pt x="262509" y="990981"/>
                  </a:lnTo>
                  <a:lnTo>
                    <a:pt x="262509" y="1009015"/>
                  </a:lnTo>
                  <a:cubicBezTo>
                    <a:pt x="117602" y="1009015"/>
                    <a:pt x="0" y="892175"/>
                    <a:pt x="0" y="747776"/>
                  </a:cubicBezTo>
                  <a:lnTo>
                    <a:pt x="36068" y="747776"/>
                  </a:lnTo>
                  <a:cubicBezTo>
                    <a:pt x="36068" y="871982"/>
                    <a:pt x="137414" y="972947"/>
                    <a:pt x="262509" y="972947"/>
                  </a:cubicBezTo>
                  <a:cubicBezTo>
                    <a:pt x="387604" y="972947"/>
                    <a:pt x="488950" y="872109"/>
                    <a:pt x="488950" y="747776"/>
                  </a:cubicBezTo>
                  <a:cubicBezTo>
                    <a:pt x="488950" y="690626"/>
                    <a:pt x="442341" y="644271"/>
                    <a:pt x="384683" y="644271"/>
                  </a:cubicBezTo>
                  <a:cubicBezTo>
                    <a:pt x="327025" y="644271"/>
                    <a:pt x="280416" y="690753"/>
                    <a:pt x="280416" y="747776"/>
                  </a:cubicBezTo>
                  <a:lnTo>
                    <a:pt x="280416" y="990981"/>
                  </a:lnTo>
                  <a:close/>
                  <a:moveTo>
                    <a:pt x="525145" y="747776"/>
                  </a:moveTo>
                  <a:lnTo>
                    <a:pt x="525145" y="3423285"/>
                  </a:lnTo>
                  <a:lnTo>
                    <a:pt x="489077" y="3423285"/>
                  </a:lnTo>
                  <a:lnTo>
                    <a:pt x="489077" y="7477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9355560" cy="3994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000000"/>
                  </a:solidFill>
                  <a:latin typeface="Times New Roman"/>
                </a:rPr>
                <a:t>Архитектура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6000"/>
          </a:blip>
          <a:srcRect l="5357" t="0" r="5357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53252" y="1800649"/>
            <a:ext cx="7016670" cy="2945818"/>
            <a:chOff x="0" y="0"/>
            <a:chExt cx="9355560" cy="392775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61" y="261239"/>
              <a:ext cx="9319387" cy="3648456"/>
            </a:xfrm>
            <a:custGeom>
              <a:avLst/>
              <a:gdLst/>
              <a:ahLst/>
              <a:cxnLst/>
              <a:rect r="r" b="b" t="t" l="l"/>
              <a:pathLst>
                <a:path h="3648456" w="9319387">
                  <a:moveTo>
                    <a:pt x="9319387" y="0"/>
                  </a:moveTo>
                  <a:cubicBezTo>
                    <a:pt x="9319387" y="134366"/>
                    <a:pt x="9209913" y="243205"/>
                    <a:pt x="9074912" y="243205"/>
                  </a:cubicBezTo>
                  <a:lnTo>
                    <a:pt x="9074912" y="0"/>
                  </a:lnTo>
                  <a:cubicBezTo>
                    <a:pt x="9074912" y="67183"/>
                    <a:pt x="9020175" y="121666"/>
                    <a:pt x="8952611" y="121666"/>
                  </a:cubicBezTo>
                  <a:cubicBezTo>
                    <a:pt x="8885047" y="121666"/>
                    <a:pt x="8830310" y="67183"/>
                    <a:pt x="8830310" y="0"/>
                  </a:cubicBezTo>
                  <a:lnTo>
                    <a:pt x="8830310" y="243332"/>
                  </a:lnTo>
                  <a:lnTo>
                    <a:pt x="244475" y="243332"/>
                  </a:lnTo>
                  <a:cubicBezTo>
                    <a:pt x="109474" y="243332"/>
                    <a:pt x="0" y="352171"/>
                    <a:pt x="0" y="486537"/>
                  </a:cubicBezTo>
                  <a:lnTo>
                    <a:pt x="0" y="3405251"/>
                  </a:lnTo>
                  <a:cubicBezTo>
                    <a:pt x="0" y="3539617"/>
                    <a:pt x="109474" y="3648456"/>
                    <a:pt x="244475" y="3648456"/>
                  </a:cubicBezTo>
                  <a:cubicBezTo>
                    <a:pt x="379476" y="3648456"/>
                    <a:pt x="488950" y="3539617"/>
                    <a:pt x="488950" y="3405251"/>
                  </a:cubicBezTo>
                  <a:lnTo>
                    <a:pt x="488950" y="3162046"/>
                  </a:lnTo>
                  <a:lnTo>
                    <a:pt x="9074785" y="3162046"/>
                  </a:lnTo>
                  <a:cubicBezTo>
                    <a:pt x="9209786" y="3162046"/>
                    <a:pt x="9319260" y="3053207"/>
                    <a:pt x="9319260" y="2918841"/>
                  </a:cubicBezTo>
                  <a:close/>
                  <a:moveTo>
                    <a:pt x="244475" y="729742"/>
                  </a:moveTo>
                  <a:cubicBezTo>
                    <a:pt x="379476" y="729742"/>
                    <a:pt x="488950" y="620903"/>
                    <a:pt x="488950" y="486537"/>
                  </a:cubicBezTo>
                  <a:cubicBezTo>
                    <a:pt x="488950" y="419354"/>
                    <a:pt x="434213" y="364871"/>
                    <a:pt x="366649" y="364871"/>
                  </a:cubicBezTo>
                  <a:cubicBezTo>
                    <a:pt x="299085" y="364871"/>
                    <a:pt x="244348" y="419354"/>
                    <a:pt x="244348" y="486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262509" y="18034"/>
              <a:ext cx="9074912" cy="972947"/>
            </a:xfrm>
            <a:custGeom>
              <a:avLst/>
              <a:gdLst/>
              <a:ahLst/>
              <a:cxnLst/>
              <a:rect r="r" b="b" t="t" l="l"/>
              <a:pathLst>
                <a:path h="972947" w="9074912">
                  <a:moveTo>
                    <a:pt x="127" y="972947"/>
                  </a:moveTo>
                  <a:cubicBezTo>
                    <a:pt x="135128" y="972947"/>
                    <a:pt x="244602" y="864108"/>
                    <a:pt x="244602" y="729742"/>
                  </a:cubicBezTo>
                  <a:cubicBezTo>
                    <a:pt x="244602" y="662559"/>
                    <a:pt x="189865" y="608076"/>
                    <a:pt x="122301" y="608076"/>
                  </a:cubicBezTo>
                  <a:cubicBezTo>
                    <a:pt x="54737" y="608076"/>
                    <a:pt x="0" y="662559"/>
                    <a:pt x="0" y="729742"/>
                  </a:cubicBezTo>
                  <a:close/>
                  <a:moveTo>
                    <a:pt x="8830437" y="486537"/>
                  </a:moveTo>
                  <a:cubicBezTo>
                    <a:pt x="8965438" y="486537"/>
                    <a:pt x="9074912" y="377698"/>
                    <a:pt x="9074912" y="243332"/>
                  </a:cubicBezTo>
                  <a:cubicBezTo>
                    <a:pt x="9074912" y="108966"/>
                    <a:pt x="8965565" y="0"/>
                    <a:pt x="8830437" y="0"/>
                  </a:cubicBezTo>
                  <a:cubicBezTo>
                    <a:pt x="8695309" y="0"/>
                    <a:pt x="8585962" y="108966"/>
                    <a:pt x="8585962" y="243205"/>
                  </a:cubicBezTo>
                  <a:cubicBezTo>
                    <a:pt x="8585962" y="310388"/>
                    <a:pt x="8640699" y="364871"/>
                    <a:pt x="8708263" y="364871"/>
                  </a:cubicBezTo>
                  <a:cubicBezTo>
                    <a:pt x="8775827" y="364871"/>
                    <a:pt x="8830564" y="310388"/>
                    <a:pt x="8830564" y="243205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8034" y="18034"/>
              <a:ext cx="9319514" cy="3891661"/>
            </a:xfrm>
            <a:custGeom>
              <a:avLst/>
              <a:gdLst/>
              <a:ahLst/>
              <a:cxnLst/>
              <a:rect r="r" b="b" t="t" l="l"/>
              <a:pathLst>
                <a:path h="3891661" w="9319514">
                  <a:moveTo>
                    <a:pt x="0" y="729742"/>
                  </a:moveTo>
                  <a:cubicBezTo>
                    <a:pt x="0" y="595376"/>
                    <a:pt x="109474" y="486537"/>
                    <a:pt x="244475" y="486537"/>
                  </a:cubicBezTo>
                  <a:lnTo>
                    <a:pt x="8830437" y="486537"/>
                  </a:lnTo>
                  <a:lnTo>
                    <a:pt x="8830437" y="243205"/>
                  </a:lnTo>
                  <a:cubicBezTo>
                    <a:pt x="8830437" y="108839"/>
                    <a:pt x="8939911" y="0"/>
                    <a:pt x="9074912" y="0"/>
                  </a:cubicBezTo>
                  <a:cubicBezTo>
                    <a:pt x="9209913" y="0"/>
                    <a:pt x="9319514" y="108966"/>
                    <a:pt x="9319514" y="243205"/>
                  </a:cubicBezTo>
                  <a:lnTo>
                    <a:pt x="9319514" y="3161919"/>
                  </a:lnTo>
                  <a:cubicBezTo>
                    <a:pt x="9319514" y="3296285"/>
                    <a:pt x="9210040" y="3405124"/>
                    <a:pt x="9075039" y="3405124"/>
                  </a:cubicBezTo>
                  <a:lnTo>
                    <a:pt x="489077" y="3405124"/>
                  </a:lnTo>
                  <a:lnTo>
                    <a:pt x="489077" y="3648456"/>
                  </a:lnTo>
                  <a:cubicBezTo>
                    <a:pt x="489077" y="3782822"/>
                    <a:pt x="379603" y="3891661"/>
                    <a:pt x="244602" y="3891661"/>
                  </a:cubicBezTo>
                  <a:cubicBezTo>
                    <a:pt x="109601" y="3891661"/>
                    <a:pt x="0" y="3782822"/>
                    <a:pt x="0" y="3648456"/>
                  </a:cubicBezTo>
                  <a:close/>
                  <a:moveTo>
                    <a:pt x="8830310" y="486537"/>
                  </a:moveTo>
                  <a:lnTo>
                    <a:pt x="9074785" y="486537"/>
                  </a:lnTo>
                  <a:cubicBezTo>
                    <a:pt x="9209786" y="486537"/>
                    <a:pt x="9319260" y="377698"/>
                    <a:pt x="9319260" y="243332"/>
                  </a:cubicBezTo>
                  <a:moveTo>
                    <a:pt x="9074912" y="486537"/>
                  </a:moveTo>
                  <a:lnTo>
                    <a:pt x="9074912" y="243205"/>
                  </a:lnTo>
                  <a:cubicBezTo>
                    <a:pt x="9074912" y="310388"/>
                    <a:pt x="9020175" y="364871"/>
                    <a:pt x="8952611" y="364871"/>
                  </a:cubicBezTo>
                  <a:cubicBezTo>
                    <a:pt x="8885047" y="364871"/>
                    <a:pt x="8830310" y="310388"/>
                    <a:pt x="8830310" y="243205"/>
                  </a:cubicBezTo>
                  <a:moveTo>
                    <a:pt x="244602" y="972947"/>
                  </a:moveTo>
                  <a:lnTo>
                    <a:pt x="244602" y="729742"/>
                  </a:lnTo>
                  <a:cubicBezTo>
                    <a:pt x="244602" y="662559"/>
                    <a:pt x="299339" y="608076"/>
                    <a:pt x="366903" y="608076"/>
                  </a:cubicBezTo>
                  <a:cubicBezTo>
                    <a:pt x="434467" y="608076"/>
                    <a:pt x="489204" y="662559"/>
                    <a:pt x="489204" y="729742"/>
                  </a:cubicBezTo>
                  <a:cubicBezTo>
                    <a:pt x="489204" y="864108"/>
                    <a:pt x="379730" y="972947"/>
                    <a:pt x="244729" y="972947"/>
                  </a:cubicBezTo>
                  <a:cubicBezTo>
                    <a:pt x="109728" y="972947"/>
                    <a:pt x="0" y="863981"/>
                    <a:pt x="0" y="729742"/>
                  </a:cubicBezTo>
                  <a:moveTo>
                    <a:pt x="489077" y="729742"/>
                  </a:moveTo>
                  <a:lnTo>
                    <a:pt x="489077" y="3405251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243205"/>
              <a:ext cx="9355582" cy="3684524"/>
            </a:xfrm>
            <a:custGeom>
              <a:avLst/>
              <a:gdLst/>
              <a:ahLst/>
              <a:cxnLst/>
              <a:rect r="r" b="b" t="t" l="l"/>
              <a:pathLst>
                <a:path h="3684524" w="9355582">
                  <a:moveTo>
                    <a:pt x="9355582" y="18034"/>
                  </a:moveTo>
                  <a:cubicBezTo>
                    <a:pt x="9355582" y="162433"/>
                    <a:pt x="9237980" y="279273"/>
                    <a:pt x="9092946" y="279273"/>
                  </a:cubicBezTo>
                  <a:cubicBezTo>
                    <a:pt x="9082913" y="279273"/>
                    <a:pt x="9074912" y="271145"/>
                    <a:pt x="9074912" y="261239"/>
                  </a:cubicBezTo>
                  <a:lnTo>
                    <a:pt x="9074912" y="18034"/>
                  </a:lnTo>
                  <a:lnTo>
                    <a:pt x="9092946" y="18034"/>
                  </a:lnTo>
                  <a:lnTo>
                    <a:pt x="9110980" y="18034"/>
                  </a:lnTo>
                  <a:cubicBezTo>
                    <a:pt x="9110980" y="95250"/>
                    <a:pt x="9048114" y="157734"/>
                    <a:pt x="8970645" y="157734"/>
                  </a:cubicBezTo>
                  <a:lnTo>
                    <a:pt x="8970645" y="139700"/>
                  </a:lnTo>
                  <a:lnTo>
                    <a:pt x="8970645" y="157734"/>
                  </a:lnTo>
                  <a:cubicBezTo>
                    <a:pt x="8893175" y="157734"/>
                    <a:pt x="8830310" y="95250"/>
                    <a:pt x="8830310" y="18034"/>
                  </a:cubicBezTo>
                  <a:lnTo>
                    <a:pt x="8848344" y="18034"/>
                  </a:lnTo>
                  <a:lnTo>
                    <a:pt x="8866377" y="18034"/>
                  </a:lnTo>
                  <a:lnTo>
                    <a:pt x="8866377" y="261366"/>
                  </a:lnTo>
                  <a:cubicBezTo>
                    <a:pt x="8866377" y="271399"/>
                    <a:pt x="8858250" y="279400"/>
                    <a:pt x="8848344" y="279400"/>
                  </a:cubicBezTo>
                  <a:lnTo>
                    <a:pt x="262636" y="279400"/>
                  </a:lnTo>
                  <a:lnTo>
                    <a:pt x="262636" y="261366"/>
                  </a:lnTo>
                  <a:lnTo>
                    <a:pt x="262636" y="243205"/>
                  </a:lnTo>
                  <a:lnTo>
                    <a:pt x="262636" y="261239"/>
                  </a:lnTo>
                  <a:lnTo>
                    <a:pt x="262636" y="279273"/>
                  </a:lnTo>
                  <a:cubicBezTo>
                    <a:pt x="137414" y="279273"/>
                    <a:pt x="36195" y="380111"/>
                    <a:pt x="36195" y="504444"/>
                  </a:cubicBezTo>
                  <a:lnTo>
                    <a:pt x="36195" y="3423285"/>
                  </a:lnTo>
                  <a:lnTo>
                    <a:pt x="18034" y="3423285"/>
                  </a:lnTo>
                  <a:lnTo>
                    <a:pt x="36068" y="3423285"/>
                  </a:lnTo>
                  <a:cubicBezTo>
                    <a:pt x="36068" y="3547491"/>
                    <a:pt x="137414" y="3648456"/>
                    <a:pt x="262509" y="3648456"/>
                  </a:cubicBezTo>
                  <a:lnTo>
                    <a:pt x="262509" y="3666490"/>
                  </a:lnTo>
                  <a:lnTo>
                    <a:pt x="262509" y="3648456"/>
                  </a:lnTo>
                  <a:cubicBezTo>
                    <a:pt x="387731" y="3648456"/>
                    <a:pt x="488950" y="3547618"/>
                    <a:pt x="488950" y="3423285"/>
                  </a:cubicBezTo>
                  <a:lnTo>
                    <a:pt x="506984" y="3423285"/>
                  </a:lnTo>
                  <a:lnTo>
                    <a:pt x="488950" y="3423285"/>
                  </a:lnTo>
                  <a:lnTo>
                    <a:pt x="488950" y="3180080"/>
                  </a:lnTo>
                  <a:cubicBezTo>
                    <a:pt x="488950" y="3170047"/>
                    <a:pt x="497078" y="3162046"/>
                    <a:pt x="506984" y="3162046"/>
                  </a:cubicBezTo>
                  <a:lnTo>
                    <a:pt x="9092946" y="3162046"/>
                  </a:lnTo>
                  <a:lnTo>
                    <a:pt x="9092946" y="3180080"/>
                  </a:lnTo>
                  <a:lnTo>
                    <a:pt x="9092946" y="3162046"/>
                  </a:lnTo>
                  <a:cubicBezTo>
                    <a:pt x="9218168" y="3162046"/>
                    <a:pt x="9319387" y="3061208"/>
                    <a:pt x="9319387" y="2936875"/>
                  </a:cubicBezTo>
                  <a:lnTo>
                    <a:pt x="9337421" y="2936875"/>
                  </a:lnTo>
                  <a:lnTo>
                    <a:pt x="9319387" y="2936875"/>
                  </a:lnTo>
                  <a:lnTo>
                    <a:pt x="9319387" y="18034"/>
                  </a:lnTo>
                  <a:lnTo>
                    <a:pt x="9337421" y="18034"/>
                  </a:lnTo>
                  <a:lnTo>
                    <a:pt x="9355455" y="18034"/>
                  </a:lnTo>
                  <a:moveTo>
                    <a:pt x="9319387" y="18034"/>
                  </a:moveTo>
                  <a:cubicBezTo>
                    <a:pt x="9319387" y="8001"/>
                    <a:pt x="9327514" y="0"/>
                    <a:pt x="9337421" y="0"/>
                  </a:cubicBezTo>
                  <a:cubicBezTo>
                    <a:pt x="9347327" y="0"/>
                    <a:pt x="9355455" y="8128"/>
                    <a:pt x="9355455" y="18034"/>
                  </a:cubicBezTo>
                  <a:lnTo>
                    <a:pt x="9355455" y="2936748"/>
                  </a:lnTo>
                  <a:cubicBezTo>
                    <a:pt x="9355455" y="3081147"/>
                    <a:pt x="9237852" y="3197987"/>
                    <a:pt x="9092819" y="3197987"/>
                  </a:cubicBezTo>
                  <a:lnTo>
                    <a:pt x="507111" y="3197987"/>
                  </a:lnTo>
                  <a:lnTo>
                    <a:pt x="507111" y="3179953"/>
                  </a:lnTo>
                  <a:lnTo>
                    <a:pt x="525145" y="3179953"/>
                  </a:lnTo>
                  <a:lnTo>
                    <a:pt x="525145" y="3423285"/>
                  </a:lnTo>
                  <a:cubicBezTo>
                    <a:pt x="525145" y="3567684"/>
                    <a:pt x="407543" y="3684524"/>
                    <a:pt x="262509" y="3684524"/>
                  </a:cubicBezTo>
                  <a:cubicBezTo>
                    <a:pt x="117475" y="3684524"/>
                    <a:pt x="0" y="3567684"/>
                    <a:pt x="0" y="3423285"/>
                  </a:cubicBezTo>
                  <a:lnTo>
                    <a:pt x="0" y="504571"/>
                  </a:lnTo>
                  <a:lnTo>
                    <a:pt x="18034" y="504571"/>
                  </a:lnTo>
                  <a:lnTo>
                    <a:pt x="0" y="504571"/>
                  </a:lnTo>
                  <a:cubicBezTo>
                    <a:pt x="0" y="360172"/>
                    <a:pt x="117602" y="243205"/>
                    <a:pt x="262636" y="243205"/>
                  </a:cubicBezTo>
                  <a:cubicBezTo>
                    <a:pt x="272669" y="243205"/>
                    <a:pt x="280670" y="251333"/>
                    <a:pt x="280670" y="261239"/>
                  </a:cubicBezTo>
                  <a:cubicBezTo>
                    <a:pt x="280670" y="271145"/>
                    <a:pt x="272542" y="279273"/>
                    <a:pt x="262636" y="279273"/>
                  </a:cubicBezTo>
                  <a:cubicBezTo>
                    <a:pt x="252730" y="279273"/>
                    <a:pt x="244602" y="271145"/>
                    <a:pt x="244602" y="261239"/>
                  </a:cubicBezTo>
                  <a:cubicBezTo>
                    <a:pt x="244602" y="251333"/>
                    <a:pt x="252730" y="243205"/>
                    <a:pt x="262636" y="243205"/>
                  </a:cubicBezTo>
                  <a:lnTo>
                    <a:pt x="8848471" y="243205"/>
                  </a:lnTo>
                  <a:lnTo>
                    <a:pt x="8848471" y="261239"/>
                  </a:lnTo>
                  <a:lnTo>
                    <a:pt x="8830310" y="261239"/>
                  </a:lnTo>
                  <a:lnTo>
                    <a:pt x="8830310" y="18034"/>
                  </a:lnTo>
                  <a:cubicBezTo>
                    <a:pt x="8830310" y="8001"/>
                    <a:pt x="8838438" y="0"/>
                    <a:pt x="8848344" y="0"/>
                  </a:cubicBezTo>
                  <a:cubicBezTo>
                    <a:pt x="8858250" y="0"/>
                    <a:pt x="8866378" y="8128"/>
                    <a:pt x="8866378" y="18034"/>
                  </a:cubicBezTo>
                  <a:cubicBezTo>
                    <a:pt x="8866378" y="75184"/>
                    <a:pt x="8912987" y="121539"/>
                    <a:pt x="8970645" y="121539"/>
                  </a:cubicBezTo>
                  <a:cubicBezTo>
                    <a:pt x="9028303" y="121539"/>
                    <a:pt x="9074912" y="75057"/>
                    <a:pt x="9074912" y="18034"/>
                  </a:cubicBezTo>
                  <a:cubicBezTo>
                    <a:pt x="9074912" y="8001"/>
                    <a:pt x="9083040" y="0"/>
                    <a:pt x="9092946" y="0"/>
                  </a:cubicBezTo>
                  <a:cubicBezTo>
                    <a:pt x="9102852" y="0"/>
                    <a:pt x="9110980" y="8128"/>
                    <a:pt x="9110980" y="18034"/>
                  </a:cubicBezTo>
                  <a:lnTo>
                    <a:pt x="9110980" y="261366"/>
                  </a:lnTo>
                  <a:lnTo>
                    <a:pt x="9092946" y="261366"/>
                  </a:lnTo>
                  <a:lnTo>
                    <a:pt x="9092946" y="243205"/>
                  </a:lnTo>
                  <a:cubicBezTo>
                    <a:pt x="9218168" y="243205"/>
                    <a:pt x="9319387" y="142367"/>
                    <a:pt x="9319387" y="18034"/>
                  </a:cubicBezTo>
                  <a:close/>
                  <a:moveTo>
                    <a:pt x="262636" y="729742"/>
                  </a:moveTo>
                  <a:cubicBezTo>
                    <a:pt x="387858" y="729742"/>
                    <a:pt x="489077" y="628904"/>
                    <a:pt x="489077" y="504571"/>
                  </a:cubicBezTo>
                  <a:lnTo>
                    <a:pt x="507111" y="504571"/>
                  </a:lnTo>
                  <a:lnTo>
                    <a:pt x="489077" y="504571"/>
                  </a:lnTo>
                  <a:cubicBezTo>
                    <a:pt x="489077" y="447421"/>
                    <a:pt x="442468" y="401066"/>
                    <a:pt x="384810" y="401066"/>
                  </a:cubicBezTo>
                  <a:lnTo>
                    <a:pt x="384810" y="382905"/>
                  </a:lnTo>
                  <a:lnTo>
                    <a:pt x="384810" y="400939"/>
                  </a:lnTo>
                  <a:cubicBezTo>
                    <a:pt x="327152" y="400939"/>
                    <a:pt x="280543" y="447421"/>
                    <a:pt x="280543" y="504444"/>
                  </a:cubicBezTo>
                  <a:lnTo>
                    <a:pt x="262636" y="504444"/>
                  </a:lnTo>
                  <a:lnTo>
                    <a:pt x="280670" y="504444"/>
                  </a:lnTo>
                  <a:lnTo>
                    <a:pt x="280670" y="747776"/>
                  </a:lnTo>
                  <a:lnTo>
                    <a:pt x="262636" y="747776"/>
                  </a:lnTo>
                  <a:lnTo>
                    <a:pt x="262636" y="729742"/>
                  </a:lnTo>
                  <a:moveTo>
                    <a:pt x="262636" y="765810"/>
                  </a:moveTo>
                  <a:cubicBezTo>
                    <a:pt x="252603" y="765810"/>
                    <a:pt x="244602" y="757682"/>
                    <a:pt x="244602" y="747776"/>
                  </a:cubicBezTo>
                  <a:lnTo>
                    <a:pt x="244602" y="504571"/>
                  </a:lnTo>
                  <a:cubicBezTo>
                    <a:pt x="244602" y="427355"/>
                    <a:pt x="307467" y="364871"/>
                    <a:pt x="384937" y="364871"/>
                  </a:cubicBezTo>
                  <a:cubicBezTo>
                    <a:pt x="462407" y="364871"/>
                    <a:pt x="525272" y="427355"/>
                    <a:pt x="525272" y="504571"/>
                  </a:cubicBezTo>
                  <a:cubicBezTo>
                    <a:pt x="525272" y="648970"/>
                    <a:pt x="407670" y="765810"/>
                    <a:pt x="262636" y="7658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244602" y="0"/>
              <a:ext cx="9110980" cy="1009015"/>
            </a:xfrm>
            <a:custGeom>
              <a:avLst/>
              <a:gdLst/>
              <a:ahLst/>
              <a:cxnLst/>
              <a:rect r="r" b="b" t="t" l="l"/>
              <a:pathLst>
                <a:path h="1009015" w="9110980">
                  <a:moveTo>
                    <a:pt x="18034" y="972947"/>
                  </a:moveTo>
                  <a:cubicBezTo>
                    <a:pt x="143256" y="972947"/>
                    <a:pt x="244475" y="872109"/>
                    <a:pt x="244475" y="747776"/>
                  </a:cubicBez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90626"/>
                    <a:pt x="197866" y="644271"/>
                    <a:pt x="140208" y="644271"/>
                  </a:cubicBezTo>
                  <a:lnTo>
                    <a:pt x="140208" y="626110"/>
                  </a:lnTo>
                  <a:lnTo>
                    <a:pt x="140208" y="644144"/>
                  </a:lnTo>
                  <a:cubicBezTo>
                    <a:pt x="82550" y="644144"/>
                    <a:pt x="35941" y="690626"/>
                    <a:pt x="35941" y="747649"/>
                  </a:cubicBezTo>
                  <a:lnTo>
                    <a:pt x="18034" y="747649"/>
                  </a:lnTo>
                  <a:lnTo>
                    <a:pt x="36068" y="747649"/>
                  </a:lnTo>
                  <a:lnTo>
                    <a:pt x="36068" y="990981"/>
                  </a:lnTo>
                  <a:lnTo>
                    <a:pt x="18034" y="990981"/>
                  </a:lnTo>
                  <a:lnTo>
                    <a:pt x="18034" y="972947"/>
                  </a:lnTo>
                  <a:moveTo>
                    <a:pt x="18034" y="1009015"/>
                  </a:moveTo>
                  <a:cubicBezTo>
                    <a:pt x="8001" y="1009015"/>
                    <a:pt x="0" y="1000887"/>
                    <a:pt x="0" y="990981"/>
                  </a:cubicBezTo>
                  <a:lnTo>
                    <a:pt x="0" y="747776"/>
                  </a:lnTo>
                  <a:cubicBezTo>
                    <a:pt x="0" y="670560"/>
                    <a:pt x="62865" y="608076"/>
                    <a:pt x="140335" y="608076"/>
                  </a:cubicBezTo>
                  <a:cubicBezTo>
                    <a:pt x="217805" y="608076"/>
                    <a:pt x="280670" y="670560"/>
                    <a:pt x="280670" y="747776"/>
                  </a:cubicBezTo>
                  <a:cubicBezTo>
                    <a:pt x="280670" y="892175"/>
                    <a:pt x="163068" y="1009015"/>
                    <a:pt x="18034" y="1009015"/>
                  </a:cubicBezTo>
                  <a:close/>
                  <a:moveTo>
                    <a:pt x="8848344" y="486410"/>
                  </a:moveTo>
                  <a:cubicBezTo>
                    <a:pt x="8973566" y="486410"/>
                    <a:pt x="9074785" y="385572"/>
                    <a:pt x="9074785" y="261239"/>
                  </a:cubicBezTo>
                  <a:lnTo>
                    <a:pt x="9092819" y="261239"/>
                  </a:lnTo>
                  <a:lnTo>
                    <a:pt x="9074785" y="261239"/>
                  </a:lnTo>
                  <a:cubicBezTo>
                    <a:pt x="9074785" y="137033"/>
                    <a:pt x="8973438" y="36068"/>
                    <a:pt x="8848344" y="36068"/>
                  </a:cubicBezTo>
                  <a:lnTo>
                    <a:pt x="8848344" y="18034"/>
                  </a:lnTo>
                  <a:lnTo>
                    <a:pt x="8848344" y="36068"/>
                  </a:lnTo>
                  <a:cubicBezTo>
                    <a:pt x="8723122" y="36068"/>
                    <a:pt x="8621903" y="136906"/>
                    <a:pt x="8621903" y="261239"/>
                  </a:cubicBezTo>
                  <a:lnTo>
                    <a:pt x="8603869" y="261239"/>
                  </a:lnTo>
                  <a:lnTo>
                    <a:pt x="8621903" y="261239"/>
                  </a:lnTo>
                  <a:cubicBezTo>
                    <a:pt x="8621903" y="318389"/>
                    <a:pt x="8668512" y="364744"/>
                    <a:pt x="8726170" y="364744"/>
                  </a:cubicBezTo>
                  <a:lnTo>
                    <a:pt x="8726170" y="382778"/>
                  </a:lnTo>
                  <a:lnTo>
                    <a:pt x="8726170" y="364744"/>
                  </a:lnTo>
                  <a:cubicBezTo>
                    <a:pt x="8783828" y="364744"/>
                    <a:pt x="8830437" y="318262"/>
                    <a:pt x="8830437" y="261239"/>
                  </a:cubicBezTo>
                  <a:lnTo>
                    <a:pt x="8848471" y="261239"/>
                  </a:lnTo>
                  <a:lnTo>
                    <a:pt x="8866505" y="261239"/>
                  </a:lnTo>
                  <a:lnTo>
                    <a:pt x="8866505" y="504571"/>
                  </a:lnTo>
                  <a:lnTo>
                    <a:pt x="8848471" y="504571"/>
                  </a:lnTo>
                  <a:lnTo>
                    <a:pt x="8848471" y="486410"/>
                  </a:lnTo>
                  <a:moveTo>
                    <a:pt x="8848471" y="522478"/>
                  </a:moveTo>
                  <a:cubicBezTo>
                    <a:pt x="8838437" y="522478"/>
                    <a:pt x="8830437" y="514350"/>
                    <a:pt x="8830437" y="504444"/>
                  </a:cubicBezTo>
                  <a:lnTo>
                    <a:pt x="8830437" y="261239"/>
                  </a:lnTo>
                  <a:cubicBezTo>
                    <a:pt x="8830437" y="251206"/>
                    <a:pt x="8838565" y="243205"/>
                    <a:pt x="8848471" y="243205"/>
                  </a:cubicBezTo>
                  <a:cubicBezTo>
                    <a:pt x="8858376" y="243205"/>
                    <a:pt x="8866505" y="251333"/>
                    <a:pt x="8866505" y="261239"/>
                  </a:cubicBezTo>
                  <a:cubicBezTo>
                    <a:pt x="8866505" y="338455"/>
                    <a:pt x="8803640" y="400939"/>
                    <a:pt x="8726170" y="400939"/>
                  </a:cubicBezTo>
                  <a:cubicBezTo>
                    <a:pt x="8648700" y="400939"/>
                    <a:pt x="8585835" y="338455"/>
                    <a:pt x="8585835" y="261239"/>
                  </a:cubicBezTo>
                  <a:cubicBezTo>
                    <a:pt x="8585708" y="116840"/>
                    <a:pt x="8703437" y="0"/>
                    <a:pt x="8848344" y="0"/>
                  </a:cubicBezTo>
                  <a:cubicBezTo>
                    <a:pt x="8993250" y="0"/>
                    <a:pt x="9110980" y="116840"/>
                    <a:pt x="9110980" y="261239"/>
                  </a:cubicBezTo>
                  <a:cubicBezTo>
                    <a:pt x="9110980" y="405638"/>
                    <a:pt x="8993378" y="522478"/>
                    <a:pt x="8848344" y="5224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9355582" cy="3927729"/>
            </a:xfrm>
            <a:custGeom>
              <a:avLst/>
              <a:gdLst/>
              <a:ahLst/>
              <a:cxnLst/>
              <a:rect r="r" b="b" t="t" l="l"/>
              <a:pathLst>
                <a:path h="3927729" w="9355582">
                  <a:moveTo>
                    <a:pt x="0" y="747776"/>
                  </a:moveTo>
                  <a:cubicBezTo>
                    <a:pt x="0" y="603377"/>
                    <a:pt x="117602" y="486410"/>
                    <a:pt x="262636" y="486410"/>
                  </a:cubicBezTo>
                  <a:lnTo>
                    <a:pt x="262636" y="504444"/>
                  </a:lnTo>
                  <a:lnTo>
                    <a:pt x="262636" y="486410"/>
                  </a:lnTo>
                  <a:lnTo>
                    <a:pt x="8848471" y="486410"/>
                  </a:lnTo>
                  <a:lnTo>
                    <a:pt x="8848471" y="504444"/>
                  </a:lnTo>
                  <a:lnTo>
                    <a:pt x="8830310" y="504444"/>
                  </a:lnTo>
                  <a:lnTo>
                    <a:pt x="8830310" y="261239"/>
                  </a:lnTo>
                  <a:lnTo>
                    <a:pt x="8848344" y="261239"/>
                  </a:lnTo>
                  <a:lnTo>
                    <a:pt x="8830310" y="261239"/>
                  </a:lnTo>
                  <a:cubicBezTo>
                    <a:pt x="8830310" y="116840"/>
                    <a:pt x="8948039" y="0"/>
                    <a:pt x="9092946" y="0"/>
                  </a:cubicBezTo>
                  <a:cubicBezTo>
                    <a:pt x="9237852" y="0"/>
                    <a:pt x="9355582" y="116840"/>
                    <a:pt x="9355582" y="261239"/>
                  </a:cubicBezTo>
                  <a:lnTo>
                    <a:pt x="9337548" y="261239"/>
                  </a:lnTo>
                  <a:lnTo>
                    <a:pt x="9355582" y="261239"/>
                  </a:lnTo>
                  <a:lnTo>
                    <a:pt x="9355582" y="3179953"/>
                  </a:lnTo>
                  <a:lnTo>
                    <a:pt x="9337548" y="3179953"/>
                  </a:lnTo>
                  <a:lnTo>
                    <a:pt x="9355582" y="3179953"/>
                  </a:lnTo>
                  <a:cubicBezTo>
                    <a:pt x="9355582" y="3324352"/>
                    <a:pt x="9237980" y="3441192"/>
                    <a:pt x="9092946" y="3441192"/>
                  </a:cubicBezTo>
                  <a:lnTo>
                    <a:pt x="9092946" y="3423158"/>
                  </a:lnTo>
                  <a:lnTo>
                    <a:pt x="9092946" y="3441192"/>
                  </a:lnTo>
                  <a:lnTo>
                    <a:pt x="507111" y="3441192"/>
                  </a:lnTo>
                  <a:lnTo>
                    <a:pt x="507111" y="3423158"/>
                  </a:lnTo>
                  <a:lnTo>
                    <a:pt x="525145" y="3423158"/>
                  </a:lnTo>
                  <a:lnTo>
                    <a:pt x="525145" y="3666490"/>
                  </a:lnTo>
                  <a:lnTo>
                    <a:pt x="507111" y="3666490"/>
                  </a:lnTo>
                  <a:lnTo>
                    <a:pt x="525145" y="3666490"/>
                  </a:lnTo>
                  <a:cubicBezTo>
                    <a:pt x="525145" y="3810889"/>
                    <a:pt x="407543" y="3927729"/>
                    <a:pt x="262509" y="3927729"/>
                  </a:cubicBezTo>
                  <a:lnTo>
                    <a:pt x="262509" y="3909695"/>
                  </a:lnTo>
                  <a:lnTo>
                    <a:pt x="262509" y="3927729"/>
                  </a:lnTo>
                  <a:cubicBezTo>
                    <a:pt x="117602" y="3927729"/>
                    <a:pt x="0" y="3810889"/>
                    <a:pt x="0" y="3666490"/>
                  </a:cubicBezTo>
                  <a:lnTo>
                    <a:pt x="0" y="747776"/>
                  </a:lnTo>
                  <a:lnTo>
                    <a:pt x="18034" y="747776"/>
                  </a:lnTo>
                  <a:lnTo>
                    <a:pt x="0" y="747776"/>
                  </a:lnTo>
                  <a:moveTo>
                    <a:pt x="36068" y="747776"/>
                  </a:moveTo>
                  <a:lnTo>
                    <a:pt x="36068" y="3666490"/>
                  </a:lnTo>
                  <a:lnTo>
                    <a:pt x="18034" y="3666490"/>
                  </a:lnTo>
                  <a:lnTo>
                    <a:pt x="36068" y="3666490"/>
                  </a:lnTo>
                  <a:cubicBezTo>
                    <a:pt x="36068" y="3790696"/>
                    <a:pt x="137414" y="3891661"/>
                    <a:pt x="262509" y="3891661"/>
                  </a:cubicBezTo>
                  <a:cubicBezTo>
                    <a:pt x="387604" y="3891661"/>
                    <a:pt x="488950" y="3790823"/>
                    <a:pt x="488950" y="3666490"/>
                  </a:cubicBezTo>
                  <a:lnTo>
                    <a:pt x="488950" y="3423285"/>
                  </a:lnTo>
                  <a:cubicBezTo>
                    <a:pt x="488950" y="3413252"/>
                    <a:pt x="497078" y="3405251"/>
                    <a:pt x="506984" y="3405251"/>
                  </a:cubicBezTo>
                  <a:lnTo>
                    <a:pt x="9092946" y="3405251"/>
                  </a:lnTo>
                  <a:cubicBezTo>
                    <a:pt x="9218168" y="3405251"/>
                    <a:pt x="9319387" y="3304413"/>
                    <a:pt x="9319387" y="3180080"/>
                  </a:cubicBezTo>
                  <a:lnTo>
                    <a:pt x="9319387" y="261239"/>
                  </a:lnTo>
                  <a:cubicBezTo>
                    <a:pt x="9319387" y="137033"/>
                    <a:pt x="9218040" y="36068"/>
                    <a:pt x="9092946" y="36068"/>
                  </a:cubicBezTo>
                  <a:lnTo>
                    <a:pt x="9092946" y="18034"/>
                  </a:lnTo>
                  <a:lnTo>
                    <a:pt x="9092946" y="36068"/>
                  </a:lnTo>
                  <a:cubicBezTo>
                    <a:pt x="8967724" y="36068"/>
                    <a:pt x="8866505" y="136906"/>
                    <a:pt x="8866505" y="261239"/>
                  </a:cubicBezTo>
                  <a:lnTo>
                    <a:pt x="8866505" y="504571"/>
                  </a:lnTo>
                  <a:cubicBezTo>
                    <a:pt x="8866505" y="514604"/>
                    <a:pt x="8858377" y="522605"/>
                    <a:pt x="8848471" y="522605"/>
                  </a:cubicBezTo>
                  <a:lnTo>
                    <a:pt x="262636" y="522605"/>
                  </a:lnTo>
                  <a:cubicBezTo>
                    <a:pt x="137414" y="522605"/>
                    <a:pt x="36195" y="623443"/>
                    <a:pt x="36195" y="747776"/>
                  </a:cubicBezTo>
                  <a:close/>
                  <a:moveTo>
                    <a:pt x="8848471" y="486410"/>
                  </a:moveTo>
                  <a:lnTo>
                    <a:pt x="9092946" y="486410"/>
                  </a:lnTo>
                  <a:lnTo>
                    <a:pt x="9092946" y="504444"/>
                  </a:lnTo>
                  <a:lnTo>
                    <a:pt x="9092946" y="486410"/>
                  </a:lnTo>
                  <a:cubicBezTo>
                    <a:pt x="9218168" y="486410"/>
                    <a:pt x="9319387" y="385572"/>
                    <a:pt x="9319387" y="261239"/>
                  </a:cubicBezTo>
                  <a:lnTo>
                    <a:pt x="9355455" y="261239"/>
                  </a:lnTo>
                  <a:cubicBezTo>
                    <a:pt x="9355455" y="405638"/>
                    <a:pt x="9237852" y="522478"/>
                    <a:pt x="9092819" y="522478"/>
                  </a:cubicBezTo>
                  <a:lnTo>
                    <a:pt x="8848471" y="522478"/>
                  </a:lnTo>
                  <a:close/>
                  <a:moveTo>
                    <a:pt x="9074912" y="504444"/>
                  </a:moveTo>
                  <a:lnTo>
                    <a:pt x="9074912" y="261239"/>
                  </a:lnTo>
                  <a:lnTo>
                    <a:pt x="9092946" y="261239"/>
                  </a:lnTo>
                  <a:lnTo>
                    <a:pt x="9110980" y="261239"/>
                  </a:lnTo>
                  <a:cubicBezTo>
                    <a:pt x="9110980" y="338455"/>
                    <a:pt x="9048114" y="400939"/>
                    <a:pt x="8970645" y="400939"/>
                  </a:cubicBezTo>
                  <a:lnTo>
                    <a:pt x="8970645" y="382905"/>
                  </a:lnTo>
                  <a:lnTo>
                    <a:pt x="8970645" y="400939"/>
                  </a:lnTo>
                  <a:cubicBezTo>
                    <a:pt x="8893175" y="400939"/>
                    <a:pt x="8830310" y="338455"/>
                    <a:pt x="8830310" y="261239"/>
                  </a:cubicBezTo>
                  <a:lnTo>
                    <a:pt x="8866377" y="261239"/>
                  </a:lnTo>
                  <a:cubicBezTo>
                    <a:pt x="8866377" y="318389"/>
                    <a:pt x="8912987" y="364744"/>
                    <a:pt x="8970645" y="364744"/>
                  </a:cubicBezTo>
                  <a:cubicBezTo>
                    <a:pt x="9028302" y="364744"/>
                    <a:pt x="9074912" y="318262"/>
                    <a:pt x="9074912" y="261239"/>
                  </a:cubicBezTo>
                  <a:cubicBezTo>
                    <a:pt x="9074912" y="251206"/>
                    <a:pt x="9083039" y="243205"/>
                    <a:pt x="9092946" y="243205"/>
                  </a:cubicBezTo>
                  <a:cubicBezTo>
                    <a:pt x="9102852" y="243205"/>
                    <a:pt x="9110980" y="251333"/>
                    <a:pt x="9110980" y="261239"/>
                  </a:cubicBezTo>
                  <a:lnTo>
                    <a:pt x="9110980" y="504571"/>
                  </a:lnTo>
                  <a:close/>
                  <a:moveTo>
                    <a:pt x="244475" y="990981"/>
                  </a:moveTo>
                  <a:lnTo>
                    <a:pt x="244475" y="747776"/>
                  </a:ln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70560"/>
                    <a:pt x="307340" y="608076"/>
                    <a:pt x="384810" y="608076"/>
                  </a:cubicBezTo>
                  <a:lnTo>
                    <a:pt x="384810" y="626110"/>
                  </a:lnTo>
                  <a:lnTo>
                    <a:pt x="384810" y="608076"/>
                  </a:lnTo>
                  <a:cubicBezTo>
                    <a:pt x="462280" y="608076"/>
                    <a:pt x="525145" y="670560"/>
                    <a:pt x="525145" y="747776"/>
                  </a:cubicBezTo>
                  <a:lnTo>
                    <a:pt x="507111" y="747776"/>
                  </a:lnTo>
                  <a:lnTo>
                    <a:pt x="525145" y="747776"/>
                  </a:lnTo>
                  <a:cubicBezTo>
                    <a:pt x="525145" y="892175"/>
                    <a:pt x="407543" y="1009015"/>
                    <a:pt x="262509" y="1009015"/>
                  </a:cubicBezTo>
                  <a:lnTo>
                    <a:pt x="262509" y="990981"/>
                  </a:lnTo>
                  <a:lnTo>
                    <a:pt x="262509" y="1009015"/>
                  </a:lnTo>
                  <a:cubicBezTo>
                    <a:pt x="117602" y="1009015"/>
                    <a:pt x="0" y="892175"/>
                    <a:pt x="0" y="747776"/>
                  </a:cubicBezTo>
                  <a:lnTo>
                    <a:pt x="36068" y="747776"/>
                  </a:lnTo>
                  <a:cubicBezTo>
                    <a:pt x="36068" y="871982"/>
                    <a:pt x="137414" y="972947"/>
                    <a:pt x="262509" y="972947"/>
                  </a:cubicBezTo>
                  <a:cubicBezTo>
                    <a:pt x="387604" y="972947"/>
                    <a:pt x="488950" y="872109"/>
                    <a:pt x="488950" y="747776"/>
                  </a:cubicBezTo>
                  <a:cubicBezTo>
                    <a:pt x="488950" y="690626"/>
                    <a:pt x="442341" y="644271"/>
                    <a:pt x="384683" y="644271"/>
                  </a:cubicBezTo>
                  <a:cubicBezTo>
                    <a:pt x="327025" y="644271"/>
                    <a:pt x="280416" y="690753"/>
                    <a:pt x="280416" y="747776"/>
                  </a:cubicBezTo>
                  <a:lnTo>
                    <a:pt x="280416" y="990981"/>
                  </a:lnTo>
                  <a:close/>
                  <a:moveTo>
                    <a:pt x="525145" y="747776"/>
                  </a:moveTo>
                  <a:lnTo>
                    <a:pt x="525145" y="3423285"/>
                  </a:lnTo>
                  <a:lnTo>
                    <a:pt x="489077" y="3423285"/>
                  </a:lnTo>
                  <a:lnTo>
                    <a:pt x="489077" y="7477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9355560" cy="3994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000000"/>
                  </a:solidFill>
                  <a:latin typeface="Times New Roman"/>
                </a:rPr>
                <a:t>Культура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8749" t="0" r="1875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728" y="208836"/>
            <a:ext cx="5961803" cy="1686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 Bold"/>
              </a:rPr>
              <a:t>БАУХАУЗ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 ‒</a:t>
            </a:r>
          </a:p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"/>
              </a:rPr>
              <a:t> активно включило элементы пластического искусства (украшение, меблировку) в архитектуру, чтобы сделать ее более функциональной и одновременно эстетичной.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62"/>
          <a:stretch>
            <a:fillRect/>
          </a:stretch>
        </p:blipFill>
        <p:spPr>
          <a:xfrm flipH="false" flipV="false" rot="0">
            <a:off x="3461258" y="2812706"/>
            <a:ext cx="5903425" cy="393462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8749" t="0" r="1875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728" y="208836"/>
            <a:ext cx="5961803" cy="234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 Bold"/>
              </a:rPr>
              <a:t>ФУНКЦИОНАЛИЗМ</a:t>
            </a:r>
            <a:r>
              <a:rPr lang="en-US" sz="2133">
                <a:solidFill>
                  <a:srgbClr val="000000"/>
                </a:solidFill>
                <a:latin typeface="Times New Roman"/>
              </a:rPr>
              <a:t> ‒</a:t>
            </a:r>
          </a:p>
          <a:p>
            <a:pPr algn="l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Times New Roman"/>
              </a:rPr>
              <a:t>течение в западноевропейской, российской и американской архитектуре, оформлении интерьера и мебели начала XX века. Функционализм сформировался как часть интернационального модернизма и оформился в качестве самостоятельного течения в 1930-е годы.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88326" y="2597769"/>
            <a:ext cx="8685024" cy="413217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49195" y="1800649"/>
            <a:ext cx="7016670" cy="2945818"/>
            <a:chOff x="0" y="0"/>
            <a:chExt cx="9355560" cy="392775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61" y="261239"/>
              <a:ext cx="9319387" cy="3648456"/>
            </a:xfrm>
            <a:custGeom>
              <a:avLst/>
              <a:gdLst/>
              <a:ahLst/>
              <a:cxnLst/>
              <a:rect r="r" b="b" t="t" l="l"/>
              <a:pathLst>
                <a:path h="3648456" w="9319387">
                  <a:moveTo>
                    <a:pt x="9319387" y="0"/>
                  </a:moveTo>
                  <a:cubicBezTo>
                    <a:pt x="9319387" y="134366"/>
                    <a:pt x="9209913" y="243205"/>
                    <a:pt x="9074912" y="243205"/>
                  </a:cubicBezTo>
                  <a:lnTo>
                    <a:pt x="9074912" y="0"/>
                  </a:lnTo>
                  <a:cubicBezTo>
                    <a:pt x="9074912" y="67183"/>
                    <a:pt x="9020175" y="121666"/>
                    <a:pt x="8952611" y="121666"/>
                  </a:cubicBezTo>
                  <a:cubicBezTo>
                    <a:pt x="8885047" y="121666"/>
                    <a:pt x="8830310" y="67183"/>
                    <a:pt x="8830310" y="0"/>
                  </a:cubicBezTo>
                  <a:lnTo>
                    <a:pt x="8830310" y="243332"/>
                  </a:lnTo>
                  <a:lnTo>
                    <a:pt x="244475" y="243332"/>
                  </a:lnTo>
                  <a:cubicBezTo>
                    <a:pt x="109474" y="243332"/>
                    <a:pt x="0" y="352171"/>
                    <a:pt x="0" y="486537"/>
                  </a:cubicBezTo>
                  <a:lnTo>
                    <a:pt x="0" y="3405251"/>
                  </a:lnTo>
                  <a:cubicBezTo>
                    <a:pt x="0" y="3539617"/>
                    <a:pt x="109474" y="3648456"/>
                    <a:pt x="244475" y="3648456"/>
                  </a:cubicBezTo>
                  <a:cubicBezTo>
                    <a:pt x="379476" y="3648456"/>
                    <a:pt x="488950" y="3539617"/>
                    <a:pt x="488950" y="3405251"/>
                  </a:cubicBezTo>
                  <a:lnTo>
                    <a:pt x="488950" y="3162046"/>
                  </a:lnTo>
                  <a:lnTo>
                    <a:pt x="9074785" y="3162046"/>
                  </a:lnTo>
                  <a:cubicBezTo>
                    <a:pt x="9209786" y="3162046"/>
                    <a:pt x="9319260" y="3053207"/>
                    <a:pt x="9319260" y="2918841"/>
                  </a:cubicBezTo>
                  <a:close/>
                  <a:moveTo>
                    <a:pt x="244475" y="729742"/>
                  </a:moveTo>
                  <a:cubicBezTo>
                    <a:pt x="379476" y="729742"/>
                    <a:pt x="488950" y="620903"/>
                    <a:pt x="488950" y="486537"/>
                  </a:cubicBezTo>
                  <a:cubicBezTo>
                    <a:pt x="488950" y="419354"/>
                    <a:pt x="434213" y="364871"/>
                    <a:pt x="366649" y="364871"/>
                  </a:cubicBezTo>
                  <a:cubicBezTo>
                    <a:pt x="299085" y="364871"/>
                    <a:pt x="244348" y="419354"/>
                    <a:pt x="244348" y="486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262509" y="18034"/>
              <a:ext cx="9074912" cy="972947"/>
            </a:xfrm>
            <a:custGeom>
              <a:avLst/>
              <a:gdLst/>
              <a:ahLst/>
              <a:cxnLst/>
              <a:rect r="r" b="b" t="t" l="l"/>
              <a:pathLst>
                <a:path h="972947" w="9074912">
                  <a:moveTo>
                    <a:pt x="127" y="972947"/>
                  </a:moveTo>
                  <a:cubicBezTo>
                    <a:pt x="135128" y="972947"/>
                    <a:pt x="244602" y="864108"/>
                    <a:pt x="244602" y="729742"/>
                  </a:cubicBezTo>
                  <a:cubicBezTo>
                    <a:pt x="244602" y="662559"/>
                    <a:pt x="189865" y="608076"/>
                    <a:pt x="122301" y="608076"/>
                  </a:cubicBezTo>
                  <a:cubicBezTo>
                    <a:pt x="54737" y="608076"/>
                    <a:pt x="0" y="662559"/>
                    <a:pt x="0" y="729742"/>
                  </a:cubicBezTo>
                  <a:close/>
                  <a:moveTo>
                    <a:pt x="8830437" y="486537"/>
                  </a:moveTo>
                  <a:cubicBezTo>
                    <a:pt x="8965438" y="486537"/>
                    <a:pt x="9074912" y="377698"/>
                    <a:pt x="9074912" y="243332"/>
                  </a:cubicBezTo>
                  <a:cubicBezTo>
                    <a:pt x="9074912" y="108966"/>
                    <a:pt x="8965565" y="0"/>
                    <a:pt x="8830437" y="0"/>
                  </a:cubicBezTo>
                  <a:cubicBezTo>
                    <a:pt x="8695309" y="0"/>
                    <a:pt x="8585962" y="108966"/>
                    <a:pt x="8585962" y="243205"/>
                  </a:cubicBezTo>
                  <a:cubicBezTo>
                    <a:pt x="8585962" y="310388"/>
                    <a:pt x="8640699" y="364871"/>
                    <a:pt x="8708263" y="364871"/>
                  </a:cubicBezTo>
                  <a:cubicBezTo>
                    <a:pt x="8775827" y="364871"/>
                    <a:pt x="8830564" y="310388"/>
                    <a:pt x="8830564" y="243205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8034" y="18034"/>
              <a:ext cx="9319514" cy="3891661"/>
            </a:xfrm>
            <a:custGeom>
              <a:avLst/>
              <a:gdLst/>
              <a:ahLst/>
              <a:cxnLst/>
              <a:rect r="r" b="b" t="t" l="l"/>
              <a:pathLst>
                <a:path h="3891661" w="9319514">
                  <a:moveTo>
                    <a:pt x="0" y="729742"/>
                  </a:moveTo>
                  <a:cubicBezTo>
                    <a:pt x="0" y="595376"/>
                    <a:pt x="109474" y="486537"/>
                    <a:pt x="244475" y="486537"/>
                  </a:cubicBezTo>
                  <a:lnTo>
                    <a:pt x="8830437" y="486537"/>
                  </a:lnTo>
                  <a:lnTo>
                    <a:pt x="8830437" y="243205"/>
                  </a:lnTo>
                  <a:cubicBezTo>
                    <a:pt x="8830437" y="108839"/>
                    <a:pt x="8939911" y="0"/>
                    <a:pt x="9074912" y="0"/>
                  </a:cubicBezTo>
                  <a:cubicBezTo>
                    <a:pt x="9209913" y="0"/>
                    <a:pt x="9319514" y="108966"/>
                    <a:pt x="9319514" y="243205"/>
                  </a:cubicBezTo>
                  <a:lnTo>
                    <a:pt x="9319514" y="3161919"/>
                  </a:lnTo>
                  <a:cubicBezTo>
                    <a:pt x="9319514" y="3296285"/>
                    <a:pt x="9210040" y="3405124"/>
                    <a:pt x="9075039" y="3405124"/>
                  </a:cubicBezTo>
                  <a:lnTo>
                    <a:pt x="489077" y="3405124"/>
                  </a:lnTo>
                  <a:lnTo>
                    <a:pt x="489077" y="3648456"/>
                  </a:lnTo>
                  <a:cubicBezTo>
                    <a:pt x="489077" y="3782822"/>
                    <a:pt x="379603" y="3891661"/>
                    <a:pt x="244602" y="3891661"/>
                  </a:cubicBezTo>
                  <a:cubicBezTo>
                    <a:pt x="109601" y="3891661"/>
                    <a:pt x="0" y="3782822"/>
                    <a:pt x="0" y="3648456"/>
                  </a:cubicBezTo>
                  <a:close/>
                  <a:moveTo>
                    <a:pt x="8830310" y="486537"/>
                  </a:moveTo>
                  <a:lnTo>
                    <a:pt x="9074785" y="486537"/>
                  </a:lnTo>
                  <a:cubicBezTo>
                    <a:pt x="9209786" y="486537"/>
                    <a:pt x="9319260" y="377698"/>
                    <a:pt x="9319260" y="243332"/>
                  </a:cubicBezTo>
                  <a:moveTo>
                    <a:pt x="9074912" y="486537"/>
                  </a:moveTo>
                  <a:lnTo>
                    <a:pt x="9074912" y="243205"/>
                  </a:lnTo>
                  <a:cubicBezTo>
                    <a:pt x="9074912" y="310388"/>
                    <a:pt x="9020175" y="364871"/>
                    <a:pt x="8952611" y="364871"/>
                  </a:cubicBezTo>
                  <a:cubicBezTo>
                    <a:pt x="8885047" y="364871"/>
                    <a:pt x="8830310" y="310388"/>
                    <a:pt x="8830310" y="243205"/>
                  </a:cubicBezTo>
                  <a:moveTo>
                    <a:pt x="244602" y="972947"/>
                  </a:moveTo>
                  <a:lnTo>
                    <a:pt x="244602" y="729742"/>
                  </a:lnTo>
                  <a:cubicBezTo>
                    <a:pt x="244602" y="662559"/>
                    <a:pt x="299339" y="608076"/>
                    <a:pt x="366903" y="608076"/>
                  </a:cubicBezTo>
                  <a:cubicBezTo>
                    <a:pt x="434467" y="608076"/>
                    <a:pt x="489204" y="662559"/>
                    <a:pt x="489204" y="729742"/>
                  </a:cubicBezTo>
                  <a:cubicBezTo>
                    <a:pt x="489204" y="864108"/>
                    <a:pt x="379730" y="972947"/>
                    <a:pt x="244729" y="972947"/>
                  </a:cubicBezTo>
                  <a:cubicBezTo>
                    <a:pt x="109728" y="972947"/>
                    <a:pt x="0" y="863981"/>
                    <a:pt x="0" y="729742"/>
                  </a:cubicBezTo>
                  <a:moveTo>
                    <a:pt x="489077" y="729742"/>
                  </a:moveTo>
                  <a:lnTo>
                    <a:pt x="489077" y="3405251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243205"/>
              <a:ext cx="9355582" cy="3684524"/>
            </a:xfrm>
            <a:custGeom>
              <a:avLst/>
              <a:gdLst/>
              <a:ahLst/>
              <a:cxnLst/>
              <a:rect r="r" b="b" t="t" l="l"/>
              <a:pathLst>
                <a:path h="3684524" w="9355582">
                  <a:moveTo>
                    <a:pt x="9355582" y="18034"/>
                  </a:moveTo>
                  <a:cubicBezTo>
                    <a:pt x="9355582" y="162433"/>
                    <a:pt x="9237980" y="279273"/>
                    <a:pt x="9092946" y="279273"/>
                  </a:cubicBezTo>
                  <a:cubicBezTo>
                    <a:pt x="9082913" y="279273"/>
                    <a:pt x="9074912" y="271145"/>
                    <a:pt x="9074912" y="261239"/>
                  </a:cubicBezTo>
                  <a:lnTo>
                    <a:pt x="9074912" y="18034"/>
                  </a:lnTo>
                  <a:lnTo>
                    <a:pt x="9092946" y="18034"/>
                  </a:lnTo>
                  <a:lnTo>
                    <a:pt x="9110980" y="18034"/>
                  </a:lnTo>
                  <a:cubicBezTo>
                    <a:pt x="9110980" y="95250"/>
                    <a:pt x="9048114" y="157734"/>
                    <a:pt x="8970645" y="157734"/>
                  </a:cubicBezTo>
                  <a:lnTo>
                    <a:pt x="8970645" y="139700"/>
                  </a:lnTo>
                  <a:lnTo>
                    <a:pt x="8970645" y="157734"/>
                  </a:lnTo>
                  <a:cubicBezTo>
                    <a:pt x="8893175" y="157734"/>
                    <a:pt x="8830310" y="95250"/>
                    <a:pt x="8830310" y="18034"/>
                  </a:cubicBezTo>
                  <a:lnTo>
                    <a:pt x="8848344" y="18034"/>
                  </a:lnTo>
                  <a:lnTo>
                    <a:pt x="8866377" y="18034"/>
                  </a:lnTo>
                  <a:lnTo>
                    <a:pt x="8866377" y="261366"/>
                  </a:lnTo>
                  <a:cubicBezTo>
                    <a:pt x="8866377" y="271399"/>
                    <a:pt x="8858250" y="279400"/>
                    <a:pt x="8848344" y="279400"/>
                  </a:cubicBezTo>
                  <a:lnTo>
                    <a:pt x="262636" y="279400"/>
                  </a:lnTo>
                  <a:lnTo>
                    <a:pt x="262636" y="261366"/>
                  </a:lnTo>
                  <a:lnTo>
                    <a:pt x="262636" y="243205"/>
                  </a:lnTo>
                  <a:lnTo>
                    <a:pt x="262636" y="261239"/>
                  </a:lnTo>
                  <a:lnTo>
                    <a:pt x="262636" y="279273"/>
                  </a:lnTo>
                  <a:cubicBezTo>
                    <a:pt x="137414" y="279273"/>
                    <a:pt x="36195" y="380111"/>
                    <a:pt x="36195" y="504444"/>
                  </a:cubicBezTo>
                  <a:lnTo>
                    <a:pt x="36195" y="3423285"/>
                  </a:lnTo>
                  <a:lnTo>
                    <a:pt x="18034" y="3423285"/>
                  </a:lnTo>
                  <a:lnTo>
                    <a:pt x="36068" y="3423285"/>
                  </a:lnTo>
                  <a:cubicBezTo>
                    <a:pt x="36068" y="3547491"/>
                    <a:pt x="137414" y="3648456"/>
                    <a:pt x="262509" y="3648456"/>
                  </a:cubicBezTo>
                  <a:lnTo>
                    <a:pt x="262509" y="3666490"/>
                  </a:lnTo>
                  <a:lnTo>
                    <a:pt x="262509" y="3648456"/>
                  </a:lnTo>
                  <a:cubicBezTo>
                    <a:pt x="387731" y="3648456"/>
                    <a:pt x="488950" y="3547618"/>
                    <a:pt x="488950" y="3423285"/>
                  </a:cubicBezTo>
                  <a:lnTo>
                    <a:pt x="506984" y="3423285"/>
                  </a:lnTo>
                  <a:lnTo>
                    <a:pt x="488950" y="3423285"/>
                  </a:lnTo>
                  <a:lnTo>
                    <a:pt x="488950" y="3180080"/>
                  </a:lnTo>
                  <a:cubicBezTo>
                    <a:pt x="488950" y="3170047"/>
                    <a:pt x="497078" y="3162046"/>
                    <a:pt x="506984" y="3162046"/>
                  </a:cubicBezTo>
                  <a:lnTo>
                    <a:pt x="9092946" y="3162046"/>
                  </a:lnTo>
                  <a:lnTo>
                    <a:pt x="9092946" y="3180080"/>
                  </a:lnTo>
                  <a:lnTo>
                    <a:pt x="9092946" y="3162046"/>
                  </a:lnTo>
                  <a:cubicBezTo>
                    <a:pt x="9218168" y="3162046"/>
                    <a:pt x="9319387" y="3061208"/>
                    <a:pt x="9319387" y="2936875"/>
                  </a:cubicBezTo>
                  <a:lnTo>
                    <a:pt x="9337421" y="2936875"/>
                  </a:lnTo>
                  <a:lnTo>
                    <a:pt x="9319387" y="2936875"/>
                  </a:lnTo>
                  <a:lnTo>
                    <a:pt x="9319387" y="18034"/>
                  </a:lnTo>
                  <a:lnTo>
                    <a:pt x="9337421" y="18034"/>
                  </a:lnTo>
                  <a:lnTo>
                    <a:pt x="9355455" y="18034"/>
                  </a:lnTo>
                  <a:moveTo>
                    <a:pt x="9319387" y="18034"/>
                  </a:moveTo>
                  <a:cubicBezTo>
                    <a:pt x="9319387" y="8001"/>
                    <a:pt x="9327514" y="0"/>
                    <a:pt x="9337421" y="0"/>
                  </a:cubicBezTo>
                  <a:cubicBezTo>
                    <a:pt x="9347327" y="0"/>
                    <a:pt x="9355455" y="8128"/>
                    <a:pt x="9355455" y="18034"/>
                  </a:cubicBezTo>
                  <a:lnTo>
                    <a:pt x="9355455" y="2936748"/>
                  </a:lnTo>
                  <a:cubicBezTo>
                    <a:pt x="9355455" y="3081147"/>
                    <a:pt x="9237852" y="3197987"/>
                    <a:pt x="9092819" y="3197987"/>
                  </a:cubicBezTo>
                  <a:lnTo>
                    <a:pt x="507111" y="3197987"/>
                  </a:lnTo>
                  <a:lnTo>
                    <a:pt x="507111" y="3179953"/>
                  </a:lnTo>
                  <a:lnTo>
                    <a:pt x="525145" y="3179953"/>
                  </a:lnTo>
                  <a:lnTo>
                    <a:pt x="525145" y="3423285"/>
                  </a:lnTo>
                  <a:cubicBezTo>
                    <a:pt x="525145" y="3567684"/>
                    <a:pt x="407543" y="3684524"/>
                    <a:pt x="262509" y="3684524"/>
                  </a:cubicBezTo>
                  <a:cubicBezTo>
                    <a:pt x="117475" y="3684524"/>
                    <a:pt x="0" y="3567684"/>
                    <a:pt x="0" y="3423285"/>
                  </a:cubicBezTo>
                  <a:lnTo>
                    <a:pt x="0" y="504571"/>
                  </a:lnTo>
                  <a:lnTo>
                    <a:pt x="18034" y="504571"/>
                  </a:lnTo>
                  <a:lnTo>
                    <a:pt x="0" y="504571"/>
                  </a:lnTo>
                  <a:cubicBezTo>
                    <a:pt x="0" y="360172"/>
                    <a:pt x="117602" y="243205"/>
                    <a:pt x="262636" y="243205"/>
                  </a:cubicBezTo>
                  <a:cubicBezTo>
                    <a:pt x="272669" y="243205"/>
                    <a:pt x="280670" y="251333"/>
                    <a:pt x="280670" y="261239"/>
                  </a:cubicBezTo>
                  <a:cubicBezTo>
                    <a:pt x="280670" y="271145"/>
                    <a:pt x="272542" y="279273"/>
                    <a:pt x="262636" y="279273"/>
                  </a:cubicBezTo>
                  <a:cubicBezTo>
                    <a:pt x="252730" y="279273"/>
                    <a:pt x="244602" y="271145"/>
                    <a:pt x="244602" y="261239"/>
                  </a:cubicBezTo>
                  <a:cubicBezTo>
                    <a:pt x="244602" y="251333"/>
                    <a:pt x="252730" y="243205"/>
                    <a:pt x="262636" y="243205"/>
                  </a:cubicBezTo>
                  <a:lnTo>
                    <a:pt x="8848471" y="243205"/>
                  </a:lnTo>
                  <a:lnTo>
                    <a:pt x="8848471" y="261239"/>
                  </a:lnTo>
                  <a:lnTo>
                    <a:pt x="8830310" y="261239"/>
                  </a:lnTo>
                  <a:lnTo>
                    <a:pt x="8830310" y="18034"/>
                  </a:lnTo>
                  <a:cubicBezTo>
                    <a:pt x="8830310" y="8001"/>
                    <a:pt x="8838438" y="0"/>
                    <a:pt x="8848344" y="0"/>
                  </a:cubicBezTo>
                  <a:cubicBezTo>
                    <a:pt x="8858250" y="0"/>
                    <a:pt x="8866378" y="8128"/>
                    <a:pt x="8866378" y="18034"/>
                  </a:cubicBezTo>
                  <a:cubicBezTo>
                    <a:pt x="8866378" y="75184"/>
                    <a:pt x="8912987" y="121539"/>
                    <a:pt x="8970645" y="121539"/>
                  </a:cubicBezTo>
                  <a:cubicBezTo>
                    <a:pt x="9028303" y="121539"/>
                    <a:pt x="9074912" y="75057"/>
                    <a:pt x="9074912" y="18034"/>
                  </a:cubicBezTo>
                  <a:cubicBezTo>
                    <a:pt x="9074912" y="8001"/>
                    <a:pt x="9083040" y="0"/>
                    <a:pt x="9092946" y="0"/>
                  </a:cubicBezTo>
                  <a:cubicBezTo>
                    <a:pt x="9102852" y="0"/>
                    <a:pt x="9110980" y="8128"/>
                    <a:pt x="9110980" y="18034"/>
                  </a:cubicBezTo>
                  <a:lnTo>
                    <a:pt x="9110980" y="261366"/>
                  </a:lnTo>
                  <a:lnTo>
                    <a:pt x="9092946" y="261366"/>
                  </a:lnTo>
                  <a:lnTo>
                    <a:pt x="9092946" y="243205"/>
                  </a:lnTo>
                  <a:cubicBezTo>
                    <a:pt x="9218168" y="243205"/>
                    <a:pt x="9319387" y="142367"/>
                    <a:pt x="9319387" y="18034"/>
                  </a:cubicBezTo>
                  <a:close/>
                  <a:moveTo>
                    <a:pt x="262636" y="729742"/>
                  </a:moveTo>
                  <a:cubicBezTo>
                    <a:pt x="387858" y="729742"/>
                    <a:pt x="489077" y="628904"/>
                    <a:pt x="489077" y="504571"/>
                  </a:cubicBezTo>
                  <a:lnTo>
                    <a:pt x="507111" y="504571"/>
                  </a:lnTo>
                  <a:lnTo>
                    <a:pt x="489077" y="504571"/>
                  </a:lnTo>
                  <a:cubicBezTo>
                    <a:pt x="489077" y="447421"/>
                    <a:pt x="442468" y="401066"/>
                    <a:pt x="384810" y="401066"/>
                  </a:cubicBezTo>
                  <a:lnTo>
                    <a:pt x="384810" y="382905"/>
                  </a:lnTo>
                  <a:lnTo>
                    <a:pt x="384810" y="400939"/>
                  </a:lnTo>
                  <a:cubicBezTo>
                    <a:pt x="327152" y="400939"/>
                    <a:pt x="280543" y="447421"/>
                    <a:pt x="280543" y="504444"/>
                  </a:cubicBezTo>
                  <a:lnTo>
                    <a:pt x="262636" y="504444"/>
                  </a:lnTo>
                  <a:lnTo>
                    <a:pt x="280670" y="504444"/>
                  </a:lnTo>
                  <a:lnTo>
                    <a:pt x="280670" y="747776"/>
                  </a:lnTo>
                  <a:lnTo>
                    <a:pt x="262636" y="747776"/>
                  </a:lnTo>
                  <a:lnTo>
                    <a:pt x="262636" y="729742"/>
                  </a:lnTo>
                  <a:moveTo>
                    <a:pt x="262636" y="765810"/>
                  </a:moveTo>
                  <a:cubicBezTo>
                    <a:pt x="252603" y="765810"/>
                    <a:pt x="244602" y="757682"/>
                    <a:pt x="244602" y="747776"/>
                  </a:cubicBezTo>
                  <a:lnTo>
                    <a:pt x="244602" y="504571"/>
                  </a:lnTo>
                  <a:cubicBezTo>
                    <a:pt x="244602" y="427355"/>
                    <a:pt x="307467" y="364871"/>
                    <a:pt x="384937" y="364871"/>
                  </a:cubicBezTo>
                  <a:cubicBezTo>
                    <a:pt x="462407" y="364871"/>
                    <a:pt x="525272" y="427355"/>
                    <a:pt x="525272" y="504571"/>
                  </a:cubicBezTo>
                  <a:cubicBezTo>
                    <a:pt x="525272" y="648970"/>
                    <a:pt x="407670" y="765810"/>
                    <a:pt x="262636" y="7658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244602" y="0"/>
              <a:ext cx="9110980" cy="1009015"/>
            </a:xfrm>
            <a:custGeom>
              <a:avLst/>
              <a:gdLst/>
              <a:ahLst/>
              <a:cxnLst/>
              <a:rect r="r" b="b" t="t" l="l"/>
              <a:pathLst>
                <a:path h="1009015" w="9110980">
                  <a:moveTo>
                    <a:pt x="18034" y="972947"/>
                  </a:moveTo>
                  <a:cubicBezTo>
                    <a:pt x="143256" y="972947"/>
                    <a:pt x="244475" y="872109"/>
                    <a:pt x="244475" y="747776"/>
                  </a:cubicBez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90626"/>
                    <a:pt x="197866" y="644271"/>
                    <a:pt x="140208" y="644271"/>
                  </a:cubicBezTo>
                  <a:lnTo>
                    <a:pt x="140208" y="626110"/>
                  </a:lnTo>
                  <a:lnTo>
                    <a:pt x="140208" y="644144"/>
                  </a:lnTo>
                  <a:cubicBezTo>
                    <a:pt x="82550" y="644144"/>
                    <a:pt x="35941" y="690626"/>
                    <a:pt x="35941" y="747649"/>
                  </a:cubicBezTo>
                  <a:lnTo>
                    <a:pt x="18034" y="747649"/>
                  </a:lnTo>
                  <a:lnTo>
                    <a:pt x="36068" y="747649"/>
                  </a:lnTo>
                  <a:lnTo>
                    <a:pt x="36068" y="990981"/>
                  </a:lnTo>
                  <a:lnTo>
                    <a:pt x="18034" y="990981"/>
                  </a:lnTo>
                  <a:lnTo>
                    <a:pt x="18034" y="972947"/>
                  </a:lnTo>
                  <a:moveTo>
                    <a:pt x="18034" y="1009015"/>
                  </a:moveTo>
                  <a:cubicBezTo>
                    <a:pt x="8001" y="1009015"/>
                    <a:pt x="0" y="1000887"/>
                    <a:pt x="0" y="990981"/>
                  </a:cubicBezTo>
                  <a:lnTo>
                    <a:pt x="0" y="747776"/>
                  </a:lnTo>
                  <a:cubicBezTo>
                    <a:pt x="0" y="670560"/>
                    <a:pt x="62865" y="608076"/>
                    <a:pt x="140335" y="608076"/>
                  </a:cubicBezTo>
                  <a:cubicBezTo>
                    <a:pt x="217805" y="608076"/>
                    <a:pt x="280670" y="670560"/>
                    <a:pt x="280670" y="747776"/>
                  </a:cubicBezTo>
                  <a:cubicBezTo>
                    <a:pt x="280670" y="892175"/>
                    <a:pt x="163068" y="1009015"/>
                    <a:pt x="18034" y="1009015"/>
                  </a:cubicBezTo>
                  <a:close/>
                  <a:moveTo>
                    <a:pt x="8848344" y="486410"/>
                  </a:moveTo>
                  <a:cubicBezTo>
                    <a:pt x="8973566" y="486410"/>
                    <a:pt x="9074785" y="385572"/>
                    <a:pt x="9074785" y="261239"/>
                  </a:cubicBezTo>
                  <a:lnTo>
                    <a:pt x="9092819" y="261239"/>
                  </a:lnTo>
                  <a:lnTo>
                    <a:pt x="9074785" y="261239"/>
                  </a:lnTo>
                  <a:cubicBezTo>
                    <a:pt x="9074785" y="137033"/>
                    <a:pt x="8973438" y="36068"/>
                    <a:pt x="8848344" y="36068"/>
                  </a:cubicBezTo>
                  <a:lnTo>
                    <a:pt x="8848344" y="18034"/>
                  </a:lnTo>
                  <a:lnTo>
                    <a:pt x="8848344" y="36068"/>
                  </a:lnTo>
                  <a:cubicBezTo>
                    <a:pt x="8723122" y="36068"/>
                    <a:pt x="8621903" y="136906"/>
                    <a:pt x="8621903" y="261239"/>
                  </a:cubicBezTo>
                  <a:lnTo>
                    <a:pt x="8603869" y="261239"/>
                  </a:lnTo>
                  <a:lnTo>
                    <a:pt x="8621903" y="261239"/>
                  </a:lnTo>
                  <a:cubicBezTo>
                    <a:pt x="8621903" y="318389"/>
                    <a:pt x="8668512" y="364744"/>
                    <a:pt x="8726170" y="364744"/>
                  </a:cubicBezTo>
                  <a:lnTo>
                    <a:pt x="8726170" y="382778"/>
                  </a:lnTo>
                  <a:lnTo>
                    <a:pt x="8726170" y="364744"/>
                  </a:lnTo>
                  <a:cubicBezTo>
                    <a:pt x="8783828" y="364744"/>
                    <a:pt x="8830437" y="318262"/>
                    <a:pt x="8830437" y="261239"/>
                  </a:cubicBezTo>
                  <a:lnTo>
                    <a:pt x="8848471" y="261239"/>
                  </a:lnTo>
                  <a:lnTo>
                    <a:pt x="8866505" y="261239"/>
                  </a:lnTo>
                  <a:lnTo>
                    <a:pt x="8866505" y="504571"/>
                  </a:lnTo>
                  <a:lnTo>
                    <a:pt x="8848471" y="504571"/>
                  </a:lnTo>
                  <a:lnTo>
                    <a:pt x="8848471" y="486410"/>
                  </a:lnTo>
                  <a:moveTo>
                    <a:pt x="8848471" y="522478"/>
                  </a:moveTo>
                  <a:cubicBezTo>
                    <a:pt x="8838437" y="522478"/>
                    <a:pt x="8830437" y="514350"/>
                    <a:pt x="8830437" y="504444"/>
                  </a:cubicBezTo>
                  <a:lnTo>
                    <a:pt x="8830437" y="261239"/>
                  </a:lnTo>
                  <a:cubicBezTo>
                    <a:pt x="8830437" y="251206"/>
                    <a:pt x="8838565" y="243205"/>
                    <a:pt x="8848471" y="243205"/>
                  </a:cubicBezTo>
                  <a:cubicBezTo>
                    <a:pt x="8858376" y="243205"/>
                    <a:pt x="8866505" y="251333"/>
                    <a:pt x="8866505" y="261239"/>
                  </a:cubicBezTo>
                  <a:cubicBezTo>
                    <a:pt x="8866505" y="338455"/>
                    <a:pt x="8803640" y="400939"/>
                    <a:pt x="8726170" y="400939"/>
                  </a:cubicBezTo>
                  <a:cubicBezTo>
                    <a:pt x="8648700" y="400939"/>
                    <a:pt x="8585835" y="338455"/>
                    <a:pt x="8585835" y="261239"/>
                  </a:cubicBezTo>
                  <a:cubicBezTo>
                    <a:pt x="8585708" y="116840"/>
                    <a:pt x="8703437" y="0"/>
                    <a:pt x="8848344" y="0"/>
                  </a:cubicBezTo>
                  <a:cubicBezTo>
                    <a:pt x="8993250" y="0"/>
                    <a:pt x="9110980" y="116840"/>
                    <a:pt x="9110980" y="261239"/>
                  </a:cubicBezTo>
                  <a:cubicBezTo>
                    <a:pt x="9110980" y="405638"/>
                    <a:pt x="8993378" y="522478"/>
                    <a:pt x="8848344" y="5224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9355582" cy="3927729"/>
            </a:xfrm>
            <a:custGeom>
              <a:avLst/>
              <a:gdLst/>
              <a:ahLst/>
              <a:cxnLst/>
              <a:rect r="r" b="b" t="t" l="l"/>
              <a:pathLst>
                <a:path h="3927729" w="9355582">
                  <a:moveTo>
                    <a:pt x="0" y="747776"/>
                  </a:moveTo>
                  <a:cubicBezTo>
                    <a:pt x="0" y="603377"/>
                    <a:pt x="117602" y="486410"/>
                    <a:pt x="262636" y="486410"/>
                  </a:cubicBezTo>
                  <a:lnTo>
                    <a:pt x="262636" y="504444"/>
                  </a:lnTo>
                  <a:lnTo>
                    <a:pt x="262636" y="486410"/>
                  </a:lnTo>
                  <a:lnTo>
                    <a:pt x="8848471" y="486410"/>
                  </a:lnTo>
                  <a:lnTo>
                    <a:pt x="8848471" y="504444"/>
                  </a:lnTo>
                  <a:lnTo>
                    <a:pt x="8830310" y="504444"/>
                  </a:lnTo>
                  <a:lnTo>
                    <a:pt x="8830310" y="261239"/>
                  </a:lnTo>
                  <a:lnTo>
                    <a:pt x="8848344" y="261239"/>
                  </a:lnTo>
                  <a:lnTo>
                    <a:pt x="8830310" y="261239"/>
                  </a:lnTo>
                  <a:cubicBezTo>
                    <a:pt x="8830310" y="116840"/>
                    <a:pt x="8948039" y="0"/>
                    <a:pt x="9092946" y="0"/>
                  </a:cubicBezTo>
                  <a:cubicBezTo>
                    <a:pt x="9237852" y="0"/>
                    <a:pt x="9355582" y="116840"/>
                    <a:pt x="9355582" y="261239"/>
                  </a:cubicBezTo>
                  <a:lnTo>
                    <a:pt x="9337548" y="261239"/>
                  </a:lnTo>
                  <a:lnTo>
                    <a:pt x="9355582" y="261239"/>
                  </a:lnTo>
                  <a:lnTo>
                    <a:pt x="9355582" y="3179953"/>
                  </a:lnTo>
                  <a:lnTo>
                    <a:pt x="9337548" y="3179953"/>
                  </a:lnTo>
                  <a:lnTo>
                    <a:pt x="9355582" y="3179953"/>
                  </a:lnTo>
                  <a:cubicBezTo>
                    <a:pt x="9355582" y="3324352"/>
                    <a:pt x="9237980" y="3441192"/>
                    <a:pt x="9092946" y="3441192"/>
                  </a:cubicBezTo>
                  <a:lnTo>
                    <a:pt x="9092946" y="3423158"/>
                  </a:lnTo>
                  <a:lnTo>
                    <a:pt x="9092946" y="3441192"/>
                  </a:lnTo>
                  <a:lnTo>
                    <a:pt x="507111" y="3441192"/>
                  </a:lnTo>
                  <a:lnTo>
                    <a:pt x="507111" y="3423158"/>
                  </a:lnTo>
                  <a:lnTo>
                    <a:pt x="525145" y="3423158"/>
                  </a:lnTo>
                  <a:lnTo>
                    <a:pt x="525145" y="3666490"/>
                  </a:lnTo>
                  <a:lnTo>
                    <a:pt x="507111" y="3666490"/>
                  </a:lnTo>
                  <a:lnTo>
                    <a:pt x="525145" y="3666490"/>
                  </a:lnTo>
                  <a:cubicBezTo>
                    <a:pt x="525145" y="3810889"/>
                    <a:pt x="407543" y="3927729"/>
                    <a:pt x="262509" y="3927729"/>
                  </a:cubicBezTo>
                  <a:lnTo>
                    <a:pt x="262509" y="3909695"/>
                  </a:lnTo>
                  <a:lnTo>
                    <a:pt x="262509" y="3927729"/>
                  </a:lnTo>
                  <a:cubicBezTo>
                    <a:pt x="117602" y="3927729"/>
                    <a:pt x="0" y="3810889"/>
                    <a:pt x="0" y="3666490"/>
                  </a:cubicBezTo>
                  <a:lnTo>
                    <a:pt x="0" y="747776"/>
                  </a:lnTo>
                  <a:lnTo>
                    <a:pt x="18034" y="747776"/>
                  </a:lnTo>
                  <a:lnTo>
                    <a:pt x="0" y="747776"/>
                  </a:lnTo>
                  <a:moveTo>
                    <a:pt x="36068" y="747776"/>
                  </a:moveTo>
                  <a:lnTo>
                    <a:pt x="36068" y="3666490"/>
                  </a:lnTo>
                  <a:lnTo>
                    <a:pt x="18034" y="3666490"/>
                  </a:lnTo>
                  <a:lnTo>
                    <a:pt x="36068" y="3666490"/>
                  </a:lnTo>
                  <a:cubicBezTo>
                    <a:pt x="36068" y="3790696"/>
                    <a:pt x="137414" y="3891661"/>
                    <a:pt x="262509" y="3891661"/>
                  </a:cubicBezTo>
                  <a:cubicBezTo>
                    <a:pt x="387604" y="3891661"/>
                    <a:pt x="488950" y="3790823"/>
                    <a:pt x="488950" y="3666490"/>
                  </a:cubicBezTo>
                  <a:lnTo>
                    <a:pt x="488950" y="3423285"/>
                  </a:lnTo>
                  <a:cubicBezTo>
                    <a:pt x="488950" y="3413252"/>
                    <a:pt x="497078" y="3405251"/>
                    <a:pt x="506984" y="3405251"/>
                  </a:cubicBezTo>
                  <a:lnTo>
                    <a:pt x="9092946" y="3405251"/>
                  </a:lnTo>
                  <a:cubicBezTo>
                    <a:pt x="9218168" y="3405251"/>
                    <a:pt x="9319387" y="3304413"/>
                    <a:pt x="9319387" y="3180080"/>
                  </a:cubicBezTo>
                  <a:lnTo>
                    <a:pt x="9319387" y="261239"/>
                  </a:lnTo>
                  <a:cubicBezTo>
                    <a:pt x="9319387" y="137033"/>
                    <a:pt x="9218040" y="36068"/>
                    <a:pt x="9092946" y="36068"/>
                  </a:cubicBezTo>
                  <a:lnTo>
                    <a:pt x="9092946" y="18034"/>
                  </a:lnTo>
                  <a:lnTo>
                    <a:pt x="9092946" y="36068"/>
                  </a:lnTo>
                  <a:cubicBezTo>
                    <a:pt x="8967724" y="36068"/>
                    <a:pt x="8866505" y="136906"/>
                    <a:pt x="8866505" y="261239"/>
                  </a:cubicBezTo>
                  <a:lnTo>
                    <a:pt x="8866505" y="504571"/>
                  </a:lnTo>
                  <a:cubicBezTo>
                    <a:pt x="8866505" y="514604"/>
                    <a:pt x="8858377" y="522605"/>
                    <a:pt x="8848471" y="522605"/>
                  </a:cubicBezTo>
                  <a:lnTo>
                    <a:pt x="262636" y="522605"/>
                  </a:lnTo>
                  <a:cubicBezTo>
                    <a:pt x="137414" y="522605"/>
                    <a:pt x="36195" y="623443"/>
                    <a:pt x="36195" y="747776"/>
                  </a:cubicBezTo>
                  <a:close/>
                  <a:moveTo>
                    <a:pt x="8848471" y="486410"/>
                  </a:moveTo>
                  <a:lnTo>
                    <a:pt x="9092946" y="486410"/>
                  </a:lnTo>
                  <a:lnTo>
                    <a:pt x="9092946" y="504444"/>
                  </a:lnTo>
                  <a:lnTo>
                    <a:pt x="9092946" y="486410"/>
                  </a:lnTo>
                  <a:cubicBezTo>
                    <a:pt x="9218168" y="486410"/>
                    <a:pt x="9319387" y="385572"/>
                    <a:pt x="9319387" y="261239"/>
                  </a:cubicBezTo>
                  <a:lnTo>
                    <a:pt x="9355455" y="261239"/>
                  </a:lnTo>
                  <a:cubicBezTo>
                    <a:pt x="9355455" y="405638"/>
                    <a:pt x="9237852" y="522478"/>
                    <a:pt x="9092819" y="522478"/>
                  </a:cubicBezTo>
                  <a:lnTo>
                    <a:pt x="8848471" y="522478"/>
                  </a:lnTo>
                  <a:close/>
                  <a:moveTo>
                    <a:pt x="9074912" y="504444"/>
                  </a:moveTo>
                  <a:lnTo>
                    <a:pt x="9074912" y="261239"/>
                  </a:lnTo>
                  <a:lnTo>
                    <a:pt x="9092946" y="261239"/>
                  </a:lnTo>
                  <a:lnTo>
                    <a:pt x="9110980" y="261239"/>
                  </a:lnTo>
                  <a:cubicBezTo>
                    <a:pt x="9110980" y="338455"/>
                    <a:pt x="9048114" y="400939"/>
                    <a:pt x="8970645" y="400939"/>
                  </a:cubicBezTo>
                  <a:lnTo>
                    <a:pt x="8970645" y="382905"/>
                  </a:lnTo>
                  <a:lnTo>
                    <a:pt x="8970645" y="400939"/>
                  </a:lnTo>
                  <a:cubicBezTo>
                    <a:pt x="8893175" y="400939"/>
                    <a:pt x="8830310" y="338455"/>
                    <a:pt x="8830310" y="261239"/>
                  </a:cubicBezTo>
                  <a:lnTo>
                    <a:pt x="8866377" y="261239"/>
                  </a:lnTo>
                  <a:cubicBezTo>
                    <a:pt x="8866377" y="318389"/>
                    <a:pt x="8912987" y="364744"/>
                    <a:pt x="8970645" y="364744"/>
                  </a:cubicBezTo>
                  <a:cubicBezTo>
                    <a:pt x="9028302" y="364744"/>
                    <a:pt x="9074912" y="318262"/>
                    <a:pt x="9074912" y="261239"/>
                  </a:cubicBezTo>
                  <a:cubicBezTo>
                    <a:pt x="9074912" y="251206"/>
                    <a:pt x="9083039" y="243205"/>
                    <a:pt x="9092946" y="243205"/>
                  </a:cubicBezTo>
                  <a:cubicBezTo>
                    <a:pt x="9102852" y="243205"/>
                    <a:pt x="9110980" y="251333"/>
                    <a:pt x="9110980" y="261239"/>
                  </a:cubicBezTo>
                  <a:lnTo>
                    <a:pt x="9110980" y="504571"/>
                  </a:lnTo>
                  <a:close/>
                  <a:moveTo>
                    <a:pt x="244475" y="990981"/>
                  </a:moveTo>
                  <a:lnTo>
                    <a:pt x="244475" y="747776"/>
                  </a:ln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70560"/>
                    <a:pt x="307340" y="608076"/>
                    <a:pt x="384810" y="608076"/>
                  </a:cubicBezTo>
                  <a:lnTo>
                    <a:pt x="384810" y="626110"/>
                  </a:lnTo>
                  <a:lnTo>
                    <a:pt x="384810" y="608076"/>
                  </a:lnTo>
                  <a:cubicBezTo>
                    <a:pt x="462280" y="608076"/>
                    <a:pt x="525145" y="670560"/>
                    <a:pt x="525145" y="747776"/>
                  </a:cubicBezTo>
                  <a:lnTo>
                    <a:pt x="507111" y="747776"/>
                  </a:lnTo>
                  <a:lnTo>
                    <a:pt x="525145" y="747776"/>
                  </a:lnTo>
                  <a:cubicBezTo>
                    <a:pt x="525145" y="892175"/>
                    <a:pt x="407543" y="1009015"/>
                    <a:pt x="262509" y="1009015"/>
                  </a:cubicBezTo>
                  <a:lnTo>
                    <a:pt x="262509" y="990981"/>
                  </a:lnTo>
                  <a:lnTo>
                    <a:pt x="262509" y="1009015"/>
                  </a:lnTo>
                  <a:cubicBezTo>
                    <a:pt x="117602" y="1009015"/>
                    <a:pt x="0" y="892175"/>
                    <a:pt x="0" y="747776"/>
                  </a:cubicBezTo>
                  <a:lnTo>
                    <a:pt x="36068" y="747776"/>
                  </a:lnTo>
                  <a:cubicBezTo>
                    <a:pt x="36068" y="871982"/>
                    <a:pt x="137414" y="972947"/>
                    <a:pt x="262509" y="972947"/>
                  </a:cubicBezTo>
                  <a:cubicBezTo>
                    <a:pt x="387604" y="972947"/>
                    <a:pt x="488950" y="872109"/>
                    <a:pt x="488950" y="747776"/>
                  </a:cubicBezTo>
                  <a:cubicBezTo>
                    <a:pt x="488950" y="690626"/>
                    <a:pt x="442341" y="644271"/>
                    <a:pt x="384683" y="644271"/>
                  </a:cubicBezTo>
                  <a:cubicBezTo>
                    <a:pt x="327025" y="644271"/>
                    <a:pt x="280416" y="690753"/>
                    <a:pt x="280416" y="747776"/>
                  </a:cubicBezTo>
                  <a:lnTo>
                    <a:pt x="280416" y="990981"/>
                  </a:lnTo>
                  <a:close/>
                  <a:moveTo>
                    <a:pt x="525145" y="747776"/>
                  </a:moveTo>
                  <a:lnTo>
                    <a:pt x="525145" y="3423285"/>
                  </a:lnTo>
                  <a:lnTo>
                    <a:pt x="489077" y="3423285"/>
                  </a:lnTo>
                  <a:lnTo>
                    <a:pt x="489077" y="7477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9355560" cy="3994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000000"/>
                  </a:solidFill>
                  <a:latin typeface="Times New Roman"/>
                </a:rPr>
                <a:t>Музыка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358239" y="497020"/>
            <a:ext cx="7021964" cy="523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 Bold"/>
              </a:rPr>
              <a:t>ИГОРЬ ФЁДОРОВИЧ СТРАВИНСКИЙ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19179" y="1071937"/>
            <a:ext cx="2900083" cy="448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Italics"/>
              </a:rPr>
              <a:t>Русский композитор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63"/>
          <a:stretch>
            <a:fillRect/>
          </a:stretch>
        </p:blipFill>
        <p:spPr>
          <a:xfrm flipH="false" flipV="false" rot="0">
            <a:off x="729139" y="1891004"/>
            <a:ext cx="3610001" cy="4876836"/>
          </a:xfrm>
          <a:prstGeom prst="rect">
            <a:avLst/>
          </a:prstGeom>
        </p:spPr>
      </p:pic>
      <p:pic>
        <p:nvPicPr>
          <p:cNvPr name="Picture 6" id="6">
            <a:hlinkClick action="ppaction://media"/>
          </p:cNvPr>
          <p:cNvPicPr>
            <a:picLocks noChangeAspect="true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5577581" y="2659089"/>
            <a:ext cx="3139645" cy="3139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903995" y="497020"/>
            <a:ext cx="3930451" cy="523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 Bold"/>
              </a:rPr>
              <a:t>АРНОЛЬД ШЁНБЕРГ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57985" y="1071937"/>
            <a:ext cx="3622469" cy="448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Italics"/>
              </a:rPr>
              <a:t>Австрийский композитор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76698" y="1566285"/>
            <a:ext cx="3780900" cy="4791636"/>
          </a:xfrm>
          <a:prstGeom prst="rect">
            <a:avLst/>
          </a:prstGeom>
        </p:spPr>
      </p:pic>
      <p:pic>
        <p:nvPicPr>
          <p:cNvPr name="Picture 6" id="6">
            <a:hlinkClick action="ppaction://media"/>
          </p:cNvPr>
          <p:cNvPicPr>
            <a:picLocks noChangeAspect="true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5568077" y="2505472"/>
            <a:ext cx="3149150" cy="314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0" t="0" r="0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pic>
        <p:nvPicPr>
          <p:cNvPr name="Picture 3" id="3">
            <a:hlinkClick action="ppaction://media"/>
          </p:cNvPr>
          <p:cNvPicPr>
            <a:picLocks noChangeAspect="true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02838" y="3811217"/>
            <a:ext cx="2688299" cy="268829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06111" y="29428"/>
            <a:ext cx="4693920" cy="360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Bold"/>
              </a:rPr>
              <a:t>ДЖАЗ ‒</a:t>
            </a:r>
          </a:p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"/>
              </a:rPr>
              <a:t>род музыкального искусства, сложившийся под влиянием африканских ритмов, европейской гармонии, с привлечением элементов афроамериканского и латиноамериканского фольклора.  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3844710" y="2582281"/>
            <a:ext cx="5595902" cy="373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6666" t="0" r="1666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49195" y="1800649"/>
            <a:ext cx="7016670" cy="2945818"/>
            <a:chOff x="0" y="0"/>
            <a:chExt cx="9355560" cy="392775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161" y="261239"/>
              <a:ext cx="9319387" cy="3648456"/>
            </a:xfrm>
            <a:custGeom>
              <a:avLst/>
              <a:gdLst/>
              <a:ahLst/>
              <a:cxnLst/>
              <a:rect r="r" b="b" t="t" l="l"/>
              <a:pathLst>
                <a:path h="3648456" w="9319387">
                  <a:moveTo>
                    <a:pt x="9319387" y="0"/>
                  </a:moveTo>
                  <a:cubicBezTo>
                    <a:pt x="9319387" y="134366"/>
                    <a:pt x="9209913" y="243205"/>
                    <a:pt x="9074912" y="243205"/>
                  </a:cubicBezTo>
                  <a:lnTo>
                    <a:pt x="9074912" y="0"/>
                  </a:lnTo>
                  <a:cubicBezTo>
                    <a:pt x="9074912" y="67183"/>
                    <a:pt x="9020175" y="121666"/>
                    <a:pt x="8952611" y="121666"/>
                  </a:cubicBezTo>
                  <a:cubicBezTo>
                    <a:pt x="8885047" y="121666"/>
                    <a:pt x="8830310" y="67183"/>
                    <a:pt x="8830310" y="0"/>
                  </a:cubicBezTo>
                  <a:lnTo>
                    <a:pt x="8830310" y="243332"/>
                  </a:lnTo>
                  <a:lnTo>
                    <a:pt x="244475" y="243332"/>
                  </a:lnTo>
                  <a:cubicBezTo>
                    <a:pt x="109474" y="243332"/>
                    <a:pt x="0" y="352171"/>
                    <a:pt x="0" y="486537"/>
                  </a:cubicBezTo>
                  <a:lnTo>
                    <a:pt x="0" y="3405251"/>
                  </a:lnTo>
                  <a:cubicBezTo>
                    <a:pt x="0" y="3539617"/>
                    <a:pt x="109474" y="3648456"/>
                    <a:pt x="244475" y="3648456"/>
                  </a:cubicBezTo>
                  <a:cubicBezTo>
                    <a:pt x="379476" y="3648456"/>
                    <a:pt x="488950" y="3539617"/>
                    <a:pt x="488950" y="3405251"/>
                  </a:cubicBezTo>
                  <a:lnTo>
                    <a:pt x="488950" y="3162046"/>
                  </a:lnTo>
                  <a:lnTo>
                    <a:pt x="9074785" y="3162046"/>
                  </a:lnTo>
                  <a:cubicBezTo>
                    <a:pt x="9209786" y="3162046"/>
                    <a:pt x="9319260" y="3053207"/>
                    <a:pt x="9319260" y="2918841"/>
                  </a:cubicBezTo>
                  <a:close/>
                  <a:moveTo>
                    <a:pt x="244475" y="729742"/>
                  </a:moveTo>
                  <a:cubicBezTo>
                    <a:pt x="379476" y="729742"/>
                    <a:pt x="488950" y="620903"/>
                    <a:pt x="488950" y="486537"/>
                  </a:cubicBezTo>
                  <a:cubicBezTo>
                    <a:pt x="488950" y="419354"/>
                    <a:pt x="434213" y="364871"/>
                    <a:pt x="366649" y="364871"/>
                  </a:cubicBezTo>
                  <a:cubicBezTo>
                    <a:pt x="299085" y="364871"/>
                    <a:pt x="244348" y="419354"/>
                    <a:pt x="244348" y="486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262509" y="18034"/>
              <a:ext cx="9074912" cy="972947"/>
            </a:xfrm>
            <a:custGeom>
              <a:avLst/>
              <a:gdLst/>
              <a:ahLst/>
              <a:cxnLst/>
              <a:rect r="r" b="b" t="t" l="l"/>
              <a:pathLst>
                <a:path h="972947" w="9074912">
                  <a:moveTo>
                    <a:pt x="127" y="972947"/>
                  </a:moveTo>
                  <a:cubicBezTo>
                    <a:pt x="135128" y="972947"/>
                    <a:pt x="244602" y="864108"/>
                    <a:pt x="244602" y="729742"/>
                  </a:cubicBezTo>
                  <a:cubicBezTo>
                    <a:pt x="244602" y="662559"/>
                    <a:pt x="189865" y="608076"/>
                    <a:pt x="122301" y="608076"/>
                  </a:cubicBezTo>
                  <a:cubicBezTo>
                    <a:pt x="54737" y="608076"/>
                    <a:pt x="0" y="662559"/>
                    <a:pt x="0" y="729742"/>
                  </a:cubicBezTo>
                  <a:close/>
                  <a:moveTo>
                    <a:pt x="8830437" y="486537"/>
                  </a:moveTo>
                  <a:cubicBezTo>
                    <a:pt x="8965438" y="486537"/>
                    <a:pt x="9074912" y="377698"/>
                    <a:pt x="9074912" y="243332"/>
                  </a:cubicBezTo>
                  <a:cubicBezTo>
                    <a:pt x="9074912" y="108966"/>
                    <a:pt x="8965565" y="0"/>
                    <a:pt x="8830437" y="0"/>
                  </a:cubicBezTo>
                  <a:cubicBezTo>
                    <a:pt x="8695309" y="0"/>
                    <a:pt x="8585962" y="108966"/>
                    <a:pt x="8585962" y="243205"/>
                  </a:cubicBezTo>
                  <a:cubicBezTo>
                    <a:pt x="8585962" y="310388"/>
                    <a:pt x="8640699" y="364871"/>
                    <a:pt x="8708263" y="364871"/>
                  </a:cubicBezTo>
                  <a:cubicBezTo>
                    <a:pt x="8775827" y="364871"/>
                    <a:pt x="8830564" y="310388"/>
                    <a:pt x="8830564" y="243205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>
              <a:off x="18034" y="18034"/>
              <a:ext cx="9319514" cy="3891661"/>
            </a:xfrm>
            <a:custGeom>
              <a:avLst/>
              <a:gdLst/>
              <a:ahLst/>
              <a:cxnLst/>
              <a:rect r="r" b="b" t="t" l="l"/>
              <a:pathLst>
                <a:path h="3891661" w="9319514">
                  <a:moveTo>
                    <a:pt x="0" y="729742"/>
                  </a:moveTo>
                  <a:cubicBezTo>
                    <a:pt x="0" y="595376"/>
                    <a:pt x="109474" y="486537"/>
                    <a:pt x="244475" y="486537"/>
                  </a:cubicBezTo>
                  <a:lnTo>
                    <a:pt x="8830437" y="486537"/>
                  </a:lnTo>
                  <a:lnTo>
                    <a:pt x="8830437" y="243205"/>
                  </a:lnTo>
                  <a:cubicBezTo>
                    <a:pt x="8830437" y="108839"/>
                    <a:pt x="8939911" y="0"/>
                    <a:pt x="9074912" y="0"/>
                  </a:cubicBezTo>
                  <a:cubicBezTo>
                    <a:pt x="9209913" y="0"/>
                    <a:pt x="9319514" y="108966"/>
                    <a:pt x="9319514" y="243205"/>
                  </a:cubicBezTo>
                  <a:lnTo>
                    <a:pt x="9319514" y="3161919"/>
                  </a:lnTo>
                  <a:cubicBezTo>
                    <a:pt x="9319514" y="3296285"/>
                    <a:pt x="9210040" y="3405124"/>
                    <a:pt x="9075039" y="3405124"/>
                  </a:cubicBezTo>
                  <a:lnTo>
                    <a:pt x="489077" y="3405124"/>
                  </a:lnTo>
                  <a:lnTo>
                    <a:pt x="489077" y="3648456"/>
                  </a:lnTo>
                  <a:cubicBezTo>
                    <a:pt x="489077" y="3782822"/>
                    <a:pt x="379603" y="3891661"/>
                    <a:pt x="244602" y="3891661"/>
                  </a:cubicBezTo>
                  <a:cubicBezTo>
                    <a:pt x="109601" y="3891661"/>
                    <a:pt x="0" y="3782822"/>
                    <a:pt x="0" y="3648456"/>
                  </a:cubicBezTo>
                  <a:close/>
                  <a:moveTo>
                    <a:pt x="8830310" y="486537"/>
                  </a:moveTo>
                  <a:lnTo>
                    <a:pt x="9074785" y="486537"/>
                  </a:lnTo>
                  <a:cubicBezTo>
                    <a:pt x="9209786" y="486537"/>
                    <a:pt x="9319260" y="377698"/>
                    <a:pt x="9319260" y="243332"/>
                  </a:cubicBezTo>
                  <a:moveTo>
                    <a:pt x="9074912" y="486537"/>
                  </a:moveTo>
                  <a:lnTo>
                    <a:pt x="9074912" y="243205"/>
                  </a:lnTo>
                  <a:cubicBezTo>
                    <a:pt x="9074912" y="310388"/>
                    <a:pt x="9020175" y="364871"/>
                    <a:pt x="8952611" y="364871"/>
                  </a:cubicBezTo>
                  <a:cubicBezTo>
                    <a:pt x="8885047" y="364871"/>
                    <a:pt x="8830310" y="310388"/>
                    <a:pt x="8830310" y="243205"/>
                  </a:cubicBezTo>
                  <a:moveTo>
                    <a:pt x="244602" y="972947"/>
                  </a:moveTo>
                  <a:lnTo>
                    <a:pt x="244602" y="729742"/>
                  </a:lnTo>
                  <a:cubicBezTo>
                    <a:pt x="244602" y="662559"/>
                    <a:pt x="299339" y="608076"/>
                    <a:pt x="366903" y="608076"/>
                  </a:cubicBezTo>
                  <a:cubicBezTo>
                    <a:pt x="434467" y="608076"/>
                    <a:pt x="489204" y="662559"/>
                    <a:pt x="489204" y="729742"/>
                  </a:cubicBezTo>
                  <a:cubicBezTo>
                    <a:pt x="489204" y="864108"/>
                    <a:pt x="379730" y="972947"/>
                    <a:pt x="244729" y="972947"/>
                  </a:cubicBezTo>
                  <a:cubicBezTo>
                    <a:pt x="109728" y="972947"/>
                    <a:pt x="0" y="863981"/>
                    <a:pt x="0" y="729742"/>
                  </a:cubicBezTo>
                  <a:moveTo>
                    <a:pt x="489077" y="729742"/>
                  </a:moveTo>
                  <a:lnTo>
                    <a:pt x="489077" y="3405251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>
              <a:off x="0" y="243205"/>
              <a:ext cx="9355582" cy="3684524"/>
            </a:xfrm>
            <a:custGeom>
              <a:avLst/>
              <a:gdLst/>
              <a:ahLst/>
              <a:cxnLst/>
              <a:rect r="r" b="b" t="t" l="l"/>
              <a:pathLst>
                <a:path h="3684524" w="9355582">
                  <a:moveTo>
                    <a:pt x="9355582" y="18034"/>
                  </a:moveTo>
                  <a:cubicBezTo>
                    <a:pt x="9355582" y="162433"/>
                    <a:pt x="9237980" y="279273"/>
                    <a:pt x="9092946" y="279273"/>
                  </a:cubicBezTo>
                  <a:cubicBezTo>
                    <a:pt x="9082913" y="279273"/>
                    <a:pt x="9074912" y="271145"/>
                    <a:pt x="9074912" y="261239"/>
                  </a:cubicBezTo>
                  <a:lnTo>
                    <a:pt x="9074912" y="18034"/>
                  </a:lnTo>
                  <a:lnTo>
                    <a:pt x="9092946" y="18034"/>
                  </a:lnTo>
                  <a:lnTo>
                    <a:pt x="9110980" y="18034"/>
                  </a:lnTo>
                  <a:cubicBezTo>
                    <a:pt x="9110980" y="95250"/>
                    <a:pt x="9048114" y="157734"/>
                    <a:pt x="8970645" y="157734"/>
                  </a:cubicBezTo>
                  <a:lnTo>
                    <a:pt x="8970645" y="139700"/>
                  </a:lnTo>
                  <a:lnTo>
                    <a:pt x="8970645" y="157734"/>
                  </a:lnTo>
                  <a:cubicBezTo>
                    <a:pt x="8893175" y="157734"/>
                    <a:pt x="8830310" y="95250"/>
                    <a:pt x="8830310" y="18034"/>
                  </a:cubicBezTo>
                  <a:lnTo>
                    <a:pt x="8848344" y="18034"/>
                  </a:lnTo>
                  <a:lnTo>
                    <a:pt x="8866377" y="18034"/>
                  </a:lnTo>
                  <a:lnTo>
                    <a:pt x="8866377" y="261366"/>
                  </a:lnTo>
                  <a:cubicBezTo>
                    <a:pt x="8866377" y="271399"/>
                    <a:pt x="8858250" y="279400"/>
                    <a:pt x="8848344" y="279400"/>
                  </a:cubicBezTo>
                  <a:lnTo>
                    <a:pt x="262636" y="279400"/>
                  </a:lnTo>
                  <a:lnTo>
                    <a:pt x="262636" y="261366"/>
                  </a:lnTo>
                  <a:lnTo>
                    <a:pt x="262636" y="243205"/>
                  </a:lnTo>
                  <a:lnTo>
                    <a:pt x="262636" y="261239"/>
                  </a:lnTo>
                  <a:lnTo>
                    <a:pt x="262636" y="279273"/>
                  </a:lnTo>
                  <a:cubicBezTo>
                    <a:pt x="137414" y="279273"/>
                    <a:pt x="36195" y="380111"/>
                    <a:pt x="36195" y="504444"/>
                  </a:cubicBezTo>
                  <a:lnTo>
                    <a:pt x="36195" y="3423285"/>
                  </a:lnTo>
                  <a:lnTo>
                    <a:pt x="18034" y="3423285"/>
                  </a:lnTo>
                  <a:lnTo>
                    <a:pt x="36068" y="3423285"/>
                  </a:lnTo>
                  <a:cubicBezTo>
                    <a:pt x="36068" y="3547491"/>
                    <a:pt x="137414" y="3648456"/>
                    <a:pt x="262509" y="3648456"/>
                  </a:cubicBezTo>
                  <a:lnTo>
                    <a:pt x="262509" y="3666490"/>
                  </a:lnTo>
                  <a:lnTo>
                    <a:pt x="262509" y="3648456"/>
                  </a:lnTo>
                  <a:cubicBezTo>
                    <a:pt x="387731" y="3648456"/>
                    <a:pt x="488950" y="3547618"/>
                    <a:pt x="488950" y="3423285"/>
                  </a:cubicBezTo>
                  <a:lnTo>
                    <a:pt x="506984" y="3423285"/>
                  </a:lnTo>
                  <a:lnTo>
                    <a:pt x="488950" y="3423285"/>
                  </a:lnTo>
                  <a:lnTo>
                    <a:pt x="488950" y="3180080"/>
                  </a:lnTo>
                  <a:cubicBezTo>
                    <a:pt x="488950" y="3170047"/>
                    <a:pt x="497078" y="3162046"/>
                    <a:pt x="506984" y="3162046"/>
                  </a:cubicBezTo>
                  <a:lnTo>
                    <a:pt x="9092946" y="3162046"/>
                  </a:lnTo>
                  <a:lnTo>
                    <a:pt x="9092946" y="3180080"/>
                  </a:lnTo>
                  <a:lnTo>
                    <a:pt x="9092946" y="3162046"/>
                  </a:lnTo>
                  <a:cubicBezTo>
                    <a:pt x="9218168" y="3162046"/>
                    <a:pt x="9319387" y="3061208"/>
                    <a:pt x="9319387" y="2936875"/>
                  </a:cubicBezTo>
                  <a:lnTo>
                    <a:pt x="9337421" y="2936875"/>
                  </a:lnTo>
                  <a:lnTo>
                    <a:pt x="9319387" y="2936875"/>
                  </a:lnTo>
                  <a:lnTo>
                    <a:pt x="9319387" y="18034"/>
                  </a:lnTo>
                  <a:lnTo>
                    <a:pt x="9337421" y="18034"/>
                  </a:lnTo>
                  <a:lnTo>
                    <a:pt x="9355455" y="18034"/>
                  </a:lnTo>
                  <a:moveTo>
                    <a:pt x="9319387" y="18034"/>
                  </a:moveTo>
                  <a:cubicBezTo>
                    <a:pt x="9319387" y="8001"/>
                    <a:pt x="9327514" y="0"/>
                    <a:pt x="9337421" y="0"/>
                  </a:cubicBezTo>
                  <a:cubicBezTo>
                    <a:pt x="9347327" y="0"/>
                    <a:pt x="9355455" y="8128"/>
                    <a:pt x="9355455" y="18034"/>
                  </a:cubicBezTo>
                  <a:lnTo>
                    <a:pt x="9355455" y="2936748"/>
                  </a:lnTo>
                  <a:cubicBezTo>
                    <a:pt x="9355455" y="3081147"/>
                    <a:pt x="9237852" y="3197987"/>
                    <a:pt x="9092819" y="3197987"/>
                  </a:cubicBezTo>
                  <a:lnTo>
                    <a:pt x="507111" y="3197987"/>
                  </a:lnTo>
                  <a:lnTo>
                    <a:pt x="507111" y="3179953"/>
                  </a:lnTo>
                  <a:lnTo>
                    <a:pt x="525145" y="3179953"/>
                  </a:lnTo>
                  <a:lnTo>
                    <a:pt x="525145" y="3423285"/>
                  </a:lnTo>
                  <a:cubicBezTo>
                    <a:pt x="525145" y="3567684"/>
                    <a:pt x="407543" y="3684524"/>
                    <a:pt x="262509" y="3684524"/>
                  </a:cubicBezTo>
                  <a:cubicBezTo>
                    <a:pt x="117475" y="3684524"/>
                    <a:pt x="0" y="3567684"/>
                    <a:pt x="0" y="3423285"/>
                  </a:cubicBezTo>
                  <a:lnTo>
                    <a:pt x="0" y="504571"/>
                  </a:lnTo>
                  <a:lnTo>
                    <a:pt x="18034" y="504571"/>
                  </a:lnTo>
                  <a:lnTo>
                    <a:pt x="0" y="504571"/>
                  </a:lnTo>
                  <a:cubicBezTo>
                    <a:pt x="0" y="360172"/>
                    <a:pt x="117602" y="243205"/>
                    <a:pt x="262636" y="243205"/>
                  </a:cubicBezTo>
                  <a:cubicBezTo>
                    <a:pt x="272669" y="243205"/>
                    <a:pt x="280670" y="251333"/>
                    <a:pt x="280670" y="261239"/>
                  </a:cubicBezTo>
                  <a:cubicBezTo>
                    <a:pt x="280670" y="271145"/>
                    <a:pt x="272542" y="279273"/>
                    <a:pt x="262636" y="279273"/>
                  </a:cubicBezTo>
                  <a:cubicBezTo>
                    <a:pt x="252730" y="279273"/>
                    <a:pt x="244602" y="271145"/>
                    <a:pt x="244602" y="261239"/>
                  </a:cubicBezTo>
                  <a:cubicBezTo>
                    <a:pt x="244602" y="251333"/>
                    <a:pt x="252730" y="243205"/>
                    <a:pt x="262636" y="243205"/>
                  </a:cubicBezTo>
                  <a:lnTo>
                    <a:pt x="8848471" y="243205"/>
                  </a:lnTo>
                  <a:lnTo>
                    <a:pt x="8848471" y="261239"/>
                  </a:lnTo>
                  <a:lnTo>
                    <a:pt x="8830310" y="261239"/>
                  </a:lnTo>
                  <a:lnTo>
                    <a:pt x="8830310" y="18034"/>
                  </a:lnTo>
                  <a:cubicBezTo>
                    <a:pt x="8830310" y="8001"/>
                    <a:pt x="8838438" y="0"/>
                    <a:pt x="8848344" y="0"/>
                  </a:cubicBezTo>
                  <a:cubicBezTo>
                    <a:pt x="8858250" y="0"/>
                    <a:pt x="8866378" y="8128"/>
                    <a:pt x="8866378" y="18034"/>
                  </a:cubicBezTo>
                  <a:cubicBezTo>
                    <a:pt x="8866378" y="75184"/>
                    <a:pt x="8912987" y="121539"/>
                    <a:pt x="8970645" y="121539"/>
                  </a:cubicBezTo>
                  <a:cubicBezTo>
                    <a:pt x="9028303" y="121539"/>
                    <a:pt x="9074912" y="75057"/>
                    <a:pt x="9074912" y="18034"/>
                  </a:cubicBezTo>
                  <a:cubicBezTo>
                    <a:pt x="9074912" y="8001"/>
                    <a:pt x="9083040" y="0"/>
                    <a:pt x="9092946" y="0"/>
                  </a:cubicBezTo>
                  <a:cubicBezTo>
                    <a:pt x="9102852" y="0"/>
                    <a:pt x="9110980" y="8128"/>
                    <a:pt x="9110980" y="18034"/>
                  </a:cubicBezTo>
                  <a:lnTo>
                    <a:pt x="9110980" y="261366"/>
                  </a:lnTo>
                  <a:lnTo>
                    <a:pt x="9092946" y="261366"/>
                  </a:lnTo>
                  <a:lnTo>
                    <a:pt x="9092946" y="243205"/>
                  </a:lnTo>
                  <a:cubicBezTo>
                    <a:pt x="9218168" y="243205"/>
                    <a:pt x="9319387" y="142367"/>
                    <a:pt x="9319387" y="18034"/>
                  </a:cubicBezTo>
                  <a:close/>
                  <a:moveTo>
                    <a:pt x="262636" y="729742"/>
                  </a:moveTo>
                  <a:cubicBezTo>
                    <a:pt x="387858" y="729742"/>
                    <a:pt x="489077" y="628904"/>
                    <a:pt x="489077" y="504571"/>
                  </a:cubicBezTo>
                  <a:lnTo>
                    <a:pt x="507111" y="504571"/>
                  </a:lnTo>
                  <a:lnTo>
                    <a:pt x="489077" y="504571"/>
                  </a:lnTo>
                  <a:cubicBezTo>
                    <a:pt x="489077" y="447421"/>
                    <a:pt x="442468" y="401066"/>
                    <a:pt x="384810" y="401066"/>
                  </a:cubicBezTo>
                  <a:lnTo>
                    <a:pt x="384810" y="382905"/>
                  </a:lnTo>
                  <a:lnTo>
                    <a:pt x="384810" y="400939"/>
                  </a:lnTo>
                  <a:cubicBezTo>
                    <a:pt x="327152" y="400939"/>
                    <a:pt x="280543" y="447421"/>
                    <a:pt x="280543" y="504444"/>
                  </a:cubicBezTo>
                  <a:lnTo>
                    <a:pt x="262636" y="504444"/>
                  </a:lnTo>
                  <a:lnTo>
                    <a:pt x="280670" y="504444"/>
                  </a:lnTo>
                  <a:lnTo>
                    <a:pt x="280670" y="747776"/>
                  </a:lnTo>
                  <a:lnTo>
                    <a:pt x="262636" y="747776"/>
                  </a:lnTo>
                  <a:lnTo>
                    <a:pt x="262636" y="729742"/>
                  </a:lnTo>
                  <a:moveTo>
                    <a:pt x="262636" y="765810"/>
                  </a:moveTo>
                  <a:cubicBezTo>
                    <a:pt x="252603" y="765810"/>
                    <a:pt x="244602" y="757682"/>
                    <a:pt x="244602" y="747776"/>
                  </a:cubicBezTo>
                  <a:lnTo>
                    <a:pt x="244602" y="504571"/>
                  </a:lnTo>
                  <a:cubicBezTo>
                    <a:pt x="244602" y="427355"/>
                    <a:pt x="307467" y="364871"/>
                    <a:pt x="384937" y="364871"/>
                  </a:cubicBezTo>
                  <a:cubicBezTo>
                    <a:pt x="462407" y="364871"/>
                    <a:pt x="525272" y="427355"/>
                    <a:pt x="525272" y="504571"/>
                  </a:cubicBezTo>
                  <a:cubicBezTo>
                    <a:pt x="525272" y="648970"/>
                    <a:pt x="407670" y="765810"/>
                    <a:pt x="262636" y="7658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>
              <a:off x="244602" y="0"/>
              <a:ext cx="9110980" cy="1009015"/>
            </a:xfrm>
            <a:custGeom>
              <a:avLst/>
              <a:gdLst/>
              <a:ahLst/>
              <a:cxnLst/>
              <a:rect r="r" b="b" t="t" l="l"/>
              <a:pathLst>
                <a:path h="1009015" w="9110980">
                  <a:moveTo>
                    <a:pt x="18034" y="972947"/>
                  </a:moveTo>
                  <a:cubicBezTo>
                    <a:pt x="143256" y="972947"/>
                    <a:pt x="244475" y="872109"/>
                    <a:pt x="244475" y="747776"/>
                  </a:cubicBez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90626"/>
                    <a:pt x="197866" y="644271"/>
                    <a:pt x="140208" y="644271"/>
                  </a:cubicBezTo>
                  <a:lnTo>
                    <a:pt x="140208" y="626110"/>
                  </a:lnTo>
                  <a:lnTo>
                    <a:pt x="140208" y="644144"/>
                  </a:lnTo>
                  <a:cubicBezTo>
                    <a:pt x="82550" y="644144"/>
                    <a:pt x="35941" y="690626"/>
                    <a:pt x="35941" y="747649"/>
                  </a:cubicBezTo>
                  <a:lnTo>
                    <a:pt x="18034" y="747649"/>
                  </a:lnTo>
                  <a:lnTo>
                    <a:pt x="36068" y="747649"/>
                  </a:lnTo>
                  <a:lnTo>
                    <a:pt x="36068" y="990981"/>
                  </a:lnTo>
                  <a:lnTo>
                    <a:pt x="18034" y="990981"/>
                  </a:lnTo>
                  <a:lnTo>
                    <a:pt x="18034" y="972947"/>
                  </a:lnTo>
                  <a:moveTo>
                    <a:pt x="18034" y="1009015"/>
                  </a:moveTo>
                  <a:cubicBezTo>
                    <a:pt x="8001" y="1009015"/>
                    <a:pt x="0" y="1000887"/>
                    <a:pt x="0" y="990981"/>
                  </a:cubicBezTo>
                  <a:lnTo>
                    <a:pt x="0" y="747776"/>
                  </a:lnTo>
                  <a:cubicBezTo>
                    <a:pt x="0" y="670560"/>
                    <a:pt x="62865" y="608076"/>
                    <a:pt x="140335" y="608076"/>
                  </a:cubicBezTo>
                  <a:cubicBezTo>
                    <a:pt x="217805" y="608076"/>
                    <a:pt x="280670" y="670560"/>
                    <a:pt x="280670" y="747776"/>
                  </a:cubicBezTo>
                  <a:cubicBezTo>
                    <a:pt x="280670" y="892175"/>
                    <a:pt x="163068" y="1009015"/>
                    <a:pt x="18034" y="1009015"/>
                  </a:cubicBezTo>
                  <a:close/>
                  <a:moveTo>
                    <a:pt x="8848344" y="486410"/>
                  </a:moveTo>
                  <a:cubicBezTo>
                    <a:pt x="8973566" y="486410"/>
                    <a:pt x="9074785" y="385572"/>
                    <a:pt x="9074785" y="261239"/>
                  </a:cubicBezTo>
                  <a:lnTo>
                    <a:pt x="9092819" y="261239"/>
                  </a:lnTo>
                  <a:lnTo>
                    <a:pt x="9074785" y="261239"/>
                  </a:lnTo>
                  <a:cubicBezTo>
                    <a:pt x="9074785" y="137033"/>
                    <a:pt x="8973438" y="36068"/>
                    <a:pt x="8848344" y="36068"/>
                  </a:cubicBezTo>
                  <a:lnTo>
                    <a:pt x="8848344" y="18034"/>
                  </a:lnTo>
                  <a:lnTo>
                    <a:pt x="8848344" y="36068"/>
                  </a:lnTo>
                  <a:cubicBezTo>
                    <a:pt x="8723122" y="36068"/>
                    <a:pt x="8621903" y="136906"/>
                    <a:pt x="8621903" y="261239"/>
                  </a:cubicBezTo>
                  <a:lnTo>
                    <a:pt x="8603869" y="261239"/>
                  </a:lnTo>
                  <a:lnTo>
                    <a:pt x="8621903" y="261239"/>
                  </a:lnTo>
                  <a:cubicBezTo>
                    <a:pt x="8621903" y="318389"/>
                    <a:pt x="8668512" y="364744"/>
                    <a:pt x="8726170" y="364744"/>
                  </a:cubicBezTo>
                  <a:lnTo>
                    <a:pt x="8726170" y="382778"/>
                  </a:lnTo>
                  <a:lnTo>
                    <a:pt x="8726170" y="364744"/>
                  </a:lnTo>
                  <a:cubicBezTo>
                    <a:pt x="8783828" y="364744"/>
                    <a:pt x="8830437" y="318262"/>
                    <a:pt x="8830437" y="261239"/>
                  </a:cubicBezTo>
                  <a:lnTo>
                    <a:pt x="8848471" y="261239"/>
                  </a:lnTo>
                  <a:lnTo>
                    <a:pt x="8866505" y="261239"/>
                  </a:lnTo>
                  <a:lnTo>
                    <a:pt x="8866505" y="504571"/>
                  </a:lnTo>
                  <a:lnTo>
                    <a:pt x="8848471" y="504571"/>
                  </a:lnTo>
                  <a:lnTo>
                    <a:pt x="8848471" y="486410"/>
                  </a:lnTo>
                  <a:moveTo>
                    <a:pt x="8848471" y="522478"/>
                  </a:moveTo>
                  <a:cubicBezTo>
                    <a:pt x="8838437" y="522478"/>
                    <a:pt x="8830437" y="514350"/>
                    <a:pt x="8830437" y="504444"/>
                  </a:cubicBezTo>
                  <a:lnTo>
                    <a:pt x="8830437" y="261239"/>
                  </a:lnTo>
                  <a:cubicBezTo>
                    <a:pt x="8830437" y="251206"/>
                    <a:pt x="8838565" y="243205"/>
                    <a:pt x="8848471" y="243205"/>
                  </a:cubicBezTo>
                  <a:cubicBezTo>
                    <a:pt x="8858376" y="243205"/>
                    <a:pt x="8866505" y="251333"/>
                    <a:pt x="8866505" y="261239"/>
                  </a:cubicBezTo>
                  <a:cubicBezTo>
                    <a:pt x="8866505" y="338455"/>
                    <a:pt x="8803640" y="400939"/>
                    <a:pt x="8726170" y="400939"/>
                  </a:cubicBezTo>
                  <a:cubicBezTo>
                    <a:pt x="8648700" y="400939"/>
                    <a:pt x="8585835" y="338455"/>
                    <a:pt x="8585835" y="261239"/>
                  </a:cubicBezTo>
                  <a:cubicBezTo>
                    <a:pt x="8585708" y="116840"/>
                    <a:pt x="8703437" y="0"/>
                    <a:pt x="8848344" y="0"/>
                  </a:cubicBezTo>
                  <a:cubicBezTo>
                    <a:pt x="8993250" y="0"/>
                    <a:pt x="9110980" y="116840"/>
                    <a:pt x="9110980" y="261239"/>
                  </a:cubicBezTo>
                  <a:cubicBezTo>
                    <a:pt x="9110980" y="405638"/>
                    <a:pt x="8993378" y="522478"/>
                    <a:pt x="8848344" y="5224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>
              <a:off x="0" y="0"/>
              <a:ext cx="9355582" cy="3927729"/>
            </a:xfrm>
            <a:custGeom>
              <a:avLst/>
              <a:gdLst/>
              <a:ahLst/>
              <a:cxnLst/>
              <a:rect r="r" b="b" t="t" l="l"/>
              <a:pathLst>
                <a:path h="3927729" w="9355582">
                  <a:moveTo>
                    <a:pt x="0" y="747776"/>
                  </a:moveTo>
                  <a:cubicBezTo>
                    <a:pt x="0" y="603377"/>
                    <a:pt x="117602" y="486410"/>
                    <a:pt x="262636" y="486410"/>
                  </a:cubicBezTo>
                  <a:lnTo>
                    <a:pt x="262636" y="504444"/>
                  </a:lnTo>
                  <a:lnTo>
                    <a:pt x="262636" y="486410"/>
                  </a:lnTo>
                  <a:lnTo>
                    <a:pt x="8848471" y="486410"/>
                  </a:lnTo>
                  <a:lnTo>
                    <a:pt x="8848471" y="504444"/>
                  </a:lnTo>
                  <a:lnTo>
                    <a:pt x="8830310" y="504444"/>
                  </a:lnTo>
                  <a:lnTo>
                    <a:pt x="8830310" y="261239"/>
                  </a:lnTo>
                  <a:lnTo>
                    <a:pt x="8848344" y="261239"/>
                  </a:lnTo>
                  <a:lnTo>
                    <a:pt x="8830310" y="261239"/>
                  </a:lnTo>
                  <a:cubicBezTo>
                    <a:pt x="8830310" y="116840"/>
                    <a:pt x="8948039" y="0"/>
                    <a:pt x="9092946" y="0"/>
                  </a:cubicBezTo>
                  <a:cubicBezTo>
                    <a:pt x="9237852" y="0"/>
                    <a:pt x="9355582" y="116840"/>
                    <a:pt x="9355582" y="261239"/>
                  </a:cubicBezTo>
                  <a:lnTo>
                    <a:pt x="9337548" y="261239"/>
                  </a:lnTo>
                  <a:lnTo>
                    <a:pt x="9355582" y="261239"/>
                  </a:lnTo>
                  <a:lnTo>
                    <a:pt x="9355582" y="3179953"/>
                  </a:lnTo>
                  <a:lnTo>
                    <a:pt x="9337548" y="3179953"/>
                  </a:lnTo>
                  <a:lnTo>
                    <a:pt x="9355582" y="3179953"/>
                  </a:lnTo>
                  <a:cubicBezTo>
                    <a:pt x="9355582" y="3324352"/>
                    <a:pt x="9237980" y="3441192"/>
                    <a:pt x="9092946" y="3441192"/>
                  </a:cubicBezTo>
                  <a:lnTo>
                    <a:pt x="9092946" y="3423158"/>
                  </a:lnTo>
                  <a:lnTo>
                    <a:pt x="9092946" y="3441192"/>
                  </a:lnTo>
                  <a:lnTo>
                    <a:pt x="507111" y="3441192"/>
                  </a:lnTo>
                  <a:lnTo>
                    <a:pt x="507111" y="3423158"/>
                  </a:lnTo>
                  <a:lnTo>
                    <a:pt x="525145" y="3423158"/>
                  </a:lnTo>
                  <a:lnTo>
                    <a:pt x="525145" y="3666490"/>
                  </a:lnTo>
                  <a:lnTo>
                    <a:pt x="507111" y="3666490"/>
                  </a:lnTo>
                  <a:lnTo>
                    <a:pt x="525145" y="3666490"/>
                  </a:lnTo>
                  <a:cubicBezTo>
                    <a:pt x="525145" y="3810889"/>
                    <a:pt x="407543" y="3927729"/>
                    <a:pt x="262509" y="3927729"/>
                  </a:cubicBezTo>
                  <a:lnTo>
                    <a:pt x="262509" y="3909695"/>
                  </a:lnTo>
                  <a:lnTo>
                    <a:pt x="262509" y="3927729"/>
                  </a:lnTo>
                  <a:cubicBezTo>
                    <a:pt x="117602" y="3927729"/>
                    <a:pt x="0" y="3810889"/>
                    <a:pt x="0" y="3666490"/>
                  </a:cubicBezTo>
                  <a:lnTo>
                    <a:pt x="0" y="747776"/>
                  </a:lnTo>
                  <a:lnTo>
                    <a:pt x="18034" y="747776"/>
                  </a:lnTo>
                  <a:lnTo>
                    <a:pt x="0" y="747776"/>
                  </a:lnTo>
                  <a:moveTo>
                    <a:pt x="36068" y="747776"/>
                  </a:moveTo>
                  <a:lnTo>
                    <a:pt x="36068" y="3666490"/>
                  </a:lnTo>
                  <a:lnTo>
                    <a:pt x="18034" y="3666490"/>
                  </a:lnTo>
                  <a:lnTo>
                    <a:pt x="36068" y="3666490"/>
                  </a:lnTo>
                  <a:cubicBezTo>
                    <a:pt x="36068" y="3790696"/>
                    <a:pt x="137414" y="3891661"/>
                    <a:pt x="262509" y="3891661"/>
                  </a:cubicBezTo>
                  <a:cubicBezTo>
                    <a:pt x="387604" y="3891661"/>
                    <a:pt x="488950" y="3790823"/>
                    <a:pt x="488950" y="3666490"/>
                  </a:cubicBezTo>
                  <a:lnTo>
                    <a:pt x="488950" y="3423285"/>
                  </a:lnTo>
                  <a:cubicBezTo>
                    <a:pt x="488950" y="3413252"/>
                    <a:pt x="497078" y="3405251"/>
                    <a:pt x="506984" y="3405251"/>
                  </a:cubicBezTo>
                  <a:lnTo>
                    <a:pt x="9092946" y="3405251"/>
                  </a:lnTo>
                  <a:cubicBezTo>
                    <a:pt x="9218168" y="3405251"/>
                    <a:pt x="9319387" y="3304413"/>
                    <a:pt x="9319387" y="3180080"/>
                  </a:cubicBezTo>
                  <a:lnTo>
                    <a:pt x="9319387" y="261239"/>
                  </a:lnTo>
                  <a:cubicBezTo>
                    <a:pt x="9319387" y="137033"/>
                    <a:pt x="9218040" y="36068"/>
                    <a:pt x="9092946" y="36068"/>
                  </a:cubicBezTo>
                  <a:lnTo>
                    <a:pt x="9092946" y="18034"/>
                  </a:lnTo>
                  <a:lnTo>
                    <a:pt x="9092946" y="36068"/>
                  </a:lnTo>
                  <a:cubicBezTo>
                    <a:pt x="8967724" y="36068"/>
                    <a:pt x="8866505" y="136906"/>
                    <a:pt x="8866505" y="261239"/>
                  </a:cubicBezTo>
                  <a:lnTo>
                    <a:pt x="8866505" y="504571"/>
                  </a:lnTo>
                  <a:cubicBezTo>
                    <a:pt x="8866505" y="514604"/>
                    <a:pt x="8858377" y="522605"/>
                    <a:pt x="8848471" y="522605"/>
                  </a:cubicBezTo>
                  <a:lnTo>
                    <a:pt x="262636" y="522605"/>
                  </a:lnTo>
                  <a:cubicBezTo>
                    <a:pt x="137414" y="522605"/>
                    <a:pt x="36195" y="623443"/>
                    <a:pt x="36195" y="747776"/>
                  </a:cubicBezTo>
                  <a:close/>
                  <a:moveTo>
                    <a:pt x="8848471" y="486410"/>
                  </a:moveTo>
                  <a:lnTo>
                    <a:pt x="9092946" y="486410"/>
                  </a:lnTo>
                  <a:lnTo>
                    <a:pt x="9092946" y="504444"/>
                  </a:lnTo>
                  <a:lnTo>
                    <a:pt x="9092946" y="486410"/>
                  </a:lnTo>
                  <a:cubicBezTo>
                    <a:pt x="9218168" y="486410"/>
                    <a:pt x="9319387" y="385572"/>
                    <a:pt x="9319387" y="261239"/>
                  </a:cubicBezTo>
                  <a:lnTo>
                    <a:pt x="9355455" y="261239"/>
                  </a:lnTo>
                  <a:cubicBezTo>
                    <a:pt x="9355455" y="405638"/>
                    <a:pt x="9237852" y="522478"/>
                    <a:pt x="9092819" y="522478"/>
                  </a:cubicBezTo>
                  <a:lnTo>
                    <a:pt x="8848471" y="522478"/>
                  </a:lnTo>
                  <a:close/>
                  <a:moveTo>
                    <a:pt x="9074912" y="504444"/>
                  </a:moveTo>
                  <a:lnTo>
                    <a:pt x="9074912" y="261239"/>
                  </a:lnTo>
                  <a:lnTo>
                    <a:pt x="9092946" y="261239"/>
                  </a:lnTo>
                  <a:lnTo>
                    <a:pt x="9110980" y="261239"/>
                  </a:lnTo>
                  <a:cubicBezTo>
                    <a:pt x="9110980" y="338455"/>
                    <a:pt x="9048114" y="400939"/>
                    <a:pt x="8970645" y="400939"/>
                  </a:cubicBezTo>
                  <a:lnTo>
                    <a:pt x="8970645" y="382905"/>
                  </a:lnTo>
                  <a:lnTo>
                    <a:pt x="8970645" y="400939"/>
                  </a:lnTo>
                  <a:cubicBezTo>
                    <a:pt x="8893175" y="400939"/>
                    <a:pt x="8830310" y="338455"/>
                    <a:pt x="8830310" y="261239"/>
                  </a:cubicBezTo>
                  <a:lnTo>
                    <a:pt x="8866377" y="261239"/>
                  </a:lnTo>
                  <a:cubicBezTo>
                    <a:pt x="8866377" y="318389"/>
                    <a:pt x="8912987" y="364744"/>
                    <a:pt x="8970645" y="364744"/>
                  </a:cubicBezTo>
                  <a:cubicBezTo>
                    <a:pt x="9028302" y="364744"/>
                    <a:pt x="9074912" y="318262"/>
                    <a:pt x="9074912" y="261239"/>
                  </a:cubicBezTo>
                  <a:cubicBezTo>
                    <a:pt x="9074912" y="251206"/>
                    <a:pt x="9083039" y="243205"/>
                    <a:pt x="9092946" y="243205"/>
                  </a:cubicBezTo>
                  <a:cubicBezTo>
                    <a:pt x="9102852" y="243205"/>
                    <a:pt x="9110980" y="251333"/>
                    <a:pt x="9110980" y="261239"/>
                  </a:cubicBezTo>
                  <a:lnTo>
                    <a:pt x="9110980" y="504571"/>
                  </a:lnTo>
                  <a:close/>
                  <a:moveTo>
                    <a:pt x="244475" y="990981"/>
                  </a:moveTo>
                  <a:lnTo>
                    <a:pt x="244475" y="747776"/>
                  </a:lnTo>
                  <a:lnTo>
                    <a:pt x="262509" y="747776"/>
                  </a:lnTo>
                  <a:lnTo>
                    <a:pt x="244475" y="747776"/>
                  </a:lnTo>
                  <a:cubicBezTo>
                    <a:pt x="244475" y="670560"/>
                    <a:pt x="307340" y="608076"/>
                    <a:pt x="384810" y="608076"/>
                  </a:cubicBezTo>
                  <a:lnTo>
                    <a:pt x="384810" y="626110"/>
                  </a:lnTo>
                  <a:lnTo>
                    <a:pt x="384810" y="608076"/>
                  </a:lnTo>
                  <a:cubicBezTo>
                    <a:pt x="462280" y="608076"/>
                    <a:pt x="525145" y="670560"/>
                    <a:pt x="525145" y="747776"/>
                  </a:cubicBezTo>
                  <a:lnTo>
                    <a:pt x="507111" y="747776"/>
                  </a:lnTo>
                  <a:lnTo>
                    <a:pt x="525145" y="747776"/>
                  </a:lnTo>
                  <a:cubicBezTo>
                    <a:pt x="525145" y="892175"/>
                    <a:pt x="407543" y="1009015"/>
                    <a:pt x="262509" y="1009015"/>
                  </a:cubicBezTo>
                  <a:lnTo>
                    <a:pt x="262509" y="990981"/>
                  </a:lnTo>
                  <a:lnTo>
                    <a:pt x="262509" y="1009015"/>
                  </a:lnTo>
                  <a:cubicBezTo>
                    <a:pt x="117602" y="1009015"/>
                    <a:pt x="0" y="892175"/>
                    <a:pt x="0" y="747776"/>
                  </a:cubicBezTo>
                  <a:lnTo>
                    <a:pt x="36068" y="747776"/>
                  </a:lnTo>
                  <a:cubicBezTo>
                    <a:pt x="36068" y="871982"/>
                    <a:pt x="137414" y="972947"/>
                    <a:pt x="262509" y="972947"/>
                  </a:cubicBezTo>
                  <a:cubicBezTo>
                    <a:pt x="387604" y="972947"/>
                    <a:pt x="488950" y="872109"/>
                    <a:pt x="488950" y="747776"/>
                  </a:cubicBezTo>
                  <a:cubicBezTo>
                    <a:pt x="488950" y="690626"/>
                    <a:pt x="442341" y="644271"/>
                    <a:pt x="384683" y="644271"/>
                  </a:cubicBezTo>
                  <a:cubicBezTo>
                    <a:pt x="327025" y="644271"/>
                    <a:pt x="280416" y="690753"/>
                    <a:pt x="280416" y="747776"/>
                  </a:cubicBezTo>
                  <a:lnTo>
                    <a:pt x="280416" y="990981"/>
                  </a:lnTo>
                  <a:close/>
                  <a:moveTo>
                    <a:pt x="525145" y="747776"/>
                  </a:moveTo>
                  <a:lnTo>
                    <a:pt x="525145" y="3423285"/>
                  </a:lnTo>
                  <a:lnTo>
                    <a:pt x="489077" y="3423285"/>
                  </a:lnTo>
                  <a:lnTo>
                    <a:pt x="489077" y="7477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9355560" cy="3994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000000"/>
                  </a:solidFill>
                  <a:latin typeface="Times New Roman"/>
                </a:rPr>
                <a:t>Кино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6666" t="0" r="1666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588665" y="1428248"/>
            <a:ext cx="6729888" cy="3206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Bold"/>
              </a:rPr>
              <a:t>ИЗВЕСТНЫЕ РЕЖИССЕРЫ </a:t>
            </a:r>
            <a:r>
              <a:rPr lang="en-US" sz="2559">
                <a:solidFill>
                  <a:srgbClr val="000000"/>
                </a:solidFill>
                <a:latin typeface="Times New Roman"/>
              </a:rPr>
              <a:t>1920-1930-х гг.: Ж. Ренуар и М. Карне (Франция), Ф. Ланг (Германия), С. Эйзенштейн и В. Пудовкин (СССР), М. Сеннет и Б. Китон (США).</a:t>
            </a:r>
          </a:p>
          <a:p>
            <a:pPr algn="l">
              <a:lnSpc>
                <a:spcPts val="3071"/>
              </a:lnSpc>
            </a:pPr>
          </a:p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Bold"/>
              </a:rPr>
              <a:t>ИЗВЕСТНЫЕ АКТЕРЫ </a:t>
            </a:r>
            <a:r>
              <a:rPr lang="en-US" sz="2559">
                <a:solidFill>
                  <a:srgbClr val="000000"/>
                </a:solidFill>
                <a:latin typeface="Times New Roman"/>
              </a:rPr>
              <a:t>1920-1930-х гг.: Чарльз Чаплин, Гэри Купер, Леонид Утесов, Кларк Гейбл.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6666" t="0" r="1666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181574" y="497020"/>
            <a:ext cx="3375291" cy="523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 Bold"/>
              </a:rPr>
              <a:t>БРАТЬЯ ЛЮМЬЕР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65187" y="1071937"/>
            <a:ext cx="4602089" cy="448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Times New Roman Italics"/>
              </a:rPr>
              <a:t>Родоначальники кинематографа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279722" y="1714079"/>
            <a:ext cx="5178994" cy="51789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6000"/>
          </a:blip>
          <a:srcRect l="16666" t="0" r="16666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45067" y="497020"/>
            <a:ext cx="8848310" cy="523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 Bold"/>
              </a:rPr>
              <a:t>КИНЕМАТОГРАФИЧЕСКИЕ ШКОЛЫ 1920-Е ГГ.</a:t>
            </a:r>
          </a:p>
        </p:txBody>
      </p:sp>
      <p:sp>
        <p:nvSpPr>
          <p:cNvPr name="AutoShape 4" id="4"/>
          <p:cNvSpPr/>
          <p:nvPr/>
        </p:nvSpPr>
        <p:spPr>
          <a:xfrm>
            <a:off x="2197973" y="1392444"/>
            <a:ext cx="2738586" cy="28575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5" id="5"/>
          <p:cNvSpPr/>
          <p:nvPr/>
        </p:nvSpPr>
        <p:spPr>
          <a:xfrm rot="898562">
            <a:off x="4802143" y="1392444"/>
            <a:ext cx="2753225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6" id="6"/>
          <p:cNvSpPr txBox="true"/>
          <p:nvPr/>
        </p:nvSpPr>
        <p:spPr>
          <a:xfrm rot="0">
            <a:off x="614469" y="1725957"/>
            <a:ext cx="1841264" cy="983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 Bold"/>
              </a:rPr>
              <a:t>Немецкая </a:t>
            </a:r>
          </a:p>
          <a:p>
            <a:pPr algn="l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"/>
              </a:rPr>
              <a:t>(Ф. Ланг)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05900" y="1725957"/>
            <a:ext cx="4693920" cy="983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 Bold"/>
              </a:rPr>
              <a:t>Советская</a:t>
            </a:r>
            <a:r>
              <a:rPr lang="en-US" sz="2986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Times New Roman"/>
              </a:rPr>
              <a:t>(С. Эйзенштейн)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117" b="0"/>
          <a:stretch>
            <a:fillRect/>
          </a:stretch>
        </p:blipFill>
        <p:spPr>
          <a:xfrm flipH="false" flipV="false" rot="0">
            <a:off x="95212" y="2966323"/>
            <a:ext cx="2879778" cy="401425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331762" y="2755101"/>
            <a:ext cx="3055022" cy="4225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1000"/>
          </a:blip>
          <a:srcRect l="5357" t="0" r="5357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19947" y="165454"/>
            <a:ext cx="8906060" cy="6902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НАРОДНАЯ</a:t>
            </a:r>
            <a:r>
              <a:rPr lang="en-US" sz="3413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3413">
                <a:solidFill>
                  <a:srgbClr val="000000"/>
                </a:solidFill>
                <a:latin typeface="Times New Roman Bold"/>
              </a:rPr>
              <a:t>КУЛЬТУРА</a:t>
            </a:r>
            <a:r>
              <a:rPr lang="en-US" sz="3413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3413">
                <a:solidFill>
                  <a:srgbClr val="000000"/>
                </a:solidFill>
                <a:latin typeface="Times New Roman Bold"/>
              </a:rPr>
              <a:t> ‒ </a:t>
            </a:r>
            <a:r>
              <a:rPr lang="en-US" sz="3413">
                <a:solidFill>
                  <a:srgbClr val="000000"/>
                </a:solidFill>
                <a:latin typeface="Times New Roman"/>
              </a:rPr>
              <a:t>совокупность исходных форм жизнедеятельности народа. К ним относятся: уклад повседневной жизни, мифология и ритуальные действия, традиции, ценности, идеалы, моральные нормы, отношение к детям, женщинам, старикам, героям, преступникам.</a:t>
            </a:r>
          </a:p>
          <a:p>
            <a:pPr algn="ctr">
              <a:lnSpc>
                <a:spcPts val="4095"/>
              </a:lnSpc>
            </a:pPr>
          </a:p>
          <a:p>
            <a:pPr algn="ctr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ЭЛИТАРНАЯ КУЛЬТУРА ‒</a:t>
            </a:r>
          </a:p>
          <a:p>
            <a:pPr algn="ctr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"/>
              </a:rPr>
              <a:t> это культура привилегированных групп общества, её черты </a:t>
            </a:r>
            <a:r>
              <a:rPr lang="en-US" sz="3413">
                <a:solidFill>
                  <a:srgbClr val="000000"/>
                </a:solidFill>
                <a:latin typeface="Times New Roman Bold"/>
              </a:rPr>
              <a:t>‒</a:t>
            </a:r>
            <a:r>
              <a:rPr lang="en-US" sz="3413">
                <a:solidFill>
                  <a:srgbClr val="000000"/>
                </a:solidFill>
                <a:latin typeface="Times New Roman"/>
              </a:rPr>
              <a:t> закрытость, аристократизм и ценностно-смысловая самодостаточность.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12686" r="0" b="12686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021338" y="1800649"/>
            <a:ext cx="5864542" cy="3637094"/>
            <a:chOff x="0" y="0"/>
            <a:chExt cx="7819389" cy="4849459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18034" y="18034"/>
              <a:ext cx="7783322" cy="4813300"/>
            </a:xfrm>
            <a:custGeom>
              <a:avLst/>
              <a:gdLst/>
              <a:ahLst/>
              <a:cxnLst/>
              <a:rect r="r" b="b" t="t" l="l"/>
              <a:pathLst>
                <a:path h="4813300" w="7783322">
                  <a:moveTo>
                    <a:pt x="0" y="0"/>
                  </a:moveTo>
                  <a:lnTo>
                    <a:pt x="7783322" y="0"/>
                  </a:lnTo>
                  <a:lnTo>
                    <a:pt x="7783322" y="4813300"/>
                  </a:lnTo>
                  <a:lnTo>
                    <a:pt x="0" y="48133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7819390" cy="4849368"/>
            </a:xfrm>
            <a:custGeom>
              <a:avLst/>
              <a:gdLst/>
              <a:ahLst/>
              <a:cxnLst/>
              <a:rect r="r" b="b" t="t" l="l"/>
              <a:pathLst>
                <a:path h="4849368" w="7819390">
                  <a:moveTo>
                    <a:pt x="18034" y="0"/>
                  </a:moveTo>
                  <a:lnTo>
                    <a:pt x="7801356" y="0"/>
                  </a:lnTo>
                  <a:cubicBezTo>
                    <a:pt x="7811389" y="0"/>
                    <a:pt x="7819390" y="8128"/>
                    <a:pt x="7819390" y="18034"/>
                  </a:cubicBezTo>
                  <a:lnTo>
                    <a:pt x="7819390" y="4831334"/>
                  </a:lnTo>
                  <a:cubicBezTo>
                    <a:pt x="7819390" y="4841367"/>
                    <a:pt x="7811263" y="4849368"/>
                    <a:pt x="7801356" y="4849368"/>
                  </a:cubicBezTo>
                  <a:lnTo>
                    <a:pt x="18034" y="4849368"/>
                  </a:lnTo>
                  <a:cubicBezTo>
                    <a:pt x="8001" y="4849368"/>
                    <a:pt x="0" y="4841240"/>
                    <a:pt x="0" y="483133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4831334"/>
                  </a:lnTo>
                  <a:lnTo>
                    <a:pt x="18034" y="4831334"/>
                  </a:lnTo>
                  <a:lnTo>
                    <a:pt x="18034" y="4813300"/>
                  </a:lnTo>
                  <a:lnTo>
                    <a:pt x="7801356" y="4813300"/>
                  </a:lnTo>
                  <a:lnTo>
                    <a:pt x="7801356" y="4831334"/>
                  </a:lnTo>
                  <a:lnTo>
                    <a:pt x="7783323" y="4831334"/>
                  </a:lnTo>
                  <a:lnTo>
                    <a:pt x="7783323" y="18034"/>
                  </a:lnTo>
                  <a:lnTo>
                    <a:pt x="7801356" y="18034"/>
                  </a:lnTo>
                  <a:lnTo>
                    <a:pt x="780135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7819389" cy="4916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>
                  <a:solidFill>
                    <a:srgbClr val="000000"/>
                  </a:solidFill>
                  <a:latin typeface="Times New Roman"/>
                </a:rPr>
                <a:t>Д/з § 19. Подготовить мини-эссе по одной из картин (любого направления модернизма)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1000"/>
          </a:blip>
          <a:srcRect l="5357" t="0" r="5357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19947" y="2214662"/>
            <a:ext cx="8906060" cy="2062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>
                <a:solidFill>
                  <a:srgbClr val="000000"/>
                </a:solidFill>
                <a:latin typeface="Times New Roman Bold"/>
              </a:rPr>
              <a:t>Выясните, какие изменения происходят в культуре после ПМП? Стр. 141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1000"/>
          </a:blip>
          <a:srcRect l="5357" t="0" r="5357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3154" y="143678"/>
            <a:ext cx="8906060" cy="2700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Изменения:</a:t>
            </a:r>
          </a:p>
          <a:p>
            <a:pPr algn="l" marL="439273" indent="-219637" lvl="1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Times New Roman"/>
              </a:rPr>
              <a:t>Активное использование радио</a:t>
            </a:r>
          </a:p>
          <a:p>
            <a:pPr algn="l" marL="439273" indent="-219637" lvl="1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Times New Roman"/>
              </a:rPr>
              <a:t>Увеличивались тиражи газет и журналов, привлекавших читателей сенсационными заголовками и фотографиями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923" r="0" b="1923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1000"/>
          </a:blip>
          <a:srcRect l="5357" t="0" r="5357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3154" y="143678"/>
            <a:ext cx="8906060" cy="1124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Изменения:</a:t>
            </a:r>
          </a:p>
          <a:p>
            <a:pPr algn="l" marL="439273" indent="-219637" lvl="1">
              <a:lnSpc>
                <a:spcPts val="4095"/>
              </a:lnSpc>
              <a:buFont typeface="Arial"/>
              <a:buChar char="•"/>
            </a:pPr>
            <a:r>
              <a:rPr lang="en-US" sz="3413">
                <a:solidFill>
                  <a:srgbClr val="000000"/>
                </a:solidFill>
                <a:latin typeface="Times New Roman"/>
              </a:rPr>
              <a:t> граммофоны и патефоны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66799" y="1430153"/>
            <a:ext cx="7325669" cy="50693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1000"/>
          </a:blip>
          <a:srcRect l="5357" t="0" r="5357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3154" y="143678"/>
            <a:ext cx="8906060" cy="1124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Times New Roman Bold"/>
              </a:rPr>
              <a:t>Изменения:</a:t>
            </a:r>
          </a:p>
          <a:p>
            <a:pPr algn="l" marL="329455" indent="-164727" lvl="1">
              <a:lnSpc>
                <a:spcPts val="3071"/>
              </a:lnSpc>
              <a:buFont typeface="Arial"/>
              <a:buChar char="•"/>
            </a:pPr>
            <a:r>
              <a:rPr lang="en-US" sz="2559">
                <a:solidFill>
                  <a:srgbClr val="000000"/>
                </a:solidFill>
                <a:latin typeface="Times New Roman"/>
              </a:rPr>
              <a:t> Джаз, мультипликационные и гангстерские фильмы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9018"/>
          <a:stretch>
            <a:fillRect/>
          </a:stretch>
        </p:blipFill>
        <p:spPr>
          <a:xfrm flipH="false" flipV="false" rot="0">
            <a:off x="1958076" y="1313665"/>
            <a:ext cx="6459696" cy="58771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DAFhTp-EaN8</dc:identifier>
  <dcterms:modified xsi:type="dcterms:W3CDTF">2011-08-01T06:04:30Z</dcterms:modified>
  <cp:revision>1</cp:revision>
  <dc:title>19_Razvitie_nauki_i_kultury_v_usloviakh_krizisa_industrialnogo_obschestva.pptx</dc:title>
</cp:coreProperties>
</file>