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A0BD1A4-E8C4-43AD-B222-97BA93F7D4AC}" v="172" dt="2022-03-12T19:38:04.611"/>
    <p1510:client id="{BF640C47-85D8-4058-AFDD-93F298384431}" v="861" dt="2022-03-12T19:25:43.65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microsoft.com/office/2016/11/relationships/changesInfo" Target="changesInfos/changesInfo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higalov Roman" userId="1f97e9fdf7779aa5" providerId="Windows Live" clId="Web-{BF640C47-85D8-4058-AFDD-93F298384431}"/>
    <pc:docChg chg="addSld modSld">
      <pc:chgData name="Zhigalov Roman" userId="1f97e9fdf7779aa5" providerId="Windows Live" clId="Web-{BF640C47-85D8-4058-AFDD-93F298384431}" dt="2022-03-12T19:25:43.654" v="846" actId="20577"/>
      <pc:docMkLst>
        <pc:docMk/>
      </pc:docMkLst>
      <pc:sldChg chg="addSp modSp new mod setBg">
        <pc:chgData name="Zhigalov Roman" userId="1f97e9fdf7779aa5" providerId="Windows Live" clId="Web-{BF640C47-85D8-4058-AFDD-93F298384431}" dt="2022-03-12T18:45:09.883" v="16"/>
        <pc:sldMkLst>
          <pc:docMk/>
          <pc:sldMk cId="2745404512" sldId="259"/>
        </pc:sldMkLst>
        <pc:spChg chg="mod">
          <ac:chgData name="Zhigalov Roman" userId="1f97e9fdf7779aa5" providerId="Windows Live" clId="Web-{BF640C47-85D8-4058-AFDD-93F298384431}" dt="2022-03-12T18:45:09.883" v="16"/>
          <ac:spMkLst>
            <pc:docMk/>
            <pc:sldMk cId="2745404512" sldId="259"/>
            <ac:spMk id="2" creationId="{C273DFF1-C133-4030-B3F6-64389BD62D65}"/>
          </ac:spMkLst>
        </pc:spChg>
        <pc:spChg chg="mod">
          <ac:chgData name="Zhigalov Roman" userId="1f97e9fdf7779aa5" providerId="Windows Live" clId="Web-{BF640C47-85D8-4058-AFDD-93F298384431}" dt="2022-03-12T18:45:09.883" v="16"/>
          <ac:spMkLst>
            <pc:docMk/>
            <pc:sldMk cId="2745404512" sldId="259"/>
            <ac:spMk id="3" creationId="{D11F92AE-2801-40E2-8C5D-15275B324351}"/>
          </ac:spMkLst>
        </pc:spChg>
        <pc:spChg chg="add">
          <ac:chgData name="Zhigalov Roman" userId="1f97e9fdf7779aa5" providerId="Windows Live" clId="Web-{BF640C47-85D8-4058-AFDD-93F298384431}" dt="2022-03-12T18:45:09.883" v="16"/>
          <ac:spMkLst>
            <pc:docMk/>
            <pc:sldMk cId="2745404512" sldId="259"/>
            <ac:spMk id="8" creationId="{16F9E488-0718-4E1E-9D12-26779F606252}"/>
          </ac:spMkLst>
        </pc:spChg>
        <pc:spChg chg="add">
          <ac:chgData name="Zhigalov Roman" userId="1f97e9fdf7779aa5" providerId="Windows Live" clId="Web-{BF640C47-85D8-4058-AFDD-93F298384431}" dt="2022-03-12T18:45:09.883" v="16"/>
          <ac:spMkLst>
            <pc:docMk/>
            <pc:sldMk cId="2745404512" sldId="259"/>
            <ac:spMk id="10" creationId="{D20AEB5B-DFC7-42B4-9FAA-6B95E01D0FCE}"/>
          </ac:spMkLst>
        </pc:spChg>
        <pc:grpChg chg="add">
          <ac:chgData name="Zhigalov Roman" userId="1f97e9fdf7779aa5" providerId="Windows Live" clId="Web-{BF640C47-85D8-4058-AFDD-93F298384431}" dt="2022-03-12T18:45:09.883" v="16"/>
          <ac:grpSpMkLst>
            <pc:docMk/>
            <pc:sldMk cId="2745404512" sldId="259"/>
            <ac:grpSpMk id="12" creationId="{64B93721-934F-4F1E-A868-0B2BA110D3B5}"/>
          </ac:grpSpMkLst>
        </pc:grpChg>
      </pc:sldChg>
      <pc:sldChg chg="addSp modSp new mod setBg">
        <pc:chgData name="Zhigalov Roman" userId="1f97e9fdf7779aa5" providerId="Windows Live" clId="Web-{BF640C47-85D8-4058-AFDD-93F298384431}" dt="2022-03-12T18:48:05.701" v="254"/>
        <pc:sldMkLst>
          <pc:docMk/>
          <pc:sldMk cId="3565652800" sldId="260"/>
        </pc:sldMkLst>
        <pc:spChg chg="mod">
          <ac:chgData name="Zhigalov Roman" userId="1f97e9fdf7779aa5" providerId="Windows Live" clId="Web-{BF640C47-85D8-4058-AFDD-93F298384431}" dt="2022-03-12T18:48:05.701" v="254"/>
          <ac:spMkLst>
            <pc:docMk/>
            <pc:sldMk cId="3565652800" sldId="260"/>
            <ac:spMk id="2" creationId="{03E447CC-2913-4123-B2F2-D35A959BF842}"/>
          </ac:spMkLst>
        </pc:spChg>
        <pc:spChg chg="mod">
          <ac:chgData name="Zhigalov Roman" userId="1f97e9fdf7779aa5" providerId="Windows Live" clId="Web-{BF640C47-85D8-4058-AFDD-93F298384431}" dt="2022-03-12T18:48:05.701" v="254"/>
          <ac:spMkLst>
            <pc:docMk/>
            <pc:sldMk cId="3565652800" sldId="260"/>
            <ac:spMk id="3" creationId="{4035F0BC-D62E-450E-AF6B-EF045E102D15}"/>
          </ac:spMkLst>
        </pc:spChg>
        <pc:spChg chg="add">
          <ac:chgData name="Zhigalov Roman" userId="1f97e9fdf7779aa5" providerId="Windows Live" clId="Web-{BF640C47-85D8-4058-AFDD-93F298384431}" dt="2022-03-12T18:48:05.701" v="254"/>
          <ac:spMkLst>
            <pc:docMk/>
            <pc:sldMk cId="3565652800" sldId="260"/>
            <ac:spMk id="8" creationId="{17718681-A12E-49D6-9925-DD7C68176D61}"/>
          </ac:spMkLst>
        </pc:spChg>
        <pc:spChg chg="add">
          <ac:chgData name="Zhigalov Roman" userId="1f97e9fdf7779aa5" providerId="Windows Live" clId="Web-{BF640C47-85D8-4058-AFDD-93F298384431}" dt="2022-03-12T18:48:05.701" v="254"/>
          <ac:spMkLst>
            <pc:docMk/>
            <pc:sldMk cId="3565652800" sldId="260"/>
            <ac:spMk id="10" creationId="{FBD77573-9EF2-4C35-8285-A1CF6FBB0EA5}"/>
          </ac:spMkLst>
        </pc:spChg>
      </pc:sldChg>
      <pc:sldChg chg="addSp delSp modSp new mod setBg">
        <pc:chgData name="Zhigalov Roman" userId="1f97e9fdf7779aa5" providerId="Windows Live" clId="Web-{BF640C47-85D8-4058-AFDD-93F298384431}" dt="2022-03-12T18:48:39.702" v="257"/>
        <pc:sldMkLst>
          <pc:docMk/>
          <pc:sldMk cId="1098418791" sldId="261"/>
        </pc:sldMkLst>
        <pc:spChg chg="del">
          <ac:chgData name="Zhigalov Roman" userId="1f97e9fdf7779aa5" providerId="Windows Live" clId="Web-{BF640C47-85D8-4058-AFDD-93F298384431}" dt="2022-03-12T18:48:39.702" v="257"/>
          <ac:spMkLst>
            <pc:docMk/>
            <pc:sldMk cId="1098418791" sldId="261"/>
            <ac:spMk id="2" creationId="{74AF5FC8-6A1B-4915-926B-145DB4FB6D50}"/>
          </ac:spMkLst>
        </pc:spChg>
        <pc:spChg chg="del">
          <ac:chgData name="Zhigalov Roman" userId="1f97e9fdf7779aa5" providerId="Windows Live" clId="Web-{BF640C47-85D8-4058-AFDD-93F298384431}" dt="2022-03-12T18:48:38.311" v="256"/>
          <ac:spMkLst>
            <pc:docMk/>
            <pc:sldMk cId="1098418791" sldId="261"/>
            <ac:spMk id="3" creationId="{FE5AA83B-D452-4ECC-8AA5-0AC92A3C56BE}"/>
          </ac:spMkLst>
        </pc:spChg>
        <pc:spChg chg="add">
          <ac:chgData name="Zhigalov Roman" userId="1f97e9fdf7779aa5" providerId="Windows Live" clId="Web-{BF640C47-85D8-4058-AFDD-93F298384431}" dt="2022-03-12T18:48:39.702" v="257"/>
          <ac:spMkLst>
            <pc:docMk/>
            <pc:sldMk cId="1098418791" sldId="261"/>
            <ac:spMk id="9" creationId="{42A4FC2C-047E-45A5-965D-8E1E3BF09BC6}"/>
          </ac:spMkLst>
        </pc:spChg>
        <pc:picChg chg="add mod ord">
          <ac:chgData name="Zhigalov Roman" userId="1f97e9fdf7779aa5" providerId="Windows Live" clId="Web-{BF640C47-85D8-4058-AFDD-93F298384431}" dt="2022-03-12T18:48:39.702" v="257"/>
          <ac:picMkLst>
            <pc:docMk/>
            <pc:sldMk cId="1098418791" sldId="261"/>
            <ac:picMk id="4" creationId="{1C24AD0C-BF44-4E7F-A235-C97306D7A6E2}"/>
          </ac:picMkLst>
        </pc:picChg>
      </pc:sldChg>
      <pc:sldChg chg="addSp delSp modSp new mod setBg">
        <pc:chgData name="Zhigalov Roman" userId="1f97e9fdf7779aa5" providerId="Windows Live" clId="Web-{BF640C47-85D8-4058-AFDD-93F298384431}" dt="2022-03-12T18:49:00.796" v="272"/>
        <pc:sldMkLst>
          <pc:docMk/>
          <pc:sldMk cId="1112790752" sldId="262"/>
        </pc:sldMkLst>
        <pc:spChg chg="mod ord">
          <ac:chgData name="Zhigalov Roman" userId="1f97e9fdf7779aa5" providerId="Windows Live" clId="Web-{BF640C47-85D8-4058-AFDD-93F298384431}" dt="2022-03-12T18:49:00.796" v="272"/>
          <ac:spMkLst>
            <pc:docMk/>
            <pc:sldMk cId="1112790752" sldId="262"/>
            <ac:spMk id="2" creationId="{87C53A35-ACB7-449D-9044-70D3D749008A}"/>
          </ac:spMkLst>
        </pc:spChg>
        <pc:spChg chg="del">
          <ac:chgData name="Zhigalov Roman" userId="1f97e9fdf7779aa5" providerId="Windows Live" clId="Web-{BF640C47-85D8-4058-AFDD-93F298384431}" dt="2022-03-12T18:48:52.702" v="259"/>
          <ac:spMkLst>
            <pc:docMk/>
            <pc:sldMk cId="1112790752" sldId="262"/>
            <ac:spMk id="3" creationId="{749047AF-64BC-46ED-8D8C-84F08B5D0B3A}"/>
          </ac:spMkLst>
        </pc:spChg>
        <pc:spChg chg="add">
          <ac:chgData name="Zhigalov Roman" userId="1f97e9fdf7779aa5" providerId="Windows Live" clId="Web-{BF640C47-85D8-4058-AFDD-93F298384431}" dt="2022-03-12T18:49:00.796" v="272"/>
          <ac:spMkLst>
            <pc:docMk/>
            <pc:sldMk cId="1112790752" sldId="262"/>
            <ac:spMk id="9" creationId="{37C89E4B-3C9F-44B9-8B86-D9E3D112D8EC}"/>
          </ac:spMkLst>
        </pc:spChg>
        <pc:picChg chg="add mod ord">
          <ac:chgData name="Zhigalov Roman" userId="1f97e9fdf7779aa5" providerId="Windows Live" clId="Web-{BF640C47-85D8-4058-AFDD-93F298384431}" dt="2022-03-12T18:49:00.796" v="272"/>
          <ac:picMkLst>
            <pc:docMk/>
            <pc:sldMk cId="1112790752" sldId="262"/>
            <ac:picMk id="4" creationId="{4CE3A1CE-C7DC-4BCD-B52F-35D5806715AA}"/>
          </ac:picMkLst>
        </pc:picChg>
        <pc:cxnChg chg="add">
          <ac:chgData name="Zhigalov Roman" userId="1f97e9fdf7779aa5" providerId="Windows Live" clId="Web-{BF640C47-85D8-4058-AFDD-93F298384431}" dt="2022-03-12T18:49:00.796" v="272"/>
          <ac:cxnSpMkLst>
            <pc:docMk/>
            <pc:sldMk cId="1112790752" sldId="262"/>
            <ac:cxnSpMk id="11" creationId="{AA2EAA10-076F-46BD-8F0F-B9A2FB77A85C}"/>
          </ac:cxnSpMkLst>
        </pc:cxnChg>
        <pc:cxnChg chg="add">
          <ac:chgData name="Zhigalov Roman" userId="1f97e9fdf7779aa5" providerId="Windows Live" clId="Web-{BF640C47-85D8-4058-AFDD-93F298384431}" dt="2022-03-12T18:49:00.796" v="272"/>
          <ac:cxnSpMkLst>
            <pc:docMk/>
            <pc:sldMk cId="1112790752" sldId="262"/>
            <ac:cxnSpMk id="13" creationId="{D891E407-403B-4764-86C9-33A56D3BCAA3}"/>
          </ac:cxnSpMkLst>
        </pc:cxnChg>
      </pc:sldChg>
      <pc:sldChg chg="addSp delSp modSp new mod setBg">
        <pc:chgData name="Zhigalov Roman" userId="1f97e9fdf7779aa5" providerId="Windows Live" clId="Web-{BF640C47-85D8-4058-AFDD-93F298384431}" dt="2022-03-12T18:50:01.313" v="285"/>
        <pc:sldMkLst>
          <pc:docMk/>
          <pc:sldMk cId="942830983" sldId="263"/>
        </pc:sldMkLst>
        <pc:spChg chg="mod ord">
          <ac:chgData name="Zhigalov Roman" userId="1f97e9fdf7779aa5" providerId="Windows Live" clId="Web-{BF640C47-85D8-4058-AFDD-93F298384431}" dt="2022-03-12T18:49:50.422" v="284"/>
          <ac:spMkLst>
            <pc:docMk/>
            <pc:sldMk cId="942830983" sldId="263"/>
            <ac:spMk id="2" creationId="{656EAF4F-1318-420F-91BA-52E8F887995E}"/>
          </ac:spMkLst>
        </pc:spChg>
        <pc:spChg chg="del">
          <ac:chgData name="Zhigalov Roman" userId="1f97e9fdf7779aa5" providerId="Windows Live" clId="Web-{BF640C47-85D8-4058-AFDD-93F298384431}" dt="2022-03-12T18:49:42.125" v="274"/>
          <ac:spMkLst>
            <pc:docMk/>
            <pc:sldMk cId="942830983" sldId="263"/>
            <ac:spMk id="3" creationId="{28952AC7-C65A-4183-93F8-D2712C00990F}"/>
          </ac:spMkLst>
        </pc:spChg>
        <pc:spChg chg="add del">
          <ac:chgData name="Zhigalov Roman" userId="1f97e9fdf7779aa5" providerId="Windows Live" clId="Web-{BF640C47-85D8-4058-AFDD-93F298384431}" dt="2022-03-12T18:50:01.313" v="285"/>
          <ac:spMkLst>
            <pc:docMk/>
            <pc:sldMk cId="942830983" sldId="263"/>
            <ac:spMk id="9" creationId="{37C89E4B-3C9F-44B9-8B86-D9E3D112D8EC}"/>
          </ac:spMkLst>
        </pc:spChg>
        <pc:spChg chg="add">
          <ac:chgData name="Zhigalov Roman" userId="1f97e9fdf7779aa5" providerId="Windows Live" clId="Web-{BF640C47-85D8-4058-AFDD-93F298384431}" dt="2022-03-12T18:50:01.313" v="285"/>
          <ac:spMkLst>
            <pc:docMk/>
            <pc:sldMk cId="942830983" sldId="263"/>
            <ac:spMk id="18" creationId="{37C89E4B-3C9F-44B9-8B86-D9E3D112D8EC}"/>
          </ac:spMkLst>
        </pc:spChg>
        <pc:picChg chg="add mod ord">
          <ac:chgData name="Zhigalov Roman" userId="1f97e9fdf7779aa5" providerId="Windows Live" clId="Web-{BF640C47-85D8-4058-AFDD-93F298384431}" dt="2022-03-12T18:49:50.422" v="284"/>
          <ac:picMkLst>
            <pc:docMk/>
            <pc:sldMk cId="942830983" sldId="263"/>
            <ac:picMk id="4" creationId="{7A3C64C4-B4E2-4F99-9366-38F9E1CE1029}"/>
          </ac:picMkLst>
        </pc:picChg>
        <pc:cxnChg chg="add del">
          <ac:chgData name="Zhigalov Roman" userId="1f97e9fdf7779aa5" providerId="Windows Live" clId="Web-{BF640C47-85D8-4058-AFDD-93F298384431}" dt="2022-03-12T18:50:01.313" v="285"/>
          <ac:cxnSpMkLst>
            <pc:docMk/>
            <pc:sldMk cId="942830983" sldId="263"/>
            <ac:cxnSpMk id="11" creationId="{AA2EAA10-076F-46BD-8F0F-B9A2FB77A85C}"/>
          </ac:cxnSpMkLst>
        </pc:cxnChg>
        <pc:cxnChg chg="add del">
          <ac:chgData name="Zhigalov Roman" userId="1f97e9fdf7779aa5" providerId="Windows Live" clId="Web-{BF640C47-85D8-4058-AFDD-93F298384431}" dt="2022-03-12T18:50:01.313" v="285"/>
          <ac:cxnSpMkLst>
            <pc:docMk/>
            <pc:sldMk cId="942830983" sldId="263"/>
            <ac:cxnSpMk id="13" creationId="{D891E407-403B-4764-86C9-33A56D3BCAA3}"/>
          </ac:cxnSpMkLst>
        </pc:cxnChg>
        <pc:cxnChg chg="add">
          <ac:chgData name="Zhigalov Roman" userId="1f97e9fdf7779aa5" providerId="Windows Live" clId="Web-{BF640C47-85D8-4058-AFDD-93F298384431}" dt="2022-03-12T18:50:01.313" v="285"/>
          <ac:cxnSpMkLst>
            <pc:docMk/>
            <pc:sldMk cId="942830983" sldId="263"/>
            <ac:cxnSpMk id="20" creationId="{AA2EAA10-076F-46BD-8F0F-B9A2FB77A85C}"/>
          </ac:cxnSpMkLst>
        </pc:cxnChg>
        <pc:cxnChg chg="add">
          <ac:chgData name="Zhigalov Roman" userId="1f97e9fdf7779aa5" providerId="Windows Live" clId="Web-{BF640C47-85D8-4058-AFDD-93F298384431}" dt="2022-03-12T18:50:01.313" v="285"/>
          <ac:cxnSpMkLst>
            <pc:docMk/>
            <pc:sldMk cId="942830983" sldId="263"/>
            <ac:cxnSpMk id="22" creationId="{D891E407-403B-4764-86C9-33A56D3BCAA3}"/>
          </ac:cxnSpMkLst>
        </pc:cxnChg>
      </pc:sldChg>
      <pc:sldChg chg="addSp delSp modSp new mod setBg modClrScheme chgLayout">
        <pc:chgData name="Zhigalov Roman" userId="1f97e9fdf7779aa5" providerId="Windows Live" clId="Web-{BF640C47-85D8-4058-AFDD-93F298384431}" dt="2022-03-12T18:51:13.393" v="312"/>
        <pc:sldMkLst>
          <pc:docMk/>
          <pc:sldMk cId="4033434149" sldId="264"/>
        </pc:sldMkLst>
        <pc:spChg chg="mod ord">
          <ac:chgData name="Zhigalov Roman" userId="1f97e9fdf7779aa5" providerId="Windows Live" clId="Web-{BF640C47-85D8-4058-AFDD-93F298384431}" dt="2022-03-12T18:51:13.393" v="312"/>
          <ac:spMkLst>
            <pc:docMk/>
            <pc:sldMk cId="4033434149" sldId="264"/>
            <ac:spMk id="2" creationId="{5DDED5AA-51E8-4BBD-B233-65CF8C9BB324}"/>
          </ac:spMkLst>
        </pc:spChg>
        <pc:spChg chg="del mod ord">
          <ac:chgData name="Zhigalov Roman" userId="1f97e9fdf7779aa5" providerId="Windows Live" clId="Web-{BF640C47-85D8-4058-AFDD-93F298384431}" dt="2022-03-12T18:50:40.189" v="304"/>
          <ac:spMkLst>
            <pc:docMk/>
            <pc:sldMk cId="4033434149" sldId="264"/>
            <ac:spMk id="3" creationId="{8AEDA2C2-9EFD-48A2-B9F7-A5E9F8BE0753}"/>
          </ac:spMkLst>
        </pc:spChg>
        <pc:spChg chg="add mod ord">
          <ac:chgData name="Zhigalov Roman" userId="1f97e9fdf7779aa5" providerId="Windows Live" clId="Web-{BF640C47-85D8-4058-AFDD-93F298384431}" dt="2022-03-12T18:51:13.393" v="312"/>
          <ac:spMkLst>
            <pc:docMk/>
            <pc:sldMk cId="4033434149" sldId="264"/>
            <ac:spMk id="4" creationId="{D9AF1ADC-A4B2-4A4F-A02E-F11C7B4A9627}"/>
          </ac:spMkLst>
        </pc:spChg>
        <pc:spChg chg="add">
          <ac:chgData name="Zhigalov Roman" userId="1f97e9fdf7779aa5" providerId="Windows Live" clId="Web-{BF640C47-85D8-4058-AFDD-93F298384431}" dt="2022-03-12T18:51:13.393" v="312"/>
          <ac:spMkLst>
            <pc:docMk/>
            <pc:sldMk cId="4033434149" sldId="264"/>
            <ac:spMk id="10" creationId="{D009D6D5-DAC2-4A8B-A17A-E206B9012D09}"/>
          </ac:spMkLst>
        </pc:spChg>
        <pc:picChg chg="add mod ord">
          <ac:chgData name="Zhigalov Roman" userId="1f97e9fdf7779aa5" providerId="Windows Live" clId="Web-{BF640C47-85D8-4058-AFDD-93F298384431}" dt="2022-03-12T18:51:13.393" v="312"/>
          <ac:picMkLst>
            <pc:docMk/>
            <pc:sldMk cId="4033434149" sldId="264"/>
            <ac:picMk id="5" creationId="{ADBC0832-BB6E-4576-84C6-F16BB92A1BCC}"/>
          </ac:picMkLst>
        </pc:picChg>
      </pc:sldChg>
      <pc:sldChg chg="addSp delSp modSp new mod setBg">
        <pc:chgData name="Zhigalov Roman" userId="1f97e9fdf7779aa5" providerId="Windows Live" clId="Web-{BF640C47-85D8-4058-AFDD-93F298384431}" dt="2022-03-12T18:52:17.145" v="324" actId="14100"/>
        <pc:sldMkLst>
          <pc:docMk/>
          <pc:sldMk cId="581946300" sldId="265"/>
        </pc:sldMkLst>
        <pc:spChg chg="add del mod">
          <ac:chgData name="Zhigalov Roman" userId="1f97e9fdf7779aa5" providerId="Windows Live" clId="Web-{BF640C47-85D8-4058-AFDD-93F298384431}" dt="2022-03-12T18:52:17.145" v="324" actId="14100"/>
          <ac:spMkLst>
            <pc:docMk/>
            <pc:sldMk cId="581946300" sldId="265"/>
            <ac:spMk id="2" creationId="{88FBB995-E787-4483-BE26-A0C4B84D8DD7}"/>
          </ac:spMkLst>
        </pc:spChg>
        <pc:spChg chg="del">
          <ac:chgData name="Zhigalov Roman" userId="1f97e9fdf7779aa5" providerId="Windows Live" clId="Web-{BF640C47-85D8-4058-AFDD-93F298384431}" dt="2022-03-12T18:51:46.597" v="314"/>
          <ac:spMkLst>
            <pc:docMk/>
            <pc:sldMk cId="581946300" sldId="265"/>
            <ac:spMk id="3" creationId="{E2EDCE70-11AC-473A-9D51-29A709416C9E}"/>
          </ac:spMkLst>
        </pc:spChg>
        <pc:spChg chg="add">
          <ac:chgData name="Zhigalov Roman" userId="1f97e9fdf7779aa5" providerId="Windows Live" clId="Web-{BF640C47-85D8-4058-AFDD-93F298384431}" dt="2022-03-12T18:52:06.692" v="323"/>
          <ac:spMkLst>
            <pc:docMk/>
            <pc:sldMk cId="581946300" sldId="265"/>
            <ac:spMk id="6" creationId="{1825AC39-5F85-4CAA-8A81-A1287086B2B6}"/>
          </ac:spMkLst>
        </pc:spChg>
        <pc:spChg chg="add del">
          <ac:chgData name="Zhigalov Roman" userId="1f97e9fdf7779aa5" providerId="Windows Live" clId="Web-{BF640C47-85D8-4058-AFDD-93F298384431}" dt="2022-03-12T18:51:56.316" v="316"/>
          <ac:spMkLst>
            <pc:docMk/>
            <pc:sldMk cId="581946300" sldId="265"/>
            <ac:spMk id="9" creationId="{42A4FC2C-047E-45A5-965D-8E1E3BF09BC6}"/>
          </ac:spMkLst>
        </pc:spChg>
        <pc:spChg chg="add">
          <ac:chgData name="Zhigalov Roman" userId="1f97e9fdf7779aa5" providerId="Windows Live" clId="Web-{BF640C47-85D8-4058-AFDD-93F298384431}" dt="2022-03-12T18:52:06.692" v="323"/>
          <ac:spMkLst>
            <pc:docMk/>
            <pc:sldMk cId="581946300" sldId="265"/>
            <ac:spMk id="11" creationId="{95DA4D23-37FC-4B90-8188-F0377C5FF44B}"/>
          </ac:spMkLst>
        </pc:spChg>
        <pc:spChg chg="add">
          <ac:chgData name="Zhigalov Roman" userId="1f97e9fdf7779aa5" providerId="Windows Live" clId="Web-{BF640C47-85D8-4058-AFDD-93F298384431}" dt="2022-03-12T18:52:06.692" v="323"/>
          <ac:spMkLst>
            <pc:docMk/>
            <pc:sldMk cId="581946300" sldId="265"/>
            <ac:spMk id="13" creationId="{A7A4B465-FBCC-4CD4-89A1-82992A7B47FF}"/>
          </ac:spMkLst>
        </pc:spChg>
        <pc:spChg chg="add">
          <ac:chgData name="Zhigalov Roman" userId="1f97e9fdf7779aa5" providerId="Windows Live" clId="Web-{BF640C47-85D8-4058-AFDD-93F298384431}" dt="2022-03-12T18:52:06.692" v="323"/>
          <ac:spMkLst>
            <pc:docMk/>
            <pc:sldMk cId="581946300" sldId="265"/>
            <ac:spMk id="15" creationId="{909E572F-9CDC-4214-9D42-FF0017649590}"/>
          </ac:spMkLst>
        </pc:spChg>
        <pc:picChg chg="add mod ord">
          <ac:chgData name="Zhigalov Roman" userId="1f97e9fdf7779aa5" providerId="Windows Live" clId="Web-{BF640C47-85D8-4058-AFDD-93F298384431}" dt="2022-03-12T18:52:06.692" v="323"/>
          <ac:picMkLst>
            <pc:docMk/>
            <pc:sldMk cId="581946300" sldId="265"/>
            <ac:picMk id="4" creationId="{4BDC3F8D-6F6A-419B-A410-1955349CFA2B}"/>
          </ac:picMkLst>
        </pc:picChg>
      </pc:sldChg>
      <pc:sldChg chg="addSp delSp modSp new mod setBg">
        <pc:chgData name="Zhigalov Roman" userId="1f97e9fdf7779aa5" providerId="Windows Live" clId="Web-{BF640C47-85D8-4058-AFDD-93F298384431}" dt="2022-03-12T18:54:26.024" v="348"/>
        <pc:sldMkLst>
          <pc:docMk/>
          <pc:sldMk cId="1097261330" sldId="266"/>
        </pc:sldMkLst>
        <pc:spChg chg="mod">
          <ac:chgData name="Zhigalov Roman" userId="1f97e9fdf7779aa5" providerId="Windows Live" clId="Web-{BF640C47-85D8-4058-AFDD-93F298384431}" dt="2022-03-12T18:54:26.024" v="348"/>
          <ac:spMkLst>
            <pc:docMk/>
            <pc:sldMk cId="1097261330" sldId="266"/>
            <ac:spMk id="2" creationId="{C6699F4E-7A09-475B-8F3D-A85EA2BF963B}"/>
          </ac:spMkLst>
        </pc:spChg>
        <pc:spChg chg="del">
          <ac:chgData name="Zhigalov Roman" userId="1f97e9fdf7779aa5" providerId="Windows Live" clId="Web-{BF640C47-85D8-4058-AFDD-93F298384431}" dt="2022-03-12T18:54:09.289" v="345"/>
          <ac:spMkLst>
            <pc:docMk/>
            <pc:sldMk cId="1097261330" sldId="266"/>
            <ac:spMk id="3" creationId="{37C6370A-B1C8-4E5D-AB5A-C8112A12EC0B}"/>
          </ac:spMkLst>
        </pc:spChg>
        <pc:spChg chg="mod">
          <ac:chgData name="Zhigalov Roman" userId="1f97e9fdf7779aa5" providerId="Windows Live" clId="Web-{BF640C47-85D8-4058-AFDD-93F298384431}" dt="2022-03-12T18:54:26.024" v="348"/>
          <ac:spMkLst>
            <pc:docMk/>
            <pc:sldMk cId="1097261330" sldId="266"/>
            <ac:spMk id="4" creationId="{B19BE8FE-DA43-4FF7-99D7-365499D4264A}"/>
          </ac:spMkLst>
        </pc:spChg>
        <pc:spChg chg="add">
          <ac:chgData name="Zhigalov Roman" userId="1f97e9fdf7779aa5" providerId="Windows Live" clId="Web-{BF640C47-85D8-4058-AFDD-93F298384431}" dt="2022-03-12T18:54:26.024" v="348"/>
          <ac:spMkLst>
            <pc:docMk/>
            <pc:sldMk cId="1097261330" sldId="266"/>
            <ac:spMk id="10" creationId="{D009D6D5-DAC2-4A8B-A17A-E206B9012D09}"/>
          </ac:spMkLst>
        </pc:spChg>
        <pc:picChg chg="add mod ord">
          <ac:chgData name="Zhigalov Roman" userId="1f97e9fdf7779aa5" providerId="Windows Live" clId="Web-{BF640C47-85D8-4058-AFDD-93F298384431}" dt="2022-03-12T18:54:26.024" v="348"/>
          <ac:picMkLst>
            <pc:docMk/>
            <pc:sldMk cId="1097261330" sldId="266"/>
            <ac:picMk id="5" creationId="{6C07E736-D5F7-42B1-809C-4553FEC80A15}"/>
          </ac:picMkLst>
        </pc:picChg>
      </pc:sldChg>
      <pc:sldChg chg="addSp delSp modSp new mod setBg">
        <pc:chgData name="Zhigalov Roman" userId="1f97e9fdf7779aa5" providerId="Windows Live" clId="Web-{BF640C47-85D8-4058-AFDD-93F298384431}" dt="2022-03-12T18:55:44.135" v="364"/>
        <pc:sldMkLst>
          <pc:docMk/>
          <pc:sldMk cId="2002163698" sldId="267"/>
        </pc:sldMkLst>
        <pc:spChg chg="add del mod">
          <ac:chgData name="Zhigalov Roman" userId="1f97e9fdf7779aa5" providerId="Windows Live" clId="Web-{BF640C47-85D8-4058-AFDD-93F298384431}" dt="2022-03-12T18:55:44.135" v="364"/>
          <ac:spMkLst>
            <pc:docMk/>
            <pc:sldMk cId="2002163698" sldId="267"/>
            <ac:spMk id="2" creationId="{B977365D-3D1E-4D29-AAAC-E69165AF81F1}"/>
          </ac:spMkLst>
        </pc:spChg>
        <pc:spChg chg="add del">
          <ac:chgData name="Zhigalov Roman" userId="1f97e9fdf7779aa5" providerId="Windows Live" clId="Web-{BF640C47-85D8-4058-AFDD-93F298384431}" dt="2022-03-12T18:55:28.760" v="354"/>
          <ac:spMkLst>
            <pc:docMk/>
            <pc:sldMk cId="2002163698" sldId="267"/>
            <ac:spMk id="3" creationId="{05C51B3B-A88A-4BD0-84C8-2D8BCBD38DF2}"/>
          </ac:spMkLst>
        </pc:spChg>
        <pc:spChg chg="add del">
          <ac:chgData name="Zhigalov Roman" userId="1f97e9fdf7779aa5" providerId="Windows Live" clId="Web-{BF640C47-85D8-4058-AFDD-93F298384431}" dt="2022-03-12T18:55:20.713" v="352"/>
          <ac:spMkLst>
            <pc:docMk/>
            <pc:sldMk cId="2002163698" sldId="267"/>
            <ac:spMk id="9" creationId="{42A4FC2C-047E-45A5-965D-8E1E3BF09BC6}"/>
          </ac:spMkLst>
        </pc:spChg>
        <pc:spChg chg="add del">
          <ac:chgData name="Zhigalov Roman" userId="1f97e9fdf7779aa5" providerId="Windows Live" clId="Web-{BF640C47-85D8-4058-AFDD-93F298384431}" dt="2022-03-12T18:55:44.120" v="363"/>
          <ac:spMkLst>
            <pc:docMk/>
            <pc:sldMk cId="2002163698" sldId="267"/>
            <ac:spMk id="10" creationId="{665DBBEF-238B-476B-96AB-8AAC3224ECEA}"/>
          </ac:spMkLst>
        </pc:spChg>
        <pc:spChg chg="add del">
          <ac:chgData name="Zhigalov Roman" userId="1f97e9fdf7779aa5" providerId="Windows Live" clId="Web-{BF640C47-85D8-4058-AFDD-93F298384431}" dt="2022-03-12T18:55:44.120" v="363"/>
          <ac:spMkLst>
            <pc:docMk/>
            <pc:sldMk cId="2002163698" sldId="267"/>
            <ac:spMk id="12" creationId="{3FCFB1DE-0B7E-48CC-BA90-B2AB0889F9D6}"/>
          </ac:spMkLst>
        </pc:spChg>
        <pc:spChg chg="add">
          <ac:chgData name="Zhigalov Roman" userId="1f97e9fdf7779aa5" providerId="Windows Live" clId="Web-{BF640C47-85D8-4058-AFDD-93F298384431}" dt="2022-03-12T18:55:44.135" v="364"/>
          <ac:spMkLst>
            <pc:docMk/>
            <pc:sldMk cId="2002163698" sldId="267"/>
            <ac:spMk id="14" creationId="{A7A4B465-FBCC-4CD4-89A1-82992A7B47FF}"/>
          </ac:spMkLst>
        </pc:spChg>
        <pc:spChg chg="add">
          <ac:chgData name="Zhigalov Roman" userId="1f97e9fdf7779aa5" providerId="Windows Live" clId="Web-{BF640C47-85D8-4058-AFDD-93F298384431}" dt="2022-03-12T18:55:44.135" v="364"/>
          <ac:spMkLst>
            <pc:docMk/>
            <pc:sldMk cId="2002163698" sldId="267"/>
            <ac:spMk id="15" creationId="{1825AC39-5F85-4CAA-8A81-A1287086B2B6}"/>
          </ac:spMkLst>
        </pc:spChg>
        <pc:spChg chg="add">
          <ac:chgData name="Zhigalov Roman" userId="1f97e9fdf7779aa5" providerId="Windows Live" clId="Web-{BF640C47-85D8-4058-AFDD-93F298384431}" dt="2022-03-12T18:55:44.135" v="364"/>
          <ac:spMkLst>
            <pc:docMk/>
            <pc:sldMk cId="2002163698" sldId="267"/>
            <ac:spMk id="16" creationId="{909E572F-9CDC-4214-9D42-FF0017649590}"/>
          </ac:spMkLst>
        </pc:spChg>
        <pc:spChg chg="add">
          <ac:chgData name="Zhigalov Roman" userId="1f97e9fdf7779aa5" providerId="Windows Live" clId="Web-{BF640C47-85D8-4058-AFDD-93F298384431}" dt="2022-03-12T18:55:44.135" v="364"/>
          <ac:spMkLst>
            <pc:docMk/>
            <pc:sldMk cId="2002163698" sldId="267"/>
            <ac:spMk id="17" creationId="{95DA4D23-37FC-4B90-8188-F0377C5FF44B}"/>
          </ac:spMkLst>
        </pc:spChg>
        <pc:picChg chg="add del mod ord">
          <ac:chgData name="Zhigalov Roman" userId="1f97e9fdf7779aa5" providerId="Windows Live" clId="Web-{BF640C47-85D8-4058-AFDD-93F298384431}" dt="2022-03-12T18:55:23.432" v="353"/>
          <ac:picMkLst>
            <pc:docMk/>
            <pc:sldMk cId="2002163698" sldId="267"/>
            <ac:picMk id="4" creationId="{B92EFFE3-9628-4E6C-85BA-8C9095B81264}"/>
          </ac:picMkLst>
        </pc:picChg>
        <pc:picChg chg="add mod ord">
          <ac:chgData name="Zhigalov Roman" userId="1f97e9fdf7779aa5" providerId="Windows Live" clId="Web-{BF640C47-85D8-4058-AFDD-93F298384431}" dt="2022-03-12T18:55:44.135" v="364"/>
          <ac:picMkLst>
            <pc:docMk/>
            <pc:sldMk cId="2002163698" sldId="267"/>
            <ac:picMk id="5" creationId="{EC4DBA76-F937-4BFA-A3E2-C33F910E7094}"/>
          </ac:picMkLst>
        </pc:picChg>
      </pc:sldChg>
      <pc:sldChg chg="addSp delSp modSp new mod setBg">
        <pc:chgData name="Zhigalov Roman" userId="1f97e9fdf7779aa5" providerId="Windows Live" clId="Web-{BF640C47-85D8-4058-AFDD-93F298384431}" dt="2022-03-12T18:57:56.483" v="376"/>
        <pc:sldMkLst>
          <pc:docMk/>
          <pc:sldMk cId="3508580582" sldId="268"/>
        </pc:sldMkLst>
        <pc:spChg chg="mod">
          <ac:chgData name="Zhigalov Roman" userId="1f97e9fdf7779aa5" providerId="Windows Live" clId="Web-{BF640C47-85D8-4058-AFDD-93F298384431}" dt="2022-03-12T18:57:56.483" v="376"/>
          <ac:spMkLst>
            <pc:docMk/>
            <pc:sldMk cId="3508580582" sldId="268"/>
            <ac:spMk id="2" creationId="{6A542711-A79A-4E5B-A3F7-5266399D4395}"/>
          </ac:spMkLst>
        </pc:spChg>
        <pc:spChg chg="del">
          <ac:chgData name="Zhigalov Roman" userId="1f97e9fdf7779aa5" providerId="Windows Live" clId="Web-{BF640C47-85D8-4058-AFDD-93F298384431}" dt="2022-03-12T18:57:24.747" v="374"/>
          <ac:spMkLst>
            <pc:docMk/>
            <pc:sldMk cId="3508580582" sldId="268"/>
            <ac:spMk id="3" creationId="{4C221E39-F627-441A-8E47-E6807AB549A5}"/>
          </ac:spMkLst>
        </pc:spChg>
        <pc:spChg chg="mod">
          <ac:chgData name="Zhigalov Roman" userId="1f97e9fdf7779aa5" providerId="Windows Live" clId="Web-{BF640C47-85D8-4058-AFDD-93F298384431}" dt="2022-03-12T18:57:56.483" v="376"/>
          <ac:spMkLst>
            <pc:docMk/>
            <pc:sldMk cId="3508580582" sldId="268"/>
            <ac:spMk id="4" creationId="{BD8935D8-639C-44AD-8461-E3E5E517FA7C}"/>
          </ac:spMkLst>
        </pc:spChg>
        <pc:spChg chg="add">
          <ac:chgData name="Zhigalov Roman" userId="1f97e9fdf7779aa5" providerId="Windows Live" clId="Web-{BF640C47-85D8-4058-AFDD-93F298384431}" dt="2022-03-12T18:57:56.483" v="376"/>
          <ac:spMkLst>
            <pc:docMk/>
            <pc:sldMk cId="3508580582" sldId="268"/>
            <ac:spMk id="10" creationId="{D009D6D5-DAC2-4A8B-A17A-E206B9012D09}"/>
          </ac:spMkLst>
        </pc:spChg>
        <pc:picChg chg="add mod ord">
          <ac:chgData name="Zhigalov Roman" userId="1f97e9fdf7779aa5" providerId="Windows Live" clId="Web-{BF640C47-85D8-4058-AFDD-93F298384431}" dt="2022-03-12T18:57:56.483" v="376"/>
          <ac:picMkLst>
            <pc:docMk/>
            <pc:sldMk cId="3508580582" sldId="268"/>
            <ac:picMk id="5" creationId="{4EEBB5C4-E70C-401B-BD04-77560180E5D3}"/>
          </ac:picMkLst>
        </pc:picChg>
      </pc:sldChg>
      <pc:sldChg chg="addSp delSp modSp new mod setBg">
        <pc:chgData name="Zhigalov Roman" userId="1f97e9fdf7779aa5" providerId="Windows Live" clId="Web-{BF640C47-85D8-4058-AFDD-93F298384431}" dt="2022-03-12T18:58:36.624" v="405"/>
        <pc:sldMkLst>
          <pc:docMk/>
          <pc:sldMk cId="3494802399" sldId="269"/>
        </pc:sldMkLst>
        <pc:spChg chg="mod">
          <ac:chgData name="Zhigalov Roman" userId="1f97e9fdf7779aa5" providerId="Windows Live" clId="Web-{BF640C47-85D8-4058-AFDD-93F298384431}" dt="2022-03-12T18:58:12.921" v="404"/>
          <ac:spMkLst>
            <pc:docMk/>
            <pc:sldMk cId="3494802399" sldId="269"/>
            <ac:spMk id="2" creationId="{2DC44840-885C-427B-9D26-4D12FF240D06}"/>
          </ac:spMkLst>
        </pc:spChg>
        <pc:spChg chg="del">
          <ac:chgData name="Zhigalov Roman" userId="1f97e9fdf7779aa5" providerId="Windows Live" clId="Web-{BF640C47-85D8-4058-AFDD-93F298384431}" dt="2022-03-12T18:58:03.936" v="378"/>
          <ac:spMkLst>
            <pc:docMk/>
            <pc:sldMk cId="3494802399" sldId="269"/>
            <ac:spMk id="3" creationId="{D0066822-1EB2-4595-9E3F-223E45C1AE88}"/>
          </ac:spMkLst>
        </pc:spChg>
        <pc:spChg chg="add del">
          <ac:chgData name="Zhigalov Roman" userId="1f97e9fdf7779aa5" providerId="Windows Live" clId="Web-{BF640C47-85D8-4058-AFDD-93F298384431}" dt="2022-03-12T18:58:36.624" v="405"/>
          <ac:spMkLst>
            <pc:docMk/>
            <pc:sldMk cId="3494802399" sldId="269"/>
            <ac:spMk id="9" creationId="{1825AC39-5F85-4CAA-8A81-A1287086B2B6}"/>
          </ac:spMkLst>
        </pc:spChg>
        <pc:spChg chg="add del">
          <ac:chgData name="Zhigalov Roman" userId="1f97e9fdf7779aa5" providerId="Windows Live" clId="Web-{BF640C47-85D8-4058-AFDD-93F298384431}" dt="2022-03-12T18:58:36.624" v="405"/>
          <ac:spMkLst>
            <pc:docMk/>
            <pc:sldMk cId="3494802399" sldId="269"/>
            <ac:spMk id="11" creationId="{95DA4D23-37FC-4B90-8188-F0377C5FF44B}"/>
          </ac:spMkLst>
        </pc:spChg>
        <pc:spChg chg="add del">
          <ac:chgData name="Zhigalov Roman" userId="1f97e9fdf7779aa5" providerId="Windows Live" clId="Web-{BF640C47-85D8-4058-AFDD-93F298384431}" dt="2022-03-12T18:58:36.624" v="405"/>
          <ac:spMkLst>
            <pc:docMk/>
            <pc:sldMk cId="3494802399" sldId="269"/>
            <ac:spMk id="13" creationId="{A7A4B465-FBCC-4CD4-89A1-82992A7B47FF}"/>
          </ac:spMkLst>
        </pc:spChg>
        <pc:spChg chg="add del">
          <ac:chgData name="Zhigalov Roman" userId="1f97e9fdf7779aa5" providerId="Windows Live" clId="Web-{BF640C47-85D8-4058-AFDD-93F298384431}" dt="2022-03-12T18:58:36.624" v="405"/>
          <ac:spMkLst>
            <pc:docMk/>
            <pc:sldMk cId="3494802399" sldId="269"/>
            <ac:spMk id="15" creationId="{909E572F-9CDC-4214-9D42-FF0017649590}"/>
          </ac:spMkLst>
        </pc:spChg>
        <pc:spChg chg="add">
          <ac:chgData name="Zhigalov Roman" userId="1f97e9fdf7779aa5" providerId="Windows Live" clId="Web-{BF640C47-85D8-4058-AFDD-93F298384431}" dt="2022-03-12T18:58:36.624" v="405"/>
          <ac:spMkLst>
            <pc:docMk/>
            <pc:sldMk cId="3494802399" sldId="269"/>
            <ac:spMk id="20" creationId="{1825AC39-5F85-4CAA-8A81-A1287086B2B6}"/>
          </ac:spMkLst>
        </pc:spChg>
        <pc:spChg chg="add">
          <ac:chgData name="Zhigalov Roman" userId="1f97e9fdf7779aa5" providerId="Windows Live" clId="Web-{BF640C47-85D8-4058-AFDD-93F298384431}" dt="2022-03-12T18:58:36.624" v="405"/>
          <ac:spMkLst>
            <pc:docMk/>
            <pc:sldMk cId="3494802399" sldId="269"/>
            <ac:spMk id="22" creationId="{95DA4D23-37FC-4B90-8188-F0377C5FF44B}"/>
          </ac:spMkLst>
        </pc:spChg>
        <pc:spChg chg="add">
          <ac:chgData name="Zhigalov Roman" userId="1f97e9fdf7779aa5" providerId="Windows Live" clId="Web-{BF640C47-85D8-4058-AFDD-93F298384431}" dt="2022-03-12T18:58:36.624" v="405"/>
          <ac:spMkLst>
            <pc:docMk/>
            <pc:sldMk cId="3494802399" sldId="269"/>
            <ac:spMk id="24" creationId="{A7A4B465-FBCC-4CD4-89A1-82992A7B47FF}"/>
          </ac:spMkLst>
        </pc:spChg>
        <pc:spChg chg="add">
          <ac:chgData name="Zhigalov Roman" userId="1f97e9fdf7779aa5" providerId="Windows Live" clId="Web-{BF640C47-85D8-4058-AFDD-93F298384431}" dt="2022-03-12T18:58:36.624" v="405"/>
          <ac:spMkLst>
            <pc:docMk/>
            <pc:sldMk cId="3494802399" sldId="269"/>
            <ac:spMk id="26" creationId="{909E572F-9CDC-4214-9D42-FF0017649590}"/>
          </ac:spMkLst>
        </pc:spChg>
        <pc:picChg chg="add mod ord">
          <ac:chgData name="Zhigalov Roman" userId="1f97e9fdf7779aa5" providerId="Windows Live" clId="Web-{BF640C47-85D8-4058-AFDD-93F298384431}" dt="2022-03-12T18:58:12.921" v="404"/>
          <ac:picMkLst>
            <pc:docMk/>
            <pc:sldMk cId="3494802399" sldId="269"/>
            <ac:picMk id="4" creationId="{429603B7-F657-411C-92C6-2DCB8E01405B}"/>
          </ac:picMkLst>
        </pc:picChg>
      </pc:sldChg>
      <pc:sldChg chg="addSp modSp new mod setBg">
        <pc:chgData name="Zhigalov Roman" userId="1f97e9fdf7779aa5" providerId="Windows Live" clId="Web-{BF640C47-85D8-4058-AFDD-93F298384431}" dt="2022-03-12T19:00:30.346" v="537"/>
        <pc:sldMkLst>
          <pc:docMk/>
          <pc:sldMk cId="3446492843" sldId="270"/>
        </pc:sldMkLst>
        <pc:spChg chg="mod">
          <ac:chgData name="Zhigalov Roman" userId="1f97e9fdf7779aa5" providerId="Windows Live" clId="Web-{BF640C47-85D8-4058-AFDD-93F298384431}" dt="2022-03-12T19:00:30.346" v="537"/>
          <ac:spMkLst>
            <pc:docMk/>
            <pc:sldMk cId="3446492843" sldId="270"/>
            <ac:spMk id="2" creationId="{05304EDD-D723-4CE8-A735-68ED3F4DC18A}"/>
          </ac:spMkLst>
        </pc:spChg>
        <pc:spChg chg="mod">
          <ac:chgData name="Zhigalov Roman" userId="1f97e9fdf7779aa5" providerId="Windows Live" clId="Web-{BF640C47-85D8-4058-AFDD-93F298384431}" dt="2022-03-12T19:00:30.346" v="537"/>
          <ac:spMkLst>
            <pc:docMk/>
            <pc:sldMk cId="3446492843" sldId="270"/>
            <ac:spMk id="3" creationId="{EFBA3388-983B-4FE7-B42F-18B31FC81D59}"/>
          </ac:spMkLst>
        </pc:spChg>
        <pc:spChg chg="add">
          <ac:chgData name="Zhigalov Roman" userId="1f97e9fdf7779aa5" providerId="Windows Live" clId="Web-{BF640C47-85D8-4058-AFDD-93F298384431}" dt="2022-03-12T19:00:30.346" v="537"/>
          <ac:spMkLst>
            <pc:docMk/>
            <pc:sldMk cId="3446492843" sldId="270"/>
            <ac:spMk id="8" creationId="{907EF6B7-1338-4443-8C46-6A318D952DFD}"/>
          </ac:spMkLst>
        </pc:spChg>
        <pc:spChg chg="add">
          <ac:chgData name="Zhigalov Roman" userId="1f97e9fdf7779aa5" providerId="Windows Live" clId="Web-{BF640C47-85D8-4058-AFDD-93F298384431}" dt="2022-03-12T19:00:30.346" v="537"/>
          <ac:spMkLst>
            <pc:docMk/>
            <pc:sldMk cId="3446492843" sldId="270"/>
            <ac:spMk id="10" creationId="{DAAE4CDD-124C-4DCF-9584-B6033B545DD5}"/>
          </ac:spMkLst>
        </pc:spChg>
        <pc:spChg chg="add">
          <ac:chgData name="Zhigalov Roman" userId="1f97e9fdf7779aa5" providerId="Windows Live" clId="Web-{BF640C47-85D8-4058-AFDD-93F298384431}" dt="2022-03-12T19:00:30.346" v="537"/>
          <ac:spMkLst>
            <pc:docMk/>
            <pc:sldMk cId="3446492843" sldId="270"/>
            <ac:spMk id="12" creationId="{081E4A58-353D-44AE-B2FC-2A74E2E400F7}"/>
          </ac:spMkLst>
        </pc:spChg>
      </pc:sldChg>
      <pc:sldChg chg="addSp delSp modSp new mod setBg setClrOvrMap">
        <pc:chgData name="Zhigalov Roman" userId="1f97e9fdf7779aa5" providerId="Windows Live" clId="Web-{BF640C47-85D8-4058-AFDD-93F298384431}" dt="2022-03-12T19:01:20.691" v="542"/>
        <pc:sldMkLst>
          <pc:docMk/>
          <pc:sldMk cId="1700880911" sldId="271"/>
        </pc:sldMkLst>
        <pc:spChg chg="mod">
          <ac:chgData name="Zhigalov Roman" userId="1f97e9fdf7779aa5" providerId="Windows Live" clId="Web-{BF640C47-85D8-4058-AFDD-93F298384431}" dt="2022-03-12T19:01:20.691" v="542"/>
          <ac:spMkLst>
            <pc:docMk/>
            <pc:sldMk cId="1700880911" sldId="271"/>
            <ac:spMk id="2" creationId="{CF122D8A-71A8-408E-96A1-74D3D8C211EC}"/>
          </ac:spMkLst>
        </pc:spChg>
        <pc:spChg chg="mod">
          <ac:chgData name="Zhigalov Roman" userId="1f97e9fdf7779aa5" providerId="Windows Live" clId="Web-{BF640C47-85D8-4058-AFDD-93F298384431}" dt="2022-03-12T19:01:20.691" v="542"/>
          <ac:spMkLst>
            <pc:docMk/>
            <pc:sldMk cId="1700880911" sldId="271"/>
            <ac:spMk id="3" creationId="{E24799B4-14C3-4F60-AD35-3925EC38BE2B}"/>
          </ac:spMkLst>
        </pc:spChg>
        <pc:spChg chg="add">
          <ac:chgData name="Zhigalov Roman" userId="1f97e9fdf7779aa5" providerId="Windows Live" clId="Web-{BF640C47-85D8-4058-AFDD-93F298384431}" dt="2022-03-12T19:01:20.691" v="542"/>
          <ac:spMkLst>
            <pc:docMk/>
            <pc:sldMk cId="1700880911" sldId="271"/>
            <ac:spMk id="9" creationId="{71B2258F-86CA-4D4D-8270-BC05FCDEBFB3}"/>
          </ac:spMkLst>
        </pc:spChg>
        <pc:spChg chg="add del">
          <ac:chgData name="Zhigalov Roman" userId="1f97e9fdf7779aa5" providerId="Windows Live" clId="Web-{BF640C47-85D8-4058-AFDD-93F298384431}" dt="2022-03-12T19:01:20.676" v="541"/>
          <ac:spMkLst>
            <pc:docMk/>
            <pc:sldMk cId="1700880911" sldId="271"/>
            <ac:spMk id="10" creationId="{1825AC39-5F85-4CAA-8A81-A1287086B2B6}"/>
          </ac:spMkLst>
        </pc:spChg>
        <pc:spChg chg="add del">
          <ac:chgData name="Zhigalov Roman" userId="1f97e9fdf7779aa5" providerId="Windows Live" clId="Web-{BF640C47-85D8-4058-AFDD-93F298384431}" dt="2022-03-12T19:01:20.676" v="541"/>
          <ac:spMkLst>
            <pc:docMk/>
            <pc:sldMk cId="1700880911" sldId="271"/>
            <ac:spMk id="12" creationId="{95DA4D23-37FC-4B90-8188-F0377C5FF44B}"/>
          </ac:spMkLst>
        </pc:spChg>
        <pc:spChg chg="add del">
          <ac:chgData name="Zhigalov Roman" userId="1f97e9fdf7779aa5" providerId="Windows Live" clId="Web-{BF640C47-85D8-4058-AFDD-93F298384431}" dt="2022-03-12T19:01:20.676" v="541"/>
          <ac:spMkLst>
            <pc:docMk/>
            <pc:sldMk cId="1700880911" sldId="271"/>
            <ac:spMk id="14" creationId="{A7A4B465-FBCC-4CD4-89A1-82992A7B47FF}"/>
          </ac:spMkLst>
        </pc:spChg>
        <pc:spChg chg="add del">
          <ac:chgData name="Zhigalov Roman" userId="1f97e9fdf7779aa5" providerId="Windows Live" clId="Web-{BF640C47-85D8-4058-AFDD-93F298384431}" dt="2022-03-12T19:01:20.676" v="541"/>
          <ac:spMkLst>
            <pc:docMk/>
            <pc:sldMk cId="1700880911" sldId="271"/>
            <ac:spMk id="16" creationId="{909E572F-9CDC-4214-9D42-FF0017649590}"/>
          </ac:spMkLst>
        </pc:spChg>
        <pc:picChg chg="add">
          <ac:chgData name="Zhigalov Roman" userId="1f97e9fdf7779aa5" providerId="Windows Live" clId="Web-{BF640C47-85D8-4058-AFDD-93F298384431}" dt="2022-03-12T19:01:20.691" v="542"/>
          <ac:picMkLst>
            <pc:docMk/>
            <pc:sldMk cId="1700880911" sldId="271"/>
            <ac:picMk id="5" creationId="{4DCC9E5F-DE84-6AE8-BF74-3FCA7181982D}"/>
          </ac:picMkLst>
        </pc:picChg>
        <pc:picChg chg="add del">
          <ac:chgData name="Zhigalov Roman" userId="1f97e9fdf7779aa5" providerId="Windows Live" clId="Web-{BF640C47-85D8-4058-AFDD-93F298384431}" dt="2022-03-12T19:01:20.676" v="541"/>
          <ac:picMkLst>
            <pc:docMk/>
            <pc:sldMk cId="1700880911" sldId="271"/>
            <ac:picMk id="7" creationId="{326EC560-5749-12BC-B4BF-9DF4FF23079C}"/>
          </ac:picMkLst>
        </pc:picChg>
      </pc:sldChg>
      <pc:sldChg chg="addSp delSp modSp new mod setBg">
        <pc:chgData name="Zhigalov Roman" userId="1f97e9fdf7779aa5" providerId="Windows Live" clId="Web-{BF640C47-85D8-4058-AFDD-93F298384431}" dt="2022-03-12T19:02:26.303" v="563"/>
        <pc:sldMkLst>
          <pc:docMk/>
          <pc:sldMk cId="3328605495" sldId="272"/>
        </pc:sldMkLst>
        <pc:spChg chg="mod">
          <ac:chgData name="Zhigalov Roman" userId="1f97e9fdf7779aa5" providerId="Windows Live" clId="Web-{BF640C47-85D8-4058-AFDD-93F298384431}" dt="2022-03-12T19:02:26.303" v="563"/>
          <ac:spMkLst>
            <pc:docMk/>
            <pc:sldMk cId="3328605495" sldId="272"/>
            <ac:spMk id="2" creationId="{462068D1-3057-47FC-8C9A-6BD3E12838F4}"/>
          </ac:spMkLst>
        </pc:spChg>
        <pc:spChg chg="del">
          <ac:chgData name="Zhigalov Roman" userId="1f97e9fdf7779aa5" providerId="Windows Live" clId="Web-{BF640C47-85D8-4058-AFDD-93F298384431}" dt="2022-03-12T19:01:51.489" v="551"/>
          <ac:spMkLst>
            <pc:docMk/>
            <pc:sldMk cId="3328605495" sldId="272"/>
            <ac:spMk id="3" creationId="{3DE97DF0-FAA6-470D-8FB1-18387E86DA87}"/>
          </ac:spMkLst>
        </pc:spChg>
        <pc:spChg chg="mod">
          <ac:chgData name="Zhigalov Roman" userId="1f97e9fdf7779aa5" providerId="Windows Live" clId="Web-{BF640C47-85D8-4058-AFDD-93F298384431}" dt="2022-03-12T19:02:26.303" v="563"/>
          <ac:spMkLst>
            <pc:docMk/>
            <pc:sldMk cId="3328605495" sldId="272"/>
            <ac:spMk id="4" creationId="{11CBBB20-5B38-40F4-ADB0-433CB47EFBA6}"/>
          </ac:spMkLst>
        </pc:spChg>
        <pc:spChg chg="add del mod">
          <ac:chgData name="Zhigalov Roman" userId="1f97e9fdf7779aa5" providerId="Windows Live" clId="Web-{BF640C47-85D8-4058-AFDD-93F298384431}" dt="2022-03-12T19:02:09.474" v="555"/>
          <ac:spMkLst>
            <pc:docMk/>
            <pc:sldMk cId="3328605495" sldId="272"/>
            <ac:spMk id="6" creationId="{497C531F-1196-4B4F-9C5F-3A6799711D20}"/>
          </ac:spMkLst>
        </pc:spChg>
        <pc:spChg chg="add">
          <ac:chgData name="Zhigalov Roman" userId="1f97e9fdf7779aa5" providerId="Windows Live" clId="Web-{BF640C47-85D8-4058-AFDD-93F298384431}" dt="2022-03-12T19:02:26.303" v="563"/>
          <ac:spMkLst>
            <pc:docMk/>
            <pc:sldMk cId="3328605495" sldId="272"/>
            <ac:spMk id="10" creationId="{D009D6D5-DAC2-4A8B-A17A-E206B9012D09}"/>
          </ac:spMkLst>
        </pc:spChg>
        <pc:picChg chg="add mod ord">
          <ac:chgData name="Zhigalov Roman" userId="1f97e9fdf7779aa5" providerId="Windows Live" clId="Web-{BF640C47-85D8-4058-AFDD-93F298384431}" dt="2022-03-12T19:02:26.303" v="563"/>
          <ac:picMkLst>
            <pc:docMk/>
            <pc:sldMk cId="3328605495" sldId="272"/>
            <ac:picMk id="5" creationId="{16F1B6E7-F996-42FD-A463-D7294FEADDEE}"/>
          </ac:picMkLst>
        </pc:picChg>
      </pc:sldChg>
      <pc:sldChg chg="addSp delSp modSp new mod setBg">
        <pc:chgData name="Zhigalov Roman" userId="1f97e9fdf7779aa5" providerId="Windows Live" clId="Web-{BF640C47-85D8-4058-AFDD-93F298384431}" dt="2022-03-12T19:03:21.179" v="589"/>
        <pc:sldMkLst>
          <pc:docMk/>
          <pc:sldMk cId="3247195649" sldId="273"/>
        </pc:sldMkLst>
        <pc:spChg chg="mod">
          <ac:chgData name="Zhigalov Roman" userId="1f97e9fdf7779aa5" providerId="Windows Live" clId="Web-{BF640C47-85D8-4058-AFDD-93F298384431}" dt="2022-03-12T19:03:21.179" v="589"/>
          <ac:spMkLst>
            <pc:docMk/>
            <pc:sldMk cId="3247195649" sldId="273"/>
            <ac:spMk id="2" creationId="{6BD92C5D-75EF-4D1B-8415-7B3F74584991}"/>
          </ac:spMkLst>
        </pc:spChg>
        <pc:spChg chg="del">
          <ac:chgData name="Zhigalov Roman" userId="1f97e9fdf7779aa5" providerId="Windows Live" clId="Web-{BF640C47-85D8-4058-AFDD-93F298384431}" dt="2022-03-12T19:02:55.725" v="583"/>
          <ac:spMkLst>
            <pc:docMk/>
            <pc:sldMk cId="3247195649" sldId="273"/>
            <ac:spMk id="3" creationId="{6C944CC9-FE73-43E3-BFB4-4353B23F6437}"/>
          </ac:spMkLst>
        </pc:spChg>
        <pc:spChg chg="mod">
          <ac:chgData name="Zhigalov Roman" userId="1f97e9fdf7779aa5" providerId="Windows Live" clId="Web-{BF640C47-85D8-4058-AFDD-93F298384431}" dt="2022-03-12T19:03:21.179" v="589"/>
          <ac:spMkLst>
            <pc:docMk/>
            <pc:sldMk cId="3247195649" sldId="273"/>
            <ac:spMk id="4" creationId="{511E5DC0-4D9E-4974-8289-BB10B999975C}"/>
          </ac:spMkLst>
        </pc:spChg>
        <pc:spChg chg="add">
          <ac:chgData name="Zhigalov Roman" userId="1f97e9fdf7779aa5" providerId="Windows Live" clId="Web-{BF640C47-85D8-4058-AFDD-93F298384431}" dt="2022-03-12T19:03:21.179" v="589"/>
          <ac:spMkLst>
            <pc:docMk/>
            <pc:sldMk cId="3247195649" sldId="273"/>
            <ac:spMk id="10" creationId="{D009D6D5-DAC2-4A8B-A17A-E206B9012D09}"/>
          </ac:spMkLst>
        </pc:spChg>
        <pc:picChg chg="add mod ord">
          <ac:chgData name="Zhigalov Roman" userId="1f97e9fdf7779aa5" providerId="Windows Live" clId="Web-{BF640C47-85D8-4058-AFDD-93F298384431}" dt="2022-03-12T19:03:21.179" v="589"/>
          <ac:picMkLst>
            <pc:docMk/>
            <pc:sldMk cId="3247195649" sldId="273"/>
            <ac:picMk id="5" creationId="{5321D686-F08F-4588-807D-7A06ADC83889}"/>
          </ac:picMkLst>
        </pc:picChg>
      </pc:sldChg>
      <pc:sldChg chg="addSp delSp modSp new mod setBg">
        <pc:chgData name="Zhigalov Roman" userId="1f97e9fdf7779aa5" providerId="Windows Live" clId="Web-{BF640C47-85D8-4058-AFDD-93F298384431}" dt="2022-03-12T19:04:31.759" v="615"/>
        <pc:sldMkLst>
          <pc:docMk/>
          <pc:sldMk cId="4093078952" sldId="274"/>
        </pc:sldMkLst>
        <pc:spChg chg="mod">
          <ac:chgData name="Zhigalov Roman" userId="1f97e9fdf7779aa5" providerId="Windows Live" clId="Web-{BF640C47-85D8-4058-AFDD-93F298384431}" dt="2022-03-12T19:04:31.759" v="615"/>
          <ac:spMkLst>
            <pc:docMk/>
            <pc:sldMk cId="4093078952" sldId="274"/>
            <ac:spMk id="2" creationId="{B416AF69-3069-4D32-8152-C6E773DB26F3}"/>
          </ac:spMkLst>
        </pc:spChg>
        <pc:spChg chg="del">
          <ac:chgData name="Zhigalov Roman" userId="1f97e9fdf7779aa5" providerId="Windows Live" clId="Web-{BF640C47-85D8-4058-AFDD-93F298384431}" dt="2022-03-12T19:03:44.727" v="591"/>
          <ac:spMkLst>
            <pc:docMk/>
            <pc:sldMk cId="4093078952" sldId="274"/>
            <ac:spMk id="3" creationId="{40914732-4C09-4225-AEB0-DD3DF80FF7F0}"/>
          </ac:spMkLst>
        </pc:spChg>
        <pc:spChg chg="mod">
          <ac:chgData name="Zhigalov Roman" userId="1f97e9fdf7779aa5" providerId="Windows Live" clId="Web-{BF640C47-85D8-4058-AFDD-93F298384431}" dt="2022-03-12T19:04:31.759" v="615"/>
          <ac:spMkLst>
            <pc:docMk/>
            <pc:sldMk cId="4093078952" sldId="274"/>
            <ac:spMk id="4" creationId="{897420F9-6EAA-4935-8EF5-A10A497C4532}"/>
          </ac:spMkLst>
        </pc:spChg>
        <pc:spChg chg="add">
          <ac:chgData name="Zhigalov Roman" userId="1f97e9fdf7779aa5" providerId="Windows Live" clId="Web-{BF640C47-85D8-4058-AFDD-93F298384431}" dt="2022-03-12T19:04:31.759" v="615"/>
          <ac:spMkLst>
            <pc:docMk/>
            <pc:sldMk cId="4093078952" sldId="274"/>
            <ac:spMk id="10" creationId="{D009D6D5-DAC2-4A8B-A17A-E206B9012D09}"/>
          </ac:spMkLst>
        </pc:spChg>
        <pc:picChg chg="add mod ord">
          <ac:chgData name="Zhigalov Roman" userId="1f97e9fdf7779aa5" providerId="Windows Live" clId="Web-{BF640C47-85D8-4058-AFDD-93F298384431}" dt="2022-03-12T19:04:31.759" v="615"/>
          <ac:picMkLst>
            <pc:docMk/>
            <pc:sldMk cId="4093078952" sldId="274"/>
            <ac:picMk id="5" creationId="{C0F8B708-002F-4ADF-824A-3A1ED53D1EBD}"/>
          </ac:picMkLst>
        </pc:picChg>
      </pc:sldChg>
      <pc:sldChg chg="addSp delSp modSp new mod setBg">
        <pc:chgData name="Zhigalov Roman" userId="1f97e9fdf7779aa5" providerId="Windows Live" clId="Web-{BF640C47-85D8-4058-AFDD-93F298384431}" dt="2022-03-12T19:06:04.965" v="645"/>
        <pc:sldMkLst>
          <pc:docMk/>
          <pc:sldMk cId="1635823711" sldId="275"/>
        </pc:sldMkLst>
        <pc:spChg chg="mod">
          <ac:chgData name="Zhigalov Roman" userId="1f97e9fdf7779aa5" providerId="Windows Live" clId="Web-{BF640C47-85D8-4058-AFDD-93F298384431}" dt="2022-03-12T19:06:04.965" v="645"/>
          <ac:spMkLst>
            <pc:docMk/>
            <pc:sldMk cId="1635823711" sldId="275"/>
            <ac:spMk id="2" creationId="{CB23122D-09F7-42FC-8E93-9E952942F8C7}"/>
          </ac:spMkLst>
        </pc:spChg>
        <pc:spChg chg="del">
          <ac:chgData name="Zhigalov Roman" userId="1f97e9fdf7779aa5" providerId="Windows Live" clId="Web-{BF640C47-85D8-4058-AFDD-93F298384431}" dt="2022-03-12T19:05:12.620" v="636"/>
          <ac:spMkLst>
            <pc:docMk/>
            <pc:sldMk cId="1635823711" sldId="275"/>
            <ac:spMk id="3" creationId="{4F0AB02D-355F-4A8D-A88F-AB311BA709FF}"/>
          </ac:spMkLst>
        </pc:spChg>
        <pc:spChg chg="mod">
          <ac:chgData name="Zhigalov Roman" userId="1f97e9fdf7779aa5" providerId="Windows Live" clId="Web-{BF640C47-85D8-4058-AFDD-93F298384431}" dt="2022-03-12T19:06:04.965" v="645"/>
          <ac:spMkLst>
            <pc:docMk/>
            <pc:sldMk cId="1635823711" sldId="275"/>
            <ac:spMk id="4" creationId="{1044431D-B145-4038-86D5-3151ACDE99D1}"/>
          </ac:spMkLst>
        </pc:spChg>
        <pc:spChg chg="add del mod">
          <ac:chgData name="Zhigalov Roman" userId="1f97e9fdf7779aa5" providerId="Windows Live" clId="Web-{BF640C47-85D8-4058-AFDD-93F298384431}" dt="2022-03-12T19:05:27.229" v="640"/>
          <ac:spMkLst>
            <pc:docMk/>
            <pc:sldMk cId="1635823711" sldId="275"/>
            <ac:spMk id="6" creationId="{EB18B417-D02C-42FE-932B-CA8D1B276061}"/>
          </ac:spMkLst>
        </pc:spChg>
        <pc:spChg chg="add">
          <ac:chgData name="Zhigalov Roman" userId="1f97e9fdf7779aa5" providerId="Windows Live" clId="Web-{BF640C47-85D8-4058-AFDD-93F298384431}" dt="2022-03-12T19:06:04.965" v="645"/>
          <ac:spMkLst>
            <pc:docMk/>
            <pc:sldMk cId="1635823711" sldId="275"/>
            <ac:spMk id="10" creationId="{D009D6D5-DAC2-4A8B-A17A-E206B9012D09}"/>
          </ac:spMkLst>
        </pc:spChg>
        <pc:picChg chg="add mod ord">
          <ac:chgData name="Zhigalov Roman" userId="1f97e9fdf7779aa5" providerId="Windows Live" clId="Web-{BF640C47-85D8-4058-AFDD-93F298384431}" dt="2022-03-12T19:06:04.965" v="645"/>
          <ac:picMkLst>
            <pc:docMk/>
            <pc:sldMk cId="1635823711" sldId="275"/>
            <ac:picMk id="5" creationId="{E47A43DD-F77F-4ACE-B757-1304E48CB174}"/>
          </ac:picMkLst>
        </pc:picChg>
      </pc:sldChg>
      <pc:sldChg chg="addSp delSp modSp new mod setBg addAnim setClrOvrMap">
        <pc:chgData name="Zhigalov Roman" userId="1f97e9fdf7779aa5" providerId="Windows Live" clId="Web-{BF640C47-85D8-4058-AFDD-93F298384431}" dt="2022-03-12T19:06:57.701" v="653"/>
        <pc:sldMkLst>
          <pc:docMk/>
          <pc:sldMk cId="414102152" sldId="276"/>
        </pc:sldMkLst>
        <pc:spChg chg="mod ord">
          <ac:chgData name="Zhigalov Roman" userId="1f97e9fdf7779aa5" providerId="Windows Live" clId="Web-{BF640C47-85D8-4058-AFDD-93F298384431}" dt="2022-03-12T19:06:57.701" v="652"/>
          <ac:spMkLst>
            <pc:docMk/>
            <pc:sldMk cId="414102152" sldId="276"/>
            <ac:spMk id="2" creationId="{0F767E87-72D8-4BBA-B580-77A9F5A654B1}"/>
          </ac:spMkLst>
        </pc:spChg>
        <pc:spChg chg="del">
          <ac:chgData name="Zhigalov Roman" userId="1f97e9fdf7779aa5" providerId="Windows Live" clId="Web-{BF640C47-85D8-4058-AFDD-93F298384431}" dt="2022-03-12T19:06:51.747" v="651"/>
          <ac:spMkLst>
            <pc:docMk/>
            <pc:sldMk cId="414102152" sldId="276"/>
            <ac:spMk id="3" creationId="{57C0BB02-88B8-4DB2-A543-B369FF9CAD95}"/>
          </ac:spMkLst>
        </pc:spChg>
        <pc:spChg chg="mod">
          <ac:chgData name="Zhigalov Roman" userId="1f97e9fdf7779aa5" providerId="Windows Live" clId="Web-{BF640C47-85D8-4058-AFDD-93F298384431}" dt="2022-03-12T19:06:57.701" v="652"/>
          <ac:spMkLst>
            <pc:docMk/>
            <pc:sldMk cId="414102152" sldId="276"/>
            <ac:spMk id="4" creationId="{9EEF1B78-1978-4016-9709-9EA9450DC12E}"/>
          </ac:spMkLst>
        </pc:spChg>
        <pc:spChg chg="add">
          <ac:chgData name="Zhigalov Roman" userId="1f97e9fdf7779aa5" providerId="Windows Live" clId="Web-{BF640C47-85D8-4058-AFDD-93F298384431}" dt="2022-03-12T19:06:57.701" v="652"/>
          <ac:spMkLst>
            <pc:docMk/>
            <pc:sldMk cId="414102152" sldId="276"/>
            <ac:spMk id="10" creationId="{71B2258F-86CA-4D4D-8270-BC05FCDEBFB3}"/>
          </ac:spMkLst>
        </pc:spChg>
        <pc:picChg chg="add mod ord">
          <ac:chgData name="Zhigalov Roman" userId="1f97e9fdf7779aa5" providerId="Windows Live" clId="Web-{BF640C47-85D8-4058-AFDD-93F298384431}" dt="2022-03-12T19:06:57.701" v="652"/>
          <ac:picMkLst>
            <pc:docMk/>
            <pc:sldMk cId="414102152" sldId="276"/>
            <ac:picMk id="5" creationId="{F36F63BA-8943-4D30-9A1A-8A23558C15AA}"/>
          </ac:picMkLst>
        </pc:picChg>
      </pc:sldChg>
      <pc:sldChg chg="addSp modSp new mod setBg setClrOvrMap">
        <pc:chgData name="Zhigalov Roman" userId="1f97e9fdf7779aa5" providerId="Windows Live" clId="Web-{BF640C47-85D8-4058-AFDD-93F298384431}" dt="2022-03-12T19:08:06.828" v="660"/>
        <pc:sldMkLst>
          <pc:docMk/>
          <pc:sldMk cId="2769598367" sldId="277"/>
        </pc:sldMkLst>
        <pc:spChg chg="mod">
          <ac:chgData name="Zhigalov Roman" userId="1f97e9fdf7779aa5" providerId="Windows Live" clId="Web-{BF640C47-85D8-4058-AFDD-93F298384431}" dt="2022-03-12T19:08:06.828" v="660"/>
          <ac:spMkLst>
            <pc:docMk/>
            <pc:sldMk cId="2769598367" sldId="277"/>
            <ac:spMk id="2" creationId="{03EF3565-4F28-44AF-9B97-B9A1112ED90D}"/>
          </ac:spMkLst>
        </pc:spChg>
        <pc:spChg chg="mod">
          <ac:chgData name="Zhigalov Roman" userId="1f97e9fdf7779aa5" providerId="Windows Live" clId="Web-{BF640C47-85D8-4058-AFDD-93F298384431}" dt="2022-03-12T19:08:06.828" v="660"/>
          <ac:spMkLst>
            <pc:docMk/>
            <pc:sldMk cId="2769598367" sldId="277"/>
            <ac:spMk id="3" creationId="{BC476E78-6566-4130-86DD-4473152D9ABB}"/>
          </ac:spMkLst>
        </pc:spChg>
        <pc:spChg chg="add">
          <ac:chgData name="Zhigalov Roman" userId="1f97e9fdf7779aa5" providerId="Windows Live" clId="Web-{BF640C47-85D8-4058-AFDD-93F298384431}" dt="2022-03-12T19:08:06.828" v="660"/>
          <ac:spMkLst>
            <pc:docMk/>
            <pc:sldMk cId="2769598367" sldId="277"/>
            <ac:spMk id="9" creationId="{71B2258F-86CA-4D4D-8270-BC05FCDEBFB3}"/>
          </ac:spMkLst>
        </pc:spChg>
        <pc:picChg chg="add">
          <ac:chgData name="Zhigalov Roman" userId="1f97e9fdf7779aa5" providerId="Windows Live" clId="Web-{BF640C47-85D8-4058-AFDD-93F298384431}" dt="2022-03-12T19:08:06.828" v="660"/>
          <ac:picMkLst>
            <pc:docMk/>
            <pc:sldMk cId="2769598367" sldId="277"/>
            <ac:picMk id="5" creationId="{E607DE31-B159-0D67-EE5E-A23C41FB5DDA}"/>
          </ac:picMkLst>
        </pc:picChg>
      </pc:sldChg>
      <pc:sldChg chg="addSp delSp modSp new mod setBg">
        <pc:chgData name="Zhigalov Roman" userId="1f97e9fdf7779aa5" providerId="Windows Live" clId="Web-{BF640C47-85D8-4058-AFDD-93F298384431}" dt="2022-03-12T19:09:48.768" v="683"/>
        <pc:sldMkLst>
          <pc:docMk/>
          <pc:sldMk cId="1661880173" sldId="278"/>
        </pc:sldMkLst>
        <pc:spChg chg="mod">
          <ac:chgData name="Zhigalov Roman" userId="1f97e9fdf7779aa5" providerId="Windows Live" clId="Web-{BF640C47-85D8-4058-AFDD-93F298384431}" dt="2022-03-12T19:09:48.768" v="683"/>
          <ac:spMkLst>
            <pc:docMk/>
            <pc:sldMk cId="1661880173" sldId="278"/>
            <ac:spMk id="2" creationId="{624C7B78-EA1D-416F-A6FB-81ABAF21DFE3}"/>
          </ac:spMkLst>
        </pc:spChg>
        <pc:spChg chg="del">
          <ac:chgData name="Zhigalov Roman" userId="1f97e9fdf7779aa5" providerId="Windows Live" clId="Web-{BF640C47-85D8-4058-AFDD-93F298384431}" dt="2022-03-12T19:09:37.299" v="682"/>
          <ac:spMkLst>
            <pc:docMk/>
            <pc:sldMk cId="1661880173" sldId="278"/>
            <ac:spMk id="3" creationId="{5ABB2FE3-891E-4644-ACB1-F13B71367D2D}"/>
          </ac:spMkLst>
        </pc:spChg>
        <pc:spChg chg="mod">
          <ac:chgData name="Zhigalov Roman" userId="1f97e9fdf7779aa5" providerId="Windows Live" clId="Web-{BF640C47-85D8-4058-AFDD-93F298384431}" dt="2022-03-12T19:09:48.768" v="683"/>
          <ac:spMkLst>
            <pc:docMk/>
            <pc:sldMk cId="1661880173" sldId="278"/>
            <ac:spMk id="4" creationId="{F85845A7-BF70-436D-A3E0-09BBB5B189AD}"/>
          </ac:spMkLst>
        </pc:spChg>
        <pc:picChg chg="add mod ord">
          <ac:chgData name="Zhigalov Roman" userId="1f97e9fdf7779aa5" providerId="Windows Live" clId="Web-{BF640C47-85D8-4058-AFDD-93F298384431}" dt="2022-03-12T19:09:48.768" v="683"/>
          <ac:picMkLst>
            <pc:docMk/>
            <pc:sldMk cId="1661880173" sldId="278"/>
            <ac:picMk id="5" creationId="{E40E1EDE-DF58-470C-B101-DA5FC6190B4E}"/>
          </ac:picMkLst>
        </pc:picChg>
      </pc:sldChg>
      <pc:sldChg chg="addSp delSp modSp new mod setBg modClrScheme chgLayout">
        <pc:chgData name="Zhigalov Roman" userId="1f97e9fdf7779aa5" providerId="Windows Live" clId="Web-{BF640C47-85D8-4058-AFDD-93F298384431}" dt="2022-03-12T19:12:41.460" v="716"/>
        <pc:sldMkLst>
          <pc:docMk/>
          <pc:sldMk cId="2400687927" sldId="279"/>
        </pc:sldMkLst>
        <pc:spChg chg="mod ord">
          <ac:chgData name="Zhigalov Roman" userId="1f97e9fdf7779aa5" providerId="Windows Live" clId="Web-{BF640C47-85D8-4058-AFDD-93F298384431}" dt="2022-03-12T19:12:41.460" v="716"/>
          <ac:spMkLst>
            <pc:docMk/>
            <pc:sldMk cId="2400687927" sldId="279"/>
            <ac:spMk id="2" creationId="{3ADB5BE6-1EB0-41EF-AAF4-4B374415D9C4}"/>
          </ac:spMkLst>
        </pc:spChg>
        <pc:spChg chg="del mod ord">
          <ac:chgData name="Zhigalov Roman" userId="1f97e9fdf7779aa5" providerId="Windows Live" clId="Web-{BF640C47-85D8-4058-AFDD-93F298384431}" dt="2022-03-12T19:12:14.584" v="709"/>
          <ac:spMkLst>
            <pc:docMk/>
            <pc:sldMk cId="2400687927" sldId="279"/>
            <ac:spMk id="3" creationId="{39B5DEDB-B232-4040-88A8-7A68B86A2422}"/>
          </ac:spMkLst>
        </pc:spChg>
        <pc:spChg chg="add mod ord">
          <ac:chgData name="Zhigalov Roman" userId="1f97e9fdf7779aa5" providerId="Windows Live" clId="Web-{BF640C47-85D8-4058-AFDD-93F298384431}" dt="2022-03-12T19:12:41.460" v="716"/>
          <ac:spMkLst>
            <pc:docMk/>
            <pc:sldMk cId="2400687927" sldId="279"/>
            <ac:spMk id="4" creationId="{D5743A49-AB76-4E23-B539-98E692AD065D}"/>
          </ac:spMkLst>
        </pc:spChg>
        <pc:spChg chg="add">
          <ac:chgData name="Zhigalov Roman" userId="1f97e9fdf7779aa5" providerId="Windows Live" clId="Web-{BF640C47-85D8-4058-AFDD-93F298384431}" dt="2022-03-12T19:12:41.460" v="716"/>
          <ac:spMkLst>
            <pc:docMk/>
            <pc:sldMk cId="2400687927" sldId="279"/>
            <ac:spMk id="10" creationId="{D009D6D5-DAC2-4A8B-A17A-E206B9012D09}"/>
          </ac:spMkLst>
        </pc:spChg>
        <pc:picChg chg="add mod ord">
          <ac:chgData name="Zhigalov Roman" userId="1f97e9fdf7779aa5" providerId="Windows Live" clId="Web-{BF640C47-85D8-4058-AFDD-93F298384431}" dt="2022-03-12T19:12:41.460" v="716"/>
          <ac:picMkLst>
            <pc:docMk/>
            <pc:sldMk cId="2400687927" sldId="279"/>
            <ac:picMk id="5" creationId="{B2D14329-0841-4FF1-A848-51F55DD869BF}"/>
          </ac:picMkLst>
        </pc:picChg>
      </pc:sldChg>
      <pc:sldChg chg="addSp modSp new mod setBg setClrOvrMap">
        <pc:chgData name="Zhigalov Roman" userId="1f97e9fdf7779aa5" providerId="Windows Live" clId="Web-{BF640C47-85D8-4058-AFDD-93F298384431}" dt="2022-03-12T19:15:19.386" v="720"/>
        <pc:sldMkLst>
          <pc:docMk/>
          <pc:sldMk cId="554985912" sldId="280"/>
        </pc:sldMkLst>
        <pc:spChg chg="mod">
          <ac:chgData name="Zhigalov Roman" userId="1f97e9fdf7779aa5" providerId="Windows Live" clId="Web-{BF640C47-85D8-4058-AFDD-93F298384431}" dt="2022-03-12T19:15:19.386" v="720"/>
          <ac:spMkLst>
            <pc:docMk/>
            <pc:sldMk cId="554985912" sldId="280"/>
            <ac:spMk id="2" creationId="{416B6C1F-61DD-4B1C-81E5-A082EB9CE091}"/>
          </ac:spMkLst>
        </pc:spChg>
        <pc:spChg chg="mod">
          <ac:chgData name="Zhigalov Roman" userId="1f97e9fdf7779aa5" providerId="Windows Live" clId="Web-{BF640C47-85D8-4058-AFDD-93F298384431}" dt="2022-03-12T19:15:19.386" v="720"/>
          <ac:spMkLst>
            <pc:docMk/>
            <pc:sldMk cId="554985912" sldId="280"/>
            <ac:spMk id="3" creationId="{015B03B1-C74E-48DF-8807-18929EC7F5F9}"/>
          </ac:spMkLst>
        </pc:spChg>
        <pc:spChg chg="add">
          <ac:chgData name="Zhigalov Roman" userId="1f97e9fdf7779aa5" providerId="Windows Live" clId="Web-{BF640C47-85D8-4058-AFDD-93F298384431}" dt="2022-03-12T19:15:19.386" v="720"/>
          <ac:spMkLst>
            <pc:docMk/>
            <pc:sldMk cId="554985912" sldId="280"/>
            <ac:spMk id="9" creationId="{71B2258F-86CA-4D4D-8270-BC05FCDEBFB3}"/>
          </ac:spMkLst>
        </pc:spChg>
        <pc:picChg chg="add">
          <ac:chgData name="Zhigalov Roman" userId="1f97e9fdf7779aa5" providerId="Windows Live" clId="Web-{BF640C47-85D8-4058-AFDD-93F298384431}" dt="2022-03-12T19:15:19.386" v="720"/>
          <ac:picMkLst>
            <pc:docMk/>
            <pc:sldMk cId="554985912" sldId="280"/>
            <ac:picMk id="5" creationId="{708D2761-8604-CE3F-589A-0441876C3957}"/>
          </ac:picMkLst>
        </pc:picChg>
      </pc:sldChg>
      <pc:sldChg chg="addSp delSp modSp new mod setBg">
        <pc:chgData name="Zhigalov Roman" userId="1f97e9fdf7779aa5" providerId="Windows Live" clId="Web-{BF640C47-85D8-4058-AFDD-93F298384431}" dt="2022-03-12T19:21:06.381" v="803"/>
        <pc:sldMkLst>
          <pc:docMk/>
          <pc:sldMk cId="2393346754" sldId="281"/>
        </pc:sldMkLst>
        <pc:spChg chg="mod">
          <ac:chgData name="Zhigalov Roman" userId="1f97e9fdf7779aa5" providerId="Windows Live" clId="Web-{BF640C47-85D8-4058-AFDD-93F298384431}" dt="2022-03-12T19:21:06.381" v="803"/>
          <ac:spMkLst>
            <pc:docMk/>
            <pc:sldMk cId="2393346754" sldId="281"/>
            <ac:spMk id="2" creationId="{E17B3EF7-90B2-4343-91A1-6D4D2720CD7B}"/>
          </ac:spMkLst>
        </pc:spChg>
        <pc:spChg chg="del mod">
          <ac:chgData name="Zhigalov Roman" userId="1f97e9fdf7779aa5" providerId="Windows Live" clId="Web-{BF640C47-85D8-4058-AFDD-93F298384431}" dt="2022-03-12T19:21:06.381" v="803"/>
          <ac:spMkLst>
            <pc:docMk/>
            <pc:sldMk cId="2393346754" sldId="281"/>
            <ac:spMk id="3" creationId="{F07273FB-16AF-4D74-8348-CE08520B6FEC}"/>
          </ac:spMkLst>
        </pc:spChg>
        <pc:spChg chg="add">
          <ac:chgData name="Zhigalov Roman" userId="1f97e9fdf7779aa5" providerId="Windows Live" clId="Web-{BF640C47-85D8-4058-AFDD-93F298384431}" dt="2022-03-12T19:21:06.381" v="803"/>
          <ac:spMkLst>
            <pc:docMk/>
            <pc:sldMk cId="2393346754" sldId="281"/>
            <ac:spMk id="9" creationId="{2B566528-1B12-4246-9431-5C2D7D081168}"/>
          </ac:spMkLst>
        </pc:spChg>
        <pc:spChg chg="add">
          <ac:chgData name="Zhigalov Roman" userId="1f97e9fdf7779aa5" providerId="Windows Live" clId="Web-{BF640C47-85D8-4058-AFDD-93F298384431}" dt="2022-03-12T19:21:06.381" v="803"/>
          <ac:spMkLst>
            <pc:docMk/>
            <pc:sldMk cId="2393346754" sldId="281"/>
            <ac:spMk id="11" creationId="{2E80C965-DB6D-4F81-9E9E-B027384D0BD6}"/>
          </ac:spMkLst>
        </pc:spChg>
        <pc:spChg chg="add">
          <ac:chgData name="Zhigalov Roman" userId="1f97e9fdf7779aa5" providerId="Windows Live" clId="Web-{BF640C47-85D8-4058-AFDD-93F298384431}" dt="2022-03-12T19:21:06.381" v="803"/>
          <ac:spMkLst>
            <pc:docMk/>
            <pc:sldMk cId="2393346754" sldId="281"/>
            <ac:spMk id="13" creationId="{A580F890-B085-4E95-96AA-55AEBEC5CE6E}"/>
          </ac:spMkLst>
        </pc:spChg>
        <pc:spChg chg="add">
          <ac:chgData name="Zhigalov Roman" userId="1f97e9fdf7779aa5" providerId="Windows Live" clId="Web-{BF640C47-85D8-4058-AFDD-93F298384431}" dt="2022-03-12T19:21:06.381" v="803"/>
          <ac:spMkLst>
            <pc:docMk/>
            <pc:sldMk cId="2393346754" sldId="281"/>
            <ac:spMk id="15" creationId="{D3F51FEB-38FB-4F6C-9F7B-2F2AFAB65463}"/>
          </ac:spMkLst>
        </pc:spChg>
        <pc:spChg chg="add">
          <ac:chgData name="Zhigalov Roman" userId="1f97e9fdf7779aa5" providerId="Windows Live" clId="Web-{BF640C47-85D8-4058-AFDD-93F298384431}" dt="2022-03-12T19:21:06.381" v="803"/>
          <ac:spMkLst>
            <pc:docMk/>
            <pc:sldMk cId="2393346754" sldId="281"/>
            <ac:spMk id="17" creationId="{1E547BA6-BAE0-43BB-A7CA-60F69CE252F0}"/>
          </ac:spMkLst>
        </pc:spChg>
        <pc:graphicFrameChg chg="add">
          <ac:chgData name="Zhigalov Roman" userId="1f97e9fdf7779aa5" providerId="Windows Live" clId="Web-{BF640C47-85D8-4058-AFDD-93F298384431}" dt="2022-03-12T19:21:06.381" v="803"/>
          <ac:graphicFrameMkLst>
            <pc:docMk/>
            <pc:sldMk cId="2393346754" sldId="281"/>
            <ac:graphicFrameMk id="5" creationId="{E0A89AA1-F580-18C6-DF6B-8CAD04749BB3}"/>
          </ac:graphicFrameMkLst>
        </pc:graphicFrameChg>
      </pc:sldChg>
      <pc:sldChg chg="addSp delSp modSp new mod setBg">
        <pc:chgData name="Zhigalov Roman" userId="1f97e9fdf7779aa5" providerId="Windows Live" clId="Web-{BF640C47-85D8-4058-AFDD-93F298384431}" dt="2022-03-12T19:22:18.852" v="834"/>
        <pc:sldMkLst>
          <pc:docMk/>
          <pc:sldMk cId="617149314" sldId="282"/>
        </pc:sldMkLst>
        <pc:spChg chg="mod">
          <ac:chgData name="Zhigalov Roman" userId="1f97e9fdf7779aa5" providerId="Windows Live" clId="Web-{BF640C47-85D8-4058-AFDD-93F298384431}" dt="2022-03-12T19:22:18.852" v="834"/>
          <ac:spMkLst>
            <pc:docMk/>
            <pc:sldMk cId="617149314" sldId="282"/>
            <ac:spMk id="2" creationId="{D9F71123-D94E-4CA5-A9A3-32F314A32715}"/>
          </ac:spMkLst>
        </pc:spChg>
        <pc:spChg chg="del">
          <ac:chgData name="Zhigalov Roman" userId="1f97e9fdf7779aa5" providerId="Windows Live" clId="Web-{BF640C47-85D8-4058-AFDD-93F298384431}" dt="2022-03-12T19:21:43.163" v="812"/>
          <ac:spMkLst>
            <pc:docMk/>
            <pc:sldMk cId="617149314" sldId="282"/>
            <ac:spMk id="3" creationId="{5F15EFB7-386C-4C06-B608-C48FA8CE5231}"/>
          </ac:spMkLst>
        </pc:spChg>
        <pc:spChg chg="mod">
          <ac:chgData name="Zhigalov Roman" userId="1f97e9fdf7779aa5" providerId="Windows Live" clId="Web-{BF640C47-85D8-4058-AFDD-93F298384431}" dt="2022-03-12T19:22:18.852" v="834"/>
          <ac:spMkLst>
            <pc:docMk/>
            <pc:sldMk cId="617149314" sldId="282"/>
            <ac:spMk id="4" creationId="{E80406F8-82BA-4461-8AB7-E3A709A365B3}"/>
          </ac:spMkLst>
        </pc:spChg>
        <pc:spChg chg="add">
          <ac:chgData name="Zhigalov Roman" userId="1f97e9fdf7779aa5" providerId="Windows Live" clId="Web-{BF640C47-85D8-4058-AFDD-93F298384431}" dt="2022-03-12T19:22:18.852" v="834"/>
          <ac:spMkLst>
            <pc:docMk/>
            <pc:sldMk cId="617149314" sldId="282"/>
            <ac:spMk id="10" creationId="{D009D6D5-DAC2-4A8B-A17A-E206B9012D09}"/>
          </ac:spMkLst>
        </pc:spChg>
        <pc:picChg chg="add mod ord">
          <ac:chgData name="Zhigalov Roman" userId="1f97e9fdf7779aa5" providerId="Windows Live" clId="Web-{BF640C47-85D8-4058-AFDD-93F298384431}" dt="2022-03-12T19:22:18.852" v="834"/>
          <ac:picMkLst>
            <pc:docMk/>
            <pc:sldMk cId="617149314" sldId="282"/>
            <ac:picMk id="5" creationId="{D1EA0ADE-88F6-4752-9F45-5C50F4C5BC94}"/>
          </ac:picMkLst>
        </pc:picChg>
      </pc:sldChg>
      <pc:sldChg chg="addSp delSp modSp new">
        <pc:chgData name="Zhigalov Roman" userId="1f97e9fdf7779aa5" providerId="Windows Live" clId="Web-{BF640C47-85D8-4058-AFDD-93F298384431}" dt="2022-03-12T19:25:43.654" v="846" actId="20577"/>
        <pc:sldMkLst>
          <pc:docMk/>
          <pc:sldMk cId="567264736" sldId="283"/>
        </pc:sldMkLst>
        <pc:spChg chg="mod">
          <ac:chgData name="Zhigalov Roman" userId="1f97e9fdf7779aa5" providerId="Windows Live" clId="Web-{BF640C47-85D8-4058-AFDD-93F298384431}" dt="2022-03-12T19:25:43.654" v="846" actId="20577"/>
          <ac:spMkLst>
            <pc:docMk/>
            <pc:sldMk cId="567264736" sldId="283"/>
            <ac:spMk id="2" creationId="{A9CE3D9B-69C5-422D-902F-6A0857670A00}"/>
          </ac:spMkLst>
        </pc:spChg>
        <pc:spChg chg="del">
          <ac:chgData name="Zhigalov Roman" userId="1f97e9fdf7779aa5" providerId="Windows Live" clId="Web-{BF640C47-85D8-4058-AFDD-93F298384431}" dt="2022-03-12T19:23:43.432" v="836"/>
          <ac:spMkLst>
            <pc:docMk/>
            <pc:sldMk cId="567264736" sldId="283"/>
            <ac:spMk id="3" creationId="{5A6AC91D-5FCE-4C76-A26C-65188A9DD555}"/>
          </ac:spMkLst>
        </pc:spChg>
        <pc:spChg chg="del">
          <ac:chgData name="Zhigalov Roman" userId="1f97e9fdf7779aa5" providerId="Windows Live" clId="Web-{BF640C47-85D8-4058-AFDD-93F298384431}" dt="2022-03-12T19:23:49.058" v="837"/>
          <ac:spMkLst>
            <pc:docMk/>
            <pc:sldMk cId="567264736" sldId="283"/>
            <ac:spMk id="4" creationId="{F12CD795-E68E-43F7-853D-BA57286EC9D8}"/>
          </ac:spMkLst>
        </pc:spChg>
        <pc:picChg chg="add mod ord">
          <ac:chgData name="Zhigalov Roman" userId="1f97e9fdf7779aa5" providerId="Windows Live" clId="Web-{BF640C47-85D8-4058-AFDD-93F298384431}" dt="2022-03-12T19:23:43.432" v="836"/>
          <ac:picMkLst>
            <pc:docMk/>
            <pc:sldMk cId="567264736" sldId="283"/>
            <ac:picMk id="5" creationId="{0B4634E8-E2DD-4DC6-8B72-74D0C07F2981}"/>
          </ac:picMkLst>
        </pc:picChg>
        <pc:picChg chg="add mod ord">
          <ac:chgData name="Zhigalov Roman" userId="1f97e9fdf7779aa5" providerId="Windows Live" clId="Web-{BF640C47-85D8-4058-AFDD-93F298384431}" dt="2022-03-12T19:23:49.058" v="837"/>
          <ac:picMkLst>
            <pc:docMk/>
            <pc:sldMk cId="567264736" sldId="283"/>
            <ac:picMk id="6" creationId="{147B504E-02D3-469F-9EA6-016F5D9347E1}"/>
          </ac:picMkLst>
        </pc:picChg>
      </pc:sldChg>
    </pc:docChg>
  </pc:docChgLst>
  <pc:docChgLst>
    <pc:chgData name="Zhigalov Roman" userId="1f97e9fdf7779aa5" providerId="Windows Live" clId="Web-{9A0BD1A4-E8C4-43AD-B222-97BA93F7D4AC}"/>
    <pc:docChg chg="addSld modSld addMainMaster modMainMaster">
      <pc:chgData name="Zhigalov Roman" userId="1f97e9fdf7779aa5" providerId="Windows Live" clId="Web-{9A0BD1A4-E8C4-43AD-B222-97BA93F7D4AC}" dt="2022-03-12T19:38:04.611" v="170"/>
      <pc:docMkLst>
        <pc:docMk/>
      </pc:docMkLst>
      <pc:sldChg chg="addSp modSp mod setBg">
        <pc:chgData name="Zhigalov Roman" userId="1f97e9fdf7779aa5" providerId="Windows Live" clId="Web-{9A0BD1A4-E8C4-43AD-B222-97BA93F7D4AC}" dt="2022-03-12T19:29:12.248" v="25" actId="20577"/>
        <pc:sldMkLst>
          <pc:docMk/>
          <pc:sldMk cId="567264736" sldId="283"/>
        </pc:sldMkLst>
        <pc:spChg chg="mod ord">
          <ac:chgData name="Zhigalov Roman" userId="1f97e9fdf7779aa5" providerId="Windows Live" clId="Web-{9A0BD1A4-E8C4-43AD-B222-97BA93F7D4AC}" dt="2022-03-12T19:29:12.248" v="25" actId="20577"/>
          <ac:spMkLst>
            <pc:docMk/>
            <pc:sldMk cId="567264736" sldId="283"/>
            <ac:spMk id="2" creationId="{A9CE3D9B-69C5-422D-902F-6A0857670A00}"/>
          </ac:spMkLst>
        </pc:spChg>
        <pc:spChg chg="add">
          <ac:chgData name="Zhigalov Roman" userId="1f97e9fdf7779aa5" providerId="Windows Live" clId="Web-{9A0BD1A4-E8C4-43AD-B222-97BA93F7D4AC}" dt="2022-03-12T19:27:44.226" v="0"/>
          <ac:spMkLst>
            <pc:docMk/>
            <pc:sldMk cId="567264736" sldId="283"/>
            <ac:spMk id="11" creationId="{FFCDD23B-75C8-427B-BD08-53C8156CD7CD}"/>
          </ac:spMkLst>
        </pc:spChg>
        <pc:spChg chg="add">
          <ac:chgData name="Zhigalov Roman" userId="1f97e9fdf7779aa5" providerId="Windows Live" clId="Web-{9A0BD1A4-E8C4-43AD-B222-97BA93F7D4AC}" dt="2022-03-12T19:27:44.226" v="0"/>
          <ac:spMkLst>
            <pc:docMk/>
            <pc:sldMk cId="567264736" sldId="283"/>
            <ac:spMk id="13" creationId="{AFFC87AC-C919-4FE5-BAC3-39509E001152}"/>
          </ac:spMkLst>
        </pc:spChg>
        <pc:spChg chg="add">
          <ac:chgData name="Zhigalov Roman" userId="1f97e9fdf7779aa5" providerId="Windows Live" clId="Web-{9A0BD1A4-E8C4-43AD-B222-97BA93F7D4AC}" dt="2022-03-12T19:27:44.226" v="0"/>
          <ac:spMkLst>
            <pc:docMk/>
            <pc:sldMk cId="567264736" sldId="283"/>
            <ac:spMk id="15" creationId="{AB5E08C4-8CDD-4623-A5B8-E998C6DEE3B7}"/>
          </ac:spMkLst>
        </pc:spChg>
        <pc:spChg chg="add">
          <ac:chgData name="Zhigalov Roman" userId="1f97e9fdf7779aa5" providerId="Windows Live" clId="Web-{9A0BD1A4-E8C4-43AD-B222-97BA93F7D4AC}" dt="2022-03-12T19:27:44.226" v="0"/>
          <ac:spMkLst>
            <pc:docMk/>
            <pc:sldMk cId="567264736" sldId="283"/>
            <ac:spMk id="17" creationId="{15F33878-D502-4FFA-8ACE-F2AECDB2A23F}"/>
          </ac:spMkLst>
        </pc:spChg>
        <pc:picChg chg="mod">
          <ac:chgData name="Zhigalov Roman" userId="1f97e9fdf7779aa5" providerId="Windows Live" clId="Web-{9A0BD1A4-E8C4-43AD-B222-97BA93F7D4AC}" dt="2022-03-12T19:27:44.226" v="0"/>
          <ac:picMkLst>
            <pc:docMk/>
            <pc:sldMk cId="567264736" sldId="283"/>
            <ac:picMk id="5" creationId="{0B4634E8-E2DD-4DC6-8B72-74D0C07F2981}"/>
          </ac:picMkLst>
        </pc:picChg>
        <pc:picChg chg="mod">
          <ac:chgData name="Zhigalov Roman" userId="1f97e9fdf7779aa5" providerId="Windows Live" clId="Web-{9A0BD1A4-E8C4-43AD-B222-97BA93F7D4AC}" dt="2022-03-12T19:27:44.226" v="0"/>
          <ac:picMkLst>
            <pc:docMk/>
            <pc:sldMk cId="567264736" sldId="283"/>
            <ac:picMk id="6" creationId="{147B504E-02D3-469F-9EA6-016F5D9347E1}"/>
          </ac:picMkLst>
        </pc:picChg>
      </pc:sldChg>
      <pc:sldChg chg="addSp delSp modSp new mod setBg addAnim">
        <pc:chgData name="Zhigalov Roman" userId="1f97e9fdf7779aa5" providerId="Windows Live" clId="Web-{9A0BD1A4-E8C4-43AD-B222-97BA93F7D4AC}" dt="2022-03-12T19:30:41.816" v="38"/>
        <pc:sldMkLst>
          <pc:docMk/>
          <pc:sldMk cId="526596454" sldId="284"/>
        </pc:sldMkLst>
        <pc:spChg chg="mod">
          <ac:chgData name="Zhigalov Roman" userId="1f97e9fdf7779aa5" providerId="Windows Live" clId="Web-{9A0BD1A4-E8C4-43AD-B222-97BA93F7D4AC}" dt="2022-03-12T19:30:41.816" v="37"/>
          <ac:spMkLst>
            <pc:docMk/>
            <pc:sldMk cId="526596454" sldId="284"/>
            <ac:spMk id="2" creationId="{54E4A7C2-9479-44EE-9217-812A828D3494}"/>
          </ac:spMkLst>
        </pc:spChg>
        <pc:spChg chg="del">
          <ac:chgData name="Zhigalov Roman" userId="1f97e9fdf7779aa5" providerId="Windows Live" clId="Web-{9A0BD1A4-E8C4-43AD-B222-97BA93F7D4AC}" dt="2022-03-12T19:30:10.752" v="27"/>
          <ac:spMkLst>
            <pc:docMk/>
            <pc:sldMk cId="526596454" sldId="284"/>
            <ac:spMk id="3" creationId="{B4480D64-4E47-418D-BC9A-449923A11C55}"/>
          </ac:spMkLst>
        </pc:spChg>
        <pc:spChg chg="mod">
          <ac:chgData name="Zhigalov Roman" userId="1f97e9fdf7779aa5" providerId="Windows Live" clId="Web-{9A0BD1A4-E8C4-43AD-B222-97BA93F7D4AC}" dt="2022-03-12T19:30:41.816" v="37"/>
          <ac:spMkLst>
            <pc:docMk/>
            <pc:sldMk cId="526596454" sldId="284"/>
            <ac:spMk id="4" creationId="{DAE3078C-9C4C-4745-8066-4016CEF4828B}"/>
          </ac:spMkLst>
        </pc:spChg>
        <pc:spChg chg="add">
          <ac:chgData name="Zhigalov Roman" userId="1f97e9fdf7779aa5" providerId="Windows Live" clId="Web-{9A0BD1A4-E8C4-43AD-B222-97BA93F7D4AC}" dt="2022-03-12T19:30:41.816" v="37"/>
          <ac:spMkLst>
            <pc:docMk/>
            <pc:sldMk cId="526596454" sldId="284"/>
            <ac:spMk id="10" creationId="{06DA9DF9-31F7-4056-B42E-878CC92417B8}"/>
          </ac:spMkLst>
        </pc:spChg>
        <pc:picChg chg="add mod ord">
          <ac:chgData name="Zhigalov Roman" userId="1f97e9fdf7779aa5" providerId="Windows Live" clId="Web-{9A0BD1A4-E8C4-43AD-B222-97BA93F7D4AC}" dt="2022-03-12T19:30:41.816" v="37"/>
          <ac:picMkLst>
            <pc:docMk/>
            <pc:sldMk cId="526596454" sldId="284"/>
            <ac:picMk id="5" creationId="{CEAB5684-607B-4B4C-8D7B-CD2423FF8FAC}"/>
          </ac:picMkLst>
        </pc:picChg>
      </pc:sldChg>
      <pc:sldChg chg="addSp delSp modSp new mod setBg modClrScheme chgLayout">
        <pc:chgData name="Zhigalov Roman" userId="1f97e9fdf7779aa5" providerId="Windows Live" clId="Web-{9A0BD1A4-E8C4-43AD-B222-97BA93F7D4AC}" dt="2022-03-12T19:32:29.855" v="45"/>
        <pc:sldMkLst>
          <pc:docMk/>
          <pc:sldMk cId="3412591185" sldId="285"/>
        </pc:sldMkLst>
        <pc:spChg chg="mod ord">
          <ac:chgData name="Zhigalov Roman" userId="1f97e9fdf7779aa5" providerId="Windows Live" clId="Web-{9A0BD1A4-E8C4-43AD-B222-97BA93F7D4AC}" dt="2022-03-12T19:32:29.855" v="45"/>
          <ac:spMkLst>
            <pc:docMk/>
            <pc:sldMk cId="3412591185" sldId="285"/>
            <ac:spMk id="2" creationId="{C193452E-DEC1-47DE-9700-B5C4A52C3A0A}"/>
          </ac:spMkLst>
        </pc:spChg>
        <pc:spChg chg="del mod ord">
          <ac:chgData name="Zhigalov Roman" userId="1f97e9fdf7779aa5" providerId="Windows Live" clId="Web-{9A0BD1A4-E8C4-43AD-B222-97BA93F7D4AC}" dt="2022-03-12T19:30:50.989" v="41"/>
          <ac:spMkLst>
            <pc:docMk/>
            <pc:sldMk cId="3412591185" sldId="285"/>
            <ac:spMk id="3" creationId="{F6BF6E8F-0A7E-42FC-942B-963828E6F604}"/>
          </ac:spMkLst>
        </pc:spChg>
        <pc:spChg chg="del">
          <ac:chgData name="Zhigalov Roman" userId="1f97e9fdf7779aa5" providerId="Windows Live" clId="Web-{9A0BD1A4-E8C4-43AD-B222-97BA93F7D4AC}" dt="2022-03-12T19:30:47.207" v="40"/>
          <ac:spMkLst>
            <pc:docMk/>
            <pc:sldMk cId="3412591185" sldId="285"/>
            <ac:spMk id="4" creationId="{9F6C74AE-ECFC-4527-8C0B-FD2C656B37C9}"/>
          </ac:spMkLst>
        </pc:spChg>
        <pc:spChg chg="add">
          <ac:chgData name="Zhigalov Roman" userId="1f97e9fdf7779aa5" providerId="Windows Live" clId="Web-{9A0BD1A4-E8C4-43AD-B222-97BA93F7D4AC}" dt="2022-03-12T19:32:29.855" v="45"/>
          <ac:spMkLst>
            <pc:docMk/>
            <pc:sldMk cId="3412591185" sldId="285"/>
            <ac:spMk id="10" creationId="{37C89E4B-3C9F-44B9-8B86-D9E3D112D8EC}"/>
          </ac:spMkLst>
        </pc:spChg>
        <pc:picChg chg="add mod ord">
          <ac:chgData name="Zhigalov Roman" userId="1f97e9fdf7779aa5" providerId="Windows Live" clId="Web-{9A0BD1A4-E8C4-43AD-B222-97BA93F7D4AC}" dt="2022-03-12T19:32:29.855" v="45"/>
          <ac:picMkLst>
            <pc:docMk/>
            <pc:sldMk cId="3412591185" sldId="285"/>
            <ac:picMk id="5" creationId="{8EF25062-6BCB-410C-A040-A1159FB53C6C}"/>
          </ac:picMkLst>
        </pc:picChg>
        <pc:cxnChg chg="add">
          <ac:chgData name="Zhigalov Roman" userId="1f97e9fdf7779aa5" providerId="Windows Live" clId="Web-{9A0BD1A4-E8C4-43AD-B222-97BA93F7D4AC}" dt="2022-03-12T19:32:29.855" v="45"/>
          <ac:cxnSpMkLst>
            <pc:docMk/>
            <pc:sldMk cId="3412591185" sldId="285"/>
            <ac:cxnSpMk id="12" creationId="{AA2EAA10-076F-46BD-8F0F-B9A2FB77A85C}"/>
          </ac:cxnSpMkLst>
        </pc:cxnChg>
        <pc:cxnChg chg="add">
          <ac:chgData name="Zhigalov Roman" userId="1f97e9fdf7779aa5" providerId="Windows Live" clId="Web-{9A0BD1A4-E8C4-43AD-B222-97BA93F7D4AC}" dt="2022-03-12T19:32:29.855" v="45"/>
          <ac:cxnSpMkLst>
            <pc:docMk/>
            <pc:sldMk cId="3412591185" sldId="285"/>
            <ac:cxnSpMk id="14" creationId="{D891E407-403B-4764-86C9-33A56D3BCAA3}"/>
          </ac:cxnSpMkLst>
        </pc:cxnChg>
      </pc:sldChg>
      <pc:sldChg chg="addSp delSp modSp new mod setBg addAnim">
        <pc:chgData name="Zhigalov Roman" userId="1f97e9fdf7779aa5" providerId="Windows Live" clId="Web-{9A0BD1A4-E8C4-43AD-B222-97BA93F7D4AC}" dt="2022-03-12T19:34:13.768" v="54"/>
        <pc:sldMkLst>
          <pc:docMk/>
          <pc:sldMk cId="4220473318" sldId="286"/>
        </pc:sldMkLst>
        <pc:spChg chg="mod">
          <ac:chgData name="Zhigalov Roman" userId="1f97e9fdf7779aa5" providerId="Windows Live" clId="Web-{9A0BD1A4-E8C4-43AD-B222-97BA93F7D4AC}" dt="2022-03-12T19:34:13.768" v="53"/>
          <ac:spMkLst>
            <pc:docMk/>
            <pc:sldMk cId="4220473318" sldId="286"/>
            <ac:spMk id="2" creationId="{3AE6DDA6-453E-4436-BFB9-22BBE4993E38}"/>
          </ac:spMkLst>
        </pc:spChg>
        <pc:spChg chg="del">
          <ac:chgData name="Zhigalov Roman" userId="1f97e9fdf7779aa5" providerId="Windows Live" clId="Web-{9A0BD1A4-E8C4-43AD-B222-97BA93F7D4AC}" dt="2022-03-12T19:33:10.810" v="47"/>
          <ac:spMkLst>
            <pc:docMk/>
            <pc:sldMk cId="4220473318" sldId="286"/>
            <ac:spMk id="3" creationId="{F28E2FC3-C5C4-4F61-A73E-76DE6F74F72C}"/>
          </ac:spMkLst>
        </pc:spChg>
        <pc:spChg chg="mod">
          <ac:chgData name="Zhigalov Roman" userId="1f97e9fdf7779aa5" providerId="Windows Live" clId="Web-{9A0BD1A4-E8C4-43AD-B222-97BA93F7D4AC}" dt="2022-03-12T19:34:13.768" v="53"/>
          <ac:spMkLst>
            <pc:docMk/>
            <pc:sldMk cId="4220473318" sldId="286"/>
            <ac:spMk id="4" creationId="{7ED40BC7-AA4B-4280-841E-BA1BE5EA66E9}"/>
          </ac:spMkLst>
        </pc:spChg>
        <pc:spChg chg="add">
          <ac:chgData name="Zhigalov Roman" userId="1f97e9fdf7779aa5" providerId="Windows Live" clId="Web-{9A0BD1A4-E8C4-43AD-B222-97BA93F7D4AC}" dt="2022-03-12T19:34:13.768" v="53"/>
          <ac:spMkLst>
            <pc:docMk/>
            <pc:sldMk cId="4220473318" sldId="286"/>
            <ac:spMk id="10" creationId="{06DA9DF9-31F7-4056-B42E-878CC92417B8}"/>
          </ac:spMkLst>
        </pc:spChg>
        <pc:picChg chg="add mod ord">
          <ac:chgData name="Zhigalov Roman" userId="1f97e9fdf7779aa5" providerId="Windows Live" clId="Web-{9A0BD1A4-E8C4-43AD-B222-97BA93F7D4AC}" dt="2022-03-12T19:34:13.768" v="53"/>
          <ac:picMkLst>
            <pc:docMk/>
            <pc:sldMk cId="4220473318" sldId="286"/>
            <ac:picMk id="5" creationId="{1F487607-83CD-4486-AA92-8C8DFB0D3A3F}"/>
          </ac:picMkLst>
        </pc:picChg>
      </pc:sldChg>
      <pc:sldChg chg="addSp delSp modSp new mod setBg">
        <pc:chgData name="Zhigalov Roman" userId="1f97e9fdf7779aa5" providerId="Windows Live" clId="Web-{9A0BD1A4-E8C4-43AD-B222-97BA93F7D4AC}" dt="2022-03-12T19:34:26.815" v="61"/>
        <pc:sldMkLst>
          <pc:docMk/>
          <pc:sldMk cId="361994602" sldId="287"/>
        </pc:sldMkLst>
        <pc:spChg chg="mod ord">
          <ac:chgData name="Zhigalov Roman" userId="1f97e9fdf7779aa5" providerId="Windows Live" clId="Web-{9A0BD1A4-E8C4-43AD-B222-97BA93F7D4AC}" dt="2022-03-12T19:34:26.815" v="61"/>
          <ac:spMkLst>
            <pc:docMk/>
            <pc:sldMk cId="361994602" sldId="287"/>
            <ac:spMk id="2" creationId="{C30583D6-104E-4E9A-A342-1B3AD2DDF13F}"/>
          </ac:spMkLst>
        </pc:spChg>
        <pc:spChg chg="del">
          <ac:chgData name="Zhigalov Roman" userId="1f97e9fdf7779aa5" providerId="Windows Live" clId="Web-{9A0BD1A4-E8C4-43AD-B222-97BA93F7D4AC}" dt="2022-03-12T19:34:22.362" v="56"/>
          <ac:spMkLst>
            <pc:docMk/>
            <pc:sldMk cId="361994602" sldId="287"/>
            <ac:spMk id="3" creationId="{DDCCBE28-33CD-4C02-A36F-46B056E19B94}"/>
          </ac:spMkLst>
        </pc:spChg>
        <pc:spChg chg="add">
          <ac:chgData name="Zhigalov Roman" userId="1f97e9fdf7779aa5" providerId="Windows Live" clId="Web-{9A0BD1A4-E8C4-43AD-B222-97BA93F7D4AC}" dt="2022-03-12T19:34:26.815" v="61"/>
          <ac:spMkLst>
            <pc:docMk/>
            <pc:sldMk cId="361994602" sldId="287"/>
            <ac:spMk id="9" creationId="{37C89E4B-3C9F-44B9-8B86-D9E3D112D8EC}"/>
          </ac:spMkLst>
        </pc:spChg>
        <pc:picChg chg="add mod ord">
          <ac:chgData name="Zhigalov Roman" userId="1f97e9fdf7779aa5" providerId="Windows Live" clId="Web-{9A0BD1A4-E8C4-43AD-B222-97BA93F7D4AC}" dt="2022-03-12T19:34:26.815" v="61"/>
          <ac:picMkLst>
            <pc:docMk/>
            <pc:sldMk cId="361994602" sldId="287"/>
            <ac:picMk id="4" creationId="{9C98D33B-28DA-4831-BCA6-24D1E32BB733}"/>
          </ac:picMkLst>
        </pc:picChg>
        <pc:cxnChg chg="add">
          <ac:chgData name="Zhigalov Roman" userId="1f97e9fdf7779aa5" providerId="Windows Live" clId="Web-{9A0BD1A4-E8C4-43AD-B222-97BA93F7D4AC}" dt="2022-03-12T19:34:26.815" v="61"/>
          <ac:cxnSpMkLst>
            <pc:docMk/>
            <pc:sldMk cId="361994602" sldId="287"/>
            <ac:cxnSpMk id="11" creationId="{AA2EAA10-076F-46BD-8F0F-B9A2FB77A85C}"/>
          </ac:cxnSpMkLst>
        </pc:cxnChg>
        <pc:cxnChg chg="add">
          <ac:chgData name="Zhigalov Roman" userId="1f97e9fdf7779aa5" providerId="Windows Live" clId="Web-{9A0BD1A4-E8C4-43AD-B222-97BA93F7D4AC}" dt="2022-03-12T19:34:26.815" v="61"/>
          <ac:cxnSpMkLst>
            <pc:docMk/>
            <pc:sldMk cId="361994602" sldId="287"/>
            <ac:cxnSpMk id="13" creationId="{D891E407-403B-4764-86C9-33A56D3BCAA3}"/>
          </ac:cxnSpMkLst>
        </pc:cxnChg>
      </pc:sldChg>
      <pc:sldChg chg="addSp delSp modSp new mod setBg">
        <pc:chgData name="Zhigalov Roman" userId="1f97e9fdf7779aa5" providerId="Windows Live" clId="Web-{9A0BD1A4-E8C4-43AD-B222-97BA93F7D4AC}" dt="2022-03-12T19:35:04.943" v="83"/>
        <pc:sldMkLst>
          <pc:docMk/>
          <pc:sldMk cId="2001058682" sldId="288"/>
        </pc:sldMkLst>
        <pc:spChg chg="mod">
          <ac:chgData name="Zhigalov Roman" userId="1f97e9fdf7779aa5" providerId="Windows Live" clId="Web-{9A0BD1A4-E8C4-43AD-B222-97BA93F7D4AC}" dt="2022-03-12T19:35:04.943" v="83"/>
          <ac:spMkLst>
            <pc:docMk/>
            <pc:sldMk cId="2001058682" sldId="288"/>
            <ac:spMk id="2" creationId="{8EBEBDBB-8B03-4A1E-B0D9-75903877FCE2}"/>
          </ac:spMkLst>
        </pc:spChg>
        <pc:spChg chg="del">
          <ac:chgData name="Zhigalov Roman" userId="1f97e9fdf7779aa5" providerId="Windows Live" clId="Web-{9A0BD1A4-E8C4-43AD-B222-97BA93F7D4AC}" dt="2022-03-12T19:34:50.755" v="80"/>
          <ac:spMkLst>
            <pc:docMk/>
            <pc:sldMk cId="2001058682" sldId="288"/>
            <ac:spMk id="3" creationId="{3C5108D6-A98B-4E4E-9884-89F1ECB4D95D}"/>
          </ac:spMkLst>
        </pc:spChg>
        <pc:spChg chg="mod">
          <ac:chgData name="Zhigalov Roman" userId="1f97e9fdf7779aa5" providerId="Windows Live" clId="Web-{9A0BD1A4-E8C4-43AD-B222-97BA93F7D4AC}" dt="2022-03-12T19:35:04.943" v="83"/>
          <ac:spMkLst>
            <pc:docMk/>
            <pc:sldMk cId="2001058682" sldId="288"/>
            <ac:spMk id="4" creationId="{881EF807-DC61-4D77-9639-3413F93CFD1C}"/>
          </ac:spMkLst>
        </pc:spChg>
        <pc:spChg chg="add">
          <ac:chgData name="Zhigalov Roman" userId="1f97e9fdf7779aa5" providerId="Windows Live" clId="Web-{9A0BD1A4-E8C4-43AD-B222-97BA93F7D4AC}" dt="2022-03-12T19:35:04.943" v="83"/>
          <ac:spMkLst>
            <pc:docMk/>
            <pc:sldMk cId="2001058682" sldId="288"/>
            <ac:spMk id="10" creationId="{D009D6D5-DAC2-4A8B-A17A-E206B9012D09}"/>
          </ac:spMkLst>
        </pc:spChg>
        <pc:picChg chg="add mod ord">
          <ac:chgData name="Zhigalov Roman" userId="1f97e9fdf7779aa5" providerId="Windows Live" clId="Web-{9A0BD1A4-E8C4-43AD-B222-97BA93F7D4AC}" dt="2022-03-12T19:35:04.943" v="83"/>
          <ac:picMkLst>
            <pc:docMk/>
            <pc:sldMk cId="2001058682" sldId="288"/>
            <ac:picMk id="5" creationId="{858078C2-0CA8-4B4C-B691-F5DD67F10B78}"/>
          </ac:picMkLst>
        </pc:picChg>
      </pc:sldChg>
      <pc:sldChg chg="addSp delSp modSp new mod setBg">
        <pc:chgData name="Zhigalov Roman" userId="1f97e9fdf7779aa5" providerId="Windows Live" clId="Web-{9A0BD1A4-E8C4-43AD-B222-97BA93F7D4AC}" dt="2022-03-12T19:35:45.243" v="94"/>
        <pc:sldMkLst>
          <pc:docMk/>
          <pc:sldMk cId="2403422080" sldId="289"/>
        </pc:sldMkLst>
        <pc:spChg chg="mod ord">
          <ac:chgData name="Zhigalov Roman" userId="1f97e9fdf7779aa5" providerId="Windows Live" clId="Web-{9A0BD1A4-E8C4-43AD-B222-97BA93F7D4AC}" dt="2022-03-12T19:35:45.243" v="94"/>
          <ac:spMkLst>
            <pc:docMk/>
            <pc:sldMk cId="2403422080" sldId="289"/>
            <ac:spMk id="2" creationId="{B50F9BF9-C985-48E6-8862-C9054D8B0D56}"/>
          </ac:spMkLst>
        </pc:spChg>
        <pc:spChg chg="del">
          <ac:chgData name="Zhigalov Roman" userId="1f97e9fdf7779aa5" providerId="Windows Live" clId="Web-{9A0BD1A4-E8C4-43AD-B222-97BA93F7D4AC}" dt="2022-03-12T19:35:22.991" v="85"/>
          <ac:spMkLst>
            <pc:docMk/>
            <pc:sldMk cId="2403422080" sldId="289"/>
            <ac:spMk id="3" creationId="{B0139827-1DC9-4072-A09C-1341C150D6E2}"/>
          </ac:spMkLst>
        </pc:spChg>
        <pc:spChg chg="add">
          <ac:chgData name="Zhigalov Roman" userId="1f97e9fdf7779aa5" providerId="Windows Live" clId="Web-{9A0BD1A4-E8C4-43AD-B222-97BA93F7D4AC}" dt="2022-03-12T19:35:45.243" v="94"/>
          <ac:spMkLst>
            <pc:docMk/>
            <pc:sldMk cId="2403422080" sldId="289"/>
            <ac:spMk id="6" creationId="{37C89E4B-3C9F-44B9-8B86-D9E3D112D8EC}"/>
          </ac:spMkLst>
        </pc:spChg>
        <pc:spChg chg="add del">
          <ac:chgData name="Zhigalov Roman" userId="1f97e9fdf7779aa5" providerId="Windows Live" clId="Web-{9A0BD1A4-E8C4-43AD-B222-97BA93F7D4AC}" dt="2022-03-12T19:35:40.617" v="93"/>
          <ac:spMkLst>
            <pc:docMk/>
            <pc:sldMk cId="2403422080" sldId="289"/>
            <ac:spMk id="9" creationId="{37C89E4B-3C9F-44B9-8B86-D9E3D112D8EC}"/>
          </ac:spMkLst>
        </pc:spChg>
        <pc:spChg chg="add del">
          <ac:chgData name="Zhigalov Roman" userId="1f97e9fdf7779aa5" providerId="Windows Live" clId="Web-{9A0BD1A4-E8C4-43AD-B222-97BA93F7D4AC}" dt="2022-03-12T19:35:39.305" v="92"/>
          <ac:spMkLst>
            <pc:docMk/>
            <pc:sldMk cId="2403422080" sldId="289"/>
            <ac:spMk id="18" creationId="{37C89E4B-3C9F-44B9-8B86-D9E3D112D8EC}"/>
          </ac:spMkLst>
        </pc:spChg>
        <pc:picChg chg="add mod ord">
          <ac:chgData name="Zhigalov Roman" userId="1f97e9fdf7779aa5" providerId="Windows Live" clId="Web-{9A0BD1A4-E8C4-43AD-B222-97BA93F7D4AC}" dt="2022-03-12T19:35:45.243" v="94"/>
          <ac:picMkLst>
            <pc:docMk/>
            <pc:sldMk cId="2403422080" sldId="289"/>
            <ac:picMk id="4" creationId="{BA068B4C-9BA8-480B-B4BE-7CEAA59678C8}"/>
          </ac:picMkLst>
        </pc:picChg>
        <pc:cxnChg chg="add">
          <ac:chgData name="Zhigalov Roman" userId="1f97e9fdf7779aa5" providerId="Windows Live" clId="Web-{9A0BD1A4-E8C4-43AD-B222-97BA93F7D4AC}" dt="2022-03-12T19:35:45.243" v="94"/>
          <ac:cxnSpMkLst>
            <pc:docMk/>
            <pc:sldMk cId="2403422080" sldId="289"/>
            <ac:cxnSpMk id="7" creationId="{AA2EAA10-076F-46BD-8F0F-B9A2FB77A85C}"/>
          </ac:cxnSpMkLst>
        </pc:cxnChg>
        <pc:cxnChg chg="add">
          <ac:chgData name="Zhigalov Roman" userId="1f97e9fdf7779aa5" providerId="Windows Live" clId="Web-{9A0BD1A4-E8C4-43AD-B222-97BA93F7D4AC}" dt="2022-03-12T19:35:45.243" v="94"/>
          <ac:cxnSpMkLst>
            <pc:docMk/>
            <pc:sldMk cId="2403422080" sldId="289"/>
            <ac:cxnSpMk id="8" creationId="{D891E407-403B-4764-86C9-33A56D3BCAA3}"/>
          </ac:cxnSpMkLst>
        </pc:cxnChg>
        <pc:cxnChg chg="add del">
          <ac:chgData name="Zhigalov Roman" userId="1f97e9fdf7779aa5" providerId="Windows Live" clId="Web-{9A0BD1A4-E8C4-43AD-B222-97BA93F7D4AC}" dt="2022-03-12T19:35:40.617" v="93"/>
          <ac:cxnSpMkLst>
            <pc:docMk/>
            <pc:sldMk cId="2403422080" sldId="289"/>
            <ac:cxnSpMk id="11" creationId="{AA2EAA10-076F-46BD-8F0F-B9A2FB77A85C}"/>
          </ac:cxnSpMkLst>
        </pc:cxnChg>
        <pc:cxnChg chg="add del">
          <ac:chgData name="Zhigalov Roman" userId="1f97e9fdf7779aa5" providerId="Windows Live" clId="Web-{9A0BD1A4-E8C4-43AD-B222-97BA93F7D4AC}" dt="2022-03-12T19:35:40.617" v="93"/>
          <ac:cxnSpMkLst>
            <pc:docMk/>
            <pc:sldMk cId="2403422080" sldId="289"/>
            <ac:cxnSpMk id="13" creationId="{D891E407-403B-4764-86C9-33A56D3BCAA3}"/>
          </ac:cxnSpMkLst>
        </pc:cxnChg>
        <pc:cxnChg chg="add del">
          <ac:chgData name="Zhigalov Roman" userId="1f97e9fdf7779aa5" providerId="Windows Live" clId="Web-{9A0BD1A4-E8C4-43AD-B222-97BA93F7D4AC}" dt="2022-03-12T19:35:39.305" v="92"/>
          <ac:cxnSpMkLst>
            <pc:docMk/>
            <pc:sldMk cId="2403422080" sldId="289"/>
            <ac:cxnSpMk id="20" creationId="{AA2EAA10-076F-46BD-8F0F-B9A2FB77A85C}"/>
          </ac:cxnSpMkLst>
        </pc:cxnChg>
        <pc:cxnChg chg="add del">
          <ac:chgData name="Zhigalov Roman" userId="1f97e9fdf7779aa5" providerId="Windows Live" clId="Web-{9A0BD1A4-E8C4-43AD-B222-97BA93F7D4AC}" dt="2022-03-12T19:35:39.305" v="92"/>
          <ac:cxnSpMkLst>
            <pc:docMk/>
            <pc:sldMk cId="2403422080" sldId="289"/>
            <ac:cxnSpMk id="22" creationId="{D891E407-403B-4764-86C9-33A56D3BCAA3}"/>
          </ac:cxnSpMkLst>
        </pc:cxnChg>
      </pc:sldChg>
      <pc:sldChg chg="addSp modSp new mod setBg setClrOvrMap">
        <pc:chgData name="Zhigalov Roman" userId="1f97e9fdf7779aa5" providerId="Windows Live" clId="Web-{9A0BD1A4-E8C4-43AD-B222-97BA93F7D4AC}" dt="2022-03-12T19:36:03.181" v="106"/>
        <pc:sldMkLst>
          <pc:docMk/>
          <pc:sldMk cId="1593567398" sldId="290"/>
        </pc:sldMkLst>
        <pc:spChg chg="mod">
          <ac:chgData name="Zhigalov Roman" userId="1f97e9fdf7779aa5" providerId="Windows Live" clId="Web-{9A0BD1A4-E8C4-43AD-B222-97BA93F7D4AC}" dt="2022-03-12T19:36:03.181" v="106"/>
          <ac:spMkLst>
            <pc:docMk/>
            <pc:sldMk cId="1593567398" sldId="290"/>
            <ac:spMk id="2" creationId="{2AB033F0-2E55-4900-BCF8-153C87A8AE2E}"/>
          </ac:spMkLst>
        </pc:spChg>
        <pc:spChg chg="mod">
          <ac:chgData name="Zhigalov Roman" userId="1f97e9fdf7779aa5" providerId="Windows Live" clId="Web-{9A0BD1A4-E8C4-43AD-B222-97BA93F7D4AC}" dt="2022-03-12T19:36:03.181" v="106"/>
          <ac:spMkLst>
            <pc:docMk/>
            <pc:sldMk cId="1593567398" sldId="290"/>
            <ac:spMk id="3" creationId="{692741A2-9877-4154-9AF2-DF934C2D539A}"/>
          </ac:spMkLst>
        </pc:spChg>
        <pc:spChg chg="add">
          <ac:chgData name="Zhigalov Roman" userId="1f97e9fdf7779aa5" providerId="Windows Live" clId="Web-{9A0BD1A4-E8C4-43AD-B222-97BA93F7D4AC}" dt="2022-03-12T19:36:03.181" v="106"/>
          <ac:spMkLst>
            <pc:docMk/>
            <pc:sldMk cId="1593567398" sldId="290"/>
            <ac:spMk id="9" creationId="{71B2258F-86CA-4D4D-8270-BC05FCDEBFB3}"/>
          </ac:spMkLst>
        </pc:spChg>
        <pc:picChg chg="add">
          <ac:chgData name="Zhigalov Roman" userId="1f97e9fdf7779aa5" providerId="Windows Live" clId="Web-{9A0BD1A4-E8C4-43AD-B222-97BA93F7D4AC}" dt="2022-03-12T19:36:03.181" v="106"/>
          <ac:picMkLst>
            <pc:docMk/>
            <pc:sldMk cId="1593567398" sldId="290"/>
            <ac:picMk id="5" creationId="{9BBF07C0-5CF8-1D23-1D45-FD391ED7D552}"/>
          </ac:picMkLst>
        </pc:picChg>
      </pc:sldChg>
      <pc:sldChg chg="addSp delSp modSp new mod setBg modClrScheme chgLayout">
        <pc:chgData name="Zhigalov Roman" userId="1f97e9fdf7779aa5" providerId="Windows Live" clId="Web-{9A0BD1A4-E8C4-43AD-B222-97BA93F7D4AC}" dt="2022-03-12T19:37:26.499" v="164"/>
        <pc:sldMkLst>
          <pc:docMk/>
          <pc:sldMk cId="1668962221" sldId="291"/>
        </pc:sldMkLst>
        <pc:spChg chg="mod ord">
          <ac:chgData name="Zhigalov Roman" userId="1f97e9fdf7779aa5" providerId="Windows Live" clId="Web-{9A0BD1A4-E8C4-43AD-B222-97BA93F7D4AC}" dt="2022-03-12T19:37:26.499" v="164"/>
          <ac:spMkLst>
            <pc:docMk/>
            <pc:sldMk cId="1668962221" sldId="291"/>
            <ac:spMk id="2" creationId="{2B2234E0-8FC5-413E-8BFE-233EBE7569D5}"/>
          </ac:spMkLst>
        </pc:spChg>
        <pc:spChg chg="add del mod ord">
          <ac:chgData name="Zhigalov Roman" userId="1f97e9fdf7779aa5" providerId="Windows Live" clId="Web-{9A0BD1A4-E8C4-43AD-B222-97BA93F7D4AC}" dt="2022-03-12T19:37:26.499" v="164"/>
          <ac:spMkLst>
            <pc:docMk/>
            <pc:sldMk cId="1668962221" sldId="291"/>
            <ac:spMk id="3" creationId="{EE35EA33-3C84-4E0F-B4E4-485FAFC5F2D7}"/>
          </ac:spMkLst>
        </pc:spChg>
        <pc:spChg chg="add">
          <ac:chgData name="Zhigalov Roman" userId="1f97e9fdf7779aa5" providerId="Windows Live" clId="Web-{9A0BD1A4-E8C4-43AD-B222-97BA93F7D4AC}" dt="2022-03-12T19:37:26.499" v="164"/>
          <ac:spMkLst>
            <pc:docMk/>
            <pc:sldMk cId="1668962221" sldId="291"/>
            <ac:spMk id="8" creationId="{2B566528-1B12-4246-9431-5C2D7D081168}"/>
          </ac:spMkLst>
        </pc:spChg>
        <pc:spChg chg="add">
          <ac:chgData name="Zhigalov Roman" userId="1f97e9fdf7779aa5" providerId="Windows Live" clId="Web-{9A0BD1A4-E8C4-43AD-B222-97BA93F7D4AC}" dt="2022-03-12T19:37:26.499" v="164"/>
          <ac:spMkLst>
            <pc:docMk/>
            <pc:sldMk cId="1668962221" sldId="291"/>
            <ac:spMk id="10" creationId="{2E80C965-DB6D-4F81-9E9E-B027384D0BD6}"/>
          </ac:spMkLst>
        </pc:spChg>
        <pc:spChg chg="add">
          <ac:chgData name="Zhigalov Roman" userId="1f97e9fdf7779aa5" providerId="Windows Live" clId="Web-{9A0BD1A4-E8C4-43AD-B222-97BA93F7D4AC}" dt="2022-03-12T19:37:26.499" v="164"/>
          <ac:spMkLst>
            <pc:docMk/>
            <pc:sldMk cId="1668962221" sldId="291"/>
            <ac:spMk id="12" creationId="{A580F890-B085-4E95-96AA-55AEBEC5CE6E}"/>
          </ac:spMkLst>
        </pc:spChg>
        <pc:spChg chg="add">
          <ac:chgData name="Zhigalov Roman" userId="1f97e9fdf7779aa5" providerId="Windows Live" clId="Web-{9A0BD1A4-E8C4-43AD-B222-97BA93F7D4AC}" dt="2022-03-12T19:37:26.499" v="164"/>
          <ac:spMkLst>
            <pc:docMk/>
            <pc:sldMk cId="1668962221" sldId="291"/>
            <ac:spMk id="14" creationId="{D3F51FEB-38FB-4F6C-9F7B-2F2AFAB65463}"/>
          </ac:spMkLst>
        </pc:spChg>
        <pc:spChg chg="add">
          <ac:chgData name="Zhigalov Roman" userId="1f97e9fdf7779aa5" providerId="Windows Live" clId="Web-{9A0BD1A4-E8C4-43AD-B222-97BA93F7D4AC}" dt="2022-03-12T19:37:26.499" v="164"/>
          <ac:spMkLst>
            <pc:docMk/>
            <pc:sldMk cId="1668962221" sldId="291"/>
            <ac:spMk id="16" creationId="{1E547BA6-BAE0-43BB-A7CA-60F69CE252F0}"/>
          </ac:spMkLst>
        </pc:spChg>
        <pc:picChg chg="add del mod ord">
          <ac:chgData name="Zhigalov Roman" userId="1f97e9fdf7779aa5" providerId="Windows Live" clId="Web-{9A0BD1A4-E8C4-43AD-B222-97BA93F7D4AC}" dt="2022-03-12T19:36:39.699" v="137"/>
          <ac:picMkLst>
            <pc:docMk/>
            <pc:sldMk cId="1668962221" sldId="291"/>
            <ac:picMk id="4" creationId="{514AC266-A2E7-4228-8CE3-2793503C0472}"/>
          </ac:picMkLst>
        </pc:picChg>
      </pc:sldChg>
      <pc:sldChg chg="addSp delSp modSp new mod setBg">
        <pc:chgData name="Zhigalov Roman" userId="1f97e9fdf7779aa5" providerId="Windows Live" clId="Web-{9A0BD1A4-E8C4-43AD-B222-97BA93F7D4AC}" dt="2022-03-12T19:37:48.173" v="167"/>
        <pc:sldMkLst>
          <pc:docMk/>
          <pc:sldMk cId="3338119256" sldId="292"/>
        </pc:sldMkLst>
        <pc:spChg chg="del">
          <ac:chgData name="Zhigalov Roman" userId="1f97e9fdf7779aa5" providerId="Windows Live" clId="Web-{9A0BD1A4-E8C4-43AD-B222-97BA93F7D4AC}" dt="2022-03-12T19:37:48.173" v="167"/>
          <ac:spMkLst>
            <pc:docMk/>
            <pc:sldMk cId="3338119256" sldId="292"/>
            <ac:spMk id="2" creationId="{2A674150-0F3A-4085-9ED8-BFD86A7FB5BB}"/>
          </ac:spMkLst>
        </pc:spChg>
        <pc:spChg chg="del">
          <ac:chgData name="Zhigalov Roman" userId="1f97e9fdf7779aa5" providerId="Windows Live" clId="Web-{9A0BD1A4-E8C4-43AD-B222-97BA93F7D4AC}" dt="2022-03-12T19:37:45.079" v="166"/>
          <ac:spMkLst>
            <pc:docMk/>
            <pc:sldMk cId="3338119256" sldId="292"/>
            <ac:spMk id="3" creationId="{C887B725-39BE-4590-996F-0902CE437276}"/>
          </ac:spMkLst>
        </pc:spChg>
        <pc:spChg chg="add">
          <ac:chgData name="Zhigalov Roman" userId="1f97e9fdf7779aa5" providerId="Windows Live" clId="Web-{9A0BD1A4-E8C4-43AD-B222-97BA93F7D4AC}" dt="2022-03-12T19:37:48.173" v="167"/>
          <ac:spMkLst>
            <pc:docMk/>
            <pc:sldMk cId="3338119256" sldId="292"/>
            <ac:spMk id="9" creationId="{42A4FC2C-047E-45A5-965D-8E1E3BF09BC6}"/>
          </ac:spMkLst>
        </pc:spChg>
        <pc:picChg chg="add mod ord">
          <ac:chgData name="Zhigalov Roman" userId="1f97e9fdf7779aa5" providerId="Windows Live" clId="Web-{9A0BD1A4-E8C4-43AD-B222-97BA93F7D4AC}" dt="2022-03-12T19:37:48.173" v="167"/>
          <ac:picMkLst>
            <pc:docMk/>
            <pc:sldMk cId="3338119256" sldId="292"/>
            <ac:picMk id="4" creationId="{0D0D643D-928A-4EBA-ADC3-8F2185F09C3B}"/>
          </ac:picMkLst>
        </pc:picChg>
      </pc:sldChg>
      <pc:sldChg chg="add">
        <pc:chgData name="Zhigalov Roman" userId="1f97e9fdf7779aa5" providerId="Windows Live" clId="Web-{9A0BD1A4-E8C4-43AD-B222-97BA93F7D4AC}" dt="2022-03-12T19:37:58.876" v="168"/>
        <pc:sldMkLst>
          <pc:docMk/>
          <pc:sldMk cId="1675505842" sldId="293"/>
        </pc:sldMkLst>
      </pc:sldChg>
      <pc:sldChg chg="add">
        <pc:chgData name="Zhigalov Roman" userId="1f97e9fdf7779aa5" providerId="Windows Live" clId="Web-{9A0BD1A4-E8C4-43AD-B222-97BA93F7D4AC}" dt="2022-03-12T19:38:01.783" v="169"/>
        <pc:sldMkLst>
          <pc:docMk/>
          <pc:sldMk cId="572519303" sldId="294"/>
        </pc:sldMkLst>
      </pc:sldChg>
      <pc:sldChg chg="add">
        <pc:chgData name="Zhigalov Roman" userId="1f97e9fdf7779aa5" providerId="Windows Live" clId="Web-{9A0BD1A4-E8C4-43AD-B222-97BA93F7D4AC}" dt="2022-03-12T19:38:04.611" v="170"/>
        <pc:sldMkLst>
          <pc:docMk/>
          <pc:sldMk cId="3092758895" sldId="295"/>
        </pc:sldMkLst>
      </pc:sldChg>
      <pc:sldMasterChg chg="add addSldLayout">
        <pc:chgData name="Zhigalov Roman" userId="1f97e9fdf7779aa5" providerId="Windows Live" clId="Web-{9A0BD1A4-E8C4-43AD-B222-97BA93F7D4AC}" dt="2022-03-12T19:37:58.876" v="168"/>
        <pc:sldMasterMkLst>
          <pc:docMk/>
          <pc:sldMasterMk cId="340888685" sldId="2147483648"/>
        </pc:sldMasterMkLst>
        <pc:sldLayoutChg chg="add">
          <pc:chgData name="Zhigalov Roman" userId="1f97e9fdf7779aa5" providerId="Windows Live" clId="Web-{9A0BD1A4-E8C4-43AD-B222-97BA93F7D4AC}" dt="2022-03-12T19:37:58.876" v="168"/>
          <pc:sldLayoutMkLst>
            <pc:docMk/>
            <pc:sldMasterMk cId="340888685" sldId="2147483648"/>
            <pc:sldLayoutMk cId="1187948157" sldId="2147483649"/>
          </pc:sldLayoutMkLst>
        </pc:sldLayoutChg>
        <pc:sldLayoutChg chg="add">
          <pc:chgData name="Zhigalov Roman" userId="1f97e9fdf7779aa5" providerId="Windows Live" clId="Web-{9A0BD1A4-E8C4-43AD-B222-97BA93F7D4AC}" dt="2022-03-12T19:37:58.876" v="168"/>
          <pc:sldLayoutMkLst>
            <pc:docMk/>
            <pc:sldMasterMk cId="340888685" sldId="2147483648"/>
            <pc:sldLayoutMk cId="2340478612" sldId="2147483650"/>
          </pc:sldLayoutMkLst>
        </pc:sldLayoutChg>
        <pc:sldLayoutChg chg="add">
          <pc:chgData name="Zhigalov Roman" userId="1f97e9fdf7779aa5" providerId="Windows Live" clId="Web-{9A0BD1A4-E8C4-43AD-B222-97BA93F7D4AC}" dt="2022-03-12T19:37:58.876" v="168"/>
          <pc:sldLayoutMkLst>
            <pc:docMk/>
            <pc:sldMasterMk cId="340888685" sldId="2147483648"/>
            <pc:sldLayoutMk cId="3287619307" sldId="2147483651"/>
          </pc:sldLayoutMkLst>
        </pc:sldLayoutChg>
        <pc:sldLayoutChg chg="add">
          <pc:chgData name="Zhigalov Roman" userId="1f97e9fdf7779aa5" providerId="Windows Live" clId="Web-{9A0BD1A4-E8C4-43AD-B222-97BA93F7D4AC}" dt="2022-03-12T19:37:58.876" v="168"/>
          <pc:sldLayoutMkLst>
            <pc:docMk/>
            <pc:sldMasterMk cId="340888685" sldId="2147483648"/>
            <pc:sldLayoutMk cId="2898601027" sldId="2147483652"/>
          </pc:sldLayoutMkLst>
        </pc:sldLayoutChg>
        <pc:sldLayoutChg chg="add">
          <pc:chgData name="Zhigalov Roman" userId="1f97e9fdf7779aa5" providerId="Windows Live" clId="Web-{9A0BD1A4-E8C4-43AD-B222-97BA93F7D4AC}" dt="2022-03-12T19:37:58.876" v="168"/>
          <pc:sldLayoutMkLst>
            <pc:docMk/>
            <pc:sldMasterMk cId="340888685" sldId="2147483648"/>
            <pc:sldLayoutMk cId="3812691646" sldId="2147483653"/>
          </pc:sldLayoutMkLst>
        </pc:sldLayoutChg>
        <pc:sldLayoutChg chg="add">
          <pc:chgData name="Zhigalov Roman" userId="1f97e9fdf7779aa5" providerId="Windows Live" clId="Web-{9A0BD1A4-E8C4-43AD-B222-97BA93F7D4AC}" dt="2022-03-12T19:37:58.876" v="168"/>
          <pc:sldLayoutMkLst>
            <pc:docMk/>
            <pc:sldMasterMk cId="340888685" sldId="2147483648"/>
            <pc:sldLayoutMk cId="2544872099" sldId="2147483654"/>
          </pc:sldLayoutMkLst>
        </pc:sldLayoutChg>
        <pc:sldLayoutChg chg="add">
          <pc:chgData name="Zhigalov Roman" userId="1f97e9fdf7779aa5" providerId="Windows Live" clId="Web-{9A0BD1A4-E8C4-43AD-B222-97BA93F7D4AC}" dt="2022-03-12T19:37:58.876" v="168"/>
          <pc:sldLayoutMkLst>
            <pc:docMk/>
            <pc:sldMasterMk cId="340888685" sldId="2147483648"/>
            <pc:sldLayoutMk cId="786717637" sldId="2147483655"/>
          </pc:sldLayoutMkLst>
        </pc:sldLayoutChg>
        <pc:sldLayoutChg chg="add">
          <pc:chgData name="Zhigalov Roman" userId="1f97e9fdf7779aa5" providerId="Windows Live" clId="Web-{9A0BD1A4-E8C4-43AD-B222-97BA93F7D4AC}" dt="2022-03-12T19:37:58.876" v="168"/>
          <pc:sldLayoutMkLst>
            <pc:docMk/>
            <pc:sldMasterMk cId="340888685" sldId="2147483648"/>
            <pc:sldLayoutMk cId="3432279605" sldId="2147483656"/>
          </pc:sldLayoutMkLst>
        </pc:sldLayoutChg>
        <pc:sldLayoutChg chg="add">
          <pc:chgData name="Zhigalov Roman" userId="1f97e9fdf7779aa5" providerId="Windows Live" clId="Web-{9A0BD1A4-E8C4-43AD-B222-97BA93F7D4AC}" dt="2022-03-12T19:37:58.876" v="168"/>
          <pc:sldLayoutMkLst>
            <pc:docMk/>
            <pc:sldMasterMk cId="340888685" sldId="2147483648"/>
            <pc:sldLayoutMk cId="3787485645" sldId="2147483657"/>
          </pc:sldLayoutMkLst>
        </pc:sldLayoutChg>
        <pc:sldLayoutChg chg="add">
          <pc:chgData name="Zhigalov Roman" userId="1f97e9fdf7779aa5" providerId="Windows Live" clId="Web-{9A0BD1A4-E8C4-43AD-B222-97BA93F7D4AC}" dt="2022-03-12T19:37:58.876" v="168"/>
          <pc:sldLayoutMkLst>
            <pc:docMk/>
            <pc:sldMasterMk cId="340888685" sldId="2147483648"/>
            <pc:sldLayoutMk cId="3105413496" sldId="2147483658"/>
          </pc:sldLayoutMkLst>
        </pc:sldLayoutChg>
        <pc:sldLayoutChg chg="add">
          <pc:chgData name="Zhigalov Roman" userId="1f97e9fdf7779aa5" providerId="Windows Live" clId="Web-{9A0BD1A4-E8C4-43AD-B222-97BA93F7D4AC}" dt="2022-03-12T19:37:58.876" v="168"/>
          <pc:sldLayoutMkLst>
            <pc:docMk/>
            <pc:sldMasterMk cId="340888685" sldId="2147483648"/>
            <pc:sldLayoutMk cId="1725918036" sldId="2147483659"/>
          </pc:sldLayoutMkLst>
        </pc:sldLayoutChg>
      </pc:sldMasterChg>
      <pc:sldMasterChg chg="replId modSldLayout">
        <pc:chgData name="Zhigalov Roman" userId="1f97e9fdf7779aa5" providerId="Windows Live" clId="Web-{9A0BD1A4-E8C4-43AD-B222-97BA93F7D4AC}" dt="2022-03-12T19:37:58.876" v="168"/>
        <pc:sldMasterMkLst>
          <pc:docMk/>
          <pc:sldMasterMk cId="618119694" sldId="2147483660"/>
        </pc:sldMasterMkLst>
        <pc:sldLayoutChg chg="replId">
          <pc:chgData name="Zhigalov Roman" userId="1f97e9fdf7779aa5" providerId="Windows Live" clId="Web-{9A0BD1A4-E8C4-43AD-B222-97BA93F7D4AC}" dt="2022-03-12T19:37:58.876" v="168"/>
          <pc:sldLayoutMkLst>
            <pc:docMk/>
            <pc:sldMasterMk cId="618119694" sldId="2147483660"/>
            <pc:sldLayoutMk cId="1613609336" sldId="2147483661"/>
          </pc:sldLayoutMkLst>
        </pc:sldLayoutChg>
        <pc:sldLayoutChg chg="replId">
          <pc:chgData name="Zhigalov Roman" userId="1f97e9fdf7779aa5" providerId="Windows Live" clId="Web-{9A0BD1A4-E8C4-43AD-B222-97BA93F7D4AC}" dt="2022-03-12T19:37:58.876" v="168"/>
          <pc:sldLayoutMkLst>
            <pc:docMk/>
            <pc:sldMasterMk cId="618119694" sldId="2147483660"/>
            <pc:sldLayoutMk cId="3865593846" sldId="2147483662"/>
          </pc:sldLayoutMkLst>
        </pc:sldLayoutChg>
        <pc:sldLayoutChg chg="replId">
          <pc:chgData name="Zhigalov Roman" userId="1f97e9fdf7779aa5" providerId="Windows Live" clId="Web-{9A0BD1A4-E8C4-43AD-B222-97BA93F7D4AC}" dt="2022-03-12T19:37:58.876" v="168"/>
          <pc:sldLayoutMkLst>
            <pc:docMk/>
            <pc:sldMasterMk cId="618119694" sldId="2147483660"/>
            <pc:sldLayoutMk cId="4210818631" sldId="2147483663"/>
          </pc:sldLayoutMkLst>
        </pc:sldLayoutChg>
        <pc:sldLayoutChg chg="replId">
          <pc:chgData name="Zhigalov Roman" userId="1f97e9fdf7779aa5" providerId="Windows Live" clId="Web-{9A0BD1A4-E8C4-43AD-B222-97BA93F7D4AC}" dt="2022-03-12T19:37:58.876" v="168"/>
          <pc:sldLayoutMkLst>
            <pc:docMk/>
            <pc:sldMasterMk cId="618119694" sldId="2147483660"/>
            <pc:sldLayoutMk cId="3223625660" sldId="2147483664"/>
          </pc:sldLayoutMkLst>
        </pc:sldLayoutChg>
        <pc:sldLayoutChg chg="replId">
          <pc:chgData name="Zhigalov Roman" userId="1f97e9fdf7779aa5" providerId="Windows Live" clId="Web-{9A0BD1A4-E8C4-43AD-B222-97BA93F7D4AC}" dt="2022-03-12T19:37:58.876" v="168"/>
          <pc:sldLayoutMkLst>
            <pc:docMk/>
            <pc:sldMasterMk cId="618119694" sldId="2147483660"/>
            <pc:sldLayoutMk cId="1079964542" sldId="2147483665"/>
          </pc:sldLayoutMkLst>
        </pc:sldLayoutChg>
        <pc:sldLayoutChg chg="replId">
          <pc:chgData name="Zhigalov Roman" userId="1f97e9fdf7779aa5" providerId="Windows Live" clId="Web-{9A0BD1A4-E8C4-43AD-B222-97BA93F7D4AC}" dt="2022-03-12T19:37:58.876" v="168"/>
          <pc:sldLayoutMkLst>
            <pc:docMk/>
            <pc:sldMasterMk cId="618119694" sldId="2147483660"/>
            <pc:sldLayoutMk cId="1452697698" sldId="2147483666"/>
          </pc:sldLayoutMkLst>
        </pc:sldLayoutChg>
        <pc:sldLayoutChg chg="replId">
          <pc:chgData name="Zhigalov Roman" userId="1f97e9fdf7779aa5" providerId="Windows Live" clId="Web-{9A0BD1A4-E8C4-43AD-B222-97BA93F7D4AC}" dt="2022-03-12T19:37:58.876" v="168"/>
          <pc:sldLayoutMkLst>
            <pc:docMk/>
            <pc:sldMasterMk cId="618119694" sldId="2147483660"/>
            <pc:sldLayoutMk cId="3705976986" sldId="2147483667"/>
          </pc:sldLayoutMkLst>
        </pc:sldLayoutChg>
        <pc:sldLayoutChg chg="replId">
          <pc:chgData name="Zhigalov Roman" userId="1f97e9fdf7779aa5" providerId="Windows Live" clId="Web-{9A0BD1A4-E8C4-43AD-B222-97BA93F7D4AC}" dt="2022-03-12T19:37:58.876" v="168"/>
          <pc:sldLayoutMkLst>
            <pc:docMk/>
            <pc:sldMasterMk cId="618119694" sldId="2147483660"/>
            <pc:sldLayoutMk cId="3607816359" sldId="2147483668"/>
          </pc:sldLayoutMkLst>
        </pc:sldLayoutChg>
        <pc:sldLayoutChg chg="replId">
          <pc:chgData name="Zhigalov Roman" userId="1f97e9fdf7779aa5" providerId="Windows Live" clId="Web-{9A0BD1A4-E8C4-43AD-B222-97BA93F7D4AC}" dt="2022-03-12T19:37:58.876" v="168"/>
          <pc:sldLayoutMkLst>
            <pc:docMk/>
            <pc:sldMasterMk cId="618119694" sldId="2147483660"/>
            <pc:sldLayoutMk cId="3017441816" sldId="2147483669"/>
          </pc:sldLayoutMkLst>
        </pc:sldLayoutChg>
        <pc:sldLayoutChg chg="replId">
          <pc:chgData name="Zhigalov Roman" userId="1f97e9fdf7779aa5" providerId="Windows Live" clId="Web-{9A0BD1A4-E8C4-43AD-B222-97BA93F7D4AC}" dt="2022-03-12T19:37:58.876" v="168"/>
          <pc:sldLayoutMkLst>
            <pc:docMk/>
            <pc:sldMasterMk cId="618119694" sldId="2147483660"/>
            <pc:sldLayoutMk cId="1713327279" sldId="2147483670"/>
          </pc:sldLayoutMkLst>
        </pc:sldLayoutChg>
        <pc:sldLayoutChg chg="replId">
          <pc:chgData name="Zhigalov Roman" userId="1f97e9fdf7779aa5" providerId="Windows Live" clId="Web-{9A0BD1A4-E8C4-43AD-B222-97BA93F7D4AC}" dt="2022-03-12T19:37:58.876" v="168"/>
          <pc:sldLayoutMkLst>
            <pc:docMk/>
            <pc:sldMasterMk cId="618119694" sldId="2147483660"/>
            <pc:sldLayoutMk cId="403761607" sldId="2147483671"/>
          </pc:sldLayoutMkLst>
        </pc:sldLayoutChg>
      </pc:sldMasterChg>
    </pc:docChg>
  </pc:docChgLst>
  <pc:docChgLst>
    <pc:chgData name="Roman Zhigalov" userId="1f97e9fdf7779aa5" providerId="LiveId" clId="{F87792DB-7815-4138-A7FB-EC9845C55548}"/>
    <pc:docChg chg="custSel addSld modSld">
      <pc:chgData name="Roman Zhigalov" userId="1f97e9fdf7779aa5" providerId="LiveId" clId="{F87792DB-7815-4138-A7FB-EC9845C55548}" dt="2022-03-09T17:20:12.561" v="116" actId="26606"/>
      <pc:docMkLst>
        <pc:docMk/>
      </pc:docMkLst>
      <pc:sldChg chg="modSp new mod">
        <pc:chgData name="Roman Zhigalov" userId="1f97e9fdf7779aa5" providerId="LiveId" clId="{F87792DB-7815-4138-A7FB-EC9845C55548}" dt="2022-03-09T17:19:06.594" v="2" actId="27636"/>
        <pc:sldMkLst>
          <pc:docMk/>
          <pc:sldMk cId="1576709920" sldId="256"/>
        </pc:sldMkLst>
        <pc:spChg chg="mod">
          <ac:chgData name="Roman Zhigalov" userId="1f97e9fdf7779aa5" providerId="LiveId" clId="{F87792DB-7815-4138-A7FB-EC9845C55548}" dt="2022-03-09T17:19:06.594" v="2" actId="27636"/>
          <ac:spMkLst>
            <pc:docMk/>
            <pc:sldMk cId="1576709920" sldId="256"/>
            <ac:spMk id="2" creationId="{67100E27-47FC-4311-981E-050F494345ED}"/>
          </ac:spMkLst>
        </pc:spChg>
      </pc:sldChg>
      <pc:sldChg chg="modSp new mod">
        <pc:chgData name="Roman Zhigalov" userId="1f97e9fdf7779aa5" providerId="LiveId" clId="{F87792DB-7815-4138-A7FB-EC9845C55548}" dt="2022-03-09T17:19:20.273" v="32" actId="122"/>
        <pc:sldMkLst>
          <pc:docMk/>
          <pc:sldMk cId="366497273" sldId="257"/>
        </pc:sldMkLst>
        <pc:spChg chg="mod">
          <ac:chgData name="Roman Zhigalov" userId="1f97e9fdf7779aa5" providerId="LiveId" clId="{F87792DB-7815-4138-A7FB-EC9845C55548}" dt="2022-03-09T17:19:20.273" v="32" actId="122"/>
          <ac:spMkLst>
            <pc:docMk/>
            <pc:sldMk cId="366497273" sldId="257"/>
            <ac:spMk id="2" creationId="{7FFDDA15-A82B-424A-A0B1-1953488D47DA}"/>
          </ac:spMkLst>
        </pc:spChg>
      </pc:sldChg>
      <pc:sldChg chg="addSp delSp modSp new mod setBg">
        <pc:chgData name="Roman Zhigalov" userId="1f97e9fdf7779aa5" providerId="LiveId" clId="{F87792DB-7815-4138-A7FB-EC9845C55548}" dt="2022-03-09T17:20:12.561" v="116" actId="26606"/>
        <pc:sldMkLst>
          <pc:docMk/>
          <pc:sldMk cId="4085981101" sldId="258"/>
        </pc:sldMkLst>
        <pc:spChg chg="mod">
          <ac:chgData name="Roman Zhigalov" userId="1f97e9fdf7779aa5" providerId="LiveId" clId="{F87792DB-7815-4138-A7FB-EC9845C55548}" dt="2022-03-09T17:20:12.561" v="116" actId="26606"/>
          <ac:spMkLst>
            <pc:docMk/>
            <pc:sldMk cId="4085981101" sldId="258"/>
            <ac:spMk id="2" creationId="{2A32DC7E-61B4-45C8-8E98-2F4E43D07232}"/>
          </ac:spMkLst>
        </pc:spChg>
        <pc:spChg chg="del mod">
          <ac:chgData name="Roman Zhigalov" userId="1f97e9fdf7779aa5" providerId="LiveId" clId="{F87792DB-7815-4138-A7FB-EC9845C55548}" dt="2022-03-09T17:20:12.561" v="116" actId="26606"/>
          <ac:spMkLst>
            <pc:docMk/>
            <pc:sldMk cId="4085981101" sldId="258"/>
            <ac:spMk id="3" creationId="{CB772768-51E3-4D9F-8691-F5F870768485}"/>
          </ac:spMkLst>
        </pc:spChg>
        <pc:spChg chg="add">
          <ac:chgData name="Roman Zhigalov" userId="1f97e9fdf7779aa5" providerId="LiveId" clId="{F87792DB-7815-4138-A7FB-EC9845C55548}" dt="2022-03-09T17:20:12.561" v="116" actId="26606"/>
          <ac:spMkLst>
            <pc:docMk/>
            <pc:sldMk cId="4085981101" sldId="258"/>
            <ac:spMk id="9" creationId="{BACC6370-2D7E-4714-9D71-7542949D7D5D}"/>
          </ac:spMkLst>
        </pc:spChg>
        <pc:spChg chg="add">
          <ac:chgData name="Roman Zhigalov" userId="1f97e9fdf7779aa5" providerId="LiveId" clId="{F87792DB-7815-4138-A7FB-EC9845C55548}" dt="2022-03-09T17:20:12.561" v="116" actId="26606"/>
          <ac:spMkLst>
            <pc:docMk/>
            <pc:sldMk cId="4085981101" sldId="258"/>
            <ac:spMk id="11" creationId="{F68B3F68-107C-434F-AA38-110D5EA91B85}"/>
          </ac:spMkLst>
        </pc:spChg>
        <pc:spChg chg="add">
          <ac:chgData name="Roman Zhigalov" userId="1f97e9fdf7779aa5" providerId="LiveId" clId="{F87792DB-7815-4138-A7FB-EC9845C55548}" dt="2022-03-09T17:20:12.561" v="116" actId="26606"/>
          <ac:spMkLst>
            <pc:docMk/>
            <pc:sldMk cId="4085981101" sldId="258"/>
            <ac:spMk id="13" creationId="{AAD0DBB9-1A4B-4391-81D4-CB19F9AB918A}"/>
          </ac:spMkLst>
        </pc:spChg>
        <pc:spChg chg="add">
          <ac:chgData name="Roman Zhigalov" userId="1f97e9fdf7779aa5" providerId="LiveId" clId="{F87792DB-7815-4138-A7FB-EC9845C55548}" dt="2022-03-09T17:20:12.561" v="116" actId="26606"/>
          <ac:spMkLst>
            <pc:docMk/>
            <pc:sldMk cId="4085981101" sldId="258"/>
            <ac:spMk id="15" creationId="{063BBA22-50EA-4C4D-BE05-F1CE4E63AA56}"/>
          </ac:spMkLst>
        </pc:spChg>
        <pc:graphicFrameChg chg="add">
          <ac:chgData name="Roman Zhigalov" userId="1f97e9fdf7779aa5" providerId="LiveId" clId="{F87792DB-7815-4138-A7FB-EC9845C55548}" dt="2022-03-09T17:20:12.561" v="116" actId="26606"/>
          <ac:graphicFrameMkLst>
            <pc:docMk/>
            <pc:sldMk cId="4085981101" sldId="258"/>
            <ac:graphicFrameMk id="5" creationId="{D7B6700A-3B85-4BD6-9369-FF286C0ED231}"/>
          </ac:graphicFrameMkLst>
        </pc:graphicFrame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svg"/><Relationship Id="rId1" Type="http://schemas.openxmlformats.org/officeDocument/2006/relationships/image" Target="../media/image1.png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svg"/><Relationship Id="rId1" Type="http://schemas.openxmlformats.org/officeDocument/2006/relationships/image" Target="../media/image30.png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svg"/><Relationship Id="rId1" Type="http://schemas.openxmlformats.org/officeDocument/2006/relationships/image" Target="../media/image1.png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svg"/><Relationship Id="rId1" Type="http://schemas.openxmlformats.org/officeDocument/2006/relationships/image" Target="../media/image30.png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2">
        <a:alpha val="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/>
    </dgm:fillClrLst>
    <dgm:linClrLst meth="repeat">
      <a:schemeClr val="lt2">
        <a:alpha val="0"/>
      </a:schemeClr>
    </dgm:linClrLst>
    <dgm:effectClrLst/>
    <dgm:txLinClrLst/>
    <dgm:txFillClrLst/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CA7CBE-E6A4-4BAF-9554-CFE28BA434F8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accent0_3" csCatId="mainScheme" phldr="1"/>
      <dgm:spPr/>
      <dgm:t>
        <a:bodyPr/>
        <a:lstStyle/>
        <a:p>
          <a:endParaRPr lang="en-US"/>
        </a:p>
      </dgm:t>
    </dgm:pt>
    <dgm:pt modelId="{C1708C8E-A211-48E7-836A-FAB2AC935E9D}">
      <dgm:prSet/>
      <dgm:spPr/>
      <dgm:t>
        <a:bodyPr/>
        <a:lstStyle/>
        <a:p>
          <a:pPr>
            <a:defRPr cap="all"/>
          </a:pPr>
          <a:r>
            <a:rPr lang="ru-RU"/>
            <a:t>Наука и образование</a:t>
          </a:r>
          <a:endParaRPr lang="en-US"/>
        </a:p>
      </dgm:t>
    </dgm:pt>
    <dgm:pt modelId="{CF7730FA-ACFB-4ACF-8C02-9DB513CD407F}" type="parTrans" cxnId="{74BC3B7C-8F7F-4986-923B-4C0D5200A57E}">
      <dgm:prSet/>
      <dgm:spPr/>
      <dgm:t>
        <a:bodyPr/>
        <a:lstStyle/>
        <a:p>
          <a:endParaRPr lang="en-US"/>
        </a:p>
      </dgm:t>
    </dgm:pt>
    <dgm:pt modelId="{6EB88892-7BC1-438E-BB37-F8598DF9DB9B}" type="sibTrans" cxnId="{74BC3B7C-8F7F-4986-923B-4C0D5200A57E}">
      <dgm:prSet/>
      <dgm:spPr/>
      <dgm:t>
        <a:bodyPr/>
        <a:lstStyle/>
        <a:p>
          <a:endParaRPr lang="en-US"/>
        </a:p>
      </dgm:t>
    </dgm:pt>
    <dgm:pt modelId="{F998AC31-0432-4E68-82FC-B1A7042A0C3A}">
      <dgm:prSet/>
      <dgm:spPr/>
      <dgm:t>
        <a:bodyPr/>
        <a:lstStyle/>
        <a:p>
          <a:pPr>
            <a:defRPr cap="all"/>
          </a:pPr>
          <a:r>
            <a:rPr lang="ru-RU"/>
            <a:t>Литература</a:t>
          </a:r>
          <a:endParaRPr lang="en-US"/>
        </a:p>
      </dgm:t>
    </dgm:pt>
    <dgm:pt modelId="{4F1579C7-C087-4A31-8C5A-751F9E19D0BE}" type="parTrans" cxnId="{FD6FD27D-DCE5-4892-A87C-A66CF27FF1EC}">
      <dgm:prSet/>
      <dgm:spPr/>
      <dgm:t>
        <a:bodyPr/>
        <a:lstStyle/>
        <a:p>
          <a:endParaRPr lang="en-US"/>
        </a:p>
      </dgm:t>
    </dgm:pt>
    <dgm:pt modelId="{FEB175AE-FC70-4E3B-8689-594AF3BD5B2F}" type="sibTrans" cxnId="{FD6FD27D-DCE5-4892-A87C-A66CF27FF1EC}">
      <dgm:prSet/>
      <dgm:spPr/>
      <dgm:t>
        <a:bodyPr/>
        <a:lstStyle/>
        <a:p>
          <a:endParaRPr lang="en-US"/>
        </a:p>
      </dgm:t>
    </dgm:pt>
    <dgm:pt modelId="{40311616-4220-4978-96A0-5843CE0603F0}">
      <dgm:prSet/>
      <dgm:spPr/>
      <dgm:t>
        <a:bodyPr/>
        <a:lstStyle/>
        <a:p>
          <a:pPr>
            <a:defRPr cap="all"/>
          </a:pPr>
          <a:r>
            <a:rPr lang="ru-RU"/>
            <a:t>Музыка</a:t>
          </a:r>
          <a:endParaRPr lang="en-US"/>
        </a:p>
      </dgm:t>
    </dgm:pt>
    <dgm:pt modelId="{3907409C-A2FB-4890-8A0F-D3B2E008E721}" type="parTrans" cxnId="{6F97B094-BC46-47B2-8855-6C7B278C7F71}">
      <dgm:prSet/>
      <dgm:spPr/>
      <dgm:t>
        <a:bodyPr/>
        <a:lstStyle/>
        <a:p>
          <a:endParaRPr lang="en-US"/>
        </a:p>
      </dgm:t>
    </dgm:pt>
    <dgm:pt modelId="{2364B8A9-5042-4B85-B26B-E7EDBB9B850C}" type="sibTrans" cxnId="{6F97B094-BC46-47B2-8855-6C7B278C7F71}">
      <dgm:prSet/>
      <dgm:spPr/>
      <dgm:t>
        <a:bodyPr/>
        <a:lstStyle/>
        <a:p>
          <a:endParaRPr lang="en-US"/>
        </a:p>
      </dgm:t>
    </dgm:pt>
    <dgm:pt modelId="{3DDF75BF-B985-49BD-A59E-37FF829E764A}">
      <dgm:prSet/>
      <dgm:spPr/>
      <dgm:t>
        <a:bodyPr/>
        <a:lstStyle/>
        <a:p>
          <a:pPr>
            <a:defRPr cap="all"/>
          </a:pPr>
          <a:r>
            <a:rPr lang="ru-RU"/>
            <a:t>Живопись</a:t>
          </a:r>
          <a:endParaRPr lang="en-US"/>
        </a:p>
      </dgm:t>
    </dgm:pt>
    <dgm:pt modelId="{1AE952C3-0A8E-46B6-826D-CDA50C08B6AF}" type="parTrans" cxnId="{B19FC512-41F1-4AB1-A35F-7FCEAEB7EB8D}">
      <dgm:prSet/>
      <dgm:spPr/>
      <dgm:t>
        <a:bodyPr/>
        <a:lstStyle/>
        <a:p>
          <a:endParaRPr lang="en-US"/>
        </a:p>
      </dgm:t>
    </dgm:pt>
    <dgm:pt modelId="{1861017E-9C81-4F86-9834-DFD6C6A103EF}" type="sibTrans" cxnId="{B19FC512-41F1-4AB1-A35F-7FCEAEB7EB8D}">
      <dgm:prSet/>
      <dgm:spPr/>
      <dgm:t>
        <a:bodyPr/>
        <a:lstStyle/>
        <a:p>
          <a:endParaRPr lang="en-US"/>
        </a:p>
      </dgm:t>
    </dgm:pt>
    <dgm:pt modelId="{62CE0CF9-BCEB-4A0B-AA5B-EB243B6FCE61}">
      <dgm:prSet/>
      <dgm:spPr/>
      <dgm:t>
        <a:bodyPr/>
        <a:lstStyle/>
        <a:p>
          <a:pPr>
            <a:defRPr cap="all"/>
          </a:pPr>
          <a:r>
            <a:rPr lang="ru-RU"/>
            <a:t>Архитектура</a:t>
          </a:r>
          <a:endParaRPr lang="en-US"/>
        </a:p>
      </dgm:t>
    </dgm:pt>
    <dgm:pt modelId="{EF73AE7B-E39D-41D5-BBBE-56A61E23353A}" type="parTrans" cxnId="{AB663CCE-D317-4A09-ADE2-9E2FF0C651F1}">
      <dgm:prSet/>
      <dgm:spPr/>
      <dgm:t>
        <a:bodyPr/>
        <a:lstStyle/>
        <a:p>
          <a:endParaRPr lang="en-US"/>
        </a:p>
      </dgm:t>
    </dgm:pt>
    <dgm:pt modelId="{6C932125-DFEF-4AA2-A611-A8E4F7948AD3}" type="sibTrans" cxnId="{AB663CCE-D317-4A09-ADE2-9E2FF0C651F1}">
      <dgm:prSet/>
      <dgm:spPr/>
      <dgm:t>
        <a:bodyPr/>
        <a:lstStyle/>
        <a:p>
          <a:endParaRPr lang="en-US"/>
        </a:p>
      </dgm:t>
    </dgm:pt>
    <dgm:pt modelId="{CA6B76EB-C70B-426D-8B2F-45DF9169CEBE}" type="pres">
      <dgm:prSet presAssocID="{41CA7CBE-E6A4-4BAF-9554-CFE28BA434F8}" presName="root" presStyleCnt="0">
        <dgm:presLayoutVars>
          <dgm:dir/>
          <dgm:resizeHandles val="exact"/>
        </dgm:presLayoutVars>
      </dgm:prSet>
      <dgm:spPr/>
    </dgm:pt>
    <dgm:pt modelId="{7FF87AB8-899F-43DC-BDF9-A0AC91657E97}" type="pres">
      <dgm:prSet presAssocID="{C1708C8E-A211-48E7-836A-FAB2AC935E9D}" presName="compNode" presStyleCnt="0"/>
      <dgm:spPr/>
    </dgm:pt>
    <dgm:pt modelId="{4F25A5CD-B027-43D8-BB99-B86085454C4E}" type="pres">
      <dgm:prSet presAssocID="{C1708C8E-A211-48E7-836A-FAB2AC935E9D}" presName="iconBgRect" presStyleLbl="bgShp" presStyleIdx="0" presStyleCnt="5"/>
      <dgm:spPr/>
    </dgm:pt>
    <dgm:pt modelId="{B3E1B40B-652C-4E9A-9BF3-E5DDD86E8682}" type="pres">
      <dgm:prSet presAssocID="{C1708C8E-A211-48E7-836A-FAB2AC935E9D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Колба"/>
        </a:ext>
      </dgm:extLst>
    </dgm:pt>
    <dgm:pt modelId="{97768E59-75F1-46C1-A166-2EFC856AD529}" type="pres">
      <dgm:prSet presAssocID="{C1708C8E-A211-48E7-836A-FAB2AC935E9D}" presName="spaceRect" presStyleCnt="0"/>
      <dgm:spPr/>
    </dgm:pt>
    <dgm:pt modelId="{4847DD69-ADD4-4821-B9C0-CF6D16322DBD}" type="pres">
      <dgm:prSet presAssocID="{C1708C8E-A211-48E7-836A-FAB2AC935E9D}" presName="textRect" presStyleLbl="revTx" presStyleIdx="0" presStyleCnt="5">
        <dgm:presLayoutVars>
          <dgm:chMax val="1"/>
          <dgm:chPref val="1"/>
        </dgm:presLayoutVars>
      </dgm:prSet>
      <dgm:spPr/>
    </dgm:pt>
    <dgm:pt modelId="{A338CF18-504D-40CA-B460-435BF7D286F8}" type="pres">
      <dgm:prSet presAssocID="{6EB88892-7BC1-438E-BB37-F8598DF9DB9B}" presName="sibTrans" presStyleCnt="0"/>
      <dgm:spPr/>
    </dgm:pt>
    <dgm:pt modelId="{6D84609A-5BFC-4B82-BBD0-B8E2327E9B3A}" type="pres">
      <dgm:prSet presAssocID="{F998AC31-0432-4E68-82FC-B1A7042A0C3A}" presName="compNode" presStyleCnt="0"/>
      <dgm:spPr/>
    </dgm:pt>
    <dgm:pt modelId="{5AF669A4-F568-4135-813D-A25A0C9BE5A6}" type="pres">
      <dgm:prSet presAssocID="{F998AC31-0432-4E68-82FC-B1A7042A0C3A}" presName="iconBgRect" presStyleLbl="bgShp" presStyleIdx="1" presStyleCnt="5"/>
      <dgm:spPr/>
    </dgm:pt>
    <dgm:pt modelId="{7E7065D5-F793-46B4-B9CD-FFB6611B1448}" type="pres">
      <dgm:prSet presAssocID="{F998AC31-0432-4E68-82FC-B1A7042A0C3A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Книги"/>
        </a:ext>
      </dgm:extLst>
    </dgm:pt>
    <dgm:pt modelId="{D849CCAA-1D4C-4A3C-83C0-34C3CBE64675}" type="pres">
      <dgm:prSet presAssocID="{F998AC31-0432-4E68-82FC-B1A7042A0C3A}" presName="spaceRect" presStyleCnt="0"/>
      <dgm:spPr/>
    </dgm:pt>
    <dgm:pt modelId="{C1934A9E-8308-41A8-B9DD-D795358B8B6A}" type="pres">
      <dgm:prSet presAssocID="{F998AC31-0432-4E68-82FC-B1A7042A0C3A}" presName="textRect" presStyleLbl="revTx" presStyleIdx="1" presStyleCnt="5">
        <dgm:presLayoutVars>
          <dgm:chMax val="1"/>
          <dgm:chPref val="1"/>
        </dgm:presLayoutVars>
      </dgm:prSet>
      <dgm:spPr/>
    </dgm:pt>
    <dgm:pt modelId="{21765380-C2F2-4638-A2B7-E3E361D253D2}" type="pres">
      <dgm:prSet presAssocID="{FEB175AE-FC70-4E3B-8689-594AF3BD5B2F}" presName="sibTrans" presStyleCnt="0"/>
      <dgm:spPr/>
    </dgm:pt>
    <dgm:pt modelId="{2E63CEF9-0A76-4480-BD3F-257DC817A1F4}" type="pres">
      <dgm:prSet presAssocID="{40311616-4220-4978-96A0-5843CE0603F0}" presName="compNode" presStyleCnt="0"/>
      <dgm:spPr/>
    </dgm:pt>
    <dgm:pt modelId="{F4CD1A74-EAB5-4E55-89B1-DF37EA6B8F3B}" type="pres">
      <dgm:prSet presAssocID="{40311616-4220-4978-96A0-5843CE0603F0}" presName="iconBgRect" presStyleLbl="bgShp" presStyleIdx="2" presStyleCnt="5"/>
      <dgm:spPr/>
    </dgm:pt>
    <dgm:pt modelId="{DBCABA59-B6EF-4AF6-8483-24D912F885D1}" type="pres">
      <dgm:prSet presAssocID="{40311616-4220-4978-96A0-5843CE0603F0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reble clef"/>
        </a:ext>
      </dgm:extLst>
    </dgm:pt>
    <dgm:pt modelId="{D4D700BD-F119-4488-B9C2-BB7B315BEF7A}" type="pres">
      <dgm:prSet presAssocID="{40311616-4220-4978-96A0-5843CE0603F0}" presName="spaceRect" presStyleCnt="0"/>
      <dgm:spPr/>
    </dgm:pt>
    <dgm:pt modelId="{70FB15B2-E3F2-4E90-A37F-AB4B9465DE18}" type="pres">
      <dgm:prSet presAssocID="{40311616-4220-4978-96A0-5843CE0603F0}" presName="textRect" presStyleLbl="revTx" presStyleIdx="2" presStyleCnt="5">
        <dgm:presLayoutVars>
          <dgm:chMax val="1"/>
          <dgm:chPref val="1"/>
        </dgm:presLayoutVars>
      </dgm:prSet>
      <dgm:spPr/>
    </dgm:pt>
    <dgm:pt modelId="{57D44368-1819-4749-AFD4-1DF1E0CF2086}" type="pres">
      <dgm:prSet presAssocID="{2364B8A9-5042-4B85-B26B-E7EDBB9B850C}" presName="sibTrans" presStyleCnt="0"/>
      <dgm:spPr/>
    </dgm:pt>
    <dgm:pt modelId="{96AAE73A-8851-4551-AC79-5231D372958D}" type="pres">
      <dgm:prSet presAssocID="{3DDF75BF-B985-49BD-A59E-37FF829E764A}" presName="compNode" presStyleCnt="0"/>
      <dgm:spPr/>
    </dgm:pt>
    <dgm:pt modelId="{6E3AA1B5-6D86-458F-8849-4EF2D0FD0611}" type="pres">
      <dgm:prSet presAssocID="{3DDF75BF-B985-49BD-A59E-37FF829E764A}" presName="iconBgRect" presStyleLbl="bgShp" presStyleIdx="3" presStyleCnt="5"/>
      <dgm:spPr/>
    </dgm:pt>
    <dgm:pt modelId="{9C89DF59-890F-4D87-A5E8-9BFD85FC9B1B}" type="pres">
      <dgm:prSet presAssocID="{3DDF75BF-B985-49BD-A59E-37FF829E764A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mall paint brush"/>
        </a:ext>
      </dgm:extLst>
    </dgm:pt>
    <dgm:pt modelId="{E485C4C3-3C24-4998-B126-40EA301B5C73}" type="pres">
      <dgm:prSet presAssocID="{3DDF75BF-B985-49BD-A59E-37FF829E764A}" presName="spaceRect" presStyleCnt="0"/>
      <dgm:spPr/>
    </dgm:pt>
    <dgm:pt modelId="{A0E36CE0-DD29-44FD-864E-468EE167D853}" type="pres">
      <dgm:prSet presAssocID="{3DDF75BF-B985-49BD-A59E-37FF829E764A}" presName="textRect" presStyleLbl="revTx" presStyleIdx="3" presStyleCnt="5">
        <dgm:presLayoutVars>
          <dgm:chMax val="1"/>
          <dgm:chPref val="1"/>
        </dgm:presLayoutVars>
      </dgm:prSet>
      <dgm:spPr/>
    </dgm:pt>
    <dgm:pt modelId="{D0566795-1C52-44C7-8347-6DB0D704CE65}" type="pres">
      <dgm:prSet presAssocID="{1861017E-9C81-4F86-9834-DFD6C6A103EF}" presName="sibTrans" presStyleCnt="0"/>
      <dgm:spPr/>
    </dgm:pt>
    <dgm:pt modelId="{ADC21355-E449-46D8-9D33-79E2198723F7}" type="pres">
      <dgm:prSet presAssocID="{62CE0CF9-BCEB-4A0B-AA5B-EB243B6FCE61}" presName="compNode" presStyleCnt="0"/>
      <dgm:spPr/>
    </dgm:pt>
    <dgm:pt modelId="{81822888-5C19-42F0-BA31-C0C51AAFCC64}" type="pres">
      <dgm:prSet presAssocID="{62CE0CF9-BCEB-4A0B-AA5B-EB243B6FCE61}" presName="iconBgRect" presStyleLbl="bgShp" presStyleIdx="4" presStyleCnt="5"/>
      <dgm:spPr/>
    </dgm:pt>
    <dgm:pt modelId="{DC7C471B-BA75-4B4F-A3F5-D9BFD9B49A74}" type="pres">
      <dgm:prSet presAssocID="{62CE0CF9-BCEB-4A0B-AA5B-EB243B6FCE61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idge scene"/>
        </a:ext>
      </dgm:extLst>
    </dgm:pt>
    <dgm:pt modelId="{0BEA71A4-7ECB-4692-B8AD-41B521ECB855}" type="pres">
      <dgm:prSet presAssocID="{62CE0CF9-BCEB-4A0B-AA5B-EB243B6FCE61}" presName="spaceRect" presStyleCnt="0"/>
      <dgm:spPr/>
    </dgm:pt>
    <dgm:pt modelId="{B2590CDA-79F6-4F36-87EE-4E63C0CBBF55}" type="pres">
      <dgm:prSet presAssocID="{62CE0CF9-BCEB-4A0B-AA5B-EB243B6FCE61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4A0C8510-14D0-42F4-BE90-930D705FC8D3}" type="presOf" srcId="{40311616-4220-4978-96A0-5843CE0603F0}" destId="{70FB15B2-E3F2-4E90-A37F-AB4B9465DE18}" srcOrd="0" destOrd="0" presId="urn:microsoft.com/office/officeart/2018/5/layout/IconCircleLabelList"/>
    <dgm:cxn modelId="{B19FC512-41F1-4AB1-A35F-7FCEAEB7EB8D}" srcId="{41CA7CBE-E6A4-4BAF-9554-CFE28BA434F8}" destId="{3DDF75BF-B985-49BD-A59E-37FF829E764A}" srcOrd="3" destOrd="0" parTransId="{1AE952C3-0A8E-46B6-826D-CDA50C08B6AF}" sibTransId="{1861017E-9C81-4F86-9834-DFD6C6A103EF}"/>
    <dgm:cxn modelId="{6C71A144-4C2F-4B1A-B500-F735E4A368B7}" type="presOf" srcId="{62CE0CF9-BCEB-4A0B-AA5B-EB243B6FCE61}" destId="{B2590CDA-79F6-4F36-87EE-4E63C0CBBF55}" srcOrd="0" destOrd="0" presId="urn:microsoft.com/office/officeart/2018/5/layout/IconCircleLabelList"/>
    <dgm:cxn modelId="{20712566-12A8-4456-BD40-75B22F2D4C1A}" type="presOf" srcId="{F998AC31-0432-4E68-82FC-B1A7042A0C3A}" destId="{C1934A9E-8308-41A8-B9DD-D795358B8B6A}" srcOrd="0" destOrd="0" presId="urn:microsoft.com/office/officeart/2018/5/layout/IconCircleLabelList"/>
    <dgm:cxn modelId="{74BC3B7C-8F7F-4986-923B-4C0D5200A57E}" srcId="{41CA7CBE-E6A4-4BAF-9554-CFE28BA434F8}" destId="{C1708C8E-A211-48E7-836A-FAB2AC935E9D}" srcOrd="0" destOrd="0" parTransId="{CF7730FA-ACFB-4ACF-8C02-9DB513CD407F}" sibTransId="{6EB88892-7BC1-438E-BB37-F8598DF9DB9B}"/>
    <dgm:cxn modelId="{FD6FD27D-DCE5-4892-A87C-A66CF27FF1EC}" srcId="{41CA7CBE-E6A4-4BAF-9554-CFE28BA434F8}" destId="{F998AC31-0432-4E68-82FC-B1A7042A0C3A}" srcOrd="1" destOrd="0" parTransId="{4F1579C7-C087-4A31-8C5A-751F9E19D0BE}" sibTransId="{FEB175AE-FC70-4E3B-8689-594AF3BD5B2F}"/>
    <dgm:cxn modelId="{6F97B094-BC46-47B2-8855-6C7B278C7F71}" srcId="{41CA7CBE-E6A4-4BAF-9554-CFE28BA434F8}" destId="{40311616-4220-4978-96A0-5843CE0603F0}" srcOrd="2" destOrd="0" parTransId="{3907409C-A2FB-4890-8A0F-D3B2E008E721}" sibTransId="{2364B8A9-5042-4B85-B26B-E7EDBB9B850C}"/>
    <dgm:cxn modelId="{46D64196-037F-42D9-B26B-0F49AA1531D6}" type="presOf" srcId="{C1708C8E-A211-48E7-836A-FAB2AC935E9D}" destId="{4847DD69-ADD4-4821-B9C0-CF6D16322DBD}" srcOrd="0" destOrd="0" presId="urn:microsoft.com/office/officeart/2018/5/layout/IconCircleLabelList"/>
    <dgm:cxn modelId="{29A860B7-83AD-4D8B-B5EE-54A80596BCD7}" type="presOf" srcId="{41CA7CBE-E6A4-4BAF-9554-CFE28BA434F8}" destId="{CA6B76EB-C70B-426D-8B2F-45DF9169CEBE}" srcOrd="0" destOrd="0" presId="urn:microsoft.com/office/officeart/2018/5/layout/IconCircleLabelList"/>
    <dgm:cxn modelId="{AB663CCE-D317-4A09-ADE2-9E2FF0C651F1}" srcId="{41CA7CBE-E6A4-4BAF-9554-CFE28BA434F8}" destId="{62CE0CF9-BCEB-4A0B-AA5B-EB243B6FCE61}" srcOrd="4" destOrd="0" parTransId="{EF73AE7B-E39D-41D5-BBBE-56A61E23353A}" sibTransId="{6C932125-DFEF-4AA2-A611-A8E4F7948AD3}"/>
    <dgm:cxn modelId="{8A927FFD-5409-4BF3-9179-B7DAB579275E}" type="presOf" srcId="{3DDF75BF-B985-49BD-A59E-37FF829E764A}" destId="{A0E36CE0-DD29-44FD-864E-468EE167D853}" srcOrd="0" destOrd="0" presId="urn:microsoft.com/office/officeart/2018/5/layout/IconCircleLabelList"/>
    <dgm:cxn modelId="{52B0769C-9DE7-4210-861B-B9E3C8689412}" type="presParOf" srcId="{CA6B76EB-C70B-426D-8B2F-45DF9169CEBE}" destId="{7FF87AB8-899F-43DC-BDF9-A0AC91657E97}" srcOrd="0" destOrd="0" presId="urn:microsoft.com/office/officeart/2018/5/layout/IconCircleLabelList"/>
    <dgm:cxn modelId="{999DC906-54A1-417A-90CB-EA83FD7E8E2B}" type="presParOf" srcId="{7FF87AB8-899F-43DC-BDF9-A0AC91657E97}" destId="{4F25A5CD-B027-43D8-BB99-B86085454C4E}" srcOrd="0" destOrd="0" presId="urn:microsoft.com/office/officeart/2018/5/layout/IconCircleLabelList"/>
    <dgm:cxn modelId="{554AAC24-183C-45AC-8A7F-DA3CBCB630F5}" type="presParOf" srcId="{7FF87AB8-899F-43DC-BDF9-A0AC91657E97}" destId="{B3E1B40B-652C-4E9A-9BF3-E5DDD86E8682}" srcOrd="1" destOrd="0" presId="urn:microsoft.com/office/officeart/2018/5/layout/IconCircleLabelList"/>
    <dgm:cxn modelId="{C2361073-1EEF-4286-B7A8-D3A5B3A41D95}" type="presParOf" srcId="{7FF87AB8-899F-43DC-BDF9-A0AC91657E97}" destId="{97768E59-75F1-46C1-A166-2EFC856AD529}" srcOrd="2" destOrd="0" presId="urn:microsoft.com/office/officeart/2018/5/layout/IconCircleLabelList"/>
    <dgm:cxn modelId="{DE22AD0A-3EF3-485E-A143-679BAD5D48C2}" type="presParOf" srcId="{7FF87AB8-899F-43DC-BDF9-A0AC91657E97}" destId="{4847DD69-ADD4-4821-B9C0-CF6D16322DBD}" srcOrd="3" destOrd="0" presId="urn:microsoft.com/office/officeart/2018/5/layout/IconCircleLabelList"/>
    <dgm:cxn modelId="{CC673CD5-A8C1-48EA-93E5-E235E8785A30}" type="presParOf" srcId="{CA6B76EB-C70B-426D-8B2F-45DF9169CEBE}" destId="{A338CF18-504D-40CA-B460-435BF7D286F8}" srcOrd="1" destOrd="0" presId="urn:microsoft.com/office/officeart/2018/5/layout/IconCircleLabelList"/>
    <dgm:cxn modelId="{D784985E-17CB-41A5-9E4D-B16AC2A2D049}" type="presParOf" srcId="{CA6B76EB-C70B-426D-8B2F-45DF9169CEBE}" destId="{6D84609A-5BFC-4B82-BBD0-B8E2327E9B3A}" srcOrd="2" destOrd="0" presId="urn:microsoft.com/office/officeart/2018/5/layout/IconCircleLabelList"/>
    <dgm:cxn modelId="{4D57F11F-4480-4968-815B-6B1C710D753D}" type="presParOf" srcId="{6D84609A-5BFC-4B82-BBD0-B8E2327E9B3A}" destId="{5AF669A4-F568-4135-813D-A25A0C9BE5A6}" srcOrd="0" destOrd="0" presId="urn:microsoft.com/office/officeart/2018/5/layout/IconCircleLabelList"/>
    <dgm:cxn modelId="{AD97CC63-2733-4904-9112-0E00F850EEC3}" type="presParOf" srcId="{6D84609A-5BFC-4B82-BBD0-B8E2327E9B3A}" destId="{7E7065D5-F793-46B4-B9CD-FFB6611B1448}" srcOrd="1" destOrd="0" presId="urn:microsoft.com/office/officeart/2018/5/layout/IconCircleLabelList"/>
    <dgm:cxn modelId="{C4301421-81CF-43DB-A347-40ECBFD97F19}" type="presParOf" srcId="{6D84609A-5BFC-4B82-BBD0-B8E2327E9B3A}" destId="{D849CCAA-1D4C-4A3C-83C0-34C3CBE64675}" srcOrd="2" destOrd="0" presId="urn:microsoft.com/office/officeart/2018/5/layout/IconCircleLabelList"/>
    <dgm:cxn modelId="{6F53A57D-41E4-4CD2-A3FE-E680D240B586}" type="presParOf" srcId="{6D84609A-5BFC-4B82-BBD0-B8E2327E9B3A}" destId="{C1934A9E-8308-41A8-B9DD-D795358B8B6A}" srcOrd="3" destOrd="0" presId="urn:microsoft.com/office/officeart/2018/5/layout/IconCircleLabelList"/>
    <dgm:cxn modelId="{BB26161E-BC1B-4577-9520-0C9CDDEA3E3B}" type="presParOf" srcId="{CA6B76EB-C70B-426D-8B2F-45DF9169CEBE}" destId="{21765380-C2F2-4638-A2B7-E3E361D253D2}" srcOrd="3" destOrd="0" presId="urn:microsoft.com/office/officeart/2018/5/layout/IconCircleLabelList"/>
    <dgm:cxn modelId="{80ED34E8-3856-4CE1-A616-9761F0F21031}" type="presParOf" srcId="{CA6B76EB-C70B-426D-8B2F-45DF9169CEBE}" destId="{2E63CEF9-0A76-4480-BD3F-257DC817A1F4}" srcOrd="4" destOrd="0" presId="urn:microsoft.com/office/officeart/2018/5/layout/IconCircleLabelList"/>
    <dgm:cxn modelId="{61CF7F70-6575-4E2D-8F6B-3ECC6045CB53}" type="presParOf" srcId="{2E63CEF9-0A76-4480-BD3F-257DC817A1F4}" destId="{F4CD1A74-EAB5-4E55-89B1-DF37EA6B8F3B}" srcOrd="0" destOrd="0" presId="urn:microsoft.com/office/officeart/2018/5/layout/IconCircleLabelList"/>
    <dgm:cxn modelId="{00B4BE3B-1F90-4174-B504-5F32961AF253}" type="presParOf" srcId="{2E63CEF9-0A76-4480-BD3F-257DC817A1F4}" destId="{DBCABA59-B6EF-4AF6-8483-24D912F885D1}" srcOrd="1" destOrd="0" presId="urn:microsoft.com/office/officeart/2018/5/layout/IconCircleLabelList"/>
    <dgm:cxn modelId="{10450886-DB21-4F4E-91D7-F6A26EBCB6EA}" type="presParOf" srcId="{2E63CEF9-0A76-4480-BD3F-257DC817A1F4}" destId="{D4D700BD-F119-4488-B9C2-BB7B315BEF7A}" srcOrd="2" destOrd="0" presId="urn:microsoft.com/office/officeart/2018/5/layout/IconCircleLabelList"/>
    <dgm:cxn modelId="{A998831B-5243-4A6C-8E95-F569C4789952}" type="presParOf" srcId="{2E63CEF9-0A76-4480-BD3F-257DC817A1F4}" destId="{70FB15B2-E3F2-4E90-A37F-AB4B9465DE18}" srcOrd="3" destOrd="0" presId="urn:microsoft.com/office/officeart/2018/5/layout/IconCircleLabelList"/>
    <dgm:cxn modelId="{F1E80711-C2A2-4BFF-9ECB-753C012DB4FE}" type="presParOf" srcId="{CA6B76EB-C70B-426D-8B2F-45DF9169CEBE}" destId="{57D44368-1819-4749-AFD4-1DF1E0CF2086}" srcOrd="5" destOrd="0" presId="urn:microsoft.com/office/officeart/2018/5/layout/IconCircleLabelList"/>
    <dgm:cxn modelId="{4F9EE1BE-32BB-41A7-A8E8-2BEA4D49D543}" type="presParOf" srcId="{CA6B76EB-C70B-426D-8B2F-45DF9169CEBE}" destId="{96AAE73A-8851-4551-AC79-5231D372958D}" srcOrd="6" destOrd="0" presId="urn:microsoft.com/office/officeart/2018/5/layout/IconCircleLabelList"/>
    <dgm:cxn modelId="{684B3C93-CEBF-401A-BE28-9E26BAE0912F}" type="presParOf" srcId="{96AAE73A-8851-4551-AC79-5231D372958D}" destId="{6E3AA1B5-6D86-458F-8849-4EF2D0FD0611}" srcOrd="0" destOrd="0" presId="urn:microsoft.com/office/officeart/2018/5/layout/IconCircleLabelList"/>
    <dgm:cxn modelId="{B1244D2F-0A9E-4615-912A-077B2624D07E}" type="presParOf" srcId="{96AAE73A-8851-4551-AC79-5231D372958D}" destId="{9C89DF59-890F-4D87-A5E8-9BFD85FC9B1B}" srcOrd="1" destOrd="0" presId="urn:microsoft.com/office/officeart/2018/5/layout/IconCircleLabelList"/>
    <dgm:cxn modelId="{7C8EB4A9-7711-4C4A-A49A-965A977579A5}" type="presParOf" srcId="{96AAE73A-8851-4551-AC79-5231D372958D}" destId="{E485C4C3-3C24-4998-B126-40EA301B5C73}" srcOrd="2" destOrd="0" presId="urn:microsoft.com/office/officeart/2018/5/layout/IconCircleLabelList"/>
    <dgm:cxn modelId="{8B4682BD-BB3E-466E-A4D6-C11CD14894EA}" type="presParOf" srcId="{96AAE73A-8851-4551-AC79-5231D372958D}" destId="{A0E36CE0-DD29-44FD-864E-468EE167D853}" srcOrd="3" destOrd="0" presId="urn:microsoft.com/office/officeart/2018/5/layout/IconCircleLabelList"/>
    <dgm:cxn modelId="{5F77C421-FECC-431D-8485-708D902B9C32}" type="presParOf" srcId="{CA6B76EB-C70B-426D-8B2F-45DF9169CEBE}" destId="{D0566795-1C52-44C7-8347-6DB0D704CE65}" srcOrd="7" destOrd="0" presId="urn:microsoft.com/office/officeart/2018/5/layout/IconCircleLabelList"/>
    <dgm:cxn modelId="{CAF90CFA-6B6D-4AE0-8417-920FD68AA061}" type="presParOf" srcId="{CA6B76EB-C70B-426D-8B2F-45DF9169CEBE}" destId="{ADC21355-E449-46D8-9D33-79E2198723F7}" srcOrd="8" destOrd="0" presId="urn:microsoft.com/office/officeart/2018/5/layout/IconCircleLabelList"/>
    <dgm:cxn modelId="{B8102609-5347-4597-B2D3-BE1C0AE36AEE}" type="presParOf" srcId="{ADC21355-E449-46D8-9D33-79E2198723F7}" destId="{81822888-5C19-42F0-BA31-C0C51AAFCC64}" srcOrd="0" destOrd="0" presId="urn:microsoft.com/office/officeart/2018/5/layout/IconCircleLabelList"/>
    <dgm:cxn modelId="{A468A44E-1D89-42C0-B182-D0FB227A8917}" type="presParOf" srcId="{ADC21355-E449-46D8-9D33-79E2198723F7}" destId="{DC7C471B-BA75-4B4F-A3F5-D9BFD9B49A74}" srcOrd="1" destOrd="0" presId="urn:microsoft.com/office/officeart/2018/5/layout/IconCircleLabelList"/>
    <dgm:cxn modelId="{6561108F-EEA2-47C7-833E-30DCAC46DE67}" type="presParOf" srcId="{ADC21355-E449-46D8-9D33-79E2198723F7}" destId="{0BEA71A4-7ECB-4692-B8AD-41B521ECB855}" srcOrd="2" destOrd="0" presId="urn:microsoft.com/office/officeart/2018/5/layout/IconCircleLabelList"/>
    <dgm:cxn modelId="{B8A38551-765C-4B5D-A24F-464100FCC626}" type="presParOf" srcId="{ADC21355-E449-46D8-9D33-79E2198723F7}" destId="{B2590CDA-79F6-4F36-87EE-4E63C0CBBF55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984513F-E545-4AF3-A5C6-6596A2A94A75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63DE1B1E-8CA1-4887-A78B-62E5584A2B46}">
      <dgm:prSet/>
      <dgm:spPr/>
      <dgm:t>
        <a:bodyPr/>
        <a:lstStyle/>
        <a:p>
          <a:r>
            <a:rPr lang="ru-RU"/>
            <a:t>Академия художеств - центр художественной жизни России</a:t>
          </a:r>
          <a:endParaRPr lang="en-US"/>
        </a:p>
      </dgm:t>
    </dgm:pt>
    <dgm:pt modelId="{CF5B7404-8383-4E7D-BCDE-F23421ADF9EC}" type="parTrans" cxnId="{B421E402-2CD9-4D95-B3DE-6317D91CA7D3}">
      <dgm:prSet/>
      <dgm:spPr/>
      <dgm:t>
        <a:bodyPr/>
        <a:lstStyle/>
        <a:p>
          <a:endParaRPr lang="en-US"/>
        </a:p>
      </dgm:t>
    </dgm:pt>
    <dgm:pt modelId="{50FFD584-85F1-4A75-B371-2B759755EED2}" type="sibTrans" cxnId="{B421E402-2CD9-4D95-B3DE-6317D91CA7D3}">
      <dgm:prSet/>
      <dgm:spPr/>
      <dgm:t>
        <a:bodyPr/>
        <a:lstStyle/>
        <a:p>
          <a:endParaRPr lang="en-US"/>
        </a:p>
      </dgm:t>
    </dgm:pt>
    <dgm:pt modelId="{39F7664E-0E0B-45FE-8506-5629F84BAF5F}">
      <dgm:prSet/>
      <dgm:spPr/>
      <dgm:t>
        <a:bodyPr/>
        <a:lstStyle/>
        <a:p>
          <a:r>
            <a:rPr lang="ru-RU"/>
            <a:t>Академия требовала от своих студентов писать картины на мифологические темы, далекие от реальной жизни. Академический стиль был напыщенным и театральным</a:t>
          </a:r>
          <a:endParaRPr lang="en-US"/>
        </a:p>
      </dgm:t>
    </dgm:pt>
    <dgm:pt modelId="{FFD1AAE1-A1E8-4C27-AADB-8B86C751191D}" type="parTrans" cxnId="{6ACEC2FF-5A0F-4249-9326-2374661DAE42}">
      <dgm:prSet/>
      <dgm:spPr/>
      <dgm:t>
        <a:bodyPr/>
        <a:lstStyle/>
        <a:p>
          <a:endParaRPr lang="en-US"/>
        </a:p>
      </dgm:t>
    </dgm:pt>
    <dgm:pt modelId="{E3E8CC0D-7963-4967-994E-117418E6FB20}" type="sibTrans" cxnId="{6ACEC2FF-5A0F-4249-9326-2374661DAE42}">
      <dgm:prSet/>
      <dgm:spPr/>
      <dgm:t>
        <a:bodyPr/>
        <a:lstStyle/>
        <a:p>
          <a:endParaRPr lang="en-US"/>
        </a:p>
      </dgm:t>
    </dgm:pt>
    <dgm:pt modelId="{9845AADA-6F8B-43F0-A9A8-69EDAC568827}">
      <dgm:prSet/>
      <dgm:spPr/>
      <dgm:t>
        <a:bodyPr/>
        <a:lstStyle/>
        <a:p>
          <a:r>
            <a:rPr lang="ru-RU"/>
            <a:t>Пейзажи в стиле «академизма» выглядели «мертвыми» и декоративными, не похожими на окружающий живой мир</a:t>
          </a:r>
          <a:endParaRPr lang="en-US"/>
        </a:p>
      </dgm:t>
    </dgm:pt>
    <dgm:pt modelId="{4B9381C4-62F4-43C8-B370-4DBBDA8698F3}" type="parTrans" cxnId="{A36FB3AA-B2D9-4B9E-AA8E-9246F7D5BA8F}">
      <dgm:prSet/>
      <dgm:spPr/>
      <dgm:t>
        <a:bodyPr/>
        <a:lstStyle/>
        <a:p>
          <a:endParaRPr lang="en-US"/>
        </a:p>
      </dgm:t>
    </dgm:pt>
    <dgm:pt modelId="{69E0D6A4-B51D-495A-A7EA-BFD22FA8A501}" type="sibTrans" cxnId="{A36FB3AA-B2D9-4B9E-AA8E-9246F7D5BA8F}">
      <dgm:prSet/>
      <dgm:spPr/>
      <dgm:t>
        <a:bodyPr/>
        <a:lstStyle/>
        <a:p>
          <a:endParaRPr lang="en-US"/>
        </a:p>
      </dgm:t>
    </dgm:pt>
    <dgm:pt modelId="{1C320AE1-262D-43E3-9CBD-5062BB2B2413}" type="pres">
      <dgm:prSet presAssocID="{F984513F-E545-4AF3-A5C6-6596A2A94A75}" presName="root" presStyleCnt="0">
        <dgm:presLayoutVars>
          <dgm:dir/>
          <dgm:resizeHandles val="exact"/>
        </dgm:presLayoutVars>
      </dgm:prSet>
      <dgm:spPr/>
    </dgm:pt>
    <dgm:pt modelId="{F67408DA-EE65-4292-8499-F792DDBF2D97}" type="pres">
      <dgm:prSet presAssocID="{63DE1B1E-8CA1-4887-A78B-62E5584A2B46}" presName="compNode" presStyleCnt="0"/>
      <dgm:spPr/>
    </dgm:pt>
    <dgm:pt modelId="{D70FC02A-7207-41FD-8082-97BA026E5147}" type="pres">
      <dgm:prSet presAssocID="{63DE1B1E-8CA1-4887-A78B-62E5584A2B46}" presName="bgRect" presStyleLbl="bgShp" presStyleIdx="0" presStyleCnt="3"/>
      <dgm:spPr/>
    </dgm:pt>
    <dgm:pt modelId="{6B926F39-C7E7-44FD-A081-65E8EFE310F4}" type="pres">
      <dgm:prSet presAssocID="{63DE1B1E-8CA1-4887-A78B-62E5584A2B46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Огонь"/>
        </a:ext>
      </dgm:extLst>
    </dgm:pt>
    <dgm:pt modelId="{7E7325CA-38B7-41CF-B4CC-50E7C05BBD66}" type="pres">
      <dgm:prSet presAssocID="{63DE1B1E-8CA1-4887-A78B-62E5584A2B46}" presName="spaceRect" presStyleCnt="0"/>
      <dgm:spPr/>
    </dgm:pt>
    <dgm:pt modelId="{369C1E71-4BD9-496B-B48B-BEAAB89181FA}" type="pres">
      <dgm:prSet presAssocID="{63DE1B1E-8CA1-4887-A78B-62E5584A2B46}" presName="parTx" presStyleLbl="revTx" presStyleIdx="0" presStyleCnt="3">
        <dgm:presLayoutVars>
          <dgm:chMax val="0"/>
          <dgm:chPref val="0"/>
        </dgm:presLayoutVars>
      </dgm:prSet>
      <dgm:spPr/>
    </dgm:pt>
    <dgm:pt modelId="{4FB19D40-9DD2-422C-B8EE-94CC58C7C160}" type="pres">
      <dgm:prSet presAssocID="{50FFD584-85F1-4A75-B371-2B759755EED2}" presName="sibTrans" presStyleCnt="0"/>
      <dgm:spPr/>
    </dgm:pt>
    <dgm:pt modelId="{393AABBB-A417-45EF-A3F0-177BFD1C414F}" type="pres">
      <dgm:prSet presAssocID="{39F7664E-0E0B-45FE-8506-5629F84BAF5F}" presName="compNode" presStyleCnt="0"/>
      <dgm:spPr/>
    </dgm:pt>
    <dgm:pt modelId="{6BC2DFE0-865F-4664-A8C2-FDE38A00C244}" type="pres">
      <dgm:prSet presAssocID="{39F7664E-0E0B-45FE-8506-5629F84BAF5F}" presName="bgRect" presStyleLbl="bgShp" presStyleIdx="1" presStyleCnt="3"/>
      <dgm:spPr/>
    </dgm:pt>
    <dgm:pt modelId="{9962A3CA-3DC4-408A-8124-39BFA33C6EE0}" type="pres">
      <dgm:prSet presAssocID="{39F7664E-0E0B-45FE-8506-5629F84BAF5F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Japanese Dolls"/>
        </a:ext>
      </dgm:extLst>
    </dgm:pt>
    <dgm:pt modelId="{CEB40263-27B3-4B3D-A10F-D8F64636AF5A}" type="pres">
      <dgm:prSet presAssocID="{39F7664E-0E0B-45FE-8506-5629F84BAF5F}" presName="spaceRect" presStyleCnt="0"/>
      <dgm:spPr/>
    </dgm:pt>
    <dgm:pt modelId="{BC1779F5-173B-4A43-8496-486D1C974C05}" type="pres">
      <dgm:prSet presAssocID="{39F7664E-0E0B-45FE-8506-5629F84BAF5F}" presName="parTx" presStyleLbl="revTx" presStyleIdx="1" presStyleCnt="3">
        <dgm:presLayoutVars>
          <dgm:chMax val="0"/>
          <dgm:chPref val="0"/>
        </dgm:presLayoutVars>
      </dgm:prSet>
      <dgm:spPr/>
    </dgm:pt>
    <dgm:pt modelId="{C802E178-8762-4D56-8194-2B27744B8107}" type="pres">
      <dgm:prSet presAssocID="{E3E8CC0D-7963-4967-994E-117418E6FB20}" presName="sibTrans" presStyleCnt="0"/>
      <dgm:spPr/>
    </dgm:pt>
    <dgm:pt modelId="{A4F7C4F1-49FF-4682-BD6B-0C28C66EDBD4}" type="pres">
      <dgm:prSet presAssocID="{9845AADA-6F8B-43F0-A9A8-69EDAC568827}" presName="compNode" presStyleCnt="0"/>
      <dgm:spPr/>
    </dgm:pt>
    <dgm:pt modelId="{D94336E8-7C59-4ECD-AB38-60C30D58356A}" type="pres">
      <dgm:prSet presAssocID="{9845AADA-6F8B-43F0-A9A8-69EDAC568827}" presName="bgRect" presStyleLbl="bgShp" presStyleIdx="2" presStyleCnt="3"/>
      <dgm:spPr/>
    </dgm:pt>
    <dgm:pt modelId="{EDDFE973-484C-4D12-AA84-E76086928082}" type="pres">
      <dgm:prSet presAssocID="{9845AADA-6F8B-43F0-A9A8-69EDAC568827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Флажок"/>
        </a:ext>
      </dgm:extLst>
    </dgm:pt>
    <dgm:pt modelId="{23508D88-8656-487F-B75B-8571CB1DFC99}" type="pres">
      <dgm:prSet presAssocID="{9845AADA-6F8B-43F0-A9A8-69EDAC568827}" presName="spaceRect" presStyleCnt="0"/>
      <dgm:spPr/>
    </dgm:pt>
    <dgm:pt modelId="{0CF2AEF7-1418-469E-A794-6CA860208D99}" type="pres">
      <dgm:prSet presAssocID="{9845AADA-6F8B-43F0-A9A8-69EDAC568827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B421E402-2CD9-4D95-B3DE-6317D91CA7D3}" srcId="{F984513F-E545-4AF3-A5C6-6596A2A94A75}" destId="{63DE1B1E-8CA1-4887-A78B-62E5584A2B46}" srcOrd="0" destOrd="0" parTransId="{CF5B7404-8383-4E7D-BCDE-F23421ADF9EC}" sibTransId="{50FFD584-85F1-4A75-B371-2B759755EED2}"/>
    <dgm:cxn modelId="{AA7AA041-F00C-4B6A-9FBB-66B25F4588C8}" type="presOf" srcId="{39F7664E-0E0B-45FE-8506-5629F84BAF5F}" destId="{BC1779F5-173B-4A43-8496-486D1C974C05}" srcOrd="0" destOrd="0" presId="urn:microsoft.com/office/officeart/2018/2/layout/IconVerticalSolidList"/>
    <dgm:cxn modelId="{A36FB3AA-B2D9-4B9E-AA8E-9246F7D5BA8F}" srcId="{F984513F-E545-4AF3-A5C6-6596A2A94A75}" destId="{9845AADA-6F8B-43F0-A9A8-69EDAC568827}" srcOrd="2" destOrd="0" parTransId="{4B9381C4-62F4-43C8-B370-4DBBDA8698F3}" sibTransId="{69E0D6A4-B51D-495A-A7EA-BFD22FA8A501}"/>
    <dgm:cxn modelId="{2A6179DD-9D90-4658-9B0E-69466728C35A}" type="presOf" srcId="{63DE1B1E-8CA1-4887-A78B-62E5584A2B46}" destId="{369C1E71-4BD9-496B-B48B-BEAAB89181FA}" srcOrd="0" destOrd="0" presId="urn:microsoft.com/office/officeart/2018/2/layout/IconVerticalSolidList"/>
    <dgm:cxn modelId="{206D15E0-5B98-423F-AB21-C7251D659E21}" type="presOf" srcId="{9845AADA-6F8B-43F0-A9A8-69EDAC568827}" destId="{0CF2AEF7-1418-469E-A794-6CA860208D99}" srcOrd="0" destOrd="0" presId="urn:microsoft.com/office/officeart/2018/2/layout/IconVerticalSolidList"/>
    <dgm:cxn modelId="{5BC94CFF-9B9F-4E1A-BF4B-C4C6A781675B}" type="presOf" srcId="{F984513F-E545-4AF3-A5C6-6596A2A94A75}" destId="{1C320AE1-262D-43E3-9CBD-5062BB2B2413}" srcOrd="0" destOrd="0" presId="urn:microsoft.com/office/officeart/2018/2/layout/IconVerticalSolidList"/>
    <dgm:cxn modelId="{6ACEC2FF-5A0F-4249-9326-2374661DAE42}" srcId="{F984513F-E545-4AF3-A5C6-6596A2A94A75}" destId="{39F7664E-0E0B-45FE-8506-5629F84BAF5F}" srcOrd="1" destOrd="0" parTransId="{FFD1AAE1-A1E8-4C27-AADB-8B86C751191D}" sibTransId="{E3E8CC0D-7963-4967-994E-117418E6FB20}"/>
    <dgm:cxn modelId="{524111D7-6835-4C59-8F51-AA667BE4971B}" type="presParOf" srcId="{1C320AE1-262D-43E3-9CBD-5062BB2B2413}" destId="{F67408DA-EE65-4292-8499-F792DDBF2D97}" srcOrd="0" destOrd="0" presId="urn:microsoft.com/office/officeart/2018/2/layout/IconVerticalSolidList"/>
    <dgm:cxn modelId="{1D456942-6A31-4191-A421-3BDBE8681BB0}" type="presParOf" srcId="{F67408DA-EE65-4292-8499-F792DDBF2D97}" destId="{D70FC02A-7207-41FD-8082-97BA026E5147}" srcOrd="0" destOrd="0" presId="urn:microsoft.com/office/officeart/2018/2/layout/IconVerticalSolidList"/>
    <dgm:cxn modelId="{96D8DF8B-B225-4C26-9E26-CB1E00A8AE83}" type="presParOf" srcId="{F67408DA-EE65-4292-8499-F792DDBF2D97}" destId="{6B926F39-C7E7-44FD-A081-65E8EFE310F4}" srcOrd="1" destOrd="0" presId="urn:microsoft.com/office/officeart/2018/2/layout/IconVerticalSolidList"/>
    <dgm:cxn modelId="{E3A2DC2E-B663-49F6-AA06-833DFB98E43D}" type="presParOf" srcId="{F67408DA-EE65-4292-8499-F792DDBF2D97}" destId="{7E7325CA-38B7-41CF-B4CC-50E7C05BBD66}" srcOrd="2" destOrd="0" presId="urn:microsoft.com/office/officeart/2018/2/layout/IconVerticalSolidList"/>
    <dgm:cxn modelId="{930DBEB9-0A61-47AC-AC51-CA03E8E17656}" type="presParOf" srcId="{F67408DA-EE65-4292-8499-F792DDBF2D97}" destId="{369C1E71-4BD9-496B-B48B-BEAAB89181FA}" srcOrd="3" destOrd="0" presId="urn:microsoft.com/office/officeart/2018/2/layout/IconVerticalSolidList"/>
    <dgm:cxn modelId="{6A7A0A70-AF21-45B3-8906-C113D2836331}" type="presParOf" srcId="{1C320AE1-262D-43E3-9CBD-5062BB2B2413}" destId="{4FB19D40-9DD2-422C-B8EE-94CC58C7C160}" srcOrd="1" destOrd="0" presId="urn:microsoft.com/office/officeart/2018/2/layout/IconVerticalSolidList"/>
    <dgm:cxn modelId="{74675626-FFA2-48AE-950B-22E0B55D6CEC}" type="presParOf" srcId="{1C320AE1-262D-43E3-9CBD-5062BB2B2413}" destId="{393AABBB-A417-45EF-A3F0-177BFD1C414F}" srcOrd="2" destOrd="0" presId="urn:microsoft.com/office/officeart/2018/2/layout/IconVerticalSolidList"/>
    <dgm:cxn modelId="{9C7EC66A-240D-44B8-B32E-DB5CCA0C67B4}" type="presParOf" srcId="{393AABBB-A417-45EF-A3F0-177BFD1C414F}" destId="{6BC2DFE0-865F-4664-A8C2-FDE38A00C244}" srcOrd="0" destOrd="0" presId="urn:microsoft.com/office/officeart/2018/2/layout/IconVerticalSolidList"/>
    <dgm:cxn modelId="{EEBFB142-C97B-4B08-BCE8-77DA509DD791}" type="presParOf" srcId="{393AABBB-A417-45EF-A3F0-177BFD1C414F}" destId="{9962A3CA-3DC4-408A-8124-39BFA33C6EE0}" srcOrd="1" destOrd="0" presId="urn:microsoft.com/office/officeart/2018/2/layout/IconVerticalSolidList"/>
    <dgm:cxn modelId="{F1869C09-5550-46E6-B12F-B13E52A569E9}" type="presParOf" srcId="{393AABBB-A417-45EF-A3F0-177BFD1C414F}" destId="{CEB40263-27B3-4B3D-A10F-D8F64636AF5A}" srcOrd="2" destOrd="0" presId="urn:microsoft.com/office/officeart/2018/2/layout/IconVerticalSolidList"/>
    <dgm:cxn modelId="{D57C3F54-8F25-4966-8CFD-C89046A5277C}" type="presParOf" srcId="{393AABBB-A417-45EF-A3F0-177BFD1C414F}" destId="{BC1779F5-173B-4A43-8496-486D1C974C05}" srcOrd="3" destOrd="0" presId="urn:microsoft.com/office/officeart/2018/2/layout/IconVerticalSolidList"/>
    <dgm:cxn modelId="{84590ABC-DAFB-43DD-9C51-EFCE0723634A}" type="presParOf" srcId="{1C320AE1-262D-43E3-9CBD-5062BB2B2413}" destId="{C802E178-8762-4D56-8194-2B27744B8107}" srcOrd="3" destOrd="0" presId="urn:microsoft.com/office/officeart/2018/2/layout/IconVerticalSolidList"/>
    <dgm:cxn modelId="{97E5B753-B21A-4B91-BFD1-2B1D60EE670F}" type="presParOf" srcId="{1C320AE1-262D-43E3-9CBD-5062BB2B2413}" destId="{A4F7C4F1-49FF-4682-BD6B-0C28C66EDBD4}" srcOrd="4" destOrd="0" presId="urn:microsoft.com/office/officeart/2018/2/layout/IconVerticalSolidList"/>
    <dgm:cxn modelId="{3902C726-E91F-47D9-A52D-C9A6644DC96A}" type="presParOf" srcId="{A4F7C4F1-49FF-4682-BD6B-0C28C66EDBD4}" destId="{D94336E8-7C59-4ECD-AB38-60C30D58356A}" srcOrd="0" destOrd="0" presId="urn:microsoft.com/office/officeart/2018/2/layout/IconVerticalSolidList"/>
    <dgm:cxn modelId="{A1135942-A70F-4F9C-97B9-AB2423B132C0}" type="presParOf" srcId="{A4F7C4F1-49FF-4682-BD6B-0C28C66EDBD4}" destId="{EDDFE973-484C-4D12-AA84-E76086928082}" srcOrd="1" destOrd="0" presId="urn:microsoft.com/office/officeart/2018/2/layout/IconVerticalSolidList"/>
    <dgm:cxn modelId="{D6D0F813-ABB0-476D-A615-027400E96631}" type="presParOf" srcId="{A4F7C4F1-49FF-4682-BD6B-0C28C66EDBD4}" destId="{23508D88-8656-487F-B75B-8571CB1DFC99}" srcOrd="2" destOrd="0" presId="urn:microsoft.com/office/officeart/2018/2/layout/IconVerticalSolidList"/>
    <dgm:cxn modelId="{A3CBAD54-DBB0-42C0-A958-87BD842457BB}" type="presParOf" srcId="{A4F7C4F1-49FF-4682-BD6B-0C28C66EDBD4}" destId="{0CF2AEF7-1418-469E-A794-6CA860208D9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25A5CD-B027-43D8-BB99-B86085454C4E}">
      <dsp:nvSpPr>
        <dsp:cNvPr id="0" name=""/>
        <dsp:cNvSpPr/>
      </dsp:nvSpPr>
      <dsp:spPr>
        <a:xfrm>
          <a:off x="684914" y="1016402"/>
          <a:ext cx="1098000" cy="1098000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E1B40B-652C-4E9A-9BF3-E5DDD86E8682}">
      <dsp:nvSpPr>
        <dsp:cNvPr id="0" name=""/>
        <dsp:cNvSpPr/>
      </dsp:nvSpPr>
      <dsp:spPr>
        <a:xfrm>
          <a:off x="918914" y="1250402"/>
          <a:ext cx="630000" cy="63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47DD69-ADD4-4821-B9C0-CF6D16322DBD}">
      <dsp:nvSpPr>
        <dsp:cNvPr id="0" name=""/>
        <dsp:cNvSpPr/>
      </dsp:nvSpPr>
      <dsp:spPr>
        <a:xfrm>
          <a:off x="333914" y="245640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ru-RU" sz="2200" kern="1200"/>
            <a:t>Наука и образование</a:t>
          </a:r>
          <a:endParaRPr lang="en-US" sz="2200" kern="1200"/>
        </a:p>
      </dsp:txBody>
      <dsp:txXfrm>
        <a:off x="333914" y="2456402"/>
        <a:ext cx="1800000" cy="720000"/>
      </dsp:txXfrm>
    </dsp:sp>
    <dsp:sp modelId="{5AF669A4-F568-4135-813D-A25A0C9BE5A6}">
      <dsp:nvSpPr>
        <dsp:cNvPr id="0" name=""/>
        <dsp:cNvSpPr/>
      </dsp:nvSpPr>
      <dsp:spPr>
        <a:xfrm>
          <a:off x="2799914" y="1016402"/>
          <a:ext cx="1098000" cy="1098000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7065D5-F793-46B4-B9CD-FFB6611B1448}">
      <dsp:nvSpPr>
        <dsp:cNvPr id="0" name=""/>
        <dsp:cNvSpPr/>
      </dsp:nvSpPr>
      <dsp:spPr>
        <a:xfrm>
          <a:off x="3033914" y="1250402"/>
          <a:ext cx="630000" cy="63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934A9E-8308-41A8-B9DD-D795358B8B6A}">
      <dsp:nvSpPr>
        <dsp:cNvPr id="0" name=""/>
        <dsp:cNvSpPr/>
      </dsp:nvSpPr>
      <dsp:spPr>
        <a:xfrm>
          <a:off x="2448914" y="245640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ru-RU" sz="2200" kern="1200"/>
            <a:t>Литература</a:t>
          </a:r>
          <a:endParaRPr lang="en-US" sz="2200" kern="1200"/>
        </a:p>
      </dsp:txBody>
      <dsp:txXfrm>
        <a:off x="2448914" y="2456402"/>
        <a:ext cx="1800000" cy="720000"/>
      </dsp:txXfrm>
    </dsp:sp>
    <dsp:sp modelId="{F4CD1A74-EAB5-4E55-89B1-DF37EA6B8F3B}">
      <dsp:nvSpPr>
        <dsp:cNvPr id="0" name=""/>
        <dsp:cNvSpPr/>
      </dsp:nvSpPr>
      <dsp:spPr>
        <a:xfrm>
          <a:off x="4914914" y="1016402"/>
          <a:ext cx="1098000" cy="1098000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CABA59-B6EF-4AF6-8483-24D912F885D1}">
      <dsp:nvSpPr>
        <dsp:cNvPr id="0" name=""/>
        <dsp:cNvSpPr/>
      </dsp:nvSpPr>
      <dsp:spPr>
        <a:xfrm>
          <a:off x="5148914" y="1250402"/>
          <a:ext cx="630000" cy="63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FB15B2-E3F2-4E90-A37F-AB4B9465DE18}">
      <dsp:nvSpPr>
        <dsp:cNvPr id="0" name=""/>
        <dsp:cNvSpPr/>
      </dsp:nvSpPr>
      <dsp:spPr>
        <a:xfrm>
          <a:off x="4563914" y="245640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ru-RU" sz="2200" kern="1200"/>
            <a:t>Музыка</a:t>
          </a:r>
          <a:endParaRPr lang="en-US" sz="2200" kern="1200"/>
        </a:p>
      </dsp:txBody>
      <dsp:txXfrm>
        <a:off x="4563914" y="2456402"/>
        <a:ext cx="1800000" cy="720000"/>
      </dsp:txXfrm>
    </dsp:sp>
    <dsp:sp modelId="{6E3AA1B5-6D86-458F-8849-4EF2D0FD0611}">
      <dsp:nvSpPr>
        <dsp:cNvPr id="0" name=""/>
        <dsp:cNvSpPr/>
      </dsp:nvSpPr>
      <dsp:spPr>
        <a:xfrm>
          <a:off x="7029914" y="1016402"/>
          <a:ext cx="1098000" cy="1098000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89DF59-890F-4D87-A5E8-9BFD85FC9B1B}">
      <dsp:nvSpPr>
        <dsp:cNvPr id="0" name=""/>
        <dsp:cNvSpPr/>
      </dsp:nvSpPr>
      <dsp:spPr>
        <a:xfrm>
          <a:off x="7263914" y="1250402"/>
          <a:ext cx="630000" cy="6300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E36CE0-DD29-44FD-864E-468EE167D853}">
      <dsp:nvSpPr>
        <dsp:cNvPr id="0" name=""/>
        <dsp:cNvSpPr/>
      </dsp:nvSpPr>
      <dsp:spPr>
        <a:xfrm>
          <a:off x="6678914" y="245640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ru-RU" sz="2200" kern="1200"/>
            <a:t>Живопись</a:t>
          </a:r>
          <a:endParaRPr lang="en-US" sz="2200" kern="1200"/>
        </a:p>
      </dsp:txBody>
      <dsp:txXfrm>
        <a:off x="6678914" y="2456402"/>
        <a:ext cx="1800000" cy="720000"/>
      </dsp:txXfrm>
    </dsp:sp>
    <dsp:sp modelId="{81822888-5C19-42F0-BA31-C0C51AAFCC64}">
      <dsp:nvSpPr>
        <dsp:cNvPr id="0" name=""/>
        <dsp:cNvSpPr/>
      </dsp:nvSpPr>
      <dsp:spPr>
        <a:xfrm>
          <a:off x="9144914" y="1016402"/>
          <a:ext cx="1098000" cy="1098000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7C471B-BA75-4B4F-A3F5-D9BFD9B49A74}">
      <dsp:nvSpPr>
        <dsp:cNvPr id="0" name=""/>
        <dsp:cNvSpPr/>
      </dsp:nvSpPr>
      <dsp:spPr>
        <a:xfrm>
          <a:off x="9378914" y="1250402"/>
          <a:ext cx="630000" cy="63000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590CDA-79F6-4F36-87EE-4E63C0CBBF55}">
      <dsp:nvSpPr>
        <dsp:cNvPr id="0" name=""/>
        <dsp:cNvSpPr/>
      </dsp:nvSpPr>
      <dsp:spPr>
        <a:xfrm>
          <a:off x="8793914" y="245640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ru-RU" sz="2200" kern="1200"/>
            <a:t>Архитектура</a:t>
          </a:r>
          <a:endParaRPr lang="en-US" sz="2200" kern="1200"/>
        </a:p>
      </dsp:txBody>
      <dsp:txXfrm>
        <a:off x="8793914" y="2456402"/>
        <a:ext cx="1800000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0FC02A-7207-41FD-8082-97BA026E5147}">
      <dsp:nvSpPr>
        <dsp:cNvPr id="0" name=""/>
        <dsp:cNvSpPr/>
      </dsp:nvSpPr>
      <dsp:spPr>
        <a:xfrm>
          <a:off x="0" y="531"/>
          <a:ext cx="10515600" cy="124293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926F39-C7E7-44FD-A081-65E8EFE310F4}">
      <dsp:nvSpPr>
        <dsp:cNvPr id="0" name=""/>
        <dsp:cNvSpPr/>
      </dsp:nvSpPr>
      <dsp:spPr>
        <a:xfrm>
          <a:off x="375988" y="280191"/>
          <a:ext cx="683614" cy="68361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9C1E71-4BD9-496B-B48B-BEAAB89181FA}">
      <dsp:nvSpPr>
        <dsp:cNvPr id="0" name=""/>
        <dsp:cNvSpPr/>
      </dsp:nvSpPr>
      <dsp:spPr>
        <a:xfrm>
          <a:off x="1435590" y="531"/>
          <a:ext cx="908000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/>
            <a:t>Академия художеств - центр художественной жизни России</a:t>
          </a:r>
          <a:endParaRPr lang="en-US" sz="2300" kern="1200"/>
        </a:p>
      </dsp:txBody>
      <dsp:txXfrm>
        <a:off x="1435590" y="531"/>
        <a:ext cx="9080009" cy="1242935"/>
      </dsp:txXfrm>
    </dsp:sp>
    <dsp:sp modelId="{6BC2DFE0-865F-4664-A8C2-FDE38A00C244}">
      <dsp:nvSpPr>
        <dsp:cNvPr id="0" name=""/>
        <dsp:cNvSpPr/>
      </dsp:nvSpPr>
      <dsp:spPr>
        <a:xfrm>
          <a:off x="0" y="1554201"/>
          <a:ext cx="10515600" cy="124293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62A3CA-3DC4-408A-8124-39BFA33C6EE0}">
      <dsp:nvSpPr>
        <dsp:cNvPr id="0" name=""/>
        <dsp:cNvSpPr/>
      </dsp:nvSpPr>
      <dsp:spPr>
        <a:xfrm>
          <a:off x="375988" y="1833861"/>
          <a:ext cx="683614" cy="68361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1779F5-173B-4A43-8496-486D1C974C05}">
      <dsp:nvSpPr>
        <dsp:cNvPr id="0" name=""/>
        <dsp:cNvSpPr/>
      </dsp:nvSpPr>
      <dsp:spPr>
        <a:xfrm>
          <a:off x="1435590" y="1554201"/>
          <a:ext cx="908000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/>
            <a:t>Академия требовала от своих студентов писать картины на мифологические темы, далекие от реальной жизни. Академический стиль был напыщенным и театральным</a:t>
          </a:r>
          <a:endParaRPr lang="en-US" sz="2300" kern="1200"/>
        </a:p>
      </dsp:txBody>
      <dsp:txXfrm>
        <a:off x="1435590" y="1554201"/>
        <a:ext cx="9080009" cy="1242935"/>
      </dsp:txXfrm>
    </dsp:sp>
    <dsp:sp modelId="{D94336E8-7C59-4ECD-AB38-60C30D58356A}">
      <dsp:nvSpPr>
        <dsp:cNvPr id="0" name=""/>
        <dsp:cNvSpPr/>
      </dsp:nvSpPr>
      <dsp:spPr>
        <a:xfrm>
          <a:off x="0" y="3107870"/>
          <a:ext cx="10515600" cy="124293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DFE973-484C-4D12-AA84-E76086928082}">
      <dsp:nvSpPr>
        <dsp:cNvPr id="0" name=""/>
        <dsp:cNvSpPr/>
      </dsp:nvSpPr>
      <dsp:spPr>
        <a:xfrm>
          <a:off x="375988" y="3387531"/>
          <a:ext cx="683614" cy="68361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F2AEF7-1418-469E-A794-6CA860208D99}">
      <dsp:nvSpPr>
        <dsp:cNvPr id="0" name=""/>
        <dsp:cNvSpPr/>
      </dsp:nvSpPr>
      <dsp:spPr>
        <a:xfrm>
          <a:off x="1435590" y="3107870"/>
          <a:ext cx="908000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/>
            <a:t>Пейзажи в стиле «академизма» выглядели «мертвыми» и декоративными, не похожими на окружающий живой мир</a:t>
          </a:r>
          <a:endParaRPr lang="en-US" sz="2300" kern="1200"/>
        </a:p>
      </dsp:txBody>
      <dsp:txXfrm>
        <a:off x="1435590" y="3107870"/>
        <a:ext cx="9080009" cy="12429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72C4A1-8118-4E47-998C-5D63C54B15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373FE73-502E-47B3-B7B4-1A0CA729FB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5A44D2-4561-42FB-88AD-50392E745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23214-5021-48AD-8005-A9605ED8319D}" type="datetimeFigureOut">
              <a:rPr lang="ru-RU" smtClean="0"/>
              <a:t>12.03.2022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AAC36C-498D-4850-AFFF-440F9D98A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8E3605-C908-47AF-AC41-1F0047AF9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FC77C-F841-4DC3-82E7-8045EFE55E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3609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3137EF-E6BA-46C4-B02C-0B65C2967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2EB618B-E3C6-4E4E-95F9-AA90A3AB45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1C4EA17-3693-4311-A192-3FF407CB1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23214-5021-48AD-8005-A9605ED8319D}" type="datetimeFigureOut">
              <a:rPr lang="ru-RU" smtClean="0"/>
              <a:t>12.03.2022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A002C59-0444-402C-BFE8-A5BF292E1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B76C01-92BE-46E5-A38F-535305A2F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FC77C-F841-4DC3-82E7-8045EFE55E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3327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67DBC6B-3CA0-481C-AD29-9029CC85D6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28DF000-411F-46BC-B15D-688D474797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8FD7F8-2E66-4033-9BE0-218E08D48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23214-5021-48AD-8005-A9605ED8319D}" type="datetimeFigureOut">
              <a:rPr lang="ru-RU" smtClean="0"/>
              <a:t>12.03.2022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9A694F-5998-4803-ADFE-FE23272B9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DE1D0D-0EC7-41AB-97BC-51CB0D776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FC77C-F841-4DC3-82E7-8045EFE55E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7616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FA1352-1930-47DC-9396-BAAD3C7BDF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DCDD953-882C-4B61-B9BB-2CD41C27BA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6AAE56-DF2C-4C24-B7DE-B84D5B2DC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F1D3E-DDB2-4CB9-BF96-FC55678C68DF}" type="datetimeFigureOut">
              <a:rPr lang="ru-RU" smtClean="0"/>
              <a:t>12.03.2022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969760-6D40-4A5F-9DD6-80318B04D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67F027-F824-419E-86EA-915C32037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AA86F-CAFF-4847-8DA6-BBFA7B71EF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79481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EAE585-6000-4958-A241-BDE4F5798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00FA856-3A46-481E-8545-E4D3A5E23F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7E4C72-6B0E-474B-B595-4F1C875C6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F1D3E-DDB2-4CB9-BF96-FC55678C68DF}" type="datetimeFigureOut">
              <a:rPr lang="ru-RU" smtClean="0"/>
              <a:t>12.03.2022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05DFE1-DE30-44BB-9B06-737607056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0A7A582-30BA-48E2-B6FE-0BA6F36AC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AA86F-CAFF-4847-8DA6-BBFA7B71EF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04786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4DBD7A-6B4E-47C0-89E3-ADECA91EF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0986F96-E4A4-4B6F-A1B7-8D05D4B1C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339DD35-4D20-4B13-A650-EF7E96925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F1D3E-DDB2-4CB9-BF96-FC55678C68DF}" type="datetimeFigureOut">
              <a:rPr lang="ru-RU" smtClean="0"/>
              <a:t>12.03.2022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87BBD5-102E-4348-ABD2-D3802783C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40DE09-6FFE-47C6-8345-09892137C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AA86F-CAFF-4847-8DA6-BBFA7B71EF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76193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8BC02E-ACCD-4505-809B-EDD815A4D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850E077-8AC2-47D4-81CC-7F1B138BB7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A0CA980-6976-4E12-B474-16D278CFE6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8193F05-284C-40A7-9442-0FEF987B8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F1D3E-DDB2-4CB9-BF96-FC55678C68DF}" type="datetimeFigureOut">
              <a:rPr lang="ru-RU" smtClean="0"/>
              <a:t>12.03.2022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AE5CBB4-BE71-4906-9C98-DE919445A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B830336-0BAC-468B-9C66-D6C620027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AA86F-CAFF-4847-8DA6-BBFA7B71EF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86010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C6A864-5249-46C7-BC69-B727D69DC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D14A360-97B2-48EF-87AA-224B2074A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FCCF4A7-EF45-4C7B-AF8F-78ECBEC049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F1D9F1C-DBEB-4FE1-99DF-81192C76C4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0F4504F-A8BC-43FF-9FD9-F3BC007F3A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79125BB-D110-46CC-8D29-E9F8CFDA4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F1D3E-DDB2-4CB9-BF96-FC55678C68DF}" type="datetimeFigureOut">
              <a:rPr lang="ru-RU" smtClean="0"/>
              <a:t>12.03.2022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9C11FD3-7F27-4A22-945F-718025009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A203BF4-973D-4606-AF4B-D52C56B86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AA86F-CAFF-4847-8DA6-BBFA7B71EF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26916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CD66F3-DA63-40B4-9056-F45ED45E5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DD68590-87D5-458A-A219-C8AC23BB2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F1D3E-DDB2-4CB9-BF96-FC55678C68DF}" type="datetimeFigureOut">
              <a:rPr lang="ru-RU" smtClean="0"/>
              <a:t>12.03.2022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CB025FE-D23C-4C57-9E2E-46435E1A9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52B5327-BA41-4EAE-B5B8-6393727D1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AA86F-CAFF-4847-8DA6-BBFA7B71EF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48720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C27E74D-BBA9-4A03-8925-F9C83936E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F1D3E-DDB2-4CB9-BF96-FC55678C68DF}" type="datetimeFigureOut">
              <a:rPr lang="ru-RU" smtClean="0"/>
              <a:t>12.03.2022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98484DF-2E23-4F55-8ACD-0941928E0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706E471-58DF-4274-B54B-FE67AB313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AA86F-CAFF-4847-8DA6-BBFA7B71EF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67176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9D56CB-46FC-43DC-870D-88838DBE3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A8B9355-946D-4767-B2FC-6BCAB8C1B5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EAED39E-80E0-47B2-BD21-4CC6068F9B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1C5E63C-3B86-4D9C-BACF-D9552484E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F1D3E-DDB2-4CB9-BF96-FC55678C68DF}" type="datetimeFigureOut">
              <a:rPr lang="ru-RU" smtClean="0"/>
              <a:t>12.03.2022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ECDFE5C-8246-41D8-9D43-21462E4A8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EB83F0F-B2F1-4BC1-A541-B2655322D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AA86F-CAFF-4847-8DA6-BBFA7B71EF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2279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635781-BFF9-4EF1-A9AE-EB026673B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066F81-6E42-4F29-BF6E-070E24F3F6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B52B9E-AE30-4D0C-84FD-6FFDF2602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23214-5021-48AD-8005-A9605ED8319D}" type="datetimeFigureOut">
              <a:rPr lang="ru-RU" smtClean="0"/>
              <a:t>12.03.2022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BCC236-F839-4929-BE78-A35DE78AE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8CBA59-F4D8-475C-84C9-F9F8717DE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FC77C-F841-4DC3-82E7-8045EFE55E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55938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E2E8EA-1B8F-42AC-ABB7-BCE6EA343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025090B-D789-4E66-8E02-901830B3CD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B48FC13-0843-4F65-B3D5-87336CD5C4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6AA22EE-0014-4FE2-A1CC-24EF2EEB3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F1D3E-DDB2-4CB9-BF96-FC55678C68DF}" type="datetimeFigureOut">
              <a:rPr lang="ru-RU" smtClean="0"/>
              <a:t>12.03.2022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9617E25-D224-4C10-8E64-9FD9C28A4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86DB16C-F4A1-452E-B44F-2D1B63D35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AA86F-CAFF-4847-8DA6-BBFA7B71EF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4856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833C9A-29D6-4324-A153-01328DB14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8FBAFDE-AD6E-476E-8AAA-D8BCEBD757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D66D34-E245-4DBC-93E3-D64DDBD99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F1D3E-DDB2-4CB9-BF96-FC55678C68DF}" type="datetimeFigureOut">
              <a:rPr lang="ru-RU" smtClean="0"/>
              <a:t>12.03.2022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A5549F3-B584-4C51-B169-CDF43F4B4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5269BF-8F2E-4164-9690-C6FF86CB1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AA86F-CAFF-4847-8DA6-BBFA7B71EF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54134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080B614-41E0-49EC-8BB9-562820569E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A14E977-05B0-4D48-88AC-0F79CFB1CD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24C6BB-1CCF-430D-B439-47231B1DE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F1D3E-DDB2-4CB9-BF96-FC55678C68DF}" type="datetimeFigureOut">
              <a:rPr lang="ru-RU" smtClean="0"/>
              <a:t>12.03.2022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CA5E67-6CCA-478E-BD08-2B81F3CFB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0947D95-BA7A-4484-AC9C-37B42C8D2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AA86F-CAFF-4847-8DA6-BBFA7B71EF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5918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A0DDA4-238A-4ECE-839F-4C67B5C73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2F79C71-C378-4A53-AE34-EEC9D1C4AF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3EE3A5-4923-4310-8554-A392F4CCD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23214-5021-48AD-8005-A9605ED8319D}" type="datetimeFigureOut">
              <a:rPr lang="ru-RU" smtClean="0"/>
              <a:t>12.03.2022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97BCA8C-26D5-4A94-AD35-B82E10185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A4BECD5-5C6C-4A82-A440-085A84FF9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FC77C-F841-4DC3-82E7-8045EFE55E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0818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B2EEC8-E8F9-4C1E-91F6-B6A91676C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A7FF3A0-A744-446A-AD57-C78CAECF91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C139C8E-ADA7-47AE-AC24-FA6CEDD2F8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83DC8A-8946-4B62-B3A6-C474B4DE3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23214-5021-48AD-8005-A9605ED8319D}" type="datetimeFigureOut">
              <a:rPr lang="ru-RU" smtClean="0"/>
              <a:t>12.03.2022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C06A57B-2F7F-4F6F-9E9D-00A2B9B20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3CDFBFB-55D5-4F7D-B84D-6E824ED19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FC77C-F841-4DC3-82E7-8045EFE55E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3625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A34D9B-8241-4778-8353-577D0F159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DF23D6-B50A-470E-98AE-A4A688E0E8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0B29E71-9B53-4B48-8480-47225FCA99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B966E20-18DD-41F1-9D9C-47026CF573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0B26F82-AE4C-4558-9C54-6EE97B28FB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D8E9174-8B1C-4555-B2BD-B1EB8BCCB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23214-5021-48AD-8005-A9605ED8319D}" type="datetimeFigureOut">
              <a:rPr lang="ru-RU" smtClean="0"/>
              <a:t>12.03.2022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7E07DD3-4431-4075-A421-3FDECC7DA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BE8719D-93DB-4F23-B9DA-17FCB4061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FC77C-F841-4DC3-82E7-8045EFE55E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99645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F1EE34-3FA0-448F-8B49-1B9A07A01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B8A45BB-2A0D-4607-9012-000EC732D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23214-5021-48AD-8005-A9605ED8319D}" type="datetimeFigureOut">
              <a:rPr lang="ru-RU" smtClean="0"/>
              <a:t>12.03.2022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C294B0C-E04D-4CDF-8540-6B5185767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A2BFD32-9C92-4A1D-83C6-17104FBF7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FC77C-F841-4DC3-82E7-8045EFE55E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697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73EC655-0905-49A8-B5DF-DBE2E82B9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23214-5021-48AD-8005-A9605ED8319D}" type="datetimeFigureOut">
              <a:rPr lang="ru-RU" smtClean="0"/>
              <a:t>12.03.2022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63144CD-5D55-451E-BA32-DAF5FBC5D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8E3384A-5A1A-471A-ACF7-1A1F9277D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FC77C-F841-4DC3-82E7-8045EFE55E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5976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66ADFC-A011-4A0F-9DD9-D40DAACE0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3550F90-3766-4D50-9570-3FA5C80B45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E4E0BF7-615C-42DD-B7FC-0236EAA556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DC99807-7F93-48D8-A4D2-22947363D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23214-5021-48AD-8005-A9605ED8319D}" type="datetimeFigureOut">
              <a:rPr lang="ru-RU" smtClean="0"/>
              <a:t>12.03.2022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6E913B2-2867-44D7-BE7E-152CC15ED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9DC89F6-992D-41C2-A5FD-A501C2AAE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FC77C-F841-4DC3-82E7-8045EFE55E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7816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C706C2-D09A-4B15-B991-CEA964A7A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BECBE10-208B-4AB1-A12D-7DE0DC7EFB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3E2AD7A-C963-4D82-A94A-16AB3B41FF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26820B4-7330-4382-995D-BAB44E27B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23214-5021-48AD-8005-A9605ED8319D}" type="datetimeFigureOut">
              <a:rPr lang="ru-RU" smtClean="0"/>
              <a:t>12.03.2022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A78C7C0-7F2B-4B6C-9C92-20A64675C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30FB2F7-C486-4E08-9543-A056C3BF6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FC77C-F841-4DC3-82E7-8045EFE55E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7441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890B54-CBE8-47BF-967F-5E5F15BFE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53C534-9791-4BC4-B9EF-86E3BC187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83702E-65CE-4430-8BFD-568472F554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223214-5021-48AD-8005-A9605ED8319D}" type="datetimeFigureOut">
              <a:rPr lang="ru-RU" smtClean="0"/>
              <a:t>12.03.2022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2B97D9F-54F7-470C-9637-F5C46D660A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DC9156-25B2-4AD1-A9DB-33FEEE84C4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1FC77C-F841-4DC3-82E7-8045EFE55E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8119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32A9B9-2BDA-432D-960E-E14E15273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1C11339-F45B-454F-B075-5CA599B2D9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FF0E3E-ED0F-473F-828F-ACF5A14D7A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8F1D3E-DDB2-4CB9-BF96-FC55678C68DF}" type="datetimeFigureOut">
              <a:rPr lang="ru-RU" smtClean="0"/>
              <a:t>12.03.2022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4A6CA3-D88C-486F-9671-8C6517428C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495085D-690F-47CF-90DC-BE61289000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9AA86F-CAFF-4847-8DA6-BBFA7B71EF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888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100E27-47FC-4311-981E-050F494345E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/>
              <a:t>§ 22. Русская культура во второй половине XIX — начале ХХ в.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E1969D1-DDAD-419A-9581-CD407B8D66D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67099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1825AC39-5F85-4CAA-8A81-A1287086B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5DA4D23-37FC-4B90-8188-F0377C5FF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417162" cy="6858000"/>
          </a:xfrm>
          <a:custGeom>
            <a:avLst/>
            <a:gdLst>
              <a:gd name="connsiteX0" fmla="*/ 0 w 4417162"/>
              <a:gd name="connsiteY0" fmla="*/ 0 h 6858000"/>
              <a:gd name="connsiteX1" fmla="*/ 144378 w 4417162"/>
              <a:gd name="connsiteY1" fmla="*/ 0 h 6858000"/>
              <a:gd name="connsiteX2" fmla="*/ 2310062 w 4417162"/>
              <a:gd name="connsiteY2" fmla="*/ 0 h 6858000"/>
              <a:gd name="connsiteX3" fmla="*/ 4227367 w 4417162"/>
              <a:gd name="connsiteY3" fmla="*/ 0 h 6858000"/>
              <a:gd name="connsiteX4" fmla="*/ 4232407 w 4417162"/>
              <a:gd name="connsiteY4" fmla="*/ 66675 h 6858000"/>
              <a:gd name="connsiteX5" fmla="*/ 4240804 w 4417162"/>
              <a:gd name="connsiteY5" fmla="*/ 122237 h 6858000"/>
              <a:gd name="connsiteX6" fmla="*/ 4250882 w 4417162"/>
              <a:gd name="connsiteY6" fmla="*/ 174625 h 6858000"/>
              <a:gd name="connsiteX7" fmla="*/ 4267678 w 4417162"/>
              <a:gd name="connsiteY7" fmla="*/ 217487 h 6858000"/>
              <a:gd name="connsiteX8" fmla="*/ 4284474 w 4417162"/>
              <a:gd name="connsiteY8" fmla="*/ 260350 h 6858000"/>
              <a:gd name="connsiteX9" fmla="*/ 4304629 w 4417162"/>
              <a:gd name="connsiteY9" fmla="*/ 296862 h 6858000"/>
              <a:gd name="connsiteX10" fmla="*/ 4324784 w 4417162"/>
              <a:gd name="connsiteY10" fmla="*/ 334962 h 6858000"/>
              <a:gd name="connsiteX11" fmla="*/ 4343260 w 4417162"/>
              <a:gd name="connsiteY11" fmla="*/ 369887 h 6858000"/>
              <a:gd name="connsiteX12" fmla="*/ 4361735 w 4417162"/>
              <a:gd name="connsiteY12" fmla="*/ 409575 h 6858000"/>
              <a:gd name="connsiteX13" fmla="*/ 4378531 w 4417162"/>
              <a:gd name="connsiteY13" fmla="*/ 450850 h 6858000"/>
              <a:gd name="connsiteX14" fmla="*/ 4393648 w 4417162"/>
              <a:gd name="connsiteY14" fmla="*/ 496887 h 6858000"/>
              <a:gd name="connsiteX15" fmla="*/ 4405405 w 4417162"/>
              <a:gd name="connsiteY15" fmla="*/ 546100 h 6858000"/>
              <a:gd name="connsiteX16" fmla="*/ 4413803 w 4417162"/>
              <a:gd name="connsiteY16" fmla="*/ 606425 h 6858000"/>
              <a:gd name="connsiteX17" fmla="*/ 4417162 w 4417162"/>
              <a:gd name="connsiteY17" fmla="*/ 673100 h 6858000"/>
              <a:gd name="connsiteX18" fmla="*/ 4413803 w 4417162"/>
              <a:gd name="connsiteY18" fmla="*/ 744537 h 6858000"/>
              <a:gd name="connsiteX19" fmla="*/ 4405405 w 4417162"/>
              <a:gd name="connsiteY19" fmla="*/ 801687 h 6858000"/>
              <a:gd name="connsiteX20" fmla="*/ 4393648 w 4417162"/>
              <a:gd name="connsiteY20" fmla="*/ 854075 h 6858000"/>
              <a:gd name="connsiteX21" fmla="*/ 4378531 w 4417162"/>
              <a:gd name="connsiteY21" fmla="*/ 901700 h 6858000"/>
              <a:gd name="connsiteX22" fmla="*/ 4361735 w 4417162"/>
              <a:gd name="connsiteY22" fmla="*/ 942975 h 6858000"/>
              <a:gd name="connsiteX23" fmla="*/ 4341580 w 4417162"/>
              <a:gd name="connsiteY23" fmla="*/ 981075 h 6858000"/>
              <a:gd name="connsiteX24" fmla="*/ 4321425 w 4417162"/>
              <a:gd name="connsiteY24" fmla="*/ 1017587 h 6858000"/>
              <a:gd name="connsiteX25" fmla="*/ 4301270 w 4417162"/>
              <a:gd name="connsiteY25" fmla="*/ 1055687 h 6858000"/>
              <a:gd name="connsiteX26" fmla="*/ 4282794 w 4417162"/>
              <a:gd name="connsiteY26" fmla="*/ 1095375 h 6858000"/>
              <a:gd name="connsiteX27" fmla="*/ 4264318 w 4417162"/>
              <a:gd name="connsiteY27" fmla="*/ 1136650 h 6858000"/>
              <a:gd name="connsiteX28" fmla="*/ 4249203 w 4417162"/>
              <a:gd name="connsiteY28" fmla="*/ 1182687 h 6858000"/>
              <a:gd name="connsiteX29" fmla="*/ 4239125 w 4417162"/>
              <a:gd name="connsiteY29" fmla="*/ 1235075 h 6858000"/>
              <a:gd name="connsiteX30" fmla="*/ 4229047 w 4417162"/>
              <a:gd name="connsiteY30" fmla="*/ 1295400 h 6858000"/>
              <a:gd name="connsiteX31" fmla="*/ 4227367 w 4417162"/>
              <a:gd name="connsiteY31" fmla="*/ 1363662 h 6858000"/>
              <a:gd name="connsiteX32" fmla="*/ 4229047 w 4417162"/>
              <a:gd name="connsiteY32" fmla="*/ 1431925 h 6858000"/>
              <a:gd name="connsiteX33" fmla="*/ 4239125 w 4417162"/>
              <a:gd name="connsiteY33" fmla="*/ 1492250 h 6858000"/>
              <a:gd name="connsiteX34" fmla="*/ 4249203 w 4417162"/>
              <a:gd name="connsiteY34" fmla="*/ 1544637 h 6858000"/>
              <a:gd name="connsiteX35" fmla="*/ 4264318 w 4417162"/>
              <a:gd name="connsiteY35" fmla="*/ 1589087 h 6858000"/>
              <a:gd name="connsiteX36" fmla="*/ 4282794 w 4417162"/>
              <a:gd name="connsiteY36" fmla="*/ 1631950 h 6858000"/>
              <a:gd name="connsiteX37" fmla="*/ 4301270 w 4417162"/>
              <a:gd name="connsiteY37" fmla="*/ 1671637 h 6858000"/>
              <a:gd name="connsiteX38" fmla="*/ 4321425 w 4417162"/>
              <a:gd name="connsiteY38" fmla="*/ 1708150 h 6858000"/>
              <a:gd name="connsiteX39" fmla="*/ 4341580 w 4417162"/>
              <a:gd name="connsiteY39" fmla="*/ 1743075 h 6858000"/>
              <a:gd name="connsiteX40" fmla="*/ 4361735 w 4417162"/>
              <a:gd name="connsiteY40" fmla="*/ 1782762 h 6858000"/>
              <a:gd name="connsiteX41" fmla="*/ 4378531 w 4417162"/>
              <a:gd name="connsiteY41" fmla="*/ 1824037 h 6858000"/>
              <a:gd name="connsiteX42" fmla="*/ 4393648 w 4417162"/>
              <a:gd name="connsiteY42" fmla="*/ 1870075 h 6858000"/>
              <a:gd name="connsiteX43" fmla="*/ 4405405 w 4417162"/>
              <a:gd name="connsiteY43" fmla="*/ 1922462 h 6858000"/>
              <a:gd name="connsiteX44" fmla="*/ 4413803 w 4417162"/>
              <a:gd name="connsiteY44" fmla="*/ 1982787 h 6858000"/>
              <a:gd name="connsiteX45" fmla="*/ 4417162 w 4417162"/>
              <a:gd name="connsiteY45" fmla="*/ 2051050 h 6858000"/>
              <a:gd name="connsiteX46" fmla="*/ 4413803 w 4417162"/>
              <a:gd name="connsiteY46" fmla="*/ 2119312 h 6858000"/>
              <a:gd name="connsiteX47" fmla="*/ 4405405 w 4417162"/>
              <a:gd name="connsiteY47" fmla="*/ 2179637 h 6858000"/>
              <a:gd name="connsiteX48" fmla="*/ 4393648 w 4417162"/>
              <a:gd name="connsiteY48" fmla="*/ 2232025 h 6858000"/>
              <a:gd name="connsiteX49" fmla="*/ 4378531 w 4417162"/>
              <a:gd name="connsiteY49" fmla="*/ 2278062 h 6858000"/>
              <a:gd name="connsiteX50" fmla="*/ 4361735 w 4417162"/>
              <a:gd name="connsiteY50" fmla="*/ 2319337 h 6858000"/>
              <a:gd name="connsiteX51" fmla="*/ 4341580 w 4417162"/>
              <a:gd name="connsiteY51" fmla="*/ 2359025 h 6858000"/>
              <a:gd name="connsiteX52" fmla="*/ 4321425 w 4417162"/>
              <a:gd name="connsiteY52" fmla="*/ 2395537 h 6858000"/>
              <a:gd name="connsiteX53" fmla="*/ 4301270 w 4417162"/>
              <a:gd name="connsiteY53" fmla="*/ 2433637 h 6858000"/>
              <a:gd name="connsiteX54" fmla="*/ 4282794 w 4417162"/>
              <a:gd name="connsiteY54" fmla="*/ 2471737 h 6858000"/>
              <a:gd name="connsiteX55" fmla="*/ 4264318 w 4417162"/>
              <a:gd name="connsiteY55" fmla="*/ 2513012 h 6858000"/>
              <a:gd name="connsiteX56" fmla="*/ 4249203 w 4417162"/>
              <a:gd name="connsiteY56" fmla="*/ 2560637 h 6858000"/>
              <a:gd name="connsiteX57" fmla="*/ 4239125 w 4417162"/>
              <a:gd name="connsiteY57" fmla="*/ 2613025 h 6858000"/>
              <a:gd name="connsiteX58" fmla="*/ 4229047 w 4417162"/>
              <a:gd name="connsiteY58" fmla="*/ 2671762 h 6858000"/>
              <a:gd name="connsiteX59" fmla="*/ 4227367 w 4417162"/>
              <a:gd name="connsiteY59" fmla="*/ 2741612 h 6858000"/>
              <a:gd name="connsiteX60" fmla="*/ 4229047 w 4417162"/>
              <a:gd name="connsiteY60" fmla="*/ 2809875 h 6858000"/>
              <a:gd name="connsiteX61" fmla="*/ 4239125 w 4417162"/>
              <a:gd name="connsiteY61" fmla="*/ 2868612 h 6858000"/>
              <a:gd name="connsiteX62" fmla="*/ 4249203 w 4417162"/>
              <a:gd name="connsiteY62" fmla="*/ 2922587 h 6858000"/>
              <a:gd name="connsiteX63" fmla="*/ 4264318 w 4417162"/>
              <a:gd name="connsiteY63" fmla="*/ 2967037 h 6858000"/>
              <a:gd name="connsiteX64" fmla="*/ 4282794 w 4417162"/>
              <a:gd name="connsiteY64" fmla="*/ 3009900 h 6858000"/>
              <a:gd name="connsiteX65" fmla="*/ 4301270 w 4417162"/>
              <a:gd name="connsiteY65" fmla="*/ 3046412 h 6858000"/>
              <a:gd name="connsiteX66" fmla="*/ 4321425 w 4417162"/>
              <a:gd name="connsiteY66" fmla="*/ 3084512 h 6858000"/>
              <a:gd name="connsiteX67" fmla="*/ 4341580 w 4417162"/>
              <a:gd name="connsiteY67" fmla="*/ 3121025 h 6858000"/>
              <a:gd name="connsiteX68" fmla="*/ 4361735 w 4417162"/>
              <a:gd name="connsiteY68" fmla="*/ 3160712 h 6858000"/>
              <a:gd name="connsiteX69" fmla="*/ 4378531 w 4417162"/>
              <a:gd name="connsiteY69" fmla="*/ 3201987 h 6858000"/>
              <a:gd name="connsiteX70" fmla="*/ 4393648 w 4417162"/>
              <a:gd name="connsiteY70" fmla="*/ 3248025 h 6858000"/>
              <a:gd name="connsiteX71" fmla="*/ 4405405 w 4417162"/>
              <a:gd name="connsiteY71" fmla="*/ 3300412 h 6858000"/>
              <a:gd name="connsiteX72" fmla="*/ 4413803 w 4417162"/>
              <a:gd name="connsiteY72" fmla="*/ 3360737 h 6858000"/>
              <a:gd name="connsiteX73" fmla="*/ 4417162 w 4417162"/>
              <a:gd name="connsiteY73" fmla="*/ 3427412 h 6858000"/>
              <a:gd name="connsiteX74" fmla="*/ 4413803 w 4417162"/>
              <a:gd name="connsiteY74" fmla="*/ 3497262 h 6858000"/>
              <a:gd name="connsiteX75" fmla="*/ 4405405 w 4417162"/>
              <a:gd name="connsiteY75" fmla="*/ 3557587 h 6858000"/>
              <a:gd name="connsiteX76" fmla="*/ 4393648 w 4417162"/>
              <a:gd name="connsiteY76" fmla="*/ 3609975 h 6858000"/>
              <a:gd name="connsiteX77" fmla="*/ 4378531 w 4417162"/>
              <a:gd name="connsiteY77" fmla="*/ 3656012 h 6858000"/>
              <a:gd name="connsiteX78" fmla="*/ 4361735 w 4417162"/>
              <a:gd name="connsiteY78" fmla="*/ 3697287 h 6858000"/>
              <a:gd name="connsiteX79" fmla="*/ 4341580 w 4417162"/>
              <a:gd name="connsiteY79" fmla="*/ 3736975 h 6858000"/>
              <a:gd name="connsiteX80" fmla="*/ 4301270 w 4417162"/>
              <a:gd name="connsiteY80" fmla="*/ 3811587 h 6858000"/>
              <a:gd name="connsiteX81" fmla="*/ 4282794 w 4417162"/>
              <a:gd name="connsiteY81" fmla="*/ 3848100 h 6858000"/>
              <a:gd name="connsiteX82" fmla="*/ 4264318 w 4417162"/>
              <a:gd name="connsiteY82" fmla="*/ 3890962 h 6858000"/>
              <a:gd name="connsiteX83" fmla="*/ 4249203 w 4417162"/>
              <a:gd name="connsiteY83" fmla="*/ 3935412 h 6858000"/>
              <a:gd name="connsiteX84" fmla="*/ 4239125 w 4417162"/>
              <a:gd name="connsiteY84" fmla="*/ 3987800 h 6858000"/>
              <a:gd name="connsiteX85" fmla="*/ 4229047 w 4417162"/>
              <a:gd name="connsiteY85" fmla="*/ 4048125 h 6858000"/>
              <a:gd name="connsiteX86" fmla="*/ 4227367 w 4417162"/>
              <a:gd name="connsiteY86" fmla="*/ 4116387 h 6858000"/>
              <a:gd name="connsiteX87" fmla="*/ 4229047 w 4417162"/>
              <a:gd name="connsiteY87" fmla="*/ 4186237 h 6858000"/>
              <a:gd name="connsiteX88" fmla="*/ 4239125 w 4417162"/>
              <a:gd name="connsiteY88" fmla="*/ 4244975 h 6858000"/>
              <a:gd name="connsiteX89" fmla="*/ 4249203 w 4417162"/>
              <a:gd name="connsiteY89" fmla="*/ 4297362 h 6858000"/>
              <a:gd name="connsiteX90" fmla="*/ 4264318 w 4417162"/>
              <a:gd name="connsiteY90" fmla="*/ 4343400 h 6858000"/>
              <a:gd name="connsiteX91" fmla="*/ 4282794 w 4417162"/>
              <a:gd name="connsiteY91" fmla="*/ 4386262 h 6858000"/>
              <a:gd name="connsiteX92" fmla="*/ 4301270 w 4417162"/>
              <a:gd name="connsiteY92" fmla="*/ 4424362 h 6858000"/>
              <a:gd name="connsiteX93" fmla="*/ 4341580 w 4417162"/>
              <a:gd name="connsiteY93" fmla="*/ 4498975 h 6858000"/>
              <a:gd name="connsiteX94" fmla="*/ 4361735 w 4417162"/>
              <a:gd name="connsiteY94" fmla="*/ 4537075 h 6858000"/>
              <a:gd name="connsiteX95" fmla="*/ 4378531 w 4417162"/>
              <a:gd name="connsiteY95" fmla="*/ 4579937 h 6858000"/>
              <a:gd name="connsiteX96" fmla="*/ 4393648 w 4417162"/>
              <a:gd name="connsiteY96" fmla="*/ 4625975 h 6858000"/>
              <a:gd name="connsiteX97" fmla="*/ 4405405 w 4417162"/>
              <a:gd name="connsiteY97" fmla="*/ 4678362 h 6858000"/>
              <a:gd name="connsiteX98" fmla="*/ 4413803 w 4417162"/>
              <a:gd name="connsiteY98" fmla="*/ 4738687 h 6858000"/>
              <a:gd name="connsiteX99" fmla="*/ 4417162 w 4417162"/>
              <a:gd name="connsiteY99" fmla="*/ 4806950 h 6858000"/>
              <a:gd name="connsiteX100" fmla="*/ 4413803 w 4417162"/>
              <a:gd name="connsiteY100" fmla="*/ 4875212 h 6858000"/>
              <a:gd name="connsiteX101" fmla="*/ 4405405 w 4417162"/>
              <a:gd name="connsiteY101" fmla="*/ 4935537 h 6858000"/>
              <a:gd name="connsiteX102" fmla="*/ 4393648 w 4417162"/>
              <a:gd name="connsiteY102" fmla="*/ 4987925 h 6858000"/>
              <a:gd name="connsiteX103" fmla="*/ 4378531 w 4417162"/>
              <a:gd name="connsiteY103" fmla="*/ 5033962 h 6858000"/>
              <a:gd name="connsiteX104" fmla="*/ 4361735 w 4417162"/>
              <a:gd name="connsiteY104" fmla="*/ 5075237 h 6858000"/>
              <a:gd name="connsiteX105" fmla="*/ 4341580 w 4417162"/>
              <a:gd name="connsiteY105" fmla="*/ 5114925 h 6858000"/>
              <a:gd name="connsiteX106" fmla="*/ 4321425 w 4417162"/>
              <a:gd name="connsiteY106" fmla="*/ 5149850 h 6858000"/>
              <a:gd name="connsiteX107" fmla="*/ 4301270 w 4417162"/>
              <a:gd name="connsiteY107" fmla="*/ 5186362 h 6858000"/>
              <a:gd name="connsiteX108" fmla="*/ 4282794 w 4417162"/>
              <a:gd name="connsiteY108" fmla="*/ 5226050 h 6858000"/>
              <a:gd name="connsiteX109" fmla="*/ 4264318 w 4417162"/>
              <a:gd name="connsiteY109" fmla="*/ 5268912 h 6858000"/>
              <a:gd name="connsiteX110" fmla="*/ 4249203 w 4417162"/>
              <a:gd name="connsiteY110" fmla="*/ 5313362 h 6858000"/>
              <a:gd name="connsiteX111" fmla="*/ 4239125 w 4417162"/>
              <a:gd name="connsiteY111" fmla="*/ 5365750 h 6858000"/>
              <a:gd name="connsiteX112" fmla="*/ 4229047 w 4417162"/>
              <a:gd name="connsiteY112" fmla="*/ 5426075 h 6858000"/>
              <a:gd name="connsiteX113" fmla="*/ 4227367 w 4417162"/>
              <a:gd name="connsiteY113" fmla="*/ 5494337 h 6858000"/>
              <a:gd name="connsiteX114" fmla="*/ 4229047 w 4417162"/>
              <a:gd name="connsiteY114" fmla="*/ 5562600 h 6858000"/>
              <a:gd name="connsiteX115" fmla="*/ 4239125 w 4417162"/>
              <a:gd name="connsiteY115" fmla="*/ 5622925 h 6858000"/>
              <a:gd name="connsiteX116" fmla="*/ 4249203 w 4417162"/>
              <a:gd name="connsiteY116" fmla="*/ 5675312 h 6858000"/>
              <a:gd name="connsiteX117" fmla="*/ 4264318 w 4417162"/>
              <a:gd name="connsiteY117" fmla="*/ 5721350 h 6858000"/>
              <a:gd name="connsiteX118" fmla="*/ 4282794 w 4417162"/>
              <a:gd name="connsiteY118" fmla="*/ 5762625 h 6858000"/>
              <a:gd name="connsiteX119" fmla="*/ 4301270 w 4417162"/>
              <a:gd name="connsiteY119" fmla="*/ 5802312 h 6858000"/>
              <a:gd name="connsiteX120" fmla="*/ 4321425 w 4417162"/>
              <a:gd name="connsiteY120" fmla="*/ 5840412 h 6858000"/>
              <a:gd name="connsiteX121" fmla="*/ 4341580 w 4417162"/>
              <a:gd name="connsiteY121" fmla="*/ 5876925 h 6858000"/>
              <a:gd name="connsiteX122" fmla="*/ 4361735 w 4417162"/>
              <a:gd name="connsiteY122" fmla="*/ 5915025 h 6858000"/>
              <a:gd name="connsiteX123" fmla="*/ 4378531 w 4417162"/>
              <a:gd name="connsiteY123" fmla="*/ 5956300 h 6858000"/>
              <a:gd name="connsiteX124" fmla="*/ 4393648 w 4417162"/>
              <a:gd name="connsiteY124" fmla="*/ 6003925 h 6858000"/>
              <a:gd name="connsiteX125" fmla="*/ 4405405 w 4417162"/>
              <a:gd name="connsiteY125" fmla="*/ 6056312 h 6858000"/>
              <a:gd name="connsiteX126" fmla="*/ 4413803 w 4417162"/>
              <a:gd name="connsiteY126" fmla="*/ 6113462 h 6858000"/>
              <a:gd name="connsiteX127" fmla="*/ 4417162 w 4417162"/>
              <a:gd name="connsiteY127" fmla="*/ 6183312 h 6858000"/>
              <a:gd name="connsiteX128" fmla="*/ 4413803 w 4417162"/>
              <a:gd name="connsiteY128" fmla="*/ 6251575 h 6858000"/>
              <a:gd name="connsiteX129" fmla="*/ 4405405 w 4417162"/>
              <a:gd name="connsiteY129" fmla="*/ 6311900 h 6858000"/>
              <a:gd name="connsiteX130" fmla="*/ 4393648 w 4417162"/>
              <a:gd name="connsiteY130" fmla="*/ 6361112 h 6858000"/>
              <a:gd name="connsiteX131" fmla="*/ 4378531 w 4417162"/>
              <a:gd name="connsiteY131" fmla="*/ 6407150 h 6858000"/>
              <a:gd name="connsiteX132" fmla="*/ 4361735 w 4417162"/>
              <a:gd name="connsiteY132" fmla="*/ 6448425 h 6858000"/>
              <a:gd name="connsiteX133" fmla="*/ 4343260 w 4417162"/>
              <a:gd name="connsiteY133" fmla="*/ 6488112 h 6858000"/>
              <a:gd name="connsiteX134" fmla="*/ 4324784 w 4417162"/>
              <a:gd name="connsiteY134" fmla="*/ 6523037 h 6858000"/>
              <a:gd name="connsiteX135" fmla="*/ 4304629 w 4417162"/>
              <a:gd name="connsiteY135" fmla="*/ 6561137 h 6858000"/>
              <a:gd name="connsiteX136" fmla="*/ 4284474 w 4417162"/>
              <a:gd name="connsiteY136" fmla="*/ 6597650 h 6858000"/>
              <a:gd name="connsiteX137" fmla="*/ 4267678 w 4417162"/>
              <a:gd name="connsiteY137" fmla="*/ 6640512 h 6858000"/>
              <a:gd name="connsiteX138" fmla="*/ 4250882 w 4417162"/>
              <a:gd name="connsiteY138" fmla="*/ 6683375 h 6858000"/>
              <a:gd name="connsiteX139" fmla="*/ 4240804 w 4417162"/>
              <a:gd name="connsiteY139" fmla="*/ 6735762 h 6858000"/>
              <a:gd name="connsiteX140" fmla="*/ 4232407 w 4417162"/>
              <a:gd name="connsiteY140" fmla="*/ 6791325 h 6858000"/>
              <a:gd name="connsiteX141" fmla="*/ 4227367 w 4417162"/>
              <a:gd name="connsiteY141" fmla="*/ 6858000 h 6858000"/>
              <a:gd name="connsiteX142" fmla="*/ 2310062 w 4417162"/>
              <a:gd name="connsiteY142" fmla="*/ 6858000 h 6858000"/>
              <a:gd name="connsiteX143" fmla="*/ 144378 w 4417162"/>
              <a:gd name="connsiteY143" fmla="*/ 6858000 h 6858000"/>
              <a:gd name="connsiteX144" fmla="*/ 0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0" y="0"/>
                </a:moveTo>
                <a:lnTo>
                  <a:pt x="144378" y="0"/>
                </a:lnTo>
                <a:lnTo>
                  <a:pt x="2310062" y="0"/>
                </a:lnTo>
                <a:lnTo>
                  <a:pt x="4227367" y="0"/>
                </a:lnTo>
                <a:lnTo>
                  <a:pt x="4232407" y="66675"/>
                </a:lnTo>
                <a:lnTo>
                  <a:pt x="4240804" y="122237"/>
                </a:lnTo>
                <a:lnTo>
                  <a:pt x="4250882" y="174625"/>
                </a:lnTo>
                <a:lnTo>
                  <a:pt x="4267678" y="217487"/>
                </a:lnTo>
                <a:lnTo>
                  <a:pt x="4284474" y="260350"/>
                </a:lnTo>
                <a:lnTo>
                  <a:pt x="4304629" y="296862"/>
                </a:lnTo>
                <a:lnTo>
                  <a:pt x="4324784" y="334962"/>
                </a:lnTo>
                <a:lnTo>
                  <a:pt x="4343260" y="369887"/>
                </a:lnTo>
                <a:lnTo>
                  <a:pt x="4361735" y="409575"/>
                </a:lnTo>
                <a:lnTo>
                  <a:pt x="4378531" y="450850"/>
                </a:lnTo>
                <a:lnTo>
                  <a:pt x="4393648" y="496887"/>
                </a:lnTo>
                <a:lnTo>
                  <a:pt x="4405405" y="546100"/>
                </a:lnTo>
                <a:lnTo>
                  <a:pt x="4413803" y="606425"/>
                </a:lnTo>
                <a:lnTo>
                  <a:pt x="4417162" y="673100"/>
                </a:lnTo>
                <a:lnTo>
                  <a:pt x="4413803" y="744537"/>
                </a:lnTo>
                <a:lnTo>
                  <a:pt x="4405405" y="801687"/>
                </a:lnTo>
                <a:lnTo>
                  <a:pt x="4393648" y="854075"/>
                </a:lnTo>
                <a:lnTo>
                  <a:pt x="4378531" y="901700"/>
                </a:lnTo>
                <a:lnTo>
                  <a:pt x="4361735" y="942975"/>
                </a:lnTo>
                <a:lnTo>
                  <a:pt x="4341580" y="981075"/>
                </a:lnTo>
                <a:lnTo>
                  <a:pt x="4321425" y="1017587"/>
                </a:lnTo>
                <a:lnTo>
                  <a:pt x="4301270" y="1055687"/>
                </a:lnTo>
                <a:lnTo>
                  <a:pt x="4282794" y="1095375"/>
                </a:lnTo>
                <a:lnTo>
                  <a:pt x="4264318" y="1136650"/>
                </a:lnTo>
                <a:lnTo>
                  <a:pt x="4249203" y="1182687"/>
                </a:lnTo>
                <a:lnTo>
                  <a:pt x="4239125" y="1235075"/>
                </a:lnTo>
                <a:lnTo>
                  <a:pt x="4229047" y="1295400"/>
                </a:lnTo>
                <a:lnTo>
                  <a:pt x="4227367" y="1363662"/>
                </a:lnTo>
                <a:lnTo>
                  <a:pt x="4229047" y="1431925"/>
                </a:lnTo>
                <a:lnTo>
                  <a:pt x="4239125" y="1492250"/>
                </a:lnTo>
                <a:lnTo>
                  <a:pt x="4249203" y="1544637"/>
                </a:lnTo>
                <a:lnTo>
                  <a:pt x="4264318" y="1589087"/>
                </a:lnTo>
                <a:lnTo>
                  <a:pt x="4282794" y="1631950"/>
                </a:lnTo>
                <a:lnTo>
                  <a:pt x="4301270" y="1671637"/>
                </a:lnTo>
                <a:lnTo>
                  <a:pt x="4321425" y="1708150"/>
                </a:lnTo>
                <a:lnTo>
                  <a:pt x="4341580" y="1743075"/>
                </a:lnTo>
                <a:lnTo>
                  <a:pt x="4361735" y="1782762"/>
                </a:lnTo>
                <a:lnTo>
                  <a:pt x="4378531" y="1824037"/>
                </a:lnTo>
                <a:lnTo>
                  <a:pt x="4393648" y="1870075"/>
                </a:lnTo>
                <a:lnTo>
                  <a:pt x="4405405" y="1922462"/>
                </a:lnTo>
                <a:lnTo>
                  <a:pt x="4413803" y="1982787"/>
                </a:lnTo>
                <a:lnTo>
                  <a:pt x="4417162" y="2051050"/>
                </a:lnTo>
                <a:lnTo>
                  <a:pt x="4413803" y="2119312"/>
                </a:lnTo>
                <a:lnTo>
                  <a:pt x="4405405" y="2179637"/>
                </a:lnTo>
                <a:lnTo>
                  <a:pt x="4393648" y="2232025"/>
                </a:lnTo>
                <a:lnTo>
                  <a:pt x="4378531" y="2278062"/>
                </a:lnTo>
                <a:lnTo>
                  <a:pt x="4361735" y="2319337"/>
                </a:lnTo>
                <a:lnTo>
                  <a:pt x="4341580" y="2359025"/>
                </a:lnTo>
                <a:lnTo>
                  <a:pt x="4321425" y="2395537"/>
                </a:lnTo>
                <a:lnTo>
                  <a:pt x="4301270" y="2433637"/>
                </a:lnTo>
                <a:lnTo>
                  <a:pt x="4282794" y="2471737"/>
                </a:lnTo>
                <a:lnTo>
                  <a:pt x="4264318" y="2513012"/>
                </a:lnTo>
                <a:lnTo>
                  <a:pt x="4249203" y="2560637"/>
                </a:lnTo>
                <a:lnTo>
                  <a:pt x="4239125" y="2613025"/>
                </a:lnTo>
                <a:lnTo>
                  <a:pt x="4229047" y="2671762"/>
                </a:lnTo>
                <a:lnTo>
                  <a:pt x="4227367" y="2741612"/>
                </a:lnTo>
                <a:lnTo>
                  <a:pt x="4229047" y="2809875"/>
                </a:lnTo>
                <a:lnTo>
                  <a:pt x="4239125" y="2868612"/>
                </a:lnTo>
                <a:lnTo>
                  <a:pt x="4249203" y="2922587"/>
                </a:lnTo>
                <a:lnTo>
                  <a:pt x="4264318" y="2967037"/>
                </a:lnTo>
                <a:lnTo>
                  <a:pt x="4282794" y="3009900"/>
                </a:lnTo>
                <a:lnTo>
                  <a:pt x="4301270" y="3046412"/>
                </a:lnTo>
                <a:lnTo>
                  <a:pt x="4321425" y="3084512"/>
                </a:lnTo>
                <a:lnTo>
                  <a:pt x="4341580" y="3121025"/>
                </a:lnTo>
                <a:lnTo>
                  <a:pt x="4361735" y="3160712"/>
                </a:lnTo>
                <a:lnTo>
                  <a:pt x="4378531" y="3201987"/>
                </a:lnTo>
                <a:lnTo>
                  <a:pt x="4393648" y="3248025"/>
                </a:lnTo>
                <a:lnTo>
                  <a:pt x="4405405" y="3300412"/>
                </a:lnTo>
                <a:lnTo>
                  <a:pt x="4413803" y="3360737"/>
                </a:lnTo>
                <a:lnTo>
                  <a:pt x="4417162" y="3427412"/>
                </a:lnTo>
                <a:lnTo>
                  <a:pt x="4413803" y="3497262"/>
                </a:lnTo>
                <a:lnTo>
                  <a:pt x="4405405" y="3557587"/>
                </a:lnTo>
                <a:lnTo>
                  <a:pt x="4393648" y="3609975"/>
                </a:lnTo>
                <a:lnTo>
                  <a:pt x="4378531" y="3656012"/>
                </a:lnTo>
                <a:lnTo>
                  <a:pt x="4361735" y="3697287"/>
                </a:lnTo>
                <a:lnTo>
                  <a:pt x="4341580" y="3736975"/>
                </a:lnTo>
                <a:lnTo>
                  <a:pt x="4301270" y="3811587"/>
                </a:lnTo>
                <a:lnTo>
                  <a:pt x="4282794" y="3848100"/>
                </a:lnTo>
                <a:lnTo>
                  <a:pt x="4264318" y="3890962"/>
                </a:lnTo>
                <a:lnTo>
                  <a:pt x="4249203" y="3935412"/>
                </a:lnTo>
                <a:lnTo>
                  <a:pt x="4239125" y="3987800"/>
                </a:lnTo>
                <a:lnTo>
                  <a:pt x="4229047" y="4048125"/>
                </a:lnTo>
                <a:lnTo>
                  <a:pt x="4227367" y="4116387"/>
                </a:lnTo>
                <a:lnTo>
                  <a:pt x="4229047" y="4186237"/>
                </a:lnTo>
                <a:lnTo>
                  <a:pt x="4239125" y="4244975"/>
                </a:lnTo>
                <a:lnTo>
                  <a:pt x="4249203" y="4297362"/>
                </a:lnTo>
                <a:lnTo>
                  <a:pt x="4264318" y="4343400"/>
                </a:lnTo>
                <a:lnTo>
                  <a:pt x="4282794" y="4386262"/>
                </a:lnTo>
                <a:lnTo>
                  <a:pt x="4301270" y="4424362"/>
                </a:lnTo>
                <a:lnTo>
                  <a:pt x="4341580" y="4498975"/>
                </a:lnTo>
                <a:lnTo>
                  <a:pt x="4361735" y="4537075"/>
                </a:lnTo>
                <a:lnTo>
                  <a:pt x="4378531" y="4579937"/>
                </a:lnTo>
                <a:lnTo>
                  <a:pt x="4393648" y="4625975"/>
                </a:lnTo>
                <a:lnTo>
                  <a:pt x="4405405" y="4678362"/>
                </a:lnTo>
                <a:lnTo>
                  <a:pt x="4413803" y="4738687"/>
                </a:lnTo>
                <a:lnTo>
                  <a:pt x="4417162" y="4806950"/>
                </a:lnTo>
                <a:lnTo>
                  <a:pt x="4413803" y="4875212"/>
                </a:lnTo>
                <a:lnTo>
                  <a:pt x="4405405" y="4935537"/>
                </a:lnTo>
                <a:lnTo>
                  <a:pt x="4393648" y="4987925"/>
                </a:lnTo>
                <a:lnTo>
                  <a:pt x="4378531" y="5033962"/>
                </a:lnTo>
                <a:lnTo>
                  <a:pt x="4361735" y="5075237"/>
                </a:lnTo>
                <a:lnTo>
                  <a:pt x="4341580" y="5114925"/>
                </a:lnTo>
                <a:lnTo>
                  <a:pt x="4321425" y="5149850"/>
                </a:lnTo>
                <a:lnTo>
                  <a:pt x="4301270" y="5186362"/>
                </a:lnTo>
                <a:lnTo>
                  <a:pt x="4282794" y="5226050"/>
                </a:lnTo>
                <a:lnTo>
                  <a:pt x="4264318" y="5268912"/>
                </a:lnTo>
                <a:lnTo>
                  <a:pt x="4249203" y="5313362"/>
                </a:lnTo>
                <a:lnTo>
                  <a:pt x="4239125" y="5365750"/>
                </a:lnTo>
                <a:lnTo>
                  <a:pt x="4229047" y="5426075"/>
                </a:lnTo>
                <a:lnTo>
                  <a:pt x="4227367" y="5494337"/>
                </a:lnTo>
                <a:lnTo>
                  <a:pt x="4229047" y="5562600"/>
                </a:lnTo>
                <a:lnTo>
                  <a:pt x="4239125" y="5622925"/>
                </a:lnTo>
                <a:lnTo>
                  <a:pt x="4249203" y="5675312"/>
                </a:lnTo>
                <a:lnTo>
                  <a:pt x="4264318" y="5721350"/>
                </a:lnTo>
                <a:lnTo>
                  <a:pt x="4282794" y="5762625"/>
                </a:lnTo>
                <a:lnTo>
                  <a:pt x="4301270" y="5802312"/>
                </a:lnTo>
                <a:lnTo>
                  <a:pt x="4321425" y="5840412"/>
                </a:lnTo>
                <a:lnTo>
                  <a:pt x="4341580" y="5876925"/>
                </a:lnTo>
                <a:lnTo>
                  <a:pt x="4361735" y="5915025"/>
                </a:lnTo>
                <a:lnTo>
                  <a:pt x="4378531" y="5956300"/>
                </a:lnTo>
                <a:lnTo>
                  <a:pt x="4393648" y="6003925"/>
                </a:lnTo>
                <a:lnTo>
                  <a:pt x="4405405" y="6056312"/>
                </a:lnTo>
                <a:lnTo>
                  <a:pt x="4413803" y="6113462"/>
                </a:lnTo>
                <a:lnTo>
                  <a:pt x="4417162" y="6183312"/>
                </a:lnTo>
                <a:lnTo>
                  <a:pt x="4413803" y="6251575"/>
                </a:lnTo>
                <a:lnTo>
                  <a:pt x="4405405" y="6311900"/>
                </a:lnTo>
                <a:lnTo>
                  <a:pt x="4393648" y="6361112"/>
                </a:lnTo>
                <a:lnTo>
                  <a:pt x="4378531" y="6407150"/>
                </a:lnTo>
                <a:lnTo>
                  <a:pt x="4361735" y="6448425"/>
                </a:lnTo>
                <a:lnTo>
                  <a:pt x="4343260" y="6488112"/>
                </a:lnTo>
                <a:lnTo>
                  <a:pt x="4324784" y="6523037"/>
                </a:lnTo>
                <a:lnTo>
                  <a:pt x="4304629" y="6561137"/>
                </a:lnTo>
                <a:lnTo>
                  <a:pt x="4284474" y="6597650"/>
                </a:lnTo>
                <a:lnTo>
                  <a:pt x="4267678" y="6640512"/>
                </a:lnTo>
                <a:lnTo>
                  <a:pt x="4250882" y="6683375"/>
                </a:lnTo>
                <a:lnTo>
                  <a:pt x="4240804" y="6735762"/>
                </a:lnTo>
                <a:lnTo>
                  <a:pt x="4232407" y="6791325"/>
                </a:lnTo>
                <a:lnTo>
                  <a:pt x="4227367" y="6858000"/>
                </a:lnTo>
                <a:lnTo>
                  <a:pt x="2310062" y="6858000"/>
                </a:lnTo>
                <a:lnTo>
                  <a:pt x="14437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A7A4B465-FBCC-4CD4-89A1-82992A7B4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272784" cy="6858000"/>
          </a:xfrm>
          <a:custGeom>
            <a:avLst/>
            <a:gdLst>
              <a:gd name="connsiteX0" fmla="*/ 0 w 4272784"/>
              <a:gd name="connsiteY0" fmla="*/ 0 h 6858000"/>
              <a:gd name="connsiteX1" fmla="*/ 4082989 w 4272784"/>
              <a:gd name="connsiteY1" fmla="*/ 0 h 6858000"/>
              <a:gd name="connsiteX2" fmla="*/ 4088029 w 4272784"/>
              <a:gd name="connsiteY2" fmla="*/ 66675 h 6858000"/>
              <a:gd name="connsiteX3" fmla="*/ 4096426 w 4272784"/>
              <a:gd name="connsiteY3" fmla="*/ 122237 h 6858000"/>
              <a:gd name="connsiteX4" fmla="*/ 4106504 w 4272784"/>
              <a:gd name="connsiteY4" fmla="*/ 174625 h 6858000"/>
              <a:gd name="connsiteX5" fmla="*/ 4123300 w 4272784"/>
              <a:gd name="connsiteY5" fmla="*/ 217487 h 6858000"/>
              <a:gd name="connsiteX6" fmla="*/ 4140096 w 4272784"/>
              <a:gd name="connsiteY6" fmla="*/ 260350 h 6858000"/>
              <a:gd name="connsiteX7" fmla="*/ 4160251 w 4272784"/>
              <a:gd name="connsiteY7" fmla="*/ 296862 h 6858000"/>
              <a:gd name="connsiteX8" fmla="*/ 4180406 w 4272784"/>
              <a:gd name="connsiteY8" fmla="*/ 334962 h 6858000"/>
              <a:gd name="connsiteX9" fmla="*/ 4198882 w 4272784"/>
              <a:gd name="connsiteY9" fmla="*/ 369887 h 6858000"/>
              <a:gd name="connsiteX10" fmla="*/ 4217357 w 4272784"/>
              <a:gd name="connsiteY10" fmla="*/ 409575 h 6858000"/>
              <a:gd name="connsiteX11" fmla="*/ 4234153 w 4272784"/>
              <a:gd name="connsiteY11" fmla="*/ 450850 h 6858000"/>
              <a:gd name="connsiteX12" fmla="*/ 4249270 w 4272784"/>
              <a:gd name="connsiteY12" fmla="*/ 496887 h 6858000"/>
              <a:gd name="connsiteX13" fmla="*/ 4261027 w 4272784"/>
              <a:gd name="connsiteY13" fmla="*/ 546100 h 6858000"/>
              <a:gd name="connsiteX14" fmla="*/ 4269425 w 4272784"/>
              <a:gd name="connsiteY14" fmla="*/ 606425 h 6858000"/>
              <a:gd name="connsiteX15" fmla="*/ 4272784 w 4272784"/>
              <a:gd name="connsiteY15" fmla="*/ 673100 h 6858000"/>
              <a:gd name="connsiteX16" fmla="*/ 4269425 w 4272784"/>
              <a:gd name="connsiteY16" fmla="*/ 744537 h 6858000"/>
              <a:gd name="connsiteX17" fmla="*/ 4261027 w 4272784"/>
              <a:gd name="connsiteY17" fmla="*/ 801687 h 6858000"/>
              <a:gd name="connsiteX18" fmla="*/ 4249270 w 4272784"/>
              <a:gd name="connsiteY18" fmla="*/ 854075 h 6858000"/>
              <a:gd name="connsiteX19" fmla="*/ 4234153 w 4272784"/>
              <a:gd name="connsiteY19" fmla="*/ 901700 h 6858000"/>
              <a:gd name="connsiteX20" fmla="*/ 4217357 w 4272784"/>
              <a:gd name="connsiteY20" fmla="*/ 942975 h 6858000"/>
              <a:gd name="connsiteX21" fmla="*/ 4197202 w 4272784"/>
              <a:gd name="connsiteY21" fmla="*/ 981075 h 6858000"/>
              <a:gd name="connsiteX22" fmla="*/ 4177047 w 4272784"/>
              <a:gd name="connsiteY22" fmla="*/ 1017587 h 6858000"/>
              <a:gd name="connsiteX23" fmla="*/ 4156892 w 4272784"/>
              <a:gd name="connsiteY23" fmla="*/ 1055687 h 6858000"/>
              <a:gd name="connsiteX24" fmla="*/ 4138416 w 4272784"/>
              <a:gd name="connsiteY24" fmla="*/ 1095375 h 6858000"/>
              <a:gd name="connsiteX25" fmla="*/ 4119940 w 4272784"/>
              <a:gd name="connsiteY25" fmla="*/ 1136650 h 6858000"/>
              <a:gd name="connsiteX26" fmla="*/ 4104825 w 4272784"/>
              <a:gd name="connsiteY26" fmla="*/ 1182687 h 6858000"/>
              <a:gd name="connsiteX27" fmla="*/ 4094747 w 4272784"/>
              <a:gd name="connsiteY27" fmla="*/ 1235075 h 6858000"/>
              <a:gd name="connsiteX28" fmla="*/ 4084669 w 4272784"/>
              <a:gd name="connsiteY28" fmla="*/ 1295400 h 6858000"/>
              <a:gd name="connsiteX29" fmla="*/ 4082989 w 4272784"/>
              <a:gd name="connsiteY29" fmla="*/ 1363662 h 6858000"/>
              <a:gd name="connsiteX30" fmla="*/ 4084669 w 4272784"/>
              <a:gd name="connsiteY30" fmla="*/ 1431925 h 6858000"/>
              <a:gd name="connsiteX31" fmla="*/ 4094747 w 4272784"/>
              <a:gd name="connsiteY31" fmla="*/ 1492250 h 6858000"/>
              <a:gd name="connsiteX32" fmla="*/ 4104825 w 4272784"/>
              <a:gd name="connsiteY32" fmla="*/ 1544637 h 6858000"/>
              <a:gd name="connsiteX33" fmla="*/ 4119940 w 4272784"/>
              <a:gd name="connsiteY33" fmla="*/ 1589087 h 6858000"/>
              <a:gd name="connsiteX34" fmla="*/ 4138416 w 4272784"/>
              <a:gd name="connsiteY34" fmla="*/ 1631950 h 6858000"/>
              <a:gd name="connsiteX35" fmla="*/ 4156892 w 4272784"/>
              <a:gd name="connsiteY35" fmla="*/ 1671637 h 6858000"/>
              <a:gd name="connsiteX36" fmla="*/ 4177047 w 4272784"/>
              <a:gd name="connsiteY36" fmla="*/ 1708150 h 6858000"/>
              <a:gd name="connsiteX37" fmla="*/ 4197202 w 4272784"/>
              <a:gd name="connsiteY37" fmla="*/ 1743075 h 6858000"/>
              <a:gd name="connsiteX38" fmla="*/ 4217357 w 4272784"/>
              <a:gd name="connsiteY38" fmla="*/ 1782762 h 6858000"/>
              <a:gd name="connsiteX39" fmla="*/ 4234153 w 4272784"/>
              <a:gd name="connsiteY39" fmla="*/ 1824037 h 6858000"/>
              <a:gd name="connsiteX40" fmla="*/ 4249270 w 4272784"/>
              <a:gd name="connsiteY40" fmla="*/ 1870075 h 6858000"/>
              <a:gd name="connsiteX41" fmla="*/ 4261027 w 4272784"/>
              <a:gd name="connsiteY41" fmla="*/ 1922462 h 6858000"/>
              <a:gd name="connsiteX42" fmla="*/ 4269425 w 4272784"/>
              <a:gd name="connsiteY42" fmla="*/ 1982787 h 6858000"/>
              <a:gd name="connsiteX43" fmla="*/ 4272784 w 4272784"/>
              <a:gd name="connsiteY43" fmla="*/ 2051050 h 6858000"/>
              <a:gd name="connsiteX44" fmla="*/ 4269425 w 4272784"/>
              <a:gd name="connsiteY44" fmla="*/ 2119312 h 6858000"/>
              <a:gd name="connsiteX45" fmla="*/ 4261027 w 4272784"/>
              <a:gd name="connsiteY45" fmla="*/ 2179637 h 6858000"/>
              <a:gd name="connsiteX46" fmla="*/ 4249270 w 4272784"/>
              <a:gd name="connsiteY46" fmla="*/ 2232025 h 6858000"/>
              <a:gd name="connsiteX47" fmla="*/ 4234153 w 4272784"/>
              <a:gd name="connsiteY47" fmla="*/ 2278062 h 6858000"/>
              <a:gd name="connsiteX48" fmla="*/ 4217357 w 4272784"/>
              <a:gd name="connsiteY48" fmla="*/ 2319337 h 6858000"/>
              <a:gd name="connsiteX49" fmla="*/ 4197202 w 4272784"/>
              <a:gd name="connsiteY49" fmla="*/ 2359025 h 6858000"/>
              <a:gd name="connsiteX50" fmla="*/ 4177047 w 4272784"/>
              <a:gd name="connsiteY50" fmla="*/ 2395537 h 6858000"/>
              <a:gd name="connsiteX51" fmla="*/ 4156892 w 4272784"/>
              <a:gd name="connsiteY51" fmla="*/ 2433637 h 6858000"/>
              <a:gd name="connsiteX52" fmla="*/ 4138416 w 4272784"/>
              <a:gd name="connsiteY52" fmla="*/ 2471737 h 6858000"/>
              <a:gd name="connsiteX53" fmla="*/ 4119940 w 4272784"/>
              <a:gd name="connsiteY53" fmla="*/ 2513012 h 6858000"/>
              <a:gd name="connsiteX54" fmla="*/ 4104825 w 4272784"/>
              <a:gd name="connsiteY54" fmla="*/ 2560637 h 6858000"/>
              <a:gd name="connsiteX55" fmla="*/ 4094747 w 4272784"/>
              <a:gd name="connsiteY55" fmla="*/ 2613025 h 6858000"/>
              <a:gd name="connsiteX56" fmla="*/ 4084669 w 4272784"/>
              <a:gd name="connsiteY56" fmla="*/ 2671762 h 6858000"/>
              <a:gd name="connsiteX57" fmla="*/ 4082989 w 4272784"/>
              <a:gd name="connsiteY57" fmla="*/ 2741612 h 6858000"/>
              <a:gd name="connsiteX58" fmla="*/ 4084669 w 4272784"/>
              <a:gd name="connsiteY58" fmla="*/ 2809875 h 6858000"/>
              <a:gd name="connsiteX59" fmla="*/ 4094747 w 4272784"/>
              <a:gd name="connsiteY59" fmla="*/ 2868612 h 6858000"/>
              <a:gd name="connsiteX60" fmla="*/ 4104825 w 4272784"/>
              <a:gd name="connsiteY60" fmla="*/ 2922587 h 6858000"/>
              <a:gd name="connsiteX61" fmla="*/ 4119940 w 4272784"/>
              <a:gd name="connsiteY61" fmla="*/ 2967037 h 6858000"/>
              <a:gd name="connsiteX62" fmla="*/ 4138416 w 4272784"/>
              <a:gd name="connsiteY62" fmla="*/ 3009900 h 6858000"/>
              <a:gd name="connsiteX63" fmla="*/ 4156892 w 4272784"/>
              <a:gd name="connsiteY63" fmla="*/ 3046412 h 6858000"/>
              <a:gd name="connsiteX64" fmla="*/ 4177047 w 4272784"/>
              <a:gd name="connsiteY64" fmla="*/ 3084512 h 6858000"/>
              <a:gd name="connsiteX65" fmla="*/ 4197202 w 4272784"/>
              <a:gd name="connsiteY65" fmla="*/ 3121025 h 6858000"/>
              <a:gd name="connsiteX66" fmla="*/ 4217357 w 4272784"/>
              <a:gd name="connsiteY66" fmla="*/ 3160712 h 6858000"/>
              <a:gd name="connsiteX67" fmla="*/ 4234153 w 4272784"/>
              <a:gd name="connsiteY67" fmla="*/ 3201987 h 6858000"/>
              <a:gd name="connsiteX68" fmla="*/ 4249270 w 4272784"/>
              <a:gd name="connsiteY68" fmla="*/ 3248025 h 6858000"/>
              <a:gd name="connsiteX69" fmla="*/ 4261027 w 4272784"/>
              <a:gd name="connsiteY69" fmla="*/ 3300412 h 6858000"/>
              <a:gd name="connsiteX70" fmla="*/ 4269425 w 4272784"/>
              <a:gd name="connsiteY70" fmla="*/ 3360737 h 6858000"/>
              <a:gd name="connsiteX71" fmla="*/ 4272784 w 4272784"/>
              <a:gd name="connsiteY71" fmla="*/ 3427412 h 6858000"/>
              <a:gd name="connsiteX72" fmla="*/ 4269425 w 4272784"/>
              <a:gd name="connsiteY72" fmla="*/ 3497262 h 6858000"/>
              <a:gd name="connsiteX73" fmla="*/ 4261027 w 4272784"/>
              <a:gd name="connsiteY73" fmla="*/ 3557587 h 6858000"/>
              <a:gd name="connsiteX74" fmla="*/ 4249270 w 4272784"/>
              <a:gd name="connsiteY74" fmla="*/ 3609975 h 6858000"/>
              <a:gd name="connsiteX75" fmla="*/ 4234153 w 4272784"/>
              <a:gd name="connsiteY75" fmla="*/ 3656012 h 6858000"/>
              <a:gd name="connsiteX76" fmla="*/ 4217357 w 4272784"/>
              <a:gd name="connsiteY76" fmla="*/ 3697287 h 6858000"/>
              <a:gd name="connsiteX77" fmla="*/ 4197202 w 4272784"/>
              <a:gd name="connsiteY77" fmla="*/ 3736975 h 6858000"/>
              <a:gd name="connsiteX78" fmla="*/ 4156892 w 4272784"/>
              <a:gd name="connsiteY78" fmla="*/ 3811587 h 6858000"/>
              <a:gd name="connsiteX79" fmla="*/ 4138416 w 4272784"/>
              <a:gd name="connsiteY79" fmla="*/ 3848100 h 6858000"/>
              <a:gd name="connsiteX80" fmla="*/ 4119940 w 4272784"/>
              <a:gd name="connsiteY80" fmla="*/ 3890962 h 6858000"/>
              <a:gd name="connsiteX81" fmla="*/ 4104825 w 4272784"/>
              <a:gd name="connsiteY81" fmla="*/ 3935412 h 6858000"/>
              <a:gd name="connsiteX82" fmla="*/ 4094747 w 4272784"/>
              <a:gd name="connsiteY82" fmla="*/ 3987800 h 6858000"/>
              <a:gd name="connsiteX83" fmla="*/ 4084669 w 4272784"/>
              <a:gd name="connsiteY83" fmla="*/ 4048125 h 6858000"/>
              <a:gd name="connsiteX84" fmla="*/ 4082989 w 4272784"/>
              <a:gd name="connsiteY84" fmla="*/ 4116387 h 6858000"/>
              <a:gd name="connsiteX85" fmla="*/ 4084669 w 4272784"/>
              <a:gd name="connsiteY85" fmla="*/ 4186237 h 6858000"/>
              <a:gd name="connsiteX86" fmla="*/ 4094747 w 4272784"/>
              <a:gd name="connsiteY86" fmla="*/ 4244975 h 6858000"/>
              <a:gd name="connsiteX87" fmla="*/ 4104825 w 4272784"/>
              <a:gd name="connsiteY87" fmla="*/ 4297362 h 6858000"/>
              <a:gd name="connsiteX88" fmla="*/ 4119940 w 4272784"/>
              <a:gd name="connsiteY88" fmla="*/ 4343400 h 6858000"/>
              <a:gd name="connsiteX89" fmla="*/ 4138416 w 4272784"/>
              <a:gd name="connsiteY89" fmla="*/ 4386262 h 6858000"/>
              <a:gd name="connsiteX90" fmla="*/ 4156892 w 4272784"/>
              <a:gd name="connsiteY90" fmla="*/ 4424362 h 6858000"/>
              <a:gd name="connsiteX91" fmla="*/ 4197202 w 4272784"/>
              <a:gd name="connsiteY91" fmla="*/ 4498975 h 6858000"/>
              <a:gd name="connsiteX92" fmla="*/ 4217357 w 4272784"/>
              <a:gd name="connsiteY92" fmla="*/ 4537075 h 6858000"/>
              <a:gd name="connsiteX93" fmla="*/ 4234153 w 4272784"/>
              <a:gd name="connsiteY93" fmla="*/ 4579937 h 6858000"/>
              <a:gd name="connsiteX94" fmla="*/ 4249270 w 4272784"/>
              <a:gd name="connsiteY94" fmla="*/ 4625975 h 6858000"/>
              <a:gd name="connsiteX95" fmla="*/ 4261027 w 4272784"/>
              <a:gd name="connsiteY95" fmla="*/ 4678362 h 6858000"/>
              <a:gd name="connsiteX96" fmla="*/ 4269425 w 4272784"/>
              <a:gd name="connsiteY96" fmla="*/ 4738687 h 6858000"/>
              <a:gd name="connsiteX97" fmla="*/ 4272784 w 4272784"/>
              <a:gd name="connsiteY97" fmla="*/ 4806950 h 6858000"/>
              <a:gd name="connsiteX98" fmla="*/ 4269425 w 4272784"/>
              <a:gd name="connsiteY98" fmla="*/ 4875212 h 6858000"/>
              <a:gd name="connsiteX99" fmla="*/ 4261027 w 4272784"/>
              <a:gd name="connsiteY99" fmla="*/ 4935537 h 6858000"/>
              <a:gd name="connsiteX100" fmla="*/ 4249270 w 4272784"/>
              <a:gd name="connsiteY100" fmla="*/ 4987925 h 6858000"/>
              <a:gd name="connsiteX101" fmla="*/ 4234153 w 4272784"/>
              <a:gd name="connsiteY101" fmla="*/ 5033962 h 6858000"/>
              <a:gd name="connsiteX102" fmla="*/ 4217357 w 4272784"/>
              <a:gd name="connsiteY102" fmla="*/ 5075237 h 6858000"/>
              <a:gd name="connsiteX103" fmla="*/ 4197202 w 4272784"/>
              <a:gd name="connsiteY103" fmla="*/ 5114925 h 6858000"/>
              <a:gd name="connsiteX104" fmla="*/ 4177047 w 4272784"/>
              <a:gd name="connsiteY104" fmla="*/ 5149850 h 6858000"/>
              <a:gd name="connsiteX105" fmla="*/ 4156892 w 4272784"/>
              <a:gd name="connsiteY105" fmla="*/ 5186362 h 6858000"/>
              <a:gd name="connsiteX106" fmla="*/ 4138416 w 4272784"/>
              <a:gd name="connsiteY106" fmla="*/ 5226050 h 6858000"/>
              <a:gd name="connsiteX107" fmla="*/ 4119940 w 4272784"/>
              <a:gd name="connsiteY107" fmla="*/ 5268912 h 6858000"/>
              <a:gd name="connsiteX108" fmla="*/ 4104825 w 4272784"/>
              <a:gd name="connsiteY108" fmla="*/ 5313362 h 6858000"/>
              <a:gd name="connsiteX109" fmla="*/ 4094747 w 4272784"/>
              <a:gd name="connsiteY109" fmla="*/ 5365750 h 6858000"/>
              <a:gd name="connsiteX110" fmla="*/ 4084669 w 4272784"/>
              <a:gd name="connsiteY110" fmla="*/ 5426075 h 6858000"/>
              <a:gd name="connsiteX111" fmla="*/ 4082989 w 4272784"/>
              <a:gd name="connsiteY111" fmla="*/ 5494337 h 6858000"/>
              <a:gd name="connsiteX112" fmla="*/ 4084669 w 4272784"/>
              <a:gd name="connsiteY112" fmla="*/ 5562600 h 6858000"/>
              <a:gd name="connsiteX113" fmla="*/ 4094747 w 4272784"/>
              <a:gd name="connsiteY113" fmla="*/ 5622925 h 6858000"/>
              <a:gd name="connsiteX114" fmla="*/ 4104825 w 4272784"/>
              <a:gd name="connsiteY114" fmla="*/ 5675312 h 6858000"/>
              <a:gd name="connsiteX115" fmla="*/ 4119940 w 4272784"/>
              <a:gd name="connsiteY115" fmla="*/ 5721350 h 6858000"/>
              <a:gd name="connsiteX116" fmla="*/ 4138416 w 4272784"/>
              <a:gd name="connsiteY116" fmla="*/ 5762625 h 6858000"/>
              <a:gd name="connsiteX117" fmla="*/ 4156892 w 4272784"/>
              <a:gd name="connsiteY117" fmla="*/ 5802312 h 6858000"/>
              <a:gd name="connsiteX118" fmla="*/ 4177047 w 4272784"/>
              <a:gd name="connsiteY118" fmla="*/ 5840412 h 6858000"/>
              <a:gd name="connsiteX119" fmla="*/ 4197202 w 4272784"/>
              <a:gd name="connsiteY119" fmla="*/ 5876925 h 6858000"/>
              <a:gd name="connsiteX120" fmla="*/ 4217357 w 4272784"/>
              <a:gd name="connsiteY120" fmla="*/ 5915025 h 6858000"/>
              <a:gd name="connsiteX121" fmla="*/ 4234153 w 4272784"/>
              <a:gd name="connsiteY121" fmla="*/ 5956300 h 6858000"/>
              <a:gd name="connsiteX122" fmla="*/ 4249270 w 4272784"/>
              <a:gd name="connsiteY122" fmla="*/ 6003925 h 6858000"/>
              <a:gd name="connsiteX123" fmla="*/ 4261027 w 4272784"/>
              <a:gd name="connsiteY123" fmla="*/ 6056312 h 6858000"/>
              <a:gd name="connsiteX124" fmla="*/ 4269425 w 4272784"/>
              <a:gd name="connsiteY124" fmla="*/ 6113462 h 6858000"/>
              <a:gd name="connsiteX125" fmla="*/ 4272784 w 4272784"/>
              <a:gd name="connsiteY125" fmla="*/ 6183312 h 6858000"/>
              <a:gd name="connsiteX126" fmla="*/ 4269425 w 4272784"/>
              <a:gd name="connsiteY126" fmla="*/ 6251575 h 6858000"/>
              <a:gd name="connsiteX127" fmla="*/ 4261027 w 4272784"/>
              <a:gd name="connsiteY127" fmla="*/ 6311900 h 6858000"/>
              <a:gd name="connsiteX128" fmla="*/ 4249270 w 4272784"/>
              <a:gd name="connsiteY128" fmla="*/ 6361112 h 6858000"/>
              <a:gd name="connsiteX129" fmla="*/ 4234153 w 4272784"/>
              <a:gd name="connsiteY129" fmla="*/ 6407150 h 6858000"/>
              <a:gd name="connsiteX130" fmla="*/ 4217357 w 4272784"/>
              <a:gd name="connsiteY130" fmla="*/ 6448425 h 6858000"/>
              <a:gd name="connsiteX131" fmla="*/ 4198882 w 4272784"/>
              <a:gd name="connsiteY131" fmla="*/ 6488112 h 6858000"/>
              <a:gd name="connsiteX132" fmla="*/ 4180406 w 4272784"/>
              <a:gd name="connsiteY132" fmla="*/ 6523037 h 6858000"/>
              <a:gd name="connsiteX133" fmla="*/ 4160251 w 4272784"/>
              <a:gd name="connsiteY133" fmla="*/ 6561137 h 6858000"/>
              <a:gd name="connsiteX134" fmla="*/ 4140096 w 4272784"/>
              <a:gd name="connsiteY134" fmla="*/ 6597650 h 6858000"/>
              <a:gd name="connsiteX135" fmla="*/ 4123300 w 4272784"/>
              <a:gd name="connsiteY135" fmla="*/ 6640512 h 6858000"/>
              <a:gd name="connsiteX136" fmla="*/ 4106504 w 4272784"/>
              <a:gd name="connsiteY136" fmla="*/ 6683375 h 6858000"/>
              <a:gd name="connsiteX137" fmla="*/ 4096426 w 4272784"/>
              <a:gd name="connsiteY137" fmla="*/ 6735762 h 6858000"/>
              <a:gd name="connsiteX138" fmla="*/ 4088029 w 4272784"/>
              <a:gd name="connsiteY138" fmla="*/ 6791325 h 6858000"/>
              <a:gd name="connsiteX139" fmla="*/ 4082989 w 4272784"/>
              <a:gd name="connsiteY139" fmla="*/ 6858000 h 6858000"/>
              <a:gd name="connsiteX140" fmla="*/ 0 w 427278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272784" h="6858000">
                <a:moveTo>
                  <a:pt x="0" y="0"/>
                </a:moveTo>
                <a:lnTo>
                  <a:pt x="4082989" y="0"/>
                </a:lnTo>
                <a:lnTo>
                  <a:pt x="4088029" y="66675"/>
                </a:lnTo>
                <a:lnTo>
                  <a:pt x="4096426" y="122237"/>
                </a:lnTo>
                <a:lnTo>
                  <a:pt x="4106504" y="174625"/>
                </a:lnTo>
                <a:lnTo>
                  <a:pt x="4123300" y="217487"/>
                </a:lnTo>
                <a:lnTo>
                  <a:pt x="4140096" y="260350"/>
                </a:lnTo>
                <a:lnTo>
                  <a:pt x="4160251" y="296862"/>
                </a:lnTo>
                <a:lnTo>
                  <a:pt x="4180406" y="334962"/>
                </a:lnTo>
                <a:lnTo>
                  <a:pt x="4198882" y="369887"/>
                </a:lnTo>
                <a:lnTo>
                  <a:pt x="4217357" y="409575"/>
                </a:lnTo>
                <a:lnTo>
                  <a:pt x="4234153" y="450850"/>
                </a:lnTo>
                <a:lnTo>
                  <a:pt x="4249270" y="496887"/>
                </a:lnTo>
                <a:lnTo>
                  <a:pt x="4261027" y="546100"/>
                </a:lnTo>
                <a:lnTo>
                  <a:pt x="4269425" y="606425"/>
                </a:lnTo>
                <a:lnTo>
                  <a:pt x="4272784" y="673100"/>
                </a:lnTo>
                <a:lnTo>
                  <a:pt x="4269425" y="744537"/>
                </a:lnTo>
                <a:lnTo>
                  <a:pt x="4261027" y="801687"/>
                </a:lnTo>
                <a:lnTo>
                  <a:pt x="4249270" y="854075"/>
                </a:lnTo>
                <a:lnTo>
                  <a:pt x="4234153" y="901700"/>
                </a:lnTo>
                <a:lnTo>
                  <a:pt x="4217357" y="942975"/>
                </a:lnTo>
                <a:lnTo>
                  <a:pt x="4197202" y="981075"/>
                </a:lnTo>
                <a:lnTo>
                  <a:pt x="4177047" y="1017587"/>
                </a:lnTo>
                <a:lnTo>
                  <a:pt x="4156892" y="1055687"/>
                </a:lnTo>
                <a:lnTo>
                  <a:pt x="4138416" y="1095375"/>
                </a:lnTo>
                <a:lnTo>
                  <a:pt x="4119940" y="1136650"/>
                </a:lnTo>
                <a:lnTo>
                  <a:pt x="4104825" y="1182687"/>
                </a:lnTo>
                <a:lnTo>
                  <a:pt x="4094747" y="1235075"/>
                </a:lnTo>
                <a:lnTo>
                  <a:pt x="4084669" y="1295400"/>
                </a:lnTo>
                <a:lnTo>
                  <a:pt x="4082989" y="1363662"/>
                </a:lnTo>
                <a:lnTo>
                  <a:pt x="4084669" y="1431925"/>
                </a:lnTo>
                <a:lnTo>
                  <a:pt x="4094747" y="1492250"/>
                </a:lnTo>
                <a:lnTo>
                  <a:pt x="4104825" y="1544637"/>
                </a:lnTo>
                <a:lnTo>
                  <a:pt x="4119940" y="1589087"/>
                </a:lnTo>
                <a:lnTo>
                  <a:pt x="4138416" y="1631950"/>
                </a:lnTo>
                <a:lnTo>
                  <a:pt x="4156892" y="1671637"/>
                </a:lnTo>
                <a:lnTo>
                  <a:pt x="4177047" y="1708150"/>
                </a:lnTo>
                <a:lnTo>
                  <a:pt x="4197202" y="1743075"/>
                </a:lnTo>
                <a:lnTo>
                  <a:pt x="4217357" y="1782762"/>
                </a:lnTo>
                <a:lnTo>
                  <a:pt x="4234153" y="1824037"/>
                </a:lnTo>
                <a:lnTo>
                  <a:pt x="4249270" y="1870075"/>
                </a:lnTo>
                <a:lnTo>
                  <a:pt x="4261027" y="1922462"/>
                </a:lnTo>
                <a:lnTo>
                  <a:pt x="4269425" y="1982787"/>
                </a:lnTo>
                <a:lnTo>
                  <a:pt x="4272784" y="2051050"/>
                </a:lnTo>
                <a:lnTo>
                  <a:pt x="4269425" y="2119312"/>
                </a:lnTo>
                <a:lnTo>
                  <a:pt x="4261027" y="2179637"/>
                </a:lnTo>
                <a:lnTo>
                  <a:pt x="4249270" y="2232025"/>
                </a:lnTo>
                <a:lnTo>
                  <a:pt x="4234153" y="2278062"/>
                </a:lnTo>
                <a:lnTo>
                  <a:pt x="4217357" y="2319337"/>
                </a:lnTo>
                <a:lnTo>
                  <a:pt x="4197202" y="2359025"/>
                </a:lnTo>
                <a:lnTo>
                  <a:pt x="4177047" y="2395537"/>
                </a:lnTo>
                <a:lnTo>
                  <a:pt x="4156892" y="2433637"/>
                </a:lnTo>
                <a:lnTo>
                  <a:pt x="4138416" y="2471737"/>
                </a:lnTo>
                <a:lnTo>
                  <a:pt x="4119940" y="2513012"/>
                </a:lnTo>
                <a:lnTo>
                  <a:pt x="4104825" y="2560637"/>
                </a:lnTo>
                <a:lnTo>
                  <a:pt x="4094747" y="2613025"/>
                </a:lnTo>
                <a:lnTo>
                  <a:pt x="4084669" y="2671762"/>
                </a:lnTo>
                <a:lnTo>
                  <a:pt x="4082989" y="2741612"/>
                </a:lnTo>
                <a:lnTo>
                  <a:pt x="4084669" y="2809875"/>
                </a:lnTo>
                <a:lnTo>
                  <a:pt x="4094747" y="2868612"/>
                </a:lnTo>
                <a:lnTo>
                  <a:pt x="4104825" y="2922587"/>
                </a:lnTo>
                <a:lnTo>
                  <a:pt x="4119940" y="2967037"/>
                </a:lnTo>
                <a:lnTo>
                  <a:pt x="4138416" y="3009900"/>
                </a:lnTo>
                <a:lnTo>
                  <a:pt x="4156892" y="3046412"/>
                </a:lnTo>
                <a:lnTo>
                  <a:pt x="4177047" y="3084512"/>
                </a:lnTo>
                <a:lnTo>
                  <a:pt x="4197202" y="3121025"/>
                </a:lnTo>
                <a:lnTo>
                  <a:pt x="4217357" y="3160712"/>
                </a:lnTo>
                <a:lnTo>
                  <a:pt x="4234153" y="3201987"/>
                </a:lnTo>
                <a:lnTo>
                  <a:pt x="4249270" y="3248025"/>
                </a:lnTo>
                <a:lnTo>
                  <a:pt x="4261027" y="3300412"/>
                </a:lnTo>
                <a:lnTo>
                  <a:pt x="4269425" y="3360737"/>
                </a:lnTo>
                <a:lnTo>
                  <a:pt x="4272784" y="3427412"/>
                </a:lnTo>
                <a:lnTo>
                  <a:pt x="4269425" y="3497262"/>
                </a:lnTo>
                <a:lnTo>
                  <a:pt x="4261027" y="3557587"/>
                </a:lnTo>
                <a:lnTo>
                  <a:pt x="4249270" y="3609975"/>
                </a:lnTo>
                <a:lnTo>
                  <a:pt x="4234153" y="3656012"/>
                </a:lnTo>
                <a:lnTo>
                  <a:pt x="4217357" y="3697287"/>
                </a:lnTo>
                <a:lnTo>
                  <a:pt x="4197202" y="3736975"/>
                </a:lnTo>
                <a:lnTo>
                  <a:pt x="4156892" y="3811587"/>
                </a:lnTo>
                <a:lnTo>
                  <a:pt x="4138416" y="3848100"/>
                </a:lnTo>
                <a:lnTo>
                  <a:pt x="4119940" y="3890962"/>
                </a:lnTo>
                <a:lnTo>
                  <a:pt x="4104825" y="3935412"/>
                </a:lnTo>
                <a:lnTo>
                  <a:pt x="4094747" y="3987800"/>
                </a:lnTo>
                <a:lnTo>
                  <a:pt x="4084669" y="4048125"/>
                </a:lnTo>
                <a:lnTo>
                  <a:pt x="4082989" y="4116387"/>
                </a:lnTo>
                <a:lnTo>
                  <a:pt x="4084669" y="4186237"/>
                </a:lnTo>
                <a:lnTo>
                  <a:pt x="4094747" y="4244975"/>
                </a:lnTo>
                <a:lnTo>
                  <a:pt x="4104825" y="4297362"/>
                </a:lnTo>
                <a:lnTo>
                  <a:pt x="4119940" y="4343400"/>
                </a:lnTo>
                <a:lnTo>
                  <a:pt x="4138416" y="4386262"/>
                </a:lnTo>
                <a:lnTo>
                  <a:pt x="4156892" y="4424362"/>
                </a:lnTo>
                <a:lnTo>
                  <a:pt x="4197202" y="4498975"/>
                </a:lnTo>
                <a:lnTo>
                  <a:pt x="4217357" y="4537075"/>
                </a:lnTo>
                <a:lnTo>
                  <a:pt x="4234153" y="4579937"/>
                </a:lnTo>
                <a:lnTo>
                  <a:pt x="4249270" y="4625975"/>
                </a:lnTo>
                <a:lnTo>
                  <a:pt x="4261027" y="4678362"/>
                </a:lnTo>
                <a:lnTo>
                  <a:pt x="4269425" y="4738687"/>
                </a:lnTo>
                <a:lnTo>
                  <a:pt x="4272784" y="4806950"/>
                </a:lnTo>
                <a:lnTo>
                  <a:pt x="4269425" y="4875212"/>
                </a:lnTo>
                <a:lnTo>
                  <a:pt x="4261027" y="4935537"/>
                </a:lnTo>
                <a:lnTo>
                  <a:pt x="4249270" y="4987925"/>
                </a:lnTo>
                <a:lnTo>
                  <a:pt x="4234153" y="5033962"/>
                </a:lnTo>
                <a:lnTo>
                  <a:pt x="4217357" y="5075237"/>
                </a:lnTo>
                <a:lnTo>
                  <a:pt x="4197202" y="5114925"/>
                </a:lnTo>
                <a:lnTo>
                  <a:pt x="4177047" y="5149850"/>
                </a:lnTo>
                <a:lnTo>
                  <a:pt x="4156892" y="5186362"/>
                </a:lnTo>
                <a:lnTo>
                  <a:pt x="4138416" y="5226050"/>
                </a:lnTo>
                <a:lnTo>
                  <a:pt x="4119940" y="5268912"/>
                </a:lnTo>
                <a:lnTo>
                  <a:pt x="4104825" y="5313362"/>
                </a:lnTo>
                <a:lnTo>
                  <a:pt x="4094747" y="5365750"/>
                </a:lnTo>
                <a:lnTo>
                  <a:pt x="4084669" y="5426075"/>
                </a:lnTo>
                <a:lnTo>
                  <a:pt x="4082989" y="5494337"/>
                </a:lnTo>
                <a:lnTo>
                  <a:pt x="4084669" y="5562600"/>
                </a:lnTo>
                <a:lnTo>
                  <a:pt x="4094747" y="5622925"/>
                </a:lnTo>
                <a:lnTo>
                  <a:pt x="4104825" y="5675312"/>
                </a:lnTo>
                <a:lnTo>
                  <a:pt x="4119940" y="5721350"/>
                </a:lnTo>
                <a:lnTo>
                  <a:pt x="4138416" y="5762625"/>
                </a:lnTo>
                <a:lnTo>
                  <a:pt x="4156892" y="5802312"/>
                </a:lnTo>
                <a:lnTo>
                  <a:pt x="4177047" y="5840412"/>
                </a:lnTo>
                <a:lnTo>
                  <a:pt x="4197202" y="5876925"/>
                </a:lnTo>
                <a:lnTo>
                  <a:pt x="4217357" y="5915025"/>
                </a:lnTo>
                <a:lnTo>
                  <a:pt x="4234153" y="5956300"/>
                </a:lnTo>
                <a:lnTo>
                  <a:pt x="4249270" y="6003925"/>
                </a:lnTo>
                <a:lnTo>
                  <a:pt x="4261027" y="6056312"/>
                </a:lnTo>
                <a:lnTo>
                  <a:pt x="4269425" y="6113462"/>
                </a:lnTo>
                <a:lnTo>
                  <a:pt x="4272784" y="6183312"/>
                </a:lnTo>
                <a:lnTo>
                  <a:pt x="4269425" y="6251575"/>
                </a:lnTo>
                <a:lnTo>
                  <a:pt x="4261027" y="6311900"/>
                </a:lnTo>
                <a:lnTo>
                  <a:pt x="4249270" y="6361112"/>
                </a:lnTo>
                <a:lnTo>
                  <a:pt x="4234153" y="6407150"/>
                </a:lnTo>
                <a:lnTo>
                  <a:pt x="4217357" y="6448425"/>
                </a:lnTo>
                <a:lnTo>
                  <a:pt x="4198882" y="6488112"/>
                </a:lnTo>
                <a:lnTo>
                  <a:pt x="4180406" y="6523037"/>
                </a:lnTo>
                <a:lnTo>
                  <a:pt x="4160251" y="6561137"/>
                </a:lnTo>
                <a:lnTo>
                  <a:pt x="4140096" y="6597650"/>
                </a:lnTo>
                <a:lnTo>
                  <a:pt x="4123300" y="6640512"/>
                </a:lnTo>
                <a:lnTo>
                  <a:pt x="4106504" y="6683375"/>
                </a:lnTo>
                <a:lnTo>
                  <a:pt x="4096426" y="6735762"/>
                </a:lnTo>
                <a:lnTo>
                  <a:pt x="4088029" y="6791325"/>
                </a:lnTo>
                <a:lnTo>
                  <a:pt x="4082989" y="6858000"/>
                </a:lnTo>
                <a:lnTo>
                  <a:pt x="0" y="6858000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09E572F-9CDC-4214-9D42-FF00176495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17162" cy="6858000"/>
          </a:xfrm>
          <a:custGeom>
            <a:avLst/>
            <a:gdLst>
              <a:gd name="connsiteX0" fmla="*/ 4417162 w 4417162"/>
              <a:gd name="connsiteY0" fmla="*/ 0 h 6858000"/>
              <a:gd name="connsiteX1" fmla="*/ 334174 w 4417162"/>
              <a:gd name="connsiteY1" fmla="*/ 0 h 6858000"/>
              <a:gd name="connsiteX2" fmla="*/ 334173 w 4417162"/>
              <a:gd name="connsiteY2" fmla="*/ 0 h 6858000"/>
              <a:gd name="connsiteX3" fmla="*/ 189795 w 4417162"/>
              <a:gd name="connsiteY3" fmla="*/ 0 h 6858000"/>
              <a:gd name="connsiteX4" fmla="*/ 184756 w 4417162"/>
              <a:gd name="connsiteY4" fmla="*/ 66675 h 6858000"/>
              <a:gd name="connsiteX5" fmla="*/ 176358 w 4417162"/>
              <a:gd name="connsiteY5" fmla="*/ 122237 h 6858000"/>
              <a:gd name="connsiteX6" fmla="*/ 166281 w 4417162"/>
              <a:gd name="connsiteY6" fmla="*/ 174625 h 6858000"/>
              <a:gd name="connsiteX7" fmla="*/ 149485 w 4417162"/>
              <a:gd name="connsiteY7" fmla="*/ 217487 h 6858000"/>
              <a:gd name="connsiteX8" fmla="*/ 132689 w 4417162"/>
              <a:gd name="connsiteY8" fmla="*/ 260350 h 6858000"/>
              <a:gd name="connsiteX9" fmla="*/ 112534 w 4417162"/>
              <a:gd name="connsiteY9" fmla="*/ 296862 h 6858000"/>
              <a:gd name="connsiteX10" fmla="*/ 92379 w 4417162"/>
              <a:gd name="connsiteY10" fmla="*/ 334962 h 6858000"/>
              <a:gd name="connsiteX11" fmla="*/ 73903 w 4417162"/>
              <a:gd name="connsiteY11" fmla="*/ 369887 h 6858000"/>
              <a:gd name="connsiteX12" fmla="*/ 55427 w 4417162"/>
              <a:gd name="connsiteY12" fmla="*/ 409575 h 6858000"/>
              <a:gd name="connsiteX13" fmla="*/ 38632 w 4417162"/>
              <a:gd name="connsiteY13" fmla="*/ 450850 h 6858000"/>
              <a:gd name="connsiteX14" fmla="*/ 23515 w 4417162"/>
              <a:gd name="connsiteY14" fmla="*/ 496887 h 6858000"/>
              <a:gd name="connsiteX15" fmla="*/ 11758 w 4417162"/>
              <a:gd name="connsiteY15" fmla="*/ 546100 h 6858000"/>
              <a:gd name="connsiteX16" fmla="*/ 3359 w 4417162"/>
              <a:gd name="connsiteY16" fmla="*/ 606425 h 6858000"/>
              <a:gd name="connsiteX17" fmla="*/ 0 w 4417162"/>
              <a:gd name="connsiteY17" fmla="*/ 673100 h 6858000"/>
              <a:gd name="connsiteX18" fmla="*/ 3359 w 4417162"/>
              <a:gd name="connsiteY18" fmla="*/ 744537 h 6858000"/>
              <a:gd name="connsiteX19" fmla="*/ 11758 w 4417162"/>
              <a:gd name="connsiteY19" fmla="*/ 801687 h 6858000"/>
              <a:gd name="connsiteX20" fmla="*/ 23515 w 4417162"/>
              <a:gd name="connsiteY20" fmla="*/ 854075 h 6858000"/>
              <a:gd name="connsiteX21" fmla="*/ 38632 w 4417162"/>
              <a:gd name="connsiteY21" fmla="*/ 901700 h 6858000"/>
              <a:gd name="connsiteX22" fmla="*/ 55427 w 4417162"/>
              <a:gd name="connsiteY22" fmla="*/ 942975 h 6858000"/>
              <a:gd name="connsiteX23" fmla="*/ 75583 w 4417162"/>
              <a:gd name="connsiteY23" fmla="*/ 981075 h 6858000"/>
              <a:gd name="connsiteX24" fmla="*/ 95738 w 4417162"/>
              <a:gd name="connsiteY24" fmla="*/ 1017587 h 6858000"/>
              <a:gd name="connsiteX25" fmla="*/ 115893 w 4417162"/>
              <a:gd name="connsiteY25" fmla="*/ 1055687 h 6858000"/>
              <a:gd name="connsiteX26" fmla="*/ 134368 w 4417162"/>
              <a:gd name="connsiteY26" fmla="*/ 1095375 h 6858000"/>
              <a:gd name="connsiteX27" fmla="*/ 152844 w 4417162"/>
              <a:gd name="connsiteY27" fmla="*/ 1136650 h 6858000"/>
              <a:gd name="connsiteX28" fmla="*/ 167960 w 4417162"/>
              <a:gd name="connsiteY28" fmla="*/ 1182687 h 6858000"/>
              <a:gd name="connsiteX29" fmla="*/ 178038 w 4417162"/>
              <a:gd name="connsiteY29" fmla="*/ 1235075 h 6858000"/>
              <a:gd name="connsiteX30" fmla="*/ 188115 w 4417162"/>
              <a:gd name="connsiteY30" fmla="*/ 1295400 h 6858000"/>
              <a:gd name="connsiteX31" fmla="*/ 189795 w 4417162"/>
              <a:gd name="connsiteY31" fmla="*/ 1363662 h 6858000"/>
              <a:gd name="connsiteX32" fmla="*/ 188115 w 4417162"/>
              <a:gd name="connsiteY32" fmla="*/ 1431925 h 6858000"/>
              <a:gd name="connsiteX33" fmla="*/ 178038 w 4417162"/>
              <a:gd name="connsiteY33" fmla="*/ 1492250 h 6858000"/>
              <a:gd name="connsiteX34" fmla="*/ 167960 w 4417162"/>
              <a:gd name="connsiteY34" fmla="*/ 1544637 h 6858000"/>
              <a:gd name="connsiteX35" fmla="*/ 152844 w 4417162"/>
              <a:gd name="connsiteY35" fmla="*/ 1589087 h 6858000"/>
              <a:gd name="connsiteX36" fmla="*/ 134368 w 4417162"/>
              <a:gd name="connsiteY36" fmla="*/ 1631950 h 6858000"/>
              <a:gd name="connsiteX37" fmla="*/ 115893 w 4417162"/>
              <a:gd name="connsiteY37" fmla="*/ 1671637 h 6858000"/>
              <a:gd name="connsiteX38" fmla="*/ 95738 w 4417162"/>
              <a:gd name="connsiteY38" fmla="*/ 1708150 h 6858000"/>
              <a:gd name="connsiteX39" fmla="*/ 75583 w 4417162"/>
              <a:gd name="connsiteY39" fmla="*/ 1743075 h 6858000"/>
              <a:gd name="connsiteX40" fmla="*/ 55427 w 4417162"/>
              <a:gd name="connsiteY40" fmla="*/ 1782762 h 6858000"/>
              <a:gd name="connsiteX41" fmla="*/ 38632 w 4417162"/>
              <a:gd name="connsiteY41" fmla="*/ 1824037 h 6858000"/>
              <a:gd name="connsiteX42" fmla="*/ 23515 w 4417162"/>
              <a:gd name="connsiteY42" fmla="*/ 1870075 h 6858000"/>
              <a:gd name="connsiteX43" fmla="*/ 11758 w 4417162"/>
              <a:gd name="connsiteY43" fmla="*/ 1922462 h 6858000"/>
              <a:gd name="connsiteX44" fmla="*/ 3359 w 4417162"/>
              <a:gd name="connsiteY44" fmla="*/ 1982787 h 6858000"/>
              <a:gd name="connsiteX45" fmla="*/ 0 w 4417162"/>
              <a:gd name="connsiteY45" fmla="*/ 2051050 h 6858000"/>
              <a:gd name="connsiteX46" fmla="*/ 3359 w 4417162"/>
              <a:gd name="connsiteY46" fmla="*/ 2119312 h 6858000"/>
              <a:gd name="connsiteX47" fmla="*/ 11758 w 4417162"/>
              <a:gd name="connsiteY47" fmla="*/ 2179637 h 6858000"/>
              <a:gd name="connsiteX48" fmla="*/ 23515 w 4417162"/>
              <a:gd name="connsiteY48" fmla="*/ 2232025 h 6858000"/>
              <a:gd name="connsiteX49" fmla="*/ 38632 w 4417162"/>
              <a:gd name="connsiteY49" fmla="*/ 2278062 h 6858000"/>
              <a:gd name="connsiteX50" fmla="*/ 55427 w 4417162"/>
              <a:gd name="connsiteY50" fmla="*/ 2319337 h 6858000"/>
              <a:gd name="connsiteX51" fmla="*/ 75583 w 4417162"/>
              <a:gd name="connsiteY51" fmla="*/ 2359025 h 6858000"/>
              <a:gd name="connsiteX52" fmla="*/ 95738 w 4417162"/>
              <a:gd name="connsiteY52" fmla="*/ 2395537 h 6858000"/>
              <a:gd name="connsiteX53" fmla="*/ 115893 w 4417162"/>
              <a:gd name="connsiteY53" fmla="*/ 2433637 h 6858000"/>
              <a:gd name="connsiteX54" fmla="*/ 134368 w 4417162"/>
              <a:gd name="connsiteY54" fmla="*/ 2471737 h 6858000"/>
              <a:gd name="connsiteX55" fmla="*/ 152844 w 4417162"/>
              <a:gd name="connsiteY55" fmla="*/ 2513012 h 6858000"/>
              <a:gd name="connsiteX56" fmla="*/ 167960 w 4417162"/>
              <a:gd name="connsiteY56" fmla="*/ 2560637 h 6858000"/>
              <a:gd name="connsiteX57" fmla="*/ 178038 w 4417162"/>
              <a:gd name="connsiteY57" fmla="*/ 2613025 h 6858000"/>
              <a:gd name="connsiteX58" fmla="*/ 188115 w 4417162"/>
              <a:gd name="connsiteY58" fmla="*/ 2671762 h 6858000"/>
              <a:gd name="connsiteX59" fmla="*/ 189795 w 4417162"/>
              <a:gd name="connsiteY59" fmla="*/ 2741612 h 6858000"/>
              <a:gd name="connsiteX60" fmla="*/ 188115 w 4417162"/>
              <a:gd name="connsiteY60" fmla="*/ 2809875 h 6858000"/>
              <a:gd name="connsiteX61" fmla="*/ 178038 w 4417162"/>
              <a:gd name="connsiteY61" fmla="*/ 2868612 h 6858000"/>
              <a:gd name="connsiteX62" fmla="*/ 167960 w 4417162"/>
              <a:gd name="connsiteY62" fmla="*/ 2922587 h 6858000"/>
              <a:gd name="connsiteX63" fmla="*/ 152844 w 4417162"/>
              <a:gd name="connsiteY63" fmla="*/ 2967037 h 6858000"/>
              <a:gd name="connsiteX64" fmla="*/ 134368 w 4417162"/>
              <a:gd name="connsiteY64" fmla="*/ 3009900 h 6858000"/>
              <a:gd name="connsiteX65" fmla="*/ 115893 w 4417162"/>
              <a:gd name="connsiteY65" fmla="*/ 3046412 h 6858000"/>
              <a:gd name="connsiteX66" fmla="*/ 95738 w 4417162"/>
              <a:gd name="connsiteY66" fmla="*/ 3084512 h 6858000"/>
              <a:gd name="connsiteX67" fmla="*/ 75583 w 4417162"/>
              <a:gd name="connsiteY67" fmla="*/ 3121025 h 6858000"/>
              <a:gd name="connsiteX68" fmla="*/ 55427 w 4417162"/>
              <a:gd name="connsiteY68" fmla="*/ 3160712 h 6858000"/>
              <a:gd name="connsiteX69" fmla="*/ 38632 w 4417162"/>
              <a:gd name="connsiteY69" fmla="*/ 3201987 h 6858000"/>
              <a:gd name="connsiteX70" fmla="*/ 23515 w 4417162"/>
              <a:gd name="connsiteY70" fmla="*/ 3248025 h 6858000"/>
              <a:gd name="connsiteX71" fmla="*/ 11758 w 4417162"/>
              <a:gd name="connsiteY71" fmla="*/ 3300412 h 6858000"/>
              <a:gd name="connsiteX72" fmla="*/ 3359 w 4417162"/>
              <a:gd name="connsiteY72" fmla="*/ 3360737 h 6858000"/>
              <a:gd name="connsiteX73" fmla="*/ 0 w 4417162"/>
              <a:gd name="connsiteY73" fmla="*/ 3427412 h 6858000"/>
              <a:gd name="connsiteX74" fmla="*/ 3359 w 4417162"/>
              <a:gd name="connsiteY74" fmla="*/ 3497262 h 6858000"/>
              <a:gd name="connsiteX75" fmla="*/ 11758 w 4417162"/>
              <a:gd name="connsiteY75" fmla="*/ 3557587 h 6858000"/>
              <a:gd name="connsiteX76" fmla="*/ 23515 w 4417162"/>
              <a:gd name="connsiteY76" fmla="*/ 3609975 h 6858000"/>
              <a:gd name="connsiteX77" fmla="*/ 38632 w 4417162"/>
              <a:gd name="connsiteY77" fmla="*/ 3656012 h 6858000"/>
              <a:gd name="connsiteX78" fmla="*/ 55427 w 4417162"/>
              <a:gd name="connsiteY78" fmla="*/ 3697287 h 6858000"/>
              <a:gd name="connsiteX79" fmla="*/ 75583 w 4417162"/>
              <a:gd name="connsiteY79" fmla="*/ 3736975 h 6858000"/>
              <a:gd name="connsiteX80" fmla="*/ 115893 w 4417162"/>
              <a:gd name="connsiteY80" fmla="*/ 3811587 h 6858000"/>
              <a:gd name="connsiteX81" fmla="*/ 134368 w 4417162"/>
              <a:gd name="connsiteY81" fmla="*/ 3848100 h 6858000"/>
              <a:gd name="connsiteX82" fmla="*/ 152844 w 4417162"/>
              <a:gd name="connsiteY82" fmla="*/ 3890962 h 6858000"/>
              <a:gd name="connsiteX83" fmla="*/ 167960 w 4417162"/>
              <a:gd name="connsiteY83" fmla="*/ 3935412 h 6858000"/>
              <a:gd name="connsiteX84" fmla="*/ 178038 w 4417162"/>
              <a:gd name="connsiteY84" fmla="*/ 3987800 h 6858000"/>
              <a:gd name="connsiteX85" fmla="*/ 188115 w 4417162"/>
              <a:gd name="connsiteY85" fmla="*/ 4048125 h 6858000"/>
              <a:gd name="connsiteX86" fmla="*/ 189795 w 4417162"/>
              <a:gd name="connsiteY86" fmla="*/ 4116387 h 6858000"/>
              <a:gd name="connsiteX87" fmla="*/ 188115 w 4417162"/>
              <a:gd name="connsiteY87" fmla="*/ 4186237 h 6858000"/>
              <a:gd name="connsiteX88" fmla="*/ 178038 w 4417162"/>
              <a:gd name="connsiteY88" fmla="*/ 4244975 h 6858000"/>
              <a:gd name="connsiteX89" fmla="*/ 167960 w 4417162"/>
              <a:gd name="connsiteY89" fmla="*/ 4297362 h 6858000"/>
              <a:gd name="connsiteX90" fmla="*/ 152844 w 4417162"/>
              <a:gd name="connsiteY90" fmla="*/ 4343400 h 6858000"/>
              <a:gd name="connsiteX91" fmla="*/ 134368 w 4417162"/>
              <a:gd name="connsiteY91" fmla="*/ 4386262 h 6858000"/>
              <a:gd name="connsiteX92" fmla="*/ 115893 w 4417162"/>
              <a:gd name="connsiteY92" fmla="*/ 4424362 h 6858000"/>
              <a:gd name="connsiteX93" fmla="*/ 75583 w 4417162"/>
              <a:gd name="connsiteY93" fmla="*/ 4498975 h 6858000"/>
              <a:gd name="connsiteX94" fmla="*/ 55427 w 4417162"/>
              <a:gd name="connsiteY94" fmla="*/ 4537075 h 6858000"/>
              <a:gd name="connsiteX95" fmla="*/ 38632 w 4417162"/>
              <a:gd name="connsiteY95" fmla="*/ 4579937 h 6858000"/>
              <a:gd name="connsiteX96" fmla="*/ 23515 w 4417162"/>
              <a:gd name="connsiteY96" fmla="*/ 4625975 h 6858000"/>
              <a:gd name="connsiteX97" fmla="*/ 11758 w 4417162"/>
              <a:gd name="connsiteY97" fmla="*/ 4678362 h 6858000"/>
              <a:gd name="connsiteX98" fmla="*/ 3359 w 4417162"/>
              <a:gd name="connsiteY98" fmla="*/ 4738687 h 6858000"/>
              <a:gd name="connsiteX99" fmla="*/ 0 w 4417162"/>
              <a:gd name="connsiteY99" fmla="*/ 4806950 h 6858000"/>
              <a:gd name="connsiteX100" fmla="*/ 3359 w 4417162"/>
              <a:gd name="connsiteY100" fmla="*/ 4875212 h 6858000"/>
              <a:gd name="connsiteX101" fmla="*/ 11758 w 4417162"/>
              <a:gd name="connsiteY101" fmla="*/ 4935537 h 6858000"/>
              <a:gd name="connsiteX102" fmla="*/ 23515 w 4417162"/>
              <a:gd name="connsiteY102" fmla="*/ 4987925 h 6858000"/>
              <a:gd name="connsiteX103" fmla="*/ 38632 w 4417162"/>
              <a:gd name="connsiteY103" fmla="*/ 5033962 h 6858000"/>
              <a:gd name="connsiteX104" fmla="*/ 55427 w 4417162"/>
              <a:gd name="connsiteY104" fmla="*/ 5075237 h 6858000"/>
              <a:gd name="connsiteX105" fmla="*/ 75583 w 4417162"/>
              <a:gd name="connsiteY105" fmla="*/ 5114925 h 6858000"/>
              <a:gd name="connsiteX106" fmla="*/ 95738 w 4417162"/>
              <a:gd name="connsiteY106" fmla="*/ 5149850 h 6858000"/>
              <a:gd name="connsiteX107" fmla="*/ 115893 w 4417162"/>
              <a:gd name="connsiteY107" fmla="*/ 5186362 h 6858000"/>
              <a:gd name="connsiteX108" fmla="*/ 134368 w 4417162"/>
              <a:gd name="connsiteY108" fmla="*/ 5226050 h 6858000"/>
              <a:gd name="connsiteX109" fmla="*/ 152844 w 4417162"/>
              <a:gd name="connsiteY109" fmla="*/ 5268912 h 6858000"/>
              <a:gd name="connsiteX110" fmla="*/ 167960 w 4417162"/>
              <a:gd name="connsiteY110" fmla="*/ 5313362 h 6858000"/>
              <a:gd name="connsiteX111" fmla="*/ 178038 w 4417162"/>
              <a:gd name="connsiteY111" fmla="*/ 5365750 h 6858000"/>
              <a:gd name="connsiteX112" fmla="*/ 188115 w 4417162"/>
              <a:gd name="connsiteY112" fmla="*/ 5426075 h 6858000"/>
              <a:gd name="connsiteX113" fmla="*/ 189795 w 4417162"/>
              <a:gd name="connsiteY113" fmla="*/ 5494337 h 6858000"/>
              <a:gd name="connsiteX114" fmla="*/ 188115 w 4417162"/>
              <a:gd name="connsiteY114" fmla="*/ 5562600 h 6858000"/>
              <a:gd name="connsiteX115" fmla="*/ 178038 w 4417162"/>
              <a:gd name="connsiteY115" fmla="*/ 5622925 h 6858000"/>
              <a:gd name="connsiteX116" fmla="*/ 167960 w 4417162"/>
              <a:gd name="connsiteY116" fmla="*/ 5675312 h 6858000"/>
              <a:gd name="connsiteX117" fmla="*/ 152844 w 4417162"/>
              <a:gd name="connsiteY117" fmla="*/ 5721350 h 6858000"/>
              <a:gd name="connsiteX118" fmla="*/ 134368 w 4417162"/>
              <a:gd name="connsiteY118" fmla="*/ 5762625 h 6858000"/>
              <a:gd name="connsiteX119" fmla="*/ 115893 w 4417162"/>
              <a:gd name="connsiteY119" fmla="*/ 5802312 h 6858000"/>
              <a:gd name="connsiteX120" fmla="*/ 95738 w 4417162"/>
              <a:gd name="connsiteY120" fmla="*/ 5840412 h 6858000"/>
              <a:gd name="connsiteX121" fmla="*/ 75583 w 4417162"/>
              <a:gd name="connsiteY121" fmla="*/ 5876925 h 6858000"/>
              <a:gd name="connsiteX122" fmla="*/ 55427 w 4417162"/>
              <a:gd name="connsiteY122" fmla="*/ 5915025 h 6858000"/>
              <a:gd name="connsiteX123" fmla="*/ 38632 w 4417162"/>
              <a:gd name="connsiteY123" fmla="*/ 5956300 h 6858000"/>
              <a:gd name="connsiteX124" fmla="*/ 23515 w 4417162"/>
              <a:gd name="connsiteY124" fmla="*/ 6003925 h 6858000"/>
              <a:gd name="connsiteX125" fmla="*/ 11758 w 4417162"/>
              <a:gd name="connsiteY125" fmla="*/ 6056312 h 6858000"/>
              <a:gd name="connsiteX126" fmla="*/ 3359 w 4417162"/>
              <a:gd name="connsiteY126" fmla="*/ 6113462 h 6858000"/>
              <a:gd name="connsiteX127" fmla="*/ 0 w 4417162"/>
              <a:gd name="connsiteY127" fmla="*/ 6183312 h 6858000"/>
              <a:gd name="connsiteX128" fmla="*/ 3359 w 4417162"/>
              <a:gd name="connsiteY128" fmla="*/ 6251575 h 6858000"/>
              <a:gd name="connsiteX129" fmla="*/ 11758 w 4417162"/>
              <a:gd name="connsiteY129" fmla="*/ 6311900 h 6858000"/>
              <a:gd name="connsiteX130" fmla="*/ 23515 w 4417162"/>
              <a:gd name="connsiteY130" fmla="*/ 6361112 h 6858000"/>
              <a:gd name="connsiteX131" fmla="*/ 38632 w 4417162"/>
              <a:gd name="connsiteY131" fmla="*/ 6407150 h 6858000"/>
              <a:gd name="connsiteX132" fmla="*/ 55427 w 4417162"/>
              <a:gd name="connsiteY132" fmla="*/ 6448425 h 6858000"/>
              <a:gd name="connsiteX133" fmla="*/ 73903 w 4417162"/>
              <a:gd name="connsiteY133" fmla="*/ 6488112 h 6858000"/>
              <a:gd name="connsiteX134" fmla="*/ 92379 w 4417162"/>
              <a:gd name="connsiteY134" fmla="*/ 6523037 h 6858000"/>
              <a:gd name="connsiteX135" fmla="*/ 112534 w 4417162"/>
              <a:gd name="connsiteY135" fmla="*/ 6561137 h 6858000"/>
              <a:gd name="connsiteX136" fmla="*/ 132689 w 4417162"/>
              <a:gd name="connsiteY136" fmla="*/ 6597650 h 6858000"/>
              <a:gd name="connsiteX137" fmla="*/ 149485 w 4417162"/>
              <a:gd name="connsiteY137" fmla="*/ 6640512 h 6858000"/>
              <a:gd name="connsiteX138" fmla="*/ 166281 w 4417162"/>
              <a:gd name="connsiteY138" fmla="*/ 6683375 h 6858000"/>
              <a:gd name="connsiteX139" fmla="*/ 176358 w 4417162"/>
              <a:gd name="connsiteY139" fmla="*/ 6735762 h 6858000"/>
              <a:gd name="connsiteX140" fmla="*/ 184756 w 4417162"/>
              <a:gd name="connsiteY140" fmla="*/ 6791325 h 6858000"/>
              <a:gd name="connsiteX141" fmla="*/ 189795 w 4417162"/>
              <a:gd name="connsiteY141" fmla="*/ 6858000 h 6858000"/>
              <a:gd name="connsiteX142" fmla="*/ 334173 w 4417162"/>
              <a:gd name="connsiteY142" fmla="*/ 6858000 h 6858000"/>
              <a:gd name="connsiteX143" fmla="*/ 334174 w 4417162"/>
              <a:gd name="connsiteY143" fmla="*/ 6858000 h 6858000"/>
              <a:gd name="connsiteX144" fmla="*/ 4417162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4417162" y="0"/>
                </a:move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4417162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FBB995-E787-4483-BE26-A0C4B84D8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723406"/>
            <a:ext cx="3056809" cy="38267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400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Радио</a:t>
            </a:r>
            <a:r>
              <a:rPr lang="en-US" sz="6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А. С. </a:t>
            </a:r>
            <a:r>
              <a:rPr lang="en-US" sz="6400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Попова</a:t>
            </a:r>
          </a:p>
        </p:txBody>
      </p:sp>
      <p:pic>
        <p:nvPicPr>
          <p:cNvPr id="4" name="Рисунок 4" descr="Изображение выглядит как прибор, пол, внутренний, желтый&#10;&#10;Автоматически созданное описание">
            <a:extLst>
              <a:ext uri="{FF2B5EF4-FFF2-40B4-BE49-F238E27FC236}">
                <a16:creationId xmlns:a16="http://schemas.microsoft.com/office/drawing/2014/main" id="{4BDC3F8D-6F6A-419B-A410-1955349CFA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16251" y="817909"/>
            <a:ext cx="6631341" cy="5222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9463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699F4E-7A09-475B-8F3D-A85EA2BF9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/>
              <a:t>Дмитрий Иванович Менделеев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19BE8FE-DA43-4FF7-99D7-365499D426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2333297"/>
            <a:ext cx="4619621" cy="3843666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русский учёный-энциклопедист: химик, физикохимик, физик, метролог, экономист, технолог, геолог, метеоролог, нефтяник, педагог, воздухоплаватель, приборостроитель.</a:t>
            </a:r>
          </a:p>
        </p:txBody>
      </p:sp>
      <p:pic>
        <p:nvPicPr>
          <p:cNvPr id="5" name="Рисунок 5" descr="Изображение выглядит как человек, мужчина, внутренний, блюдо&#10;&#10;Автоматически созданное описание">
            <a:extLst>
              <a:ext uri="{FF2B5EF4-FFF2-40B4-BE49-F238E27FC236}">
                <a16:creationId xmlns:a16="http://schemas.microsoft.com/office/drawing/2014/main" id="{6C07E736-D5F7-42B1-809C-4553FEC80A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076" b="2977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972613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9">
            <a:extLst>
              <a:ext uri="{FF2B5EF4-FFF2-40B4-BE49-F238E27FC236}">
                <a16:creationId xmlns:a16="http://schemas.microsoft.com/office/drawing/2014/main" id="{1825AC39-5F85-4CAA-8A81-A1287086B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1">
            <a:extLst>
              <a:ext uri="{FF2B5EF4-FFF2-40B4-BE49-F238E27FC236}">
                <a16:creationId xmlns:a16="http://schemas.microsoft.com/office/drawing/2014/main" id="{95DA4D23-37FC-4B90-8188-F0377C5FF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417162" cy="6858000"/>
          </a:xfrm>
          <a:custGeom>
            <a:avLst/>
            <a:gdLst>
              <a:gd name="connsiteX0" fmla="*/ 0 w 4417162"/>
              <a:gd name="connsiteY0" fmla="*/ 0 h 6858000"/>
              <a:gd name="connsiteX1" fmla="*/ 144378 w 4417162"/>
              <a:gd name="connsiteY1" fmla="*/ 0 h 6858000"/>
              <a:gd name="connsiteX2" fmla="*/ 2310062 w 4417162"/>
              <a:gd name="connsiteY2" fmla="*/ 0 h 6858000"/>
              <a:gd name="connsiteX3" fmla="*/ 4227367 w 4417162"/>
              <a:gd name="connsiteY3" fmla="*/ 0 h 6858000"/>
              <a:gd name="connsiteX4" fmla="*/ 4232407 w 4417162"/>
              <a:gd name="connsiteY4" fmla="*/ 66675 h 6858000"/>
              <a:gd name="connsiteX5" fmla="*/ 4240804 w 4417162"/>
              <a:gd name="connsiteY5" fmla="*/ 122237 h 6858000"/>
              <a:gd name="connsiteX6" fmla="*/ 4250882 w 4417162"/>
              <a:gd name="connsiteY6" fmla="*/ 174625 h 6858000"/>
              <a:gd name="connsiteX7" fmla="*/ 4267678 w 4417162"/>
              <a:gd name="connsiteY7" fmla="*/ 217487 h 6858000"/>
              <a:gd name="connsiteX8" fmla="*/ 4284474 w 4417162"/>
              <a:gd name="connsiteY8" fmla="*/ 260350 h 6858000"/>
              <a:gd name="connsiteX9" fmla="*/ 4304629 w 4417162"/>
              <a:gd name="connsiteY9" fmla="*/ 296862 h 6858000"/>
              <a:gd name="connsiteX10" fmla="*/ 4324784 w 4417162"/>
              <a:gd name="connsiteY10" fmla="*/ 334962 h 6858000"/>
              <a:gd name="connsiteX11" fmla="*/ 4343260 w 4417162"/>
              <a:gd name="connsiteY11" fmla="*/ 369887 h 6858000"/>
              <a:gd name="connsiteX12" fmla="*/ 4361735 w 4417162"/>
              <a:gd name="connsiteY12" fmla="*/ 409575 h 6858000"/>
              <a:gd name="connsiteX13" fmla="*/ 4378531 w 4417162"/>
              <a:gd name="connsiteY13" fmla="*/ 450850 h 6858000"/>
              <a:gd name="connsiteX14" fmla="*/ 4393648 w 4417162"/>
              <a:gd name="connsiteY14" fmla="*/ 496887 h 6858000"/>
              <a:gd name="connsiteX15" fmla="*/ 4405405 w 4417162"/>
              <a:gd name="connsiteY15" fmla="*/ 546100 h 6858000"/>
              <a:gd name="connsiteX16" fmla="*/ 4413803 w 4417162"/>
              <a:gd name="connsiteY16" fmla="*/ 606425 h 6858000"/>
              <a:gd name="connsiteX17" fmla="*/ 4417162 w 4417162"/>
              <a:gd name="connsiteY17" fmla="*/ 673100 h 6858000"/>
              <a:gd name="connsiteX18" fmla="*/ 4413803 w 4417162"/>
              <a:gd name="connsiteY18" fmla="*/ 744537 h 6858000"/>
              <a:gd name="connsiteX19" fmla="*/ 4405405 w 4417162"/>
              <a:gd name="connsiteY19" fmla="*/ 801687 h 6858000"/>
              <a:gd name="connsiteX20" fmla="*/ 4393648 w 4417162"/>
              <a:gd name="connsiteY20" fmla="*/ 854075 h 6858000"/>
              <a:gd name="connsiteX21" fmla="*/ 4378531 w 4417162"/>
              <a:gd name="connsiteY21" fmla="*/ 901700 h 6858000"/>
              <a:gd name="connsiteX22" fmla="*/ 4361735 w 4417162"/>
              <a:gd name="connsiteY22" fmla="*/ 942975 h 6858000"/>
              <a:gd name="connsiteX23" fmla="*/ 4341580 w 4417162"/>
              <a:gd name="connsiteY23" fmla="*/ 981075 h 6858000"/>
              <a:gd name="connsiteX24" fmla="*/ 4321425 w 4417162"/>
              <a:gd name="connsiteY24" fmla="*/ 1017587 h 6858000"/>
              <a:gd name="connsiteX25" fmla="*/ 4301270 w 4417162"/>
              <a:gd name="connsiteY25" fmla="*/ 1055687 h 6858000"/>
              <a:gd name="connsiteX26" fmla="*/ 4282794 w 4417162"/>
              <a:gd name="connsiteY26" fmla="*/ 1095375 h 6858000"/>
              <a:gd name="connsiteX27" fmla="*/ 4264318 w 4417162"/>
              <a:gd name="connsiteY27" fmla="*/ 1136650 h 6858000"/>
              <a:gd name="connsiteX28" fmla="*/ 4249203 w 4417162"/>
              <a:gd name="connsiteY28" fmla="*/ 1182687 h 6858000"/>
              <a:gd name="connsiteX29" fmla="*/ 4239125 w 4417162"/>
              <a:gd name="connsiteY29" fmla="*/ 1235075 h 6858000"/>
              <a:gd name="connsiteX30" fmla="*/ 4229047 w 4417162"/>
              <a:gd name="connsiteY30" fmla="*/ 1295400 h 6858000"/>
              <a:gd name="connsiteX31" fmla="*/ 4227367 w 4417162"/>
              <a:gd name="connsiteY31" fmla="*/ 1363662 h 6858000"/>
              <a:gd name="connsiteX32" fmla="*/ 4229047 w 4417162"/>
              <a:gd name="connsiteY32" fmla="*/ 1431925 h 6858000"/>
              <a:gd name="connsiteX33" fmla="*/ 4239125 w 4417162"/>
              <a:gd name="connsiteY33" fmla="*/ 1492250 h 6858000"/>
              <a:gd name="connsiteX34" fmla="*/ 4249203 w 4417162"/>
              <a:gd name="connsiteY34" fmla="*/ 1544637 h 6858000"/>
              <a:gd name="connsiteX35" fmla="*/ 4264318 w 4417162"/>
              <a:gd name="connsiteY35" fmla="*/ 1589087 h 6858000"/>
              <a:gd name="connsiteX36" fmla="*/ 4282794 w 4417162"/>
              <a:gd name="connsiteY36" fmla="*/ 1631950 h 6858000"/>
              <a:gd name="connsiteX37" fmla="*/ 4301270 w 4417162"/>
              <a:gd name="connsiteY37" fmla="*/ 1671637 h 6858000"/>
              <a:gd name="connsiteX38" fmla="*/ 4321425 w 4417162"/>
              <a:gd name="connsiteY38" fmla="*/ 1708150 h 6858000"/>
              <a:gd name="connsiteX39" fmla="*/ 4341580 w 4417162"/>
              <a:gd name="connsiteY39" fmla="*/ 1743075 h 6858000"/>
              <a:gd name="connsiteX40" fmla="*/ 4361735 w 4417162"/>
              <a:gd name="connsiteY40" fmla="*/ 1782762 h 6858000"/>
              <a:gd name="connsiteX41" fmla="*/ 4378531 w 4417162"/>
              <a:gd name="connsiteY41" fmla="*/ 1824037 h 6858000"/>
              <a:gd name="connsiteX42" fmla="*/ 4393648 w 4417162"/>
              <a:gd name="connsiteY42" fmla="*/ 1870075 h 6858000"/>
              <a:gd name="connsiteX43" fmla="*/ 4405405 w 4417162"/>
              <a:gd name="connsiteY43" fmla="*/ 1922462 h 6858000"/>
              <a:gd name="connsiteX44" fmla="*/ 4413803 w 4417162"/>
              <a:gd name="connsiteY44" fmla="*/ 1982787 h 6858000"/>
              <a:gd name="connsiteX45" fmla="*/ 4417162 w 4417162"/>
              <a:gd name="connsiteY45" fmla="*/ 2051050 h 6858000"/>
              <a:gd name="connsiteX46" fmla="*/ 4413803 w 4417162"/>
              <a:gd name="connsiteY46" fmla="*/ 2119312 h 6858000"/>
              <a:gd name="connsiteX47" fmla="*/ 4405405 w 4417162"/>
              <a:gd name="connsiteY47" fmla="*/ 2179637 h 6858000"/>
              <a:gd name="connsiteX48" fmla="*/ 4393648 w 4417162"/>
              <a:gd name="connsiteY48" fmla="*/ 2232025 h 6858000"/>
              <a:gd name="connsiteX49" fmla="*/ 4378531 w 4417162"/>
              <a:gd name="connsiteY49" fmla="*/ 2278062 h 6858000"/>
              <a:gd name="connsiteX50" fmla="*/ 4361735 w 4417162"/>
              <a:gd name="connsiteY50" fmla="*/ 2319337 h 6858000"/>
              <a:gd name="connsiteX51" fmla="*/ 4341580 w 4417162"/>
              <a:gd name="connsiteY51" fmla="*/ 2359025 h 6858000"/>
              <a:gd name="connsiteX52" fmla="*/ 4321425 w 4417162"/>
              <a:gd name="connsiteY52" fmla="*/ 2395537 h 6858000"/>
              <a:gd name="connsiteX53" fmla="*/ 4301270 w 4417162"/>
              <a:gd name="connsiteY53" fmla="*/ 2433637 h 6858000"/>
              <a:gd name="connsiteX54" fmla="*/ 4282794 w 4417162"/>
              <a:gd name="connsiteY54" fmla="*/ 2471737 h 6858000"/>
              <a:gd name="connsiteX55" fmla="*/ 4264318 w 4417162"/>
              <a:gd name="connsiteY55" fmla="*/ 2513012 h 6858000"/>
              <a:gd name="connsiteX56" fmla="*/ 4249203 w 4417162"/>
              <a:gd name="connsiteY56" fmla="*/ 2560637 h 6858000"/>
              <a:gd name="connsiteX57" fmla="*/ 4239125 w 4417162"/>
              <a:gd name="connsiteY57" fmla="*/ 2613025 h 6858000"/>
              <a:gd name="connsiteX58" fmla="*/ 4229047 w 4417162"/>
              <a:gd name="connsiteY58" fmla="*/ 2671762 h 6858000"/>
              <a:gd name="connsiteX59" fmla="*/ 4227367 w 4417162"/>
              <a:gd name="connsiteY59" fmla="*/ 2741612 h 6858000"/>
              <a:gd name="connsiteX60" fmla="*/ 4229047 w 4417162"/>
              <a:gd name="connsiteY60" fmla="*/ 2809875 h 6858000"/>
              <a:gd name="connsiteX61" fmla="*/ 4239125 w 4417162"/>
              <a:gd name="connsiteY61" fmla="*/ 2868612 h 6858000"/>
              <a:gd name="connsiteX62" fmla="*/ 4249203 w 4417162"/>
              <a:gd name="connsiteY62" fmla="*/ 2922587 h 6858000"/>
              <a:gd name="connsiteX63" fmla="*/ 4264318 w 4417162"/>
              <a:gd name="connsiteY63" fmla="*/ 2967037 h 6858000"/>
              <a:gd name="connsiteX64" fmla="*/ 4282794 w 4417162"/>
              <a:gd name="connsiteY64" fmla="*/ 3009900 h 6858000"/>
              <a:gd name="connsiteX65" fmla="*/ 4301270 w 4417162"/>
              <a:gd name="connsiteY65" fmla="*/ 3046412 h 6858000"/>
              <a:gd name="connsiteX66" fmla="*/ 4321425 w 4417162"/>
              <a:gd name="connsiteY66" fmla="*/ 3084512 h 6858000"/>
              <a:gd name="connsiteX67" fmla="*/ 4341580 w 4417162"/>
              <a:gd name="connsiteY67" fmla="*/ 3121025 h 6858000"/>
              <a:gd name="connsiteX68" fmla="*/ 4361735 w 4417162"/>
              <a:gd name="connsiteY68" fmla="*/ 3160712 h 6858000"/>
              <a:gd name="connsiteX69" fmla="*/ 4378531 w 4417162"/>
              <a:gd name="connsiteY69" fmla="*/ 3201987 h 6858000"/>
              <a:gd name="connsiteX70" fmla="*/ 4393648 w 4417162"/>
              <a:gd name="connsiteY70" fmla="*/ 3248025 h 6858000"/>
              <a:gd name="connsiteX71" fmla="*/ 4405405 w 4417162"/>
              <a:gd name="connsiteY71" fmla="*/ 3300412 h 6858000"/>
              <a:gd name="connsiteX72" fmla="*/ 4413803 w 4417162"/>
              <a:gd name="connsiteY72" fmla="*/ 3360737 h 6858000"/>
              <a:gd name="connsiteX73" fmla="*/ 4417162 w 4417162"/>
              <a:gd name="connsiteY73" fmla="*/ 3427412 h 6858000"/>
              <a:gd name="connsiteX74" fmla="*/ 4413803 w 4417162"/>
              <a:gd name="connsiteY74" fmla="*/ 3497262 h 6858000"/>
              <a:gd name="connsiteX75" fmla="*/ 4405405 w 4417162"/>
              <a:gd name="connsiteY75" fmla="*/ 3557587 h 6858000"/>
              <a:gd name="connsiteX76" fmla="*/ 4393648 w 4417162"/>
              <a:gd name="connsiteY76" fmla="*/ 3609975 h 6858000"/>
              <a:gd name="connsiteX77" fmla="*/ 4378531 w 4417162"/>
              <a:gd name="connsiteY77" fmla="*/ 3656012 h 6858000"/>
              <a:gd name="connsiteX78" fmla="*/ 4361735 w 4417162"/>
              <a:gd name="connsiteY78" fmla="*/ 3697287 h 6858000"/>
              <a:gd name="connsiteX79" fmla="*/ 4341580 w 4417162"/>
              <a:gd name="connsiteY79" fmla="*/ 3736975 h 6858000"/>
              <a:gd name="connsiteX80" fmla="*/ 4301270 w 4417162"/>
              <a:gd name="connsiteY80" fmla="*/ 3811587 h 6858000"/>
              <a:gd name="connsiteX81" fmla="*/ 4282794 w 4417162"/>
              <a:gd name="connsiteY81" fmla="*/ 3848100 h 6858000"/>
              <a:gd name="connsiteX82" fmla="*/ 4264318 w 4417162"/>
              <a:gd name="connsiteY82" fmla="*/ 3890962 h 6858000"/>
              <a:gd name="connsiteX83" fmla="*/ 4249203 w 4417162"/>
              <a:gd name="connsiteY83" fmla="*/ 3935412 h 6858000"/>
              <a:gd name="connsiteX84" fmla="*/ 4239125 w 4417162"/>
              <a:gd name="connsiteY84" fmla="*/ 3987800 h 6858000"/>
              <a:gd name="connsiteX85" fmla="*/ 4229047 w 4417162"/>
              <a:gd name="connsiteY85" fmla="*/ 4048125 h 6858000"/>
              <a:gd name="connsiteX86" fmla="*/ 4227367 w 4417162"/>
              <a:gd name="connsiteY86" fmla="*/ 4116387 h 6858000"/>
              <a:gd name="connsiteX87" fmla="*/ 4229047 w 4417162"/>
              <a:gd name="connsiteY87" fmla="*/ 4186237 h 6858000"/>
              <a:gd name="connsiteX88" fmla="*/ 4239125 w 4417162"/>
              <a:gd name="connsiteY88" fmla="*/ 4244975 h 6858000"/>
              <a:gd name="connsiteX89" fmla="*/ 4249203 w 4417162"/>
              <a:gd name="connsiteY89" fmla="*/ 4297362 h 6858000"/>
              <a:gd name="connsiteX90" fmla="*/ 4264318 w 4417162"/>
              <a:gd name="connsiteY90" fmla="*/ 4343400 h 6858000"/>
              <a:gd name="connsiteX91" fmla="*/ 4282794 w 4417162"/>
              <a:gd name="connsiteY91" fmla="*/ 4386262 h 6858000"/>
              <a:gd name="connsiteX92" fmla="*/ 4301270 w 4417162"/>
              <a:gd name="connsiteY92" fmla="*/ 4424362 h 6858000"/>
              <a:gd name="connsiteX93" fmla="*/ 4341580 w 4417162"/>
              <a:gd name="connsiteY93" fmla="*/ 4498975 h 6858000"/>
              <a:gd name="connsiteX94" fmla="*/ 4361735 w 4417162"/>
              <a:gd name="connsiteY94" fmla="*/ 4537075 h 6858000"/>
              <a:gd name="connsiteX95" fmla="*/ 4378531 w 4417162"/>
              <a:gd name="connsiteY95" fmla="*/ 4579937 h 6858000"/>
              <a:gd name="connsiteX96" fmla="*/ 4393648 w 4417162"/>
              <a:gd name="connsiteY96" fmla="*/ 4625975 h 6858000"/>
              <a:gd name="connsiteX97" fmla="*/ 4405405 w 4417162"/>
              <a:gd name="connsiteY97" fmla="*/ 4678362 h 6858000"/>
              <a:gd name="connsiteX98" fmla="*/ 4413803 w 4417162"/>
              <a:gd name="connsiteY98" fmla="*/ 4738687 h 6858000"/>
              <a:gd name="connsiteX99" fmla="*/ 4417162 w 4417162"/>
              <a:gd name="connsiteY99" fmla="*/ 4806950 h 6858000"/>
              <a:gd name="connsiteX100" fmla="*/ 4413803 w 4417162"/>
              <a:gd name="connsiteY100" fmla="*/ 4875212 h 6858000"/>
              <a:gd name="connsiteX101" fmla="*/ 4405405 w 4417162"/>
              <a:gd name="connsiteY101" fmla="*/ 4935537 h 6858000"/>
              <a:gd name="connsiteX102" fmla="*/ 4393648 w 4417162"/>
              <a:gd name="connsiteY102" fmla="*/ 4987925 h 6858000"/>
              <a:gd name="connsiteX103" fmla="*/ 4378531 w 4417162"/>
              <a:gd name="connsiteY103" fmla="*/ 5033962 h 6858000"/>
              <a:gd name="connsiteX104" fmla="*/ 4361735 w 4417162"/>
              <a:gd name="connsiteY104" fmla="*/ 5075237 h 6858000"/>
              <a:gd name="connsiteX105" fmla="*/ 4341580 w 4417162"/>
              <a:gd name="connsiteY105" fmla="*/ 5114925 h 6858000"/>
              <a:gd name="connsiteX106" fmla="*/ 4321425 w 4417162"/>
              <a:gd name="connsiteY106" fmla="*/ 5149850 h 6858000"/>
              <a:gd name="connsiteX107" fmla="*/ 4301270 w 4417162"/>
              <a:gd name="connsiteY107" fmla="*/ 5186362 h 6858000"/>
              <a:gd name="connsiteX108" fmla="*/ 4282794 w 4417162"/>
              <a:gd name="connsiteY108" fmla="*/ 5226050 h 6858000"/>
              <a:gd name="connsiteX109" fmla="*/ 4264318 w 4417162"/>
              <a:gd name="connsiteY109" fmla="*/ 5268912 h 6858000"/>
              <a:gd name="connsiteX110" fmla="*/ 4249203 w 4417162"/>
              <a:gd name="connsiteY110" fmla="*/ 5313362 h 6858000"/>
              <a:gd name="connsiteX111" fmla="*/ 4239125 w 4417162"/>
              <a:gd name="connsiteY111" fmla="*/ 5365750 h 6858000"/>
              <a:gd name="connsiteX112" fmla="*/ 4229047 w 4417162"/>
              <a:gd name="connsiteY112" fmla="*/ 5426075 h 6858000"/>
              <a:gd name="connsiteX113" fmla="*/ 4227367 w 4417162"/>
              <a:gd name="connsiteY113" fmla="*/ 5494337 h 6858000"/>
              <a:gd name="connsiteX114" fmla="*/ 4229047 w 4417162"/>
              <a:gd name="connsiteY114" fmla="*/ 5562600 h 6858000"/>
              <a:gd name="connsiteX115" fmla="*/ 4239125 w 4417162"/>
              <a:gd name="connsiteY115" fmla="*/ 5622925 h 6858000"/>
              <a:gd name="connsiteX116" fmla="*/ 4249203 w 4417162"/>
              <a:gd name="connsiteY116" fmla="*/ 5675312 h 6858000"/>
              <a:gd name="connsiteX117" fmla="*/ 4264318 w 4417162"/>
              <a:gd name="connsiteY117" fmla="*/ 5721350 h 6858000"/>
              <a:gd name="connsiteX118" fmla="*/ 4282794 w 4417162"/>
              <a:gd name="connsiteY118" fmla="*/ 5762625 h 6858000"/>
              <a:gd name="connsiteX119" fmla="*/ 4301270 w 4417162"/>
              <a:gd name="connsiteY119" fmla="*/ 5802312 h 6858000"/>
              <a:gd name="connsiteX120" fmla="*/ 4321425 w 4417162"/>
              <a:gd name="connsiteY120" fmla="*/ 5840412 h 6858000"/>
              <a:gd name="connsiteX121" fmla="*/ 4341580 w 4417162"/>
              <a:gd name="connsiteY121" fmla="*/ 5876925 h 6858000"/>
              <a:gd name="connsiteX122" fmla="*/ 4361735 w 4417162"/>
              <a:gd name="connsiteY122" fmla="*/ 5915025 h 6858000"/>
              <a:gd name="connsiteX123" fmla="*/ 4378531 w 4417162"/>
              <a:gd name="connsiteY123" fmla="*/ 5956300 h 6858000"/>
              <a:gd name="connsiteX124" fmla="*/ 4393648 w 4417162"/>
              <a:gd name="connsiteY124" fmla="*/ 6003925 h 6858000"/>
              <a:gd name="connsiteX125" fmla="*/ 4405405 w 4417162"/>
              <a:gd name="connsiteY125" fmla="*/ 6056312 h 6858000"/>
              <a:gd name="connsiteX126" fmla="*/ 4413803 w 4417162"/>
              <a:gd name="connsiteY126" fmla="*/ 6113462 h 6858000"/>
              <a:gd name="connsiteX127" fmla="*/ 4417162 w 4417162"/>
              <a:gd name="connsiteY127" fmla="*/ 6183312 h 6858000"/>
              <a:gd name="connsiteX128" fmla="*/ 4413803 w 4417162"/>
              <a:gd name="connsiteY128" fmla="*/ 6251575 h 6858000"/>
              <a:gd name="connsiteX129" fmla="*/ 4405405 w 4417162"/>
              <a:gd name="connsiteY129" fmla="*/ 6311900 h 6858000"/>
              <a:gd name="connsiteX130" fmla="*/ 4393648 w 4417162"/>
              <a:gd name="connsiteY130" fmla="*/ 6361112 h 6858000"/>
              <a:gd name="connsiteX131" fmla="*/ 4378531 w 4417162"/>
              <a:gd name="connsiteY131" fmla="*/ 6407150 h 6858000"/>
              <a:gd name="connsiteX132" fmla="*/ 4361735 w 4417162"/>
              <a:gd name="connsiteY132" fmla="*/ 6448425 h 6858000"/>
              <a:gd name="connsiteX133" fmla="*/ 4343260 w 4417162"/>
              <a:gd name="connsiteY133" fmla="*/ 6488112 h 6858000"/>
              <a:gd name="connsiteX134" fmla="*/ 4324784 w 4417162"/>
              <a:gd name="connsiteY134" fmla="*/ 6523037 h 6858000"/>
              <a:gd name="connsiteX135" fmla="*/ 4304629 w 4417162"/>
              <a:gd name="connsiteY135" fmla="*/ 6561137 h 6858000"/>
              <a:gd name="connsiteX136" fmla="*/ 4284474 w 4417162"/>
              <a:gd name="connsiteY136" fmla="*/ 6597650 h 6858000"/>
              <a:gd name="connsiteX137" fmla="*/ 4267678 w 4417162"/>
              <a:gd name="connsiteY137" fmla="*/ 6640512 h 6858000"/>
              <a:gd name="connsiteX138" fmla="*/ 4250882 w 4417162"/>
              <a:gd name="connsiteY138" fmla="*/ 6683375 h 6858000"/>
              <a:gd name="connsiteX139" fmla="*/ 4240804 w 4417162"/>
              <a:gd name="connsiteY139" fmla="*/ 6735762 h 6858000"/>
              <a:gd name="connsiteX140" fmla="*/ 4232407 w 4417162"/>
              <a:gd name="connsiteY140" fmla="*/ 6791325 h 6858000"/>
              <a:gd name="connsiteX141" fmla="*/ 4227367 w 4417162"/>
              <a:gd name="connsiteY141" fmla="*/ 6858000 h 6858000"/>
              <a:gd name="connsiteX142" fmla="*/ 2310062 w 4417162"/>
              <a:gd name="connsiteY142" fmla="*/ 6858000 h 6858000"/>
              <a:gd name="connsiteX143" fmla="*/ 144378 w 4417162"/>
              <a:gd name="connsiteY143" fmla="*/ 6858000 h 6858000"/>
              <a:gd name="connsiteX144" fmla="*/ 0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0" y="0"/>
                </a:moveTo>
                <a:lnTo>
                  <a:pt x="144378" y="0"/>
                </a:lnTo>
                <a:lnTo>
                  <a:pt x="2310062" y="0"/>
                </a:lnTo>
                <a:lnTo>
                  <a:pt x="4227367" y="0"/>
                </a:lnTo>
                <a:lnTo>
                  <a:pt x="4232407" y="66675"/>
                </a:lnTo>
                <a:lnTo>
                  <a:pt x="4240804" y="122237"/>
                </a:lnTo>
                <a:lnTo>
                  <a:pt x="4250882" y="174625"/>
                </a:lnTo>
                <a:lnTo>
                  <a:pt x="4267678" y="217487"/>
                </a:lnTo>
                <a:lnTo>
                  <a:pt x="4284474" y="260350"/>
                </a:lnTo>
                <a:lnTo>
                  <a:pt x="4304629" y="296862"/>
                </a:lnTo>
                <a:lnTo>
                  <a:pt x="4324784" y="334962"/>
                </a:lnTo>
                <a:lnTo>
                  <a:pt x="4343260" y="369887"/>
                </a:lnTo>
                <a:lnTo>
                  <a:pt x="4361735" y="409575"/>
                </a:lnTo>
                <a:lnTo>
                  <a:pt x="4378531" y="450850"/>
                </a:lnTo>
                <a:lnTo>
                  <a:pt x="4393648" y="496887"/>
                </a:lnTo>
                <a:lnTo>
                  <a:pt x="4405405" y="546100"/>
                </a:lnTo>
                <a:lnTo>
                  <a:pt x="4413803" y="606425"/>
                </a:lnTo>
                <a:lnTo>
                  <a:pt x="4417162" y="673100"/>
                </a:lnTo>
                <a:lnTo>
                  <a:pt x="4413803" y="744537"/>
                </a:lnTo>
                <a:lnTo>
                  <a:pt x="4405405" y="801687"/>
                </a:lnTo>
                <a:lnTo>
                  <a:pt x="4393648" y="854075"/>
                </a:lnTo>
                <a:lnTo>
                  <a:pt x="4378531" y="901700"/>
                </a:lnTo>
                <a:lnTo>
                  <a:pt x="4361735" y="942975"/>
                </a:lnTo>
                <a:lnTo>
                  <a:pt x="4341580" y="981075"/>
                </a:lnTo>
                <a:lnTo>
                  <a:pt x="4321425" y="1017587"/>
                </a:lnTo>
                <a:lnTo>
                  <a:pt x="4301270" y="1055687"/>
                </a:lnTo>
                <a:lnTo>
                  <a:pt x="4282794" y="1095375"/>
                </a:lnTo>
                <a:lnTo>
                  <a:pt x="4264318" y="1136650"/>
                </a:lnTo>
                <a:lnTo>
                  <a:pt x="4249203" y="1182687"/>
                </a:lnTo>
                <a:lnTo>
                  <a:pt x="4239125" y="1235075"/>
                </a:lnTo>
                <a:lnTo>
                  <a:pt x="4229047" y="1295400"/>
                </a:lnTo>
                <a:lnTo>
                  <a:pt x="4227367" y="1363662"/>
                </a:lnTo>
                <a:lnTo>
                  <a:pt x="4229047" y="1431925"/>
                </a:lnTo>
                <a:lnTo>
                  <a:pt x="4239125" y="1492250"/>
                </a:lnTo>
                <a:lnTo>
                  <a:pt x="4249203" y="1544637"/>
                </a:lnTo>
                <a:lnTo>
                  <a:pt x="4264318" y="1589087"/>
                </a:lnTo>
                <a:lnTo>
                  <a:pt x="4282794" y="1631950"/>
                </a:lnTo>
                <a:lnTo>
                  <a:pt x="4301270" y="1671637"/>
                </a:lnTo>
                <a:lnTo>
                  <a:pt x="4321425" y="1708150"/>
                </a:lnTo>
                <a:lnTo>
                  <a:pt x="4341580" y="1743075"/>
                </a:lnTo>
                <a:lnTo>
                  <a:pt x="4361735" y="1782762"/>
                </a:lnTo>
                <a:lnTo>
                  <a:pt x="4378531" y="1824037"/>
                </a:lnTo>
                <a:lnTo>
                  <a:pt x="4393648" y="1870075"/>
                </a:lnTo>
                <a:lnTo>
                  <a:pt x="4405405" y="1922462"/>
                </a:lnTo>
                <a:lnTo>
                  <a:pt x="4413803" y="1982787"/>
                </a:lnTo>
                <a:lnTo>
                  <a:pt x="4417162" y="2051050"/>
                </a:lnTo>
                <a:lnTo>
                  <a:pt x="4413803" y="2119312"/>
                </a:lnTo>
                <a:lnTo>
                  <a:pt x="4405405" y="2179637"/>
                </a:lnTo>
                <a:lnTo>
                  <a:pt x="4393648" y="2232025"/>
                </a:lnTo>
                <a:lnTo>
                  <a:pt x="4378531" y="2278062"/>
                </a:lnTo>
                <a:lnTo>
                  <a:pt x="4361735" y="2319337"/>
                </a:lnTo>
                <a:lnTo>
                  <a:pt x="4341580" y="2359025"/>
                </a:lnTo>
                <a:lnTo>
                  <a:pt x="4321425" y="2395537"/>
                </a:lnTo>
                <a:lnTo>
                  <a:pt x="4301270" y="2433637"/>
                </a:lnTo>
                <a:lnTo>
                  <a:pt x="4282794" y="2471737"/>
                </a:lnTo>
                <a:lnTo>
                  <a:pt x="4264318" y="2513012"/>
                </a:lnTo>
                <a:lnTo>
                  <a:pt x="4249203" y="2560637"/>
                </a:lnTo>
                <a:lnTo>
                  <a:pt x="4239125" y="2613025"/>
                </a:lnTo>
                <a:lnTo>
                  <a:pt x="4229047" y="2671762"/>
                </a:lnTo>
                <a:lnTo>
                  <a:pt x="4227367" y="2741612"/>
                </a:lnTo>
                <a:lnTo>
                  <a:pt x="4229047" y="2809875"/>
                </a:lnTo>
                <a:lnTo>
                  <a:pt x="4239125" y="2868612"/>
                </a:lnTo>
                <a:lnTo>
                  <a:pt x="4249203" y="2922587"/>
                </a:lnTo>
                <a:lnTo>
                  <a:pt x="4264318" y="2967037"/>
                </a:lnTo>
                <a:lnTo>
                  <a:pt x="4282794" y="3009900"/>
                </a:lnTo>
                <a:lnTo>
                  <a:pt x="4301270" y="3046412"/>
                </a:lnTo>
                <a:lnTo>
                  <a:pt x="4321425" y="3084512"/>
                </a:lnTo>
                <a:lnTo>
                  <a:pt x="4341580" y="3121025"/>
                </a:lnTo>
                <a:lnTo>
                  <a:pt x="4361735" y="3160712"/>
                </a:lnTo>
                <a:lnTo>
                  <a:pt x="4378531" y="3201987"/>
                </a:lnTo>
                <a:lnTo>
                  <a:pt x="4393648" y="3248025"/>
                </a:lnTo>
                <a:lnTo>
                  <a:pt x="4405405" y="3300412"/>
                </a:lnTo>
                <a:lnTo>
                  <a:pt x="4413803" y="3360737"/>
                </a:lnTo>
                <a:lnTo>
                  <a:pt x="4417162" y="3427412"/>
                </a:lnTo>
                <a:lnTo>
                  <a:pt x="4413803" y="3497262"/>
                </a:lnTo>
                <a:lnTo>
                  <a:pt x="4405405" y="3557587"/>
                </a:lnTo>
                <a:lnTo>
                  <a:pt x="4393648" y="3609975"/>
                </a:lnTo>
                <a:lnTo>
                  <a:pt x="4378531" y="3656012"/>
                </a:lnTo>
                <a:lnTo>
                  <a:pt x="4361735" y="3697287"/>
                </a:lnTo>
                <a:lnTo>
                  <a:pt x="4341580" y="3736975"/>
                </a:lnTo>
                <a:lnTo>
                  <a:pt x="4301270" y="3811587"/>
                </a:lnTo>
                <a:lnTo>
                  <a:pt x="4282794" y="3848100"/>
                </a:lnTo>
                <a:lnTo>
                  <a:pt x="4264318" y="3890962"/>
                </a:lnTo>
                <a:lnTo>
                  <a:pt x="4249203" y="3935412"/>
                </a:lnTo>
                <a:lnTo>
                  <a:pt x="4239125" y="3987800"/>
                </a:lnTo>
                <a:lnTo>
                  <a:pt x="4229047" y="4048125"/>
                </a:lnTo>
                <a:lnTo>
                  <a:pt x="4227367" y="4116387"/>
                </a:lnTo>
                <a:lnTo>
                  <a:pt x="4229047" y="4186237"/>
                </a:lnTo>
                <a:lnTo>
                  <a:pt x="4239125" y="4244975"/>
                </a:lnTo>
                <a:lnTo>
                  <a:pt x="4249203" y="4297362"/>
                </a:lnTo>
                <a:lnTo>
                  <a:pt x="4264318" y="4343400"/>
                </a:lnTo>
                <a:lnTo>
                  <a:pt x="4282794" y="4386262"/>
                </a:lnTo>
                <a:lnTo>
                  <a:pt x="4301270" y="4424362"/>
                </a:lnTo>
                <a:lnTo>
                  <a:pt x="4341580" y="4498975"/>
                </a:lnTo>
                <a:lnTo>
                  <a:pt x="4361735" y="4537075"/>
                </a:lnTo>
                <a:lnTo>
                  <a:pt x="4378531" y="4579937"/>
                </a:lnTo>
                <a:lnTo>
                  <a:pt x="4393648" y="4625975"/>
                </a:lnTo>
                <a:lnTo>
                  <a:pt x="4405405" y="4678362"/>
                </a:lnTo>
                <a:lnTo>
                  <a:pt x="4413803" y="4738687"/>
                </a:lnTo>
                <a:lnTo>
                  <a:pt x="4417162" y="4806950"/>
                </a:lnTo>
                <a:lnTo>
                  <a:pt x="4413803" y="4875212"/>
                </a:lnTo>
                <a:lnTo>
                  <a:pt x="4405405" y="4935537"/>
                </a:lnTo>
                <a:lnTo>
                  <a:pt x="4393648" y="4987925"/>
                </a:lnTo>
                <a:lnTo>
                  <a:pt x="4378531" y="5033962"/>
                </a:lnTo>
                <a:lnTo>
                  <a:pt x="4361735" y="5075237"/>
                </a:lnTo>
                <a:lnTo>
                  <a:pt x="4341580" y="5114925"/>
                </a:lnTo>
                <a:lnTo>
                  <a:pt x="4321425" y="5149850"/>
                </a:lnTo>
                <a:lnTo>
                  <a:pt x="4301270" y="5186362"/>
                </a:lnTo>
                <a:lnTo>
                  <a:pt x="4282794" y="5226050"/>
                </a:lnTo>
                <a:lnTo>
                  <a:pt x="4264318" y="5268912"/>
                </a:lnTo>
                <a:lnTo>
                  <a:pt x="4249203" y="5313362"/>
                </a:lnTo>
                <a:lnTo>
                  <a:pt x="4239125" y="5365750"/>
                </a:lnTo>
                <a:lnTo>
                  <a:pt x="4229047" y="5426075"/>
                </a:lnTo>
                <a:lnTo>
                  <a:pt x="4227367" y="5494337"/>
                </a:lnTo>
                <a:lnTo>
                  <a:pt x="4229047" y="5562600"/>
                </a:lnTo>
                <a:lnTo>
                  <a:pt x="4239125" y="5622925"/>
                </a:lnTo>
                <a:lnTo>
                  <a:pt x="4249203" y="5675312"/>
                </a:lnTo>
                <a:lnTo>
                  <a:pt x="4264318" y="5721350"/>
                </a:lnTo>
                <a:lnTo>
                  <a:pt x="4282794" y="5762625"/>
                </a:lnTo>
                <a:lnTo>
                  <a:pt x="4301270" y="5802312"/>
                </a:lnTo>
                <a:lnTo>
                  <a:pt x="4321425" y="5840412"/>
                </a:lnTo>
                <a:lnTo>
                  <a:pt x="4341580" y="5876925"/>
                </a:lnTo>
                <a:lnTo>
                  <a:pt x="4361735" y="5915025"/>
                </a:lnTo>
                <a:lnTo>
                  <a:pt x="4378531" y="5956300"/>
                </a:lnTo>
                <a:lnTo>
                  <a:pt x="4393648" y="6003925"/>
                </a:lnTo>
                <a:lnTo>
                  <a:pt x="4405405" y="6056312"/>
                </a:lnTo>
                <a:lnTo>
                  <a:pt x="4413803" y="6113462"/>
                </a:lnTo>
                <a:lnTo>
                  <a:pt x="4417162" y="6183312"/>
                </a:lnTo>
                <a:lnTo>
                  <a:pt x="4413803" y="6251575"/>
                </a:lnTo>
                <a:lnTo>
                  <a:pt x="4405405" y="6311900"/>
                </a:lnTo>
                <a:lnTo>
                  <a:pt x="4393648" y="6361112"/>
                </a:lnTo>
                <a:lnTo>
                  <a:pt x="4378531" y="6407150"/>
                </a:lnTo>
                <a:lnTo>
                  <a:pt x="4361735" y="6448425"/>
                </a:lnTo>
                <a:lnTo>
                  <a:pt x="4343260" y="6488112"/>
                </a:lnTo>
                <a:lnTo>
                  <a:pt x="4324784" y="6523037"/>
                </a:lnTo>
                <a:lnTo>
                  <a:pt x="4304629" y="6561137"/>
                </a:lnTo>
                <a:lnTo>
                  <a:pt x="4284474" y="6597650"/>
                </a:lnTo>
                <a:lnTo>
                  <a:pt x="4267678" y="6640512"/>
                </a:lnTo>
                <a:lnTo>
                  <a:pt x="4250882" y="6683375"/>
                </a:lnTo>
                <a:lnTo>
                  <a:pt x="4240804" y="6735762"/>
                </a:lnTo>
                <a:lnTo>
                  <a:pt x="4232407" y="6791325"/>
                </a:lnTo>
                <a:lnTo>
                  <a:pt x="4227367" y="6858000"/>
                </a:lnTo>
                <a:lnTo>
                  <a:pt x="2310062" y="6858000"/>
                </a:lnTo>
                <a:lnTo>
                  <a:pt x="14437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A7A4B465-FBCC-4CD4-89A1-82992A7B4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272784" cy="6858000"/>
          </a:xfrm>
          <a:custGeom>
            <a:avLst/>
            <a:gdLst>
              <a:gd name="connsiteX0" fmla="*/ 0 w 4272784"/>
              <a:gd name="connsiteY0" fmla="*/ 0 h 6858000"/>
              <a:gd name="connsiteX1" fmla="*/ 4082989 w 4272784"/>
              <a:gd name="connsiteY1" fmla="*/ 0 h 6858000"/>
              <a:gd name="connsiteX2" fmla="*/ 4088029 w 4272784"/>
              <a:gd name="connsiteY2" fmla="*/ 66675 h 6858000"/>
              <a:gd name="connsiteX3" fmla="*/ 4096426 w 4272784"/>
              <a:gd name="connsiteY3" fmla="*/ 122237 h 6858000"/>
              <a:gd name="connsiteX4" fmla="*/ 4106504 w 4272784"/>
              <a:gd name="connsiteY4" fmla="*/ 174625 h 6858000"/>
              <a:gd name="connsiteX5" fmla="*/ 4123300 w 4272784"/>
              <a:gd name="connsiteY5" fmla="*/ 217487 h 6858000"/>
              <a:gd name="connsiteX6" fmla="*/ 4140096 w 4272784"/>
              <a:gd name="connsiteY6" fmla="*/ 260350 h 6858000"/>
              <a:gd name="connsiteX7" fmla="*/ 4160251 w 4272784"/>
              <a:gd name="connsiteY7" fmla="*/ 296862 h 6858000"/>
              <a:gd name="connsiteX8" fmla="*/ 4180406 w 4272784"/>
              <a:gd name="connsiteY8" fmla="*/ 334962 h 6858000"/>
              <a:gd name="connsiteX9" fmla="*/ 4198882 w 4272784"/>
              <a:gd name="connsiteY9" fmla="*/ 369887 h 6858000"/>
              <a:gd name="connsiteX10" fmla="*/ 4217357 w 4272784"/>
              <a:gd name="connsiteY10" fmla="*/ 409575 h 6858000"/>
              <a:gd name="connsiteX11" fmla="*/ 4234153 w 4272784"/>
              <a:gd name="connsiteY11" fmla="*/ 450850 h 6858000"/>
              <a:gd name="connsiteX12" fmla="*/ 4249270 w 4272784"/>
              <a:gd name="connsiteY12" fmla="*/ 496887 h 6858000"/>
              <a:gd name="connsiteX13" fmla="*/ 4261027 w 4272784"/>
              <a:gd name="connsiteY13" fmla="*/ 546100 h 6858000"/>
              <a:gd name="connsiteX14" fmla="*/ 4269425 w 4272784"/>
              <a:gd name="connsiteY14" fmla="*/ 606425 h 6858000"/>
              <a:gd name="connsiteX15" fmla="*/ 4272784 w 4272784"/>
              <a:gd name="connsiteY15" fmla="*/ 673100 h 6858000"/>
              <a:gd name="connsiteX16" fmla="*/ 4269425 w 4272784"/>
              <a:gd name="connsiteY16" fmla="*/ 744537 h 6858000"/>
              <a:gd name="connsiteX17" fmla="*/ 4261027 w 4272784"/>
              <a:gd name="connsiteY17" fmla="*/ 801687 h 6858000"/>
              <a:gd name="connsiteX18" fmla="*/ 4249270 w 4272784"/>
              <a:gd name="connsiteY18" fmla="*/ 854075 h 6858000"/>
              <a:gd name="connsiteX19" fmla="*/ 4234153 w 4272784"/>
              <a:gd name="connsiteY19" fmla="*/ 901700 h 6858000"/>
              <a:gd name="connsiteX20" fmla="*/ 4217357 w 4272784"/>
              <a:gd name="connsiteY20" fmla="*/ 942975 h 6858000"/>
              <a:gd name="connsiteX21" fmla="*/ 4197202 w 4272784"/>
              <a:gd name="connsiteY21" fmla="*/ 981075 h 6858000"/>
              <a:gd name="connsiteX22" fmla="*/ 4177047 w 4272784"/>
              <a:gd name="connsiteY22" fmla="*/ 1017587 h 6858000"/>
              <a:gd name="connsiteX23" fmla="*/ 4156892 w 4272784"/>
              <a:gd name="connsiteY23" fmla="*/ 1055687 h 6858000"/>
              <a:gd name="connsiteX24" fmla="*/ 4138416 w 4272784"/>
              <a:gd name="connsiteY24" fmla="*/ 1095375 h 6858000"/>
              <a:gd name="connsiteX25" fmla="*/ 4119940 w 4272784"/>
              <a:gd name="connsiteY25" fmla="*/ 1136650 h 6858000"/>
              <a:gd name="connsiteX26" fmla="*/ 4104825 w 4272784"/>
              <a:gd name="connsiteY26" fmla="*/ 1182687 h 6858000"/>
              <a:gd name="connsiteX27" fmla="*/ 4094747 w 4272784"/>
              <a:gd name="connsiteY27" fmla="*/ 1235075 h 6858000"/>
              <a:gd name="connsiteX28" fmla="*/ 4084669 w 4272784"/>
              <a:gd name="connsiteY28" fmla="*/ 1295400 h 6858000"/>
              <a:gd name="connsiteX29" fmla="*/ 4082989 w 4272784"/>
              <a:gd name="connsiteY29" fmla="*/ 1363662 h 6858000"/>
              <a:gd name="connsiteX30" fmla="*/ 4084669 w 4272784"/>
              <a:gd name="connsiteY30" fmla="*/ 1431925 h 6858000"/>
              <a:gd name="connsiteX31" fmla="*/ 4094747 w 4272784"/>
              <a:gd name="connsiteY31" fmla="*/ 1492250 h 6858000"/>
              <a:gd name="connsiteX32" fmla="*/ 4104825 w 4272784"/>
              <a:gd name="connsiteY32" fmla="*/ 1544637 h 6858000"/>
              <a:gd name="connsiteX33" fmla="*/ 4119940 w 4272784"/>
              <a:gd name="connsiteY33" fmla="*/ 1589087 h 6858000"/>
              <a:gd name="connsiteX34" fmla="*/ 4138416 w 4272784"/>
              <a:gd name="connsiteY34" fmla="*/ 1631950 h 6858000"/>
              <a:gd name="connsiteX35" fmla="*/ 4156892 w 4272784"/>
              <a:gd name="connsiteY35" fmla="*/ 1671637 h 6858000"/>
              <a:gd name="connsiteX36" fmla="*/ 4177047 w 4272784"/>
              <a:gd name="connsiteY36" fmla="*/ 1708150 h 6858000"/>
              <a:gd name="connsiteX37" fmla="*/ 4197202 w 4272784"/>
              <a:gd name="connsiteY37" fmla="*/ 1743075 h 6858000"/>
              <a:gd name="connsiteX38" fmla="*/ 4217357 w 4272784"/>
              <a:gd name="connsiteY38" fmla="*/ 1782762 h 6858000"/>
              <a:gd name="connsiteX39" fmla="*/ 4234153 w 4272784"/>
              <a:gd name="connsiteY39" fmla="*/ 1824037 h 6858000"/>
              <a:gd name="connsiteX40" fmla="*/ 4249270 w 4272784"/>
              <a:gd name="connsiteY40" fmla="*/ 1870075 h 6858000"/>
              <a:gd name="connsiteX41" fmla="*/ 4261027 w 4272784"/>
              <a:gd name="connsiteY41" fmla="*/ 1922462 h 6858000"/>
              <a:gd name="connsiteX42" fmla="*/ 4269425 w 4272784"/>
              <a:gd name="connsiteY42" fmla="*/ 1982787 h 6858000"/>
              <a:gd name="connsiteX43" fmla="*/ 4272784 w 4272784"/>
              <a:gd name="connsiteY43" fmla="*/ 2051050 h 6858000"/>
              <a:gd name="connsiteX44" fmla="*/ 4269425 w 4272784"/>
              <a:gd name="connsiteY44" fmla="*/ 2119312 h 6858000"/>
              <a:gd name="connsiteX45" fmla="*/ 4261027 w 4272784"/>
              <a:gd name="connsiteY45" fmla="*/ 2179637 h 6858000"/>
              <a:gd name="connsiteX46" fmla="*/ 4249270 w 4272784"/>
              <a:gd name="connsiteY46" fmla="*/ 2232025 h 6858000"/>
              <a:gd name="connsiteX47" fmla="*/ 4234153 w 4272784"/>
              <a:gd name="connsiteY47" fmla="*/ 2278062 h 6858000"/>
              <a:gd name="connsiteX48" fmla="*/ 4217357 w 4272784"/>
              <a:gd name="connsiteY48" fmla="*/ 2319337 h 6858000"/>
              <a:gd name="connsiteX49" fmla="*/ 4197202 w 4272784"/>
              <a:gd name="connsiteY49" fmla="*/ 2359025 h 6858000"/>
              <a:gd name="connsiteX50" fmla="*/ 4177047 w 4272784"/>
              <a:gd name="connsiteY50" fmla="*/ 2395537 h 6858000"/>
              <a:gd name="connsiteX51" fmla="*/ 4156892 w 4272784"/>
              <a:gd name="connsiteY51" fmla="*/ 2433637 h 6858000"/>
              <a:gd name="connsiteX52" fmla="*/ 4138416 w 4272784"/>
              <a:gd name="connsiteY52" fmla="*/ 2471737 h 6858000"/>
              <a:gd name="connsiteX53" fmla="*/ 4119940 w 4272784"/>
              <a:gd name="connsiteY53" fmla="*/ 2513012 h 6858000"/>
              <a:gd name="connsiteX54" fmla="*/ 4104825 w 4272784"/>
              <a:gd name="connsiteY54" fmla="*/ 2560637 h 6858000"/>
              <a:gd name="connsiteX55" fmla="*/ 4094747 w 4272784"/>
              <a:gd name="connsiteY55" fmla="*/ 2613025 h 6858000"/>
              <a:gd name="connsiteX56" fmla="*/ 4084669 w 4272784"/>
              <a:gd name="connsiteY56" fmla="*/ 2671762 h 6858000"/>
              <a:gd name="connsiteX57" fmla="*/ 4082989 w 4272784"/>
              <a:gd name="connsiteY57" fmla="*/ 2741612 h 6858000"/>
              <a:gd name="connsiteX58" fmla="*/ 4084669 w 4272784"/>
              <a:gd name="connsiteY58" fmla="*/ 2809875 h 6858000"/>
              <a:gd name="connsiteX59" fmla="*/ 4094747 w 4272784"/>
              <a:gd name="connsiteY59" fmla="*/ 2868612 h 6858000"/>
              <a:gd name="connsiteX60" fmla="*/ 4104825 w 4272784"/>
              <a:gd name="connsiteY60" fmla="*/ 2922587 h 6858000"/>
              <a:gd name="connsiteX61" fmla="*/ 4119940 w 4272784"/>
              <a:gd name="connsiteY61" fmla="*/ 2967037 h 6858000"/>
              <a:gd name="connsiteX62" fmla="*/ 4138416 w 4272784"/>
              <a:gd name="connsiteY62" fmla="*/ 3009900 h 6858000"/>
              <a:gd name="connsiteX63" fmla="*/ 4156892 w 4272784"/>
              <a:gd name="connsiteY63" fmla="*/ 3046412 h 6858000"/>
              <a:gd name="connsiteX64" fmla="*/ 4177047 w 4272784"/>
              <a:gd name="connsiteY64" fmla="*/ 3084512 h 6858000"/>
              <a:gd name="connsiteX65" fmla="*/ 4197202 w 4272784"/>
              <a:gd name="connsiteY65" fmla="*/ 3121025 h 6858000"/>
              <a:gd name="connsiteX66" fmla="*/ 4217357 w 4272784"/>
              <a:gd name="connsiteY66" fmla="*/ 3160712 h 6858000"/>
              <a:gd name="connsiteX67" fmla="*/ 4234153 w 4272784"/>
              <a:gd name="connsiteY67" fmla="*/ 3201987 h 6858000"/>
              <a:gd name="connsiteX68" fmla="*/ 4249270 w 4272784"/>
              <a:gd name="connsiteY68" fmla="*/ 3248025 h 6858000"/>
              <a:gd name="connsiteX69" fmla="*/ 4261027 w 4272784"/>
              <a:gd name="connsiteY69" fmla="*/ 3300412 h 6858000"/>
              <a:gd name="connsiteX70" fmla="*/ 4269425 w 4272784"/>
              <a:gd name="connsiteY70" fmla="*/ 3360737 h 6858000"/>
              <a:gd name="connsiteX71" fmla="*/ 4272784 w 4272784"/>
              <a:gd name="connsiteY71" fmla="*/ 3427412 h 6858000"/>
              <a:gd name="connsiteX72" fmla="*/ 4269425 w 4272784"/>
              <a:gd name="connsiteY72" fmla="*/ 3497262 h 6858000"/>
              <a:gd name="connsiteX73" fmla="*/ 4261027 w 4272784"/>
              <a:gd name="connsiteY73" fmla="*/ 3557587 h 6858000"/>
              <a:gd name="connsiteX74" fmla="*/ 4249270 w 4272784"/>
              <a:gd name="connsiteY74" fmla="*/ 3609975 h 6858000"/>
              <a:gd name="connsiteX75" fmla="*/ 4234153 w 4272784"/>
              <a:gd name="connsiteY75" fmla="*/ 3656012 h 6858000"/>
              <a:gd name="connsiteX76" fmla="*/ 4217357 w 4272784"/>
              <a:gd name="connsiteY76" fmla="*/ 3697287 h 6858000"/>
              <a:gd name="connsiteX77" fmla="*/ 4197202 w 4272784"/>
              <a:gd name="connsiteY77" fmla="*/ 3736975 h 6858000"/>
              <a:gd name="connsiteX78" fmla="*/ 4156892 w 4272784"/>
              <a:gd name="connsiteY78" fmla="*/ 3811587 h 6858000"/>
              <a:gd name="connsiteX79" fmla="*/ 4138416 w 4272784"/>
              <a:gd name="connsiteY79" fmla="*/ 3848100 h 6858000"/>
              <a:gd name="connsiteX80" fmla="*/ 4119940 w 4272784"/>
              <a:gd name="connsiteY80" fmla="*/ 3890962 h 6858000"/>
              <a:gd name="connsiteX81" fmla="*/ 4104825 w 4272784"/>
              <a:gd name="connsiteY81" fmla="*/ 3935412 h 6858000"/>
              <a:gd name="connsiteX82" fmla="*/ 4094747 w 4272784"/>
              <a:gd name="connsiteY82" fmla="*/ 3987800 h 6858000"/>
              <a:gd name="connsiteX83" fmla="*/ 4084669 w 4272784"/>
              <a:gd name="connsiteY83" fmla="*/ 4048125 h 6858000"/>
              <a:gd name="connsiteX84" fmla="*/ 4082989 w 4272784"/>
              <a:gd name="connsiteY84" fmla="*/ 4116387 h 6858000"/>
              <a:gd name="connsiteX85" fmla="*/ 4084669 w 4272784"/>
              <a:gd name="connsiteY85" fmla="*/ 4186237 h 6858000"/>
              <a:gd name="connsiteX86" fmla="*/ 4094747 w 4272784"/>
              <a:gd name="connsiteY86" fmla="*/ 4244975 h 6858000"/>
              <a:gd name="connsiteX87" fmla="*/ 4104825 w 4272784"/>
              <a:gd name="connsiteY87" fmla="*/ 4297362 h 6858000"/>
              <a:gd name="connsiteX88" fmla="*/ 4119940 w 4272784"/>
              <a:gd name="connsiteY88" fmla="*/ 4343400 h 6858000"/>
              <a:gd name="connsiteX89" fmla="*/ 4138416 w 4272784"/>
              <a:gd name="connsiteY89" fmla="*/ 4386262 h 6858000"/>
              <a:gd name="connsiteX90" fmla="*/ 4156892 w 4272784"/>
              <a:gd name="connsiteY90" fmla="*/ 4424362 h 6858000"/>
              <a:gd name="connsiteX91" fmla="*/ 4197202 w 4272784"/>
              <a:gd name="connsiteY91" fmla="*/ 4498975 h 6858000"/>
              <a:gd name="connsiteX92" fmla="*/ 4217357 w 4272784"/>
              <a:gd name="connsiteY92" fmla="*/ 4537075 h 6858000"/>
              <a:gd name="connsiteX93" fmla="*/ 4234153 w 4272784"/>
              <a:gd name="connsiteY93" fmla="*/ 4579937 h 6858000"/>
              <a:gd name="connsiteX94" fmla="*/ 4249270 w 4272784"/>
              <a:gd name="connsiteY94" fmla="*/ 4625975 h 6858000"/>
              <a:gd name="connsiteX95" fmla="*/ 4261027 w 4272784"/>
              <a:gd name="connsiteY95" fmla="*/ 4678362 h 6858000"/>
              <a:gd name="connsiteX96" fmla="*/ 4269425 w 4272784"/>
              <a:gd name="connsiteY96" fmla="*/ 4738687 h 6858000"/>
              <a:gd name="connsiteX97" fmla="*/ 4272784 w 4272784"/>
              <a:gd name="connsiteY97" fmla="*/ 4806950 h 6858000"/>
              <a:gd name="connsiteX98" fmla="*/ 4269425 w 4272784"/>
              <a:gd name="connsiteY98" fmla="*/ 4875212 h 6858000"/>
              <a:gd name="connsiteX99" fmla="*/ 4261027 w 4272784"/>
              <a:gd name="connsiteY99" fmla="*/ 4935537 h 6858000"/>
              <a:gd name="connsiteX100" fmla="*/ 4249270 w 4272784"/>
              <a:gd name="connsiteY100" fmla="*/ 4987925 h 6858000"/>
              <a:gd name="connsiteX101" fmla="*/ 4234153 w 4272784"/>
              <a:gd name="connsiteY101" fmla="*/ 5033962 h 6858000"/>
              <a:gd name="connsiteX102" fmla="*/ 4217357 w 4272784"/>
              <a:gd name="connsiteY102" fmla="*/ 5075237 h 6858000"/>
              <a:gd name="connsiteX103" fmla="*/ 4197202 w 4272784"/>
              <a:gd name="connsiteY103" fmla="*/ 5114925 h 6858000"/>
              <a:gd name="connsiteX104" fmla="*/ 4177047 w 4272784"/>
              <a:gd name="connsiteY104" fmla="*/ 5149850 h 6858000"/>
              <a:gd name="connsiteX105" fmla="*/ 4156892 w 4272784"/>
              <a:gd name="connsiteY105" fmla="*/ 5186362 h 6858000"/>
              <a:gd name="connsiteX106" fmla="*/ 4138416 w 4272784"/>
              <a:gd name="connsiteY106" fmla="*/ 5226050 h 6858000"/>
              <a:gd name="connsiteX107" fmla="*/ 4119940 w 4272784"/>
              <a:gd name="connsiteY107" fmla="*/ 5268912 h 6858000"/>
              <a:gd name="connsiteX108" fmla="*/ 4104825 w 4272784"/>
              <a:gd name="connsiteY108" fmla="*/ 5313362 h 6858000"/>
              <a:gd name="connsiteX109" fmla="*/ 4094747 w 4272784"/>
              <a:gd name="connsiteY109" fmla="*/ 5365750 h 6858000"/>
              <a:gd name="connsiteX110" fmla="*/ 4084669 w 4272784"/>
              <a:gd name="connsiteY110" fmla="*/ 5426075 h 6858000"/>
              <a:gd name="connsiteX111" fmla="*/ 4082989 w 4272784"/>
              <a:gd name="connsiteY111" fmla="*/ 5494337 h 6858000"/>
              <a:gd name="connsiteX112" fmla="*/ 4084669 w 4272784"/>
              <a:gd name="connsiteY112" fmla="*/ 5562600 h 6858000"/>
              <a:gd name="connsiteX113" fmla="*/ 4094747 w 4272784"/>
              <a:gd name="connsiteY113" fmla="*/ 5622925 h 6858000"/>
              <a:gd name="connsiteX114" fmla="*/ 4104825 w 4272784"/>
              <a:gd name="connsiteY114" fmla="*/ 5675312 h 6858000"/>
              <a:gd name="connsiteX115" fmla="*/ 4119940 w 4272784"/>
              <a:gd name="connsiteY115" fmla="*/ 5721350 h 6858000"/>
              <a:gd name="connsiteX116" fmla="*/ 4138416 w 4272784"/>
              <a:gd name="connsiteY116" fmla="*/ 5762625 h 6858000"/>
              <a:gd name="connsiteX117" fmla="*/ 4156892 w 4272784"/>
              <a:gd name="connsiteY117" fmla="*/ 5802312 h 6858000"/>
              <a:gd name="connsiteX118" fmla="*/ 4177047 w 4272784"/>
              <a:gd name="connsiteY118" fmla="*/ 5840412 h 6858000"/>
              <a:gd name="connsiteX119" fmla="*/ 4197202 w 4272784"/>
              <a:gd name="connsiteY119" fmla="*/ 5876925 h 6858000"/>
              <a:gd name="connsiteX120" fmla="*/ 4217357 w 4272784"/>
              <a:gd name="connsiteY120" fmla="*/ 5915025 h 6858000"/>
              <a:gd name="connsiteX121" fmla="*/ 4234153 w 4272784"/>
              <a:gd name="connsiteY121" fmla="*/ 5956300 h 6858000"/>
              <a:gd name="connsiteX122" fmla="*/ 4249270 w 4272784"/>
              <a:gd name="connsiteY122" fmla="*/ 6003925 h 6858000"/>
              <a:gd name="connsiteX123" fmla="*/ 4261027 w 4272784"/>
              <a:gd name="connsiteY123" fmla="*/ 6056312 h 6858000"/>
              <a:gd name="connsiteX124" fmla="*/ 4269425 w 4272784"/>
              <a:gd name="connsiteY124" fmla="*/ 6113462 h 6858000"/>
              <a:gd name="connsiteX125" fmla="*/ 4272784 w 4272784"/>
              <a:gd name="connsiteY125" fmla="*/ 6183312 h 6858000"/>
              <a:gd name="connsiteX126" fmla="*/ 4269425 w 4272784"/>
              <a:gd name="connsiteY126" fmla="*/ 6251575 h 6858000"/>
              <a:gd name="connsiteX127" fmla="*/ 4261027 w 4272784"/>
              <a:gd name="connsiteY127" fmla="*/ 6311900 h 6858000"/>
              <a:gd name="connsiteX128" fmla="*/ 4249270 w 4272784"/>
              <a:gd name="connsiteY128" fmla="*/ 6361112 h 6858000"/>
              <a:gd name="connsiteX129" fmla="*/ 4234153 w 4272784"/>
              <a:gd name="connsiteY129" fmla="*/ 6407150 h 6858000"/>
              <a:gd name="connsiteX130" fmla="*/ 4217357 w 4272784"/>
              <a:gd name="connsiteY130" fmla="*/ 6448425 h 6858000"/>
              <a:gd name="connsiteX131" fmla="*/ 4198882 w 4272784"/>
              <a:gd name="connsiteY131" fmla="*/ 6488112 h 6858000"/>
              <a:gd name="connsiteX132" fmla="*/ 4180406 w 4272784"/>
              <a:gd name="connsiteY132" fmla="*/ 6523037 h 6858000"/>
              <a:gd name="connsiteX133" fmla="*/ 4160251 w 4272784"/>
              <a:gd name="connsiteY133" fmla="*/ 6561137 h 6858000"/>
              <a:gd name="connsiteX134" fmla="*/ 4140096 w 4272784"/>
              <a:gd name="connsiteY134" fmla="*/ 6597650 h 6858000"/>
              <a:gd name="connsiteX135" fmla="*/ 4123300 w 4272784"/>
              <a:gd name="connsiteY135" fmla="*/ 6640512 h 6858000"/>
              <a:gd name="connsiteX136" fmla="*/ 4106504 w 4272784"/>
              <a:gd name="connsiteY136" fmla="*/ 6683375 h 6858000"/>
              <a:gd name="connsiteX137" fmla="*/ 4096426 w 4272784"/>
              <a:gd name="connsiteY137" fmla="*/ 6735762 h 6858000"/>
              <a:gd name="connsiteX138" fmla="*/ 4088029 w 4272784"/>
              <a:gd name="connsiteY138" fmla="*/ 6791325 h 6858000"/>
              <a:gd name="connsiteX139" fmla="*/ 4082989 w 4272784"/>
              <a:gd name="connsiteY139" fmla="*/ 6858000 h 6858000"/>
              <a:gd name="connsiteX140" fmla="*/ 0 w 427278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272784" h="6858000">
                <a:moveTo>
                  <a:pt x="0" y="0"/>
                </a:moveTo>
                <a:lnTo>
                  <a:pt x="4082989" y="0"/>
                </a:lnTo>
                <a:lnTo>
                  <a:pt x="4088029" y="66675"/>
                </a:lnTo>
                <a:lnTo>
                  <a:pt x="4096426" y="122237"/>
                </a:lnTo>
                <a:lnTo>
                  <a:pt x="4106504" y="174625"/>
                </a:lnTo>
                <a:lnTo>
                  <a:pt x="4123300" y="217487"/>
                </a:lnTo>
                <a:lnTo>
                  <a:pt x="4140096" y="260350"/>
                </a:lnTo>
                <a:lnTo>
                  <a:pt x="4160251" y="296862"/>
                </a:lnTo>
                <a:lnTo>
                  <a:pt x="4180406" y="334962"/>
                </a:lnTo>
                <a:lnTo>
                  <a:pt x="4198882" y="369887"/>
                </a:lnTo>
                <a:lnTo>
                  <a:pt x="4217357" y="409575"/>
                </a:lnTo>
                <a:lnTo>
                  <a:pt x="4234153" y="450850"/>
                </a:lnTo>
                <a:lnTo>
                  <a:pt x="4249270" y="496887"/>
                </a:lnTo>
                <a:lnTo>
                  <a:pt x="4261027" y="546100"/>
                </a:lnTo>
                <a:lnTo>
                  <a:pt x="4269425" y="606425"/>
                </a:lnTo>
                <a:lnTo>
                  <a:pt x="4272784" y="673100"/>
                </a:lnTo>
                <a:lnTo>
                  <a:pt x="4269425" y="744537"/>
                </a:lnTo>
                <a:lnTo>
                  <a:pt x="4261027" y="801687"/>
                </a:lnTo>
                <a:lnTo>
                  <a:pt x="4249270" y="854075"/>
                </a:lnTo>
                <a:lnTo>
                  <a:pt x="4234153" y="901700"/>
                </a:lnTo>
                <a:lnTo>
                  <a:pt x="4217357" y="942975"/>
                </a:lnTo>
                <a:lnTo>
                  <a:pt x="4197202" y="981075"/>
                </a:lnTo>
                <a:lnTo>
                  <a:pt x="4177047" y="1017587"/>
                </a:lnTo>
                <a:lnTo>
                  <a:pt x="4156892" y="1055687"/>
                </a:lnTo>
                <a:lnTo>
                  <a:pt x="4138416" y="1095375"/>
                </a:lnTo>
                <a:lnTo>
                  <a:pt x="4119940" y="1136650"/>
                </a:lnTo>
                <a:lnTo>
                  <a:pt x="4104825" y="1182687"/>
                </a:lnTo>
                <a:lnTo>
                  <a:pt x="4094747" y="1235075"/>
                </a:lnTo>
                <a:lnTo>
                  <a:pt x="4084669" y="1295400"/>
                </a:lnTo>
                <a:lnTo>
                  <a:pt x="4082989" y="1363662"/>
                </a:lnTo>
                <a:lnTo>
                  <a:pt x="4084669" y="1431925"/>
                </a:lnTo>
                <a:lnTo>
                  <a:pt x="4094747" y="1492250"/>
                </a:lnTo>
                <a:lnTo>
                  <a:pt x="4104825" y="1544637"/>
                </a:lnTo>
                <a:lnTo>
                  <a:pt x="4119940" y="1589087"/>
                </a:lnTo>
                <a:lnTo>
                  <a:pt x="4138416" y="1631950"/>
                </a:lnTo>
                <a:lnTo>
                  <a:pt x="4156892" y="1671637"/>
                </a:lnTo>
                <a:lnTo>
                  <a:pt x="4177047" y="1708150"/>
                </a:lnTo>
                <a:lnTo>
                  <a:pt x="4197202" y="1743075"/>
                </a:lnTo>
                <a:lnTo>
                  <a:pt x="4217357" y="1782762"/>
                </a:lnTo>
                <a:lnTo>
                  <a:pt x="4234153" y="1824037"/>
                </a:lnTo>
                <a:lnTo>
                  <a:pt x="4249270" y="1870075"/>
                </a:lnTo>
                <a:lnTo>
                  <a:pt x="4261027" y="1922462"/>
                </a:lnTo>
                <a:lnTo>
                  <a:pt x="4269425" y="1982787"/>
                </a:lnTo>
                <a:lnTo>
                  <a:pt x="4272784" y="2051050"/>
                </a:lnTo>
                <a:lnTo>
                  <a:pt x="4269425" y="2119312"/>
                </a:lnTo>
                <a:lnTo>
                  <a:pt x="4261027" y="2179637"/>
                </a:lnTo>
                <a:lnTo>
                  <a:pt x="4249270" y="2232025"/>
                </a:lnTo>
                <a:lnTo>
                  <a:pt x="4234153" y="2278062"/>
                </a:lnTo>
                <a:lnTo>
                  <a:pt x="4217357" y="2319337"/>
                </a:lnTo>
                <a:lnTo>
                  <a:pt x="4197202" y="2359025"/>
                </a:lnTo>
                <a:lnTo>
                  <a:pt x="4177047" y="2395537"/>
                </a:lnTo>
                <a:lnTo>
                  <a:pt x="4156892" y="2433637"/>
                </a:lnTo>
                <a:lnTo>
                  <a:pt x="4138416" y="2471737"/>
                </a:lnTo>
                <a:lnTo>
                  <a:pt x="4119940" y="2513012"/>
                </a:lnTo>
                <a:lnTo>
                  <a:pt x="4104825" y="2560637"/>
                </a:lnTo>
                <a:lnTo>
                  <a:pt x="4094747" y="2613025"/>
                </a:lnTo>
                <a:lnTo>
                  <a:pt x="4084669" y="2671762"/>
                </a:lnTo>
                <a:lnTo>
                  <a:pt x="4082989" y="2741612"/>
                </a:lnTo>
                <a:lnTo>
                  <a:pt x="4084669" y="2809875"/>
                </a:lnTo>
                <a:lnTo>
                  <a:pt x="4094747" y="2868612"/>
                </a:lnTo>
                <a:lnTo>
                  <a:pt x="4104825" y="2922587"/>
                </a:lnTo>
                <a:lnTo>
                  <a:pt x="4119940" y="2967037"/>
                </a:lnTo>
                <a:lnTo>
                  <a:pt x="4138416" y="3009900"/>
                </a:lnTo>
                <a:lnTo>
                  <a:pt x="4156892" y="3046412"/>
                </a:lnTo>
                <a:lnTo>
                  <a:pt x="4177047" y="3084512"/>
                </a:lnTo>
                <a:lnTo>
                  <a:pt x="4197202" y="3121025"/>
                </a:lnTo>
                <a:lnTo>
                  <a:pt x="4217357" y="3160712"/>
                </a:lnTo>
                <a:lnTo>
                  <a:pt x="4234153" y="3201987"/>
                </a:lnTo>
                <a:lnTo>
                  <a:pt x="4249270" y="3248025"/>
                </a:lnTo>
                <a:lnTo>
                  <a:pt x="4261027" y="3300412"/>
                </a:lnTo>
                <a:lnTo>
                  <a:pt x="4269425" y="3360737"/>
                </a:lnTo>
                <a:lnTo>
                  <a:pt x="4272784" y="3427412"/>
                </a:lnTo>
                <a:lnTo>
                  <a:pt x="4269425" y="3497262"/>
                </a:lnTo>
                <a:lnTo>
                  <a:pt x="4261027" y="3557587"/>
                </a:lnTo>
                <a:lnTo>
                  <a:pt x="4249270" y="3609975"/>
                </a:lnTo>
                <a:lnTo>
                  <a:pt x="4234153" y="3656012"/>
                </a:lnTo>
                <a:lnTo>
                  <a:pt x="4217357" y="3697287"/>
                </a:lnTo>
                <a:lnTo>
                  <a:pt x="4197202" y="3736975"/>
                </a:lnTo>
                <a:lnTo>
                  <a:pt x="4156892" y="3811587"/>
                </a:lnTo>
                <a:lnTo>
                  <a:pt x="4138416" y="3848100"/>
                </a:lnTo>
                <a:lnTo>
                  <a:pt x="4119940" y="3890962"/>
                </a:lnTo>
                <a:lnTo>
                  <a:pt x="4104825" y="3935412"/>
                </a:lnTo>
                <a:lnTo>
                  <a:pt x="4094747" y="3987800"/>
                </a:lnTo>
                <a:lnTo>
                  <a:pt x="4084669" y="4048125"/>
                </a:lnTo>
                <a:lnTo>
                  <a:pt x="4082989" y="4116387"/>
                </a:lnTo>
                <a:lnTo>
                  <a:pt x="4084669" y="4186237"/>
                </a:lnTo>
                <a:lnTo>
                  <a:pt x="4094747" y="4244975"/>
                </a:lnTo>
                <a:lnTo>
                  <a:pt x="4104825" y="4297362"/>
                </a:lnTo>
                <a:lnTo>
                  <a:pt x="4119940" y="4343400"/>
                </a:lnTo>
                <a:lnTo>
                  <a:pt x="4138416" y="4386262"/>
                </a:lnTo>
                <a:lnTo>
                  <a:pt x="4156892" y="4424362"/>
                </a:lnTo>
                <a:lnTo>
                  <a:pt x="4197202" y="4498975"/>
                </a:lnTo>
                <a:lnTo>
                  <a:pt x="4217357" y="4537075"/>
                </a:lnTo>
                <a:lnTo>
                  <a:pt x="4234153" y="4579937"/>
                </a:lnTo>
                <a:lnTo>
                  <a:pt x="4249270" y="4625975"/>
                </a:lnTo>
                <a:lnTo>
                  <a:pt x="4261027" y="4678362"/>
                </a:lnTo>
                <a:lnTo>
                  <a:pt x="4269425" y="4738687"/>
                </a:lnTo>
                <a:lnTo>
                  <a:pt x="4272784" y="4806950"/>
                </a:lnTo>
                <a:lnTo>
                  <a:pt x="4269425" y="4875212"/>
                </a:lnTo>
                <a:lnTo>
                  <a:pt x="4261027" y="4935537"/>
                </a:lnTo>
                <a:lnTo>
                  <a:pt x="4249270" y="4987925"/>
                </a:lnTo>
                <a:lnTo>
                  <a:pt x="4234153" y="5033962"/>
                </a:lnTo>
                <a:lnTo>
                  <a:pt x="4217357" y="5075237"/>
                </a:lnTo>
                <a:lnTo>
                  <a:pt x="4197202" y="5114925"/>
                </a:lnTo>
                <a:lnTo>
                  <a:pt x="4177047" y="5149850"/>
                </a:lnTo>
                <a:lnTo>
                  <a:pt x="4156892" y="5186362"/>
                </a:lnTo>
                <a:lnTo>
                  <a:pt x="4138416" y="5226050"/>
                </a:lnTo>
                <a:lnTo>
                  <a:pt x="4119940" y="5268912"/>
                </a:lnTo>
                <a:lnTo>
                  <a:pt x="4104825" y="5313362"/>
                </a:lnTo>
                <a:lnTo>
                  <a:pt x="4094747" y="5365750"/>
                </a:lnTo>
                <a:lnTo>
                  <a:pt x="4084669" y="5426075"/>
                </a:lnTo>
                <a:lnTo>
                  <a:pt x="4082989" y="5494337"/>
                </a:lnTo>
                <a:lnTo>
                  <a:pt x="4084669" y="5562600"/>
                </a:lnTo>
                <a:lnTo>
                  <a:pt x="4094747" y="5622925"/>
                </a:lnTo>
                <a:lnTo>
                  <a:pt x="4104825" y="5675312"/>
                </a:lnTo>
                <a:lnTo>
                  <a:pt x="4119940" y="5721350"/>
                </a:lnTo>
                <a:lnTo>
                  <a:pt x="4138416" y="5762625"/>
                </a:lnTo>
                <a:lnTo>
                  <a:pt x="4156892" y="5802312"/>
                </a:lnTo>
                <a:lnTo>
                  <a:pt x="4177047" y="5840412"/>
                </a:lnTo>
                <a:lnTo>
                  <a:pt x="4197202" y="5876925"/>
                </a:lnTo>
                <a:lnTo>
                  <a:pt x="4217357" y="5915025"/>
                </a:lnTo>
                <a:lnTo>
                  <a:pt x="4234153" y="5956300"/>
                </a:lnTo>
                <a:lnTo>
                  <a:pt x="4249270" y="6003925"/>
                </a:lnTo>
                <a:lnTo>
                  <a:pt x="4261027" y="6056312"/>
                </a:lnTo>
                <a:lnTo>
                  <a:pt x="4269425" y="6113462"/>
                </a:lnTo>
                <a:lnTo>
                  <a:pt x="4272784" y="6183312"/>
                </a:lnTo>
                <a:lnTo>
                  <a:pt x="4269425" y="6251575"/>
                </a:lnTo>
                <a:lnTo>
                  <a:pt x="4261027" y="6311900"/>
                </a:lnTo>
                <a:lnTo>
                  <a:pt x="4249270" y="6361112"/>
                </a:lnTo>
                <a:lnTo>
                  <a:pt x="4234153" y="6407150"/>
                </a:lnTo>
                <a:lnTo>
                  <a:pt x="4217357" y="6448425"/>
                </a:lnTo>
                <a:lnTo>
                  <a:pt x="4198882" y="6488112"/>
                </a:lnTo>
                <a:lnTo>
                  <a:pt x="4180406" y="6523037"/>
                </a:lnTo>
                <a:lnTo>
                  <a:pt x="4160251" y="6561137"/>
                </a:lnTo>
                <a:lnTo>
                  <a:pt x="4140096" y="6597650"/>
                </a:lnTo>
                <a:lnTo>
                  <a:pt x="4123300" y="6640512"/>
                </a:lnTo>
                <a:lnTo>
                  <a:pt x="4106504" y="6683375"/>
                </a:lnTo>
                <a:lnTo>
                  <a:pt x="4096426" y="6735762"/>
                </a:lnTo>
                <a:lnTo>
                  <a:pt x="4088029" y="6791325"/>
                </a:lnTo>
                <a:lnTo>
                  <a:pt x="4082989" y="6858000"/>
                </a:lnTo>
                <a:lnTo>
                  <a:pt x="0" y="6858000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09E572F-9CDC-4214-9D42-FF00176495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17162" cy="6858000"/>
          </a:xfrm>
          <a:custGeom>
            <a:avLst/>
            <a:gdLst>
              <a:gd name="connsiteX0" fmla="*/ 4417162 w 4417162"/>
              <a:gd name="connsiteY0" fmla="*/ 0 h 6858000"/>
              <a:gd name="connsiteX1" fmla="*/ 334174 w 4417162"/>
              <a:gd name="connsiteY1" fmla="*/ 0 h 6858000"/>
              <a:gd name="connsiteX2" fmla="*/ 334173 w 4417162"/>
              <a:gd name="connsiteY2" fmla="*/ 0 h 6858000"/>
              <a:gd name="connsiteX3" fmla="*/ 189795 w 4417162"/>
              <a:gd name="connsiteY3" fmla="*/ 0 h 6858000"/>
              <a:gd name="connsiteX4" fmla="*/ 184756 w 4417162"/>
              <a:gd name="connsiteY4" fmla="*/ 66675 h 6858000"/>
              <a:gd name="connsiteX5" fmla="*/ 176358 w 4417162"/>
              <a:gd name="connsiteY5" fmla="*/ 122237 h 6858000"/>
              <a:gd name="connsiteX6" fmla="*/ 166281 w 4417162"/>
              <a:gd name="connsiteY6" fmla="*/ 174625 h 6858000"/>
              <a:gd name="connsiteX7" fmla="*/ 149485 w 4417162"/>
              <a:gd name="connsiteY7" fmla="*/ 217487 h 6858000"/>
              <a:gd name="connsiteX8" fmla="*/ 132689 w 4417162"/>
              <a:gd name="connsiteY8" fmla="*/ 260350 h 6858000"/>
              <a:gd name="connsiteX9" fmla="*/ 112534 w 4417162"/>
              <a:gd name="connsiteY9" fmla="*/ 296862 h 6858000"/>
              <a:gd name="connsiteX10" fmla="*/ 92379 w 4417162"/>
              <a:gd name="connsiteY10" fmla="*/ 334962 h 6858000"/>
              <a:gd name="connsiteX11" fmla="*/ 73903 w 4417162"/>
              <a:gd name="connsiteY11" fmla="*/ 369887 h 6858000"/>
              <a:gd name="connsiteX12" fmla="*/ 55427 w 4417162"/>
              <a:gd name="connsiteY12" fmla="*/ 409575 h 6858000"/>
              <a:gd name="connsiteX13" fmla="*/ 38632 w 4417162"/>
              <a:gd name="connsiteY13" fmla="*/ 450850 h 6858000"/>
              <a:gd name="connsiteX14" fmla="*/ 23515 w 4417162"/>
              <a:gd name="connsiteY14" fmla="*/ 496887 h 6858000"/>
              <a:gd name="connsiteX15" fmla="*/ 11758 w 4417162"/>
              <a:gd name="connsiteY15" fmla="*/ 546100 h 6858000"/>
              <a:gd name="connsiteX16" fmla="*/ 3359 w 4417162"/>
              <a:gd name="connsiteY16" fmla="*/ 606425 h 6858000"/>
              <a:gd name="connsiteX17" fmla="*/ 0 w 4417162"/>
              <a:gd name="connsiteY17" fmla="*/ 673100 h 6858000"/>
              <a:gd name="connsiteX18" fmla="*/ 3359 w 4417162"/>
              <a:gd name="connsiteY18" fmla="*/ 744537 h 6858000"/>
              <a:gd name="connsiteX19" fmla="*/ 11758 w 4417162"/>
              <a:gd name="connsiteY19" fmla="*/ 801687 h 6858000"/>
              <a:gd name="connsiteX20" fmla="*/ 23515 w 4417162"/>
              <a:gd name="connsiteY20" fmla="*/ 854075 h 6858000"/>
              <a:gd name="connsiteX21" fmla="*/ 38632 w 4417162"/>
              <a:gd name="connsiteY21" fmla="*/ 901700 h 6858000"/>
              <a:gd name="connsiteX22" fmla="*/ 55427 w 4417162"/>
              <a:gd name="connsiteY22" fmla="*/ 942975 h 6858000"/>
              <a:gd name="connsiteX23" fmla="*/ 75583 w 4417162"/>
              <a:gd name="connsiteY23" fmla="*/ 981075 h 6858000"/>
              <a:gd name="connsiteX24" fmla="*/ 95738 w 4417162"/>
              <a:gd name="connsiteY24" fmla="*/ 1017587 h 6858000"/>
              <a:gd name="connsiteX25" fmla="*/ 115893 w 4417162"/>
              <a:gd name="connsiteY25" fmla="*/ 1055687 h 6858000"/>
              <a:gd name="connsiteX26" fmla="*/ 134368 w 4417162"/>
              <a:gd name="connsiteY26" fmla="*/ 1095375 h 6858000"/>
              <a:gd name="connsiteX27" fmla="*/ 152844 w 4417162"/>
              <a:gd name="connsiteY27" fmla="*/ 1136650 h 6858000"/>
              <a:gd name="connsiteX28" fmla="*/ 167960 w 4417162"/>
              <a:gd name="connsiteY28" fmla="*/ 1182687 h 6858000"/>
              <a:gd name="connsiteX29" fmla="*/ 178038 w 4417162"/>
              <a:gd name="connsiteY29" fmla="*/ 1235075 h 6858000"/>
              <a:gd name="connsiteX30" fmla="*/ 188115 w 4417162"/>
              <a:gd name="connsiteY30" fmla="*/ 1295400 h 6858000"/>
              <a:gd name="connsiteX31" fmla="*/ 189795 w 4417162"/>
              <a:gd name="connsiteY31" fmla="*/ 1363662 h 6858000"/>
              <a:gd name="connsiteX32" fmla="*/ 188115 w 4417162"/>
              <a:gd name="connsiteY32" fmla="*/ 1431925 h 6858000"/>
              <a:gd name="connsiteX33" fmla="*/ 178038 w 4417162"/>
              <a:gd name="connsiteY33" fmla="*/ 1492250 h 6858000"/>
              <a:gd name="connsiteX34" fmla="*/ 167960 w 4417162"/>
              <a:gd name="connsiteY34" fmla="*/ 1544637 h 6858000"/>
              <a:gd name="connsiteX35" fmla="*/ 152844 w 4417162"/>
              <a:gd name="connsiteY35" fmla="*/ 1589087 h 6858000"/>
              <a:gd name="connsiteX36" fmla="*/ 134368 w 4417162"/>
              <a:gd name="connsiteY36" fmla="*/ 1631950 h 6858000"/>
              <a:gd name="connsiteX37" fmla="*/ 115893 w 4417162"/>
              <a:gd name="connsiteY37" fmla="*/ 1671637 h 6858000"/>
              <a:gd name="connsiteX38" fmla="*/ 95738 w 4417162"/>
              <a:gd name="connsiteY38" fmla="*/ 1708150 h 6858000"/>
              <a:gd name="connsiteX39" fmla="*/ 75583 w 4417162"/>
              <a:gd name="connsiteY39" fmla="*/ 1743075 h 6858000"/>
              <a:gd name="connsiteX40" fmla="*/ 55427 w 4417162"/>
              <a:gd name="connsiteY40" fmla="*/ 1782762 h 6858000"/>
              <a:gd name="connsiteX41" fmla="*/ 38632 w 4417162"/>
              <a:gd name="connsiteY41" fmla="*/ 1824037 h 6858000"/>
              <a:gd name="connsiteX42" fmla="*/ 23515 w 4417162"/>
              <a:gd name="connsiteY42" fmla="*/ 1870075 h 6858000"/>
              <a:gd name="connsiteX43" fmla="*/ 11758 w 4417162"/>
              <a:gd name="connsiteY43" fmla="*/ 1922462 h 6858000"/>
              <a:gd name="connsiteX44" fmla="*/ 3359 w 4417162"/>
              <a:gd name="connsiteY44" fmla="*/ 1982787 h 6858000"/>
              <a:gd name="connsiteX45" fmla="*/ 0 w 4417162"/>
              <a:gd name="connsiteY45" fmla="*/ 2051050 h 6858000"/>
              <a:gd name="connsiteX46" fmla="*/ 3359 w 4417162"/>
              <a:gd name="connsiteY46" fmla="*/ 2119312 h 6858000"/>
              <a:gd name="connsiteX47" fmla="*/ 11758 w 4417162"/>
              <a:gd name="connsiteY47" fmla="*/ 2179637 h 6858000"/>
              <a:gd name="connsiteX48" fmla="*/ 23515 w 4417162"/>
              <a:gd name="connsiteY48" fmla="*/ 2232025 h 6858000"/>
              <a:gd name="connsiteX49" fmla="*/ 38632 w 4417162"/>
              <a:gd name="connsiteY49" fmla="*/ 2278062 h 6858000"/>
              <a:gd name="connsiteX50" fmla="*/ 55427 w 4417162"/>
              <a:gd name="connsiteY50" fmla="*/ 2319337 h 6858000"/>
              <a:gd name="connsiteX51" fmla="*/ 75583 w 4417162"/>
              <a:gd name="connsiteY51" fmla="*/ 2359025 h 6858000"/>
              <a:gd name="connsiteX52" fmla="*/ 95738 w 4417162"/>
              <a:gd name="connsiteY52" fmla="*/ 2395537 h 6858000"/>
              <a:gd name="connsiteX53" fmla="*/ 115893 w 4417162"/>
              <a:gd name="connsiteY53" fmla="*/ 2433637 h 6858000"/>
              <a:gd name="connsiteX54" fmla="*/ 134368 w 4417162"/>
              <a:gd name="connsiteY54" fmla="*/ 2471737 h 6858000"/>
              <a:gd name="connsiteX55" fmla="*/ 152844 w 4417162"/>
              <a:gd name="connsiteY55" fmla="*/ 2513012 h 6858000"/>
              <a:gd name="connsiteX56" fmla="*/ 167960 w 4417162"/>
              <a:gd name="connsiteY56" fmla="*/ 2560637 h 6858000"/>
              <a:gd name="connsiteX57" fmla="*/ 178038 w 4417162"/>
              <a:gd name="connsiteY57" fmla="*/ 2613025 h 6858000"/>
              <a:gd name="connsiteX58" fmla="*/ 188115 w 4417162"/>
              <a:gd name="connsiteY58" fmla="*/ 2671762 h 6858000"/>
              <a:gd name="connsiteX59" fmla="*/ 189795 w 4417162"/>
              <a:gd name="connsiteY59" fmla="*/ 2741612 h 6858000"/>
              <a:gd name="connsiteX60" fmla="*/ 188115 w 4417162"/>
              <a:gd name="connsiteY60" fmla="*/ 2809875 h 6858000"/>
              <a:gd name="connsiteX61" fmla="*/ 178038 w 4417162"/>
              <a:gd name="connsiteY61" fmla="*/ 2868612 h 6858000"/>
              <a:gd name="connsiteX62" fmla="*/ 167960 w 4417162"/>
              <a:gd name="connsiteY62" fmla="*/ 2922587 h 6858000"/>
              <a:gd name="connsiteX63" fmla="*/ 152844 w 4417162"/>
              <a:gd name="connsiteY63" fmla="*/ 2967037 h 6858000"/>
              <a:gd name="connsiteX64" fmla="*/ 134368 w 4417162"/>
              <a:gd name="connsiteY64" fmla="*/ 3009900 h 6858000"/>
              <a:gd name="connsiteX65" fmla="*/ 115893 w 4417162"/>
              <a:gd name="connsiteY65" fmla="*/ 3046412 h 6858000"/>
              <a:gd name="connsiteX66" fmla="*/ 95738 w 4417162"/>
              <a:gd name="connsiteY66" fmla="*/ 3084512 h 6858000"/>
              <a:gd name="connsiteX67" fmla="*/ 75583 w 4417162"/>
              <a:gd name="connsiteY67" fmla="*/ 3121025 h 6858000"/>
              <a:gd name="connsiteX68" fmla="*/ 55427 w 4417162"/>
              <a:gd name="connsiteY68" fmla="*/ 3160712 h 6858000"/>
              <a:gd name="connsiteX69" fmla="*/ 38632 w 4417162"/>
              <a:gd name="connsiteY69" fmla="*/ 3201987 h 6858000"/>
              <a:gd name="connsiteX70" fmla="*/ 23515 w 4417162"/>
              <a:gd name="connsiteY70" fmla="*/ 3248025 h 6858000"/>
              <a:gd name="connsiteX71" fmla="*/ 11758 w 4417162"/>
              <a:gd name="connsiteY71" fmla="*/ 3300412 h 6858000"/>
              <a:gd name="connsiteX72" fmla="*/ 3359 w 4417162"/>
              <a:gd name="connsiteY72" fmla="*/ 3360737 h 6858000"/>
              <a:gd name="connsiteX73" fmla="*/ 0 w 4417162"/>
              <a:gd name="connsiteY73" fmla="*/ 3427412 h 6858000"/>
              <a:gd name="connsiteX74" fmla="*/ 3359 w 4417162"/>
              <a:gd name="connsiteY74" fmla="*/ 3497262 h 6858000"/>
              <a:gd name="connsiteX75" fmla="*/ 11758 w 4417162"/>
              <a:gd name="connsiteY75" fmla="*/ 3557587 h 6858000"/>
              <a:gd name="connsiteX76" fmla="*/ 23515 w 4417162"/>
              <a:gd name="connsiteY76" fmla="*/ 3609975 h 6858000"/>
              <a:gd name="connsiteX77" fmla="*/ 38632 w 4417162"/>
              <a:gd name="connsiteY77" fmla="*/ 3656012 h 6858000"/>
              <a:gd name="connsiteX78" fmla="*/ 55427 w 4417162"/>
              <a:gd name="connsiteY78" fmla="*/ 3697287 h 6858000"/>
              <a:gd name="connsiteX79" fmla="*/ 75583 w 4417162"/>
              <a:gd name="connsiteY79" fmla="*/ 3736975 h 6858000"/>
              <a:gd name="connsiteX80" fmla="*/ 115893 w 4417162"/>
              <a:gd name="connsiteY80" fmla="*/ 3811587 h 6858000"/>
              <a:gd name="connsiteX81" fmla="*/ 134368 w 4417162"/>
              <a:gd name="connsiteY81" fmla="*/ 3848100 h 6858000"/>
              <a:gd name="connsiteX82" fmla="*/ 152844 w 4417162"/>
              <a:gd name="connsiteY82" fmla="*/ 3890962 h 6858000"/>
              <a:gd name="connsiteX83" fmla="*/ 167960 w 4417162"/>
              <a:gd name="connsiteY83" fmla="*/ 3935412 h 6858000"/>
              <a:gd name="connsiteX84" fmla="*/ 178038 w 4417162"/>
              <a:gd name="connsiteY84" fmla="*/ 3987800 h 6858000"/>
              <a:gd name="connsiteX85" fmla="*/ 188115 w 4417162"/>
              <a:gd name="connsiteY85" fmla="*/ 4048125 h 6858000"/>
              <a:gd name="connsiteX86" fmla="*/ 189795 w 4417162"/>
              <a:gd name="connsiteY86" fmla="*/ 4116387 h 6858000"/>
              <a:gd name="connsiteX87" fmla="*/ 188115 w 4417162"/>
              <a:gd name="connsiteY87" fmla="*/ 4186237 h 6858000"/>
              <a:gd name="connsiteX88" fmla="*/ 178038 w 4417162"/>
              <a:gd name="connsiteY88" fmla="*/ 4244975 h 6858000"/>
              <a:gd name="connsiteX89" fmla="*/ 167960 w 4417162"/>
              <a:gd name="connsiteY89" fmla="*/ 4297362 h 6858000"/>
              <a:gd name="connsiteX90" fmla="*/ 152844 w 4417162"/>
              <a:gd name="connsiteY90" fmla="*/ 4343400 h 6858000"/>
              <a:gd name="connsiteX91" fmla="*/ 134368 w 4417162"/>
              <a:gd name="connsiteY91" fmla="*/ 4386262 h 6858000"/>
              <a:gd name="connsiteX92" fmla="*/ 115893 w 4417162"/>
              <a:gd name="connsiteY92" fmla="*/ 4424362 h 6858000"/>
              <a:gd name="connsiteX93" fmla="*/ 75583 w 4417162"/>
              <a:gd name="connsiteY93" fmla="*/ 4498975 h 6858000"/>
              <a:gd name="connsiteX94" fmla="*/ 55427 w 4417162"/>
              <a:gd name="connsiteY94" fmla="*/ 4537075 h 6858000"/>
              <a:gd name="connsiteX95" fmla="*/ 38632 w 4417162"/>
              <a:gd name="connsiteY95" fmla="*/ 4579937 h 6858000"/>
              <a:gd name="connsiteX96" fmla="*/ 23515 w 4417162"/>
              <a:gd name="connsiteY96" fmla="*/ 4625975 h 6858000"/>
              <a:gd name="connsiteX97" fmla="*/ 11758 w 4417162"/>
              <a:gd name="connsiteY97" fmla="*/ 4678362 h 6858000"/>
              <a:gd name="connsiteX98" fmla="*/ 3359 w 4417162"/>
              <a:gd name="connsiteY98" fmla="*/ 4738687 h 6858000"/>
              <a:gd name="connsiteX99" fmla="*/ 0 w 4417162"/>
              <a:gd name="connsiteY99" fmla="*/ 4806950 h 6858000"/>
              <a:gd name="connsiteX100" fmla="*/ 3359 w 4417162"/>
              <a:gd name="connsiteY100" fmla="*/ 4875212 h 6858000"/>
              <a:gd name="connsiteX101" fmla="*/ 11758 w 4417162"/>
              <a:gd name="connsiteY101" fmla="*/ 4935537 h 6858000"/>
              <a:gd name="connsiteX102" fmla="*/ 23515 w 4417162"/>
              <a:gd name="connsiteY102" fmla="*/ 4987925 h 6858000"/>
              <a:gd name="connsiteX103" fmla="*/ 38632 w 4417162"/>
              <a:gd name="connsiteY103" fmla="*/ 5033962 h 6858000"/>
              <a:gd name="connsiteX104" fmla="*/ 55427 w 4417162"/>
              <a:gd name="connsiteY104" fmla="*/ 5075237 h 6858000"/>
              <a:gd name="connsiteX105" fmla="*/ 75583 w 4417162"/>
              <a:gd name="connsiteY105" fmla="*/ 5114925 h 6858000"/>
              <a:gd name="connsiteX106" fmla="*/ 95738 w 4417162"/>
              <a:gd name="connsiteY106" fmla="*/ 5149850 h 6858000"/>
              <a:gd name="connsiteX107" fmla="*/ 115893 w 4417162"/>
              <a:gd name="connsiteY107" fmla="*/ 5186362 h 6858000"/>
              <a:gd name="connsiteX108" fmla="*/ 134368 w 4417162"/>
              <a:gd name="connsiteY108" fmla="*/ 5226050 h 6858000"/>
              <a:gd name="connsiteX109" fmla="*/ 152844 w 4417162"/>
              <a:gd name="connsiteY109" fmla="*/ 5268912 h 6858000"/>
              <a:gd name="connsiteX110" fmla="*/ 167960 w 4417162"/>
              <a:gd name="connsiteY110" fmla="*/ 5313362 h 6858000"/>
              <a:gd name="connsiteX111" fmla="*/ 178038 w 4417162"/>
              <a:gd name="connsiteY111" fmla="*/ 5365750 h 6858000"/>
              <a:gd name="connsiteX112" fmla="*/ 188115 w 4417162"/>
              <a:gd name="connsiteY112" fmla="*/ 5426075 h 6858000"/>
              <a:gd name="connsiteX113" fmla="*/ 189795 w 4417162"/>
              <a:gd name="connsiteY113" fmla="*/ 5494337 h 6858000"/>
              <a:gd name="connsiteX114" fmla="*/ 188115 w 4417162"/>
              <a:gd name="connsiteY114" fmla="*/ 5562600 h 6858000"/>
              <a:gd name="connsiteX115" fmla="*/ 178038 w 4417162"/>
              <a:gd name="connsiteY115" fmla="*/ 5622925 h 6858000"/>
              <a:gd name="connsiteX116" fmla="*/ 167960 w 4417162"/>
              <a:gd name="connsiteY116" fmla="*/ 5675312 h 6858000"/>
              <a:gd name="connsiteX117" fmla="*/ 152844 w 4417162"/>
              <a:gd name="connsiteY117" fmla="*/ 5721350 h 6858000"/>
              <a:gd name="connsiteX118" fmla="*/ 134368 w 4417162"/>
              <a:gd name="connsiteY118" fmla="*/ 5762625 h 6858000"/>
              <a:gd name="connsiteX119" fmla="*/ 115893 w 4417162"/>
              <a:gd name="connsiteY119" fmla="*/ 5802312 h 6858000"/>
              <a:gd name="connsiteX120" fmla="*/ 95738 w 4417162"/>
              <a:gd name="connsiteY120" fmla="*/ 5840412 h 6858000"/>
              <a:gd name="connsiteX121" fmla="*/ 75583 w 4417162"/>
              <a:gd name="connsiteY121" fmla="*/ 5876925 h 6858000"/>
              <a:gd name="connsiteX122" fmla="*/ 55427 w 4417162"/>
              <a:gd name="connsiteY122" fmla="*/ 5915025 h 6858000"/>
              <a:gd name="connsiteX123" fmla="*/ 38632 w 4417162"/>
              <a:gd name="connsiteY123" fmla="*/ 5956300 h 6858000"/>
              <a:gd name="connsiteX124" fmla="*/ 23515 w 4417162"/>
              <a:gd name="connsiteY124" fmla="*/ 6003925 h 6858000"/>
              <a:gd name="connsiteX125" fmla="*/ 11758 w 4417162"/>
              <a:gd name="connsiteY125" fmla="*/ 6056312 h 6858000"/>
              <a:gd name="connsiteX126" fmla="*/ 3359 w 4417162"/>
              <a:gd name="connsiteY126" fmla="*/ 6113462 h 6858000"/>
              <a:gd name="connsiteX127" fmla="*/ 0 w 4417162"/>
              <a:gd name="connsiteY127" fmla="*/ 6183312 h 6858000"/>
              <a:gd name="connsiteX128" fmla="*/ 3359 w 4417162"/>
              <a:gd name="connsiteY128" fmla="*/ 6251575 h 6858000"/>
              <a:gd name="connsiteX129" fmla="*/ 11758 w 4417162"/>
              <a:gd name="connsiteY129" fmla="*/ 6311900 h 6858000"/>
              <a:gd name="connsiteX130" fmla="*/ 23515 w 4417162"/>
              <a:gd name="connsiteY130" fmla="*/ 6361112 h 6858000"/>
              <a:gd name="connsiteX131" fmla="*/ 38632 w 4417162"/>
              <a:gd name="connsiteY131" fmla="*/ 6407150 h 6858000"/>
              <a:gd name="connsiteX132" fmla="*/ 55427 w 4417162"/>
              <a:gd name="connsiteY132" fmla="*/ 6448425 h 6858000"/>
              <a:gd name="connsiteX133" fmla="*/ 73903 w 4417162"/>
              <a:gd name="connsiteY133" fmla="*/ 6488112 h 6858000"/>
              <a:gd name="connsiteX134" fmla="*/ 92379 w 4417162"/>
              <a:gd name="connsiteY134" fmla="*/ 6523037 h 6858000"/>
              <a:gd name="connsiteX135" fmla="*/ 112534 w 4417162"/>
              <a:gd name="connsiteY135" fmla="*/ 6561137 h 6858000"/>
              <a:gd name="connsiteX136" fmla="*/ 132689 w 4417162"/>
              <a:gd name="connsiteY136" fmla="*/ 6597650 h 6858000"/>
              <a:gd name="connsiteX137" fmla="*/ 149485 w 4417162"/>
              <a:gd name="connsiteY137" fmla="*/ 6640512 h 6858000"/>
              <a:gd name="connsiteX138" fmla="*/ 166281 w 4417162"/>
              <a:gd name="connsiteY138" fmla="*/ 6683375 h 6858000"/>
              <a:gd name="connsiteX139" fmla="*/ 176358 w 4417162"/>
              <a:gd name="connsiteY139" fmla="*/ 6735762 h 6858000"/>
              <a:gd name="connsiteX140" fmla="*/ 184756 w 4417162"/>
              <a:gd name="connsiteY140" fmla="*/ 6791325 h 6858000"/>
              <a:gd name="connsiteX141" fmla="*/ 189795 w 4417162"/>
              <a:gd name="connsiteY141" fmla="*/ 6858000 h 6858000"/>
              <a:gd name="connsiteX142" fmla="*/ 334173 w 4417162"/>
              <a:gd name="connsiteY142" fmla="*/ 6858000 h 6858000"/>
              <a:gd name="connsiteX143" fmla="*/ 334174 w 4417162"/>
              <a:gd name="connsiteY143" fmla="*/ 6858000 h 6858000"/>
              <a:gd name="connsiteX144" fmla="*/ 4417162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4417162" y="0"/>
                </a:move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4417162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77365D-3D1E-4D29-AAAC-E69165AF8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723406"/>
            <a:ext cx="3234018" cy="38267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5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Таблица Д. И. Менделеева</a:t>
            </a:r>
          </a:p>
        </p:txBody>
      </p:sp>
      <p:pic>
        <p:nvPicPr>
          <p:cNvPr id="5" name="Рисунок 5" descr="Изображение выглядит как стол&#10;&#10;Автоматически созданное описание">
            <a:extLst>
              <a:ext uri="{FF2B5EF4-FFF2-40B4-BE49-F238E27FC236}">
                <a16:creationId xmlns:a16="http://schemas.microsoft.com/office/drawing/2014/main" id="{EC4DBA76-F937-4BFA-A3E2-C33F910E70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16251" y="967115"/>
            <a:ext cx="6631341" cy="4923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1636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542711-A79A-4E5B-A3F7-5266399D4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/>
              <a:t>Иван Михайлович Сеченов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8935D8-639C-44AD-8461-E3E5E517FA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2333297"/>
            <a:ext cx="4619621" cy="3843666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русский учёный-естествоиспытатель, физиолог, педагог и просветитель. Член-корреспондент (1869), почётный член (1904) Санкт-Петербургской академии наук. Создатель первой российской физиологической научной школы и естественно-научного материалистического направления в психологии.</a:t>
            </a:r>
          </a:p>
        </p:txBody>
      </p:sp>
      <p:pic>
        <p:nvPicPr>
          <p:cNvPr id="5" name="Рисунок 5" descr="Изображение выглядит как текст, мужчина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EEBB5C4-E70C-401B-BD04-77560180E5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0578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085805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1825AC39-5F85-4CAA-8A81-A1287086B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5DA4D23-37FC-4B90-8188-F0377C5FF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417162" cy="6858000"/>
          </a:xfrm>
          <a:custGeom>
            <a:avLst/>
            <a:gdLst>
              <a:gd name="connsiteX0" fmla="*/ 0 w 4417162"/>
              <a:gd name="connsiteY0" fmla="*/ 0 h 6858000"/>
              <a:gd name="connsiteX1" fmla="*/ 144378 w 4417162"/>
              <a:gd name="connsiteY1" fmla="*/ 0 h 6858000"/>
              <a:gd name="connsiteX2" fmla="*/ 2310062 w 4417162"/>
              <a:gd name="connsiteY2" fmla="*/ 0 h 6858000"/>
              <a:gd name="connsiteX3" fmla="*/ 4227367 w 4417162"/>
              <a:gd name="connsiteY3" fmla="*/ 0 h 6858000"/>
              <a:gd name="connsiteX4" fmla="*/ 4232407 w 4417162"/>
              <a:gd name="connsiteY4" fmla="*/ 66675 h 6858000"/>
              <a:gd name="connsiteX5" fmla="*/ 4240804 w 4417162"/>
              <a:gd name="connsiteY5" fmla="*/ 122237 h 6858000"/>
              <a:gd name="connsiteX6" fmla="*/ 4250882 w 4417162"/>
              <a:gd name="connsiteY6" fmla="*/ 174625 h 6858000"/>
              <a:gd name="connsiteX7" fmla="*/ 4267678 w 4417162"/>
              <a:gd name="connsiteY7" fmla="*/ 217487 h 6858000"/>
              <a:gd name="connsiteX8" fmla="*/ 4284474 w 4417162"/>
              <a:gd name="connsiteY8" fmla="*/ 260350 h 6858000"/>
              <a:gd name="connsiteX9" fmla="*/ 4304629 w 4417162"/>
              <a:gd name="connsiteY9" fmla="*/ 296862 h 6858000"/>
              <a:gd name="connsiteX10" fmla="*/ 4324784 w 4417162"/>
              <a:gd name="connsiteY10" fmla="*/ 334962 h 6858000"/>
              <a:gd name="connsiteX11" fmla="*/ 4343260 w 4417162"/>
              <a:gd name="connsiteY11" fmla="*/ 369887 h 6858000"/>
              <a:gd name="connsiteX12" fmla="*/ 4361735 w 4417162"/>
              <a:gd name="connsiteY12" fmla="*/ 409575 h 6858000"/>
              <a:gd name="connsiteX13" fmla="*/ 4378531 w 4417162"/>
              <a:gd name="connsiteY13" fmla="*/ 450850 h 6858000"/>
              <a:gd name="connsiteX14" fmla="*/ 4393648 w 4417162"/>
              <a:gd name="connsiteY14" fmla="*/ 496887 h 6858000"/>
              <a:gd name="connsiteX15" fmla="*/ 4405405 w 4417162"/>
              <a:gd name="connsiteY15" fmla="*/ 546100 h 6858000"/>
              <a:gd name="connsiteX16" fmla="*/ 4413803 w 4417162"/>
              <a:gd name="connsiteY16" fmla="*/ 606425 h 6858000"/>
              <a:gd name="connsiteX17" fmla="*/ 4417162 w 4417162"/>
              <a:gd name="connsiteY17" fmla="*/ 673100 h 6858000"/>
              <a:gd name="connsiteX18" fmla="*/ 4413803 w 4417162"/>
              <a:gd name="connsiteY18" fmla="*/ 744537 h 6858000"/>
              <a:gd name="connsiteX19" fmla="*/ 4405405 w 4417162"/>
              <a:gd name="connsiteY19" fmla="*/ 801687 h 6858000"/>
              <a:gd name="connsiteX20" fmla="*/ 4393648 w 4417162"/>
              <a:gd name="connsiteY20" fmla="*/ 854075 h 6858000"/>
              <a:gd name="connsiteX21" fmla="*/ 4378531 w 4417162"/>
              <a:gd name="connsiteY21" fmla="*/ 901700 h 6858000"/>
              <a:gd name="connsiteX22" fmla="*/ 4361735 w 4417162"/>
              <a:gd name="connsiteY22" fmla="*/ 942975 h 6858000"/>
              <a:gd name="connsiteX23" fmla="*/ 4341580 w 4417162"/>
              <a:gd name="connsiteY23" fmla="*/ 981075 h 6858000"/>
              <a:gd name="connsiteX24" fmla="*/ 4321425 w 4417162"/>
              <a:gd name="connsiteY24" fmla="*/ 1017587 h 6858000"/>
              <a:gd name="connsiteX25" fmla="*/ 4301270 w 4417162"/>
              <a:gd name="connsiteY25" fmla="*/ 1055687 h 6858000"/>
              <a:gd name="connsiteX26" fmla="*/ 4282794 w 4417162"/>
              <a:gd name="connsiteY26" fmla="*/ 1095375 h 6858000"/>
              <a:gd name="connsiteX27" fmla="*/ 4264318 w 4417162"/>
              <a:gd name="connsiteY27" fmla="*/ 1136650 h 6858000"/>
              <a:gd name="connsiteX28" fmla="*/ 4249203 w 4417162"/>
              <a:gd name="connsiteY28" fmla="*/ 1182687 h 6858000"/>
              <a:gd name="connsiteX29" fmla="*/ 4239125 w 4417162"/>
              <a:gd name="connsiteY29" fmla="*/ 1235075 h 6858000"/>
              <a:gd name="connsiteX30" fmla="*/ 4229047 w 4417162"/>
              <a:gd name="connsiteY30" fmla="*/ 1295400 h 6858000"/>
              <a:gd name="connsiteX31" fmla="*/ 4227367 w 4417162"/>
              <a:gd name="connsiteY31" fmla="*/ 1363662 h 6858000"/>
              <a:gd name="connsiteX32" fmla="*/ 4229047 w 4417162"/>
              <a:gd name="connsiteY32" fmla="*/ 1431925 h 6858000"/>
              <a:gd name="connsiteX33" fmla="*/ 4239125 w 4417162"/>
              <a:gd name="connsiteY33" fmla="*/ 1492250 h 6858000"/>
              <a:gd name="connsiteX34" fmla="*/ 4249203 w 4417162"/>
              <a:gd name="connsiteY34" fmla="*/ 1544637 h 6858000"/>
              <a:gd name="connsiteX35" fmla="*/ 4264318 w 4417162"/>
              <a:gd name="connsiteY35" fmla="*/ 1589087 h 6858000"/>
              <a:gd name="connsiteX36" fmla="*/ 4282794 w 4417162"/>
              <a:gd name="connsiteY36" fmla="*/ 1631950 h 6858000"/>
              <a:gd name="connsiteX37" fmla="*/ 4301270 w 4417162"/>
              <a:gd name="connsiteY37" fmla="*/ 1671637 h 6858000"/>
              <a:gd name="connsiteX38" fmla="*/ 4321425 w 4417162"/>
              <a:gd name="connsiteY38" fmla="*/ 1708150 h 6858000"/>
              <a:gd name="connsiteX39" fmla="*/ 4341580 w 4417162"/>
              <a:gd name="connsiteY39" fmla="*/ 1743075 h 6858000"/>
              <a:gd name="connsiteX40" fmla="*/ 4361735 w 4417162"/>
              <a:gd name="connsiteY40" fmla="*/ 1782762 h 6858000"/>
              <a:gd name="connsiteX41" fmla="*/ 4378531 w 4417162"/>
              <a:gd name="connsiteY41" fmla="*/ 1824037 h 6858000"/>
              <a:gd name="connsiteX42" fmla="*/ 4393648 w 4417162"/>
              <a:gd name="connsiteY42" fmla="*/ 1870075 h 6858000"/>
              <a:gd name="connsiteX43" fmla="*/ 4405405 w 4417162"/>
              <a:gd name="connsiteY43" fmla="*/ 1922462 h 6858000"/>
              <a:gd name="connsiteX44" fmla="*/ 4413803 w 4417162"/>
              <a:gd name="connsiteY44" fmla="*/ 1982787 h 6858000"/>
              <a:gd name="connsiteX45" fmla="*/ 4417162 w 4417162"/>
              <a:gd name="connsiteY45" fmla="*/ 2051050 h 6858000"/>
              <a:gd name="connsiteX46" fmla="*/ 4413803 w 4417162"/>
              <a:gd name="connsiteY46" fmla="*/ 2119312 h 6858000"/>
              <a:gd name="connsiteX47" fmla="*/ 4405405 w 4417162"/>
              <a:gd name="connsiteY47" fmla="*/ 2179637 h 6858000"/>
              <a:gd name="connsiteX48" fmla="*/ 4393648 w 4417162"/>
              <a:gd name="connsiteY48" fmla="*/ 2232025 h 6858000"/>
              <a:gd name="connsiteX49" fmla="*/ 4378531 w 4417162"/>
              <a:gd name="connsiteY49" fmla="*/ 2278062 h 6858000"/>
              <a:gd name="connsiteX50" fmla="*/ 4361735 w 4417162"/>
              <a:gd name="connsiteY50" fmla="*/ 2319337 h 6858000"/>
              <a:gd name="connsiteX51" fmla="*/ 4341580 w 4417162"/>
              <a:gd name="connsiteY51" fmla="*/ 2359025 h 6858000"/>
              <a:gd name="connsiteX52" fmla="*/ 4321425 w 4417162"/>
              <a:gd name="connsiteY52" fmla="*/ 2395537 h 6858000"/>
              <a:gd name="connsiteX53" fmla="*/ 4301270 w 4417162"/>
              <a:gd name="connsiteY53" fmla="*/ 2433637 h 6858000"/>
              <a:gd name="connsiteX54" fmla="*/ 4282794 w 4417162"/>
              <a:gd name="connsiteY54" fmla="*/ 2471737 h 6858000"/>
              <a:gd name="connsiteX55" fmla="*/ 4264318 w 4417162"/>
              <a:gd name="connsiteY55" fmla="*/ 2513012 h 6858000"/>
              <a:gd name="connsiteX56" fmla="*/ 4249203 w 4417162"/>
              <a:gd name="connsiteY56" fmla="*/ 2560637 h 6858000"/>
              <a:gd name="connsiteX57" fmla="*/ 4239125 w 4417162"/>
              <a:gd name="connsiteY57" fmla="*/ 2613025 h 6858000"/>
              <a:gd name="connsiteX58" fmla="*/ 4229047 w 4417162"/>
              <a:gd name="connsiteY58" fmla="*/ 2671762 h 6858000"/>
              <a:gd name="connsiteX59" fmla="*/ 4227367 w 4417162"/>
              <a:gd name="connsiteY59" fmla="*/ 2741612 h 6858000"/>
              <a:gd name="connsiteX60" fmla="*/ 4229047 w 4417162"/>
              <a:gd name="connsiteY60" fmla="*/ 2809875 h 6858000"/>
              <a:gd name="connsiteX61" fmla="*/ 4239125 w 4417162"/>
              <a:gd name="connsiteY61" fmla="*/ 2868612 h 6858000"/>
              <a:gd name="connsiteX62" fmla="*/ 4249203 w 4417162"/>
              <a:gd name="connsiteY62" fmla="*/ 2922587 h 6858000"/>
              <a:gd name="connsiteX63" fmla="*/ 4264318 w 4417162"/>
              <a:gd name="connsiteY63" fmla="*/ 2967037 h 6858000"/>
              <a:gd name="connsiteX64" fmla="*/ 4282794 w 4417162"/>
              <a:gd name="connsiteY64" fmla="*/ 3009900 h 6858000"/>
              <a:gd name="connsiteX65" fmla="*/ 4301270 w 4417162"/>
              <a:gd name="connsiteY65" fmla="*/ 3046412 h 6858000"/>
              <a:gd name="connsiteX66" fmla="*/ 4321425 w 4417162"/>
              <a:gd name="connsiteY66" fmla="*/ 3084512 h 6858000"/>
              <a:gd name="connsiteX67" fmla="*/ 4341580 w 4417162"/>
              <a:gd name="connsiteY67" fmla="*/ 3121025 h 6858000"/>
              <a:gd name="connsiteX68" fmla="*/ 4361735 w 4417162"/>
              <a:gd name="connsiteY68" fmla="*/ 3160712 h 6858000"/>
              <a:gd name="connsiteX69" fmla="*/ 4378531 w 4417162"/>
              <a:gd name="connsiteY69" fmla="*/ 3201987 h 6858000"/>
              <a:gd name="connsiteX70" fmla="*/ 4393648 w 4417162"/>
              <a:gd name="connsiteY70" fmla="*/ 3248025 h 6858000"/>
              <a:gd name="connsiteX71" fmla="*/ 4405405 w 4417162"/>
              <a:gd name="connsiteY71" fmla="*/ 3300412 h 6858000"/>
              <a:gd name="connsiteX72" fmla="*/ 4413803 w 4417162"/>
              <a:gd name="connsiteY72" fmla="*/ 3360737 h 6858000"/>
              <a:gd name="connsiteX73" fmla="*/ 4417162 w 4417162"/>
              <a:gd name="connsiteY73" fmla="*/ 3427412 h 6858000"/>
              <a:gd name="connsiteX74" fmla="*/ 4413803 w 4417162"/>
              <a:gd name="connsiteY74" fmla="*/ 3497262 h 6858000"/>
              <a:gd name="connsiteX75" fmla="*/ 4405405 w 4417162"/>
              <a:gd name="connsiteY75" fmla="*/ 3557587 h 6858000"/>
              <a:gd name="connsiteX76" fmla="*/ 4393648 w 4417162"/>
              <a:gd name="connsiteY76" fmla="*/ 3609975 h 6858000"/>
              <a:gd name="connsiteX77" fmla="*/ 4378531 w 4417162"/>
              <a:gd name="connsiteY77" fmla="*/ 3656012 h 6858000"/>
              <a:gd name="connsiteX78" fmla="*/ 4361735 w 4417162"/>
              <a:gd name="connsiteY78" fmla="*/ 3697287 h 6858000"/>
              <a:gd name="connsiteX79" fmla="*/ 4341580 w 4417162"/>
              <a:gd name="connsiteY79" fmla="*/ 3736975 h 6858000"/>
              <a:gd name="connsiteX80" fmla="*/ 4301270 w 4417162"/>
              <a:gd name="connsiteY80" fmla="*/ 3811587 h 6858000"/>
              <a:gd name="connsiteX81" fmla="*/ 4282794 w 4417162"/>
              <a:gd name="connsiteY81" fmla="*/ 3848100 h 6858000"/>
              <a:gd name="connsiteX82" fmla="*/ 4264318 w 4417162"/>
              <a:gd name="connsiteY82" fmla="*/ 3890962 h 6858000"/>
              <a:gd name="connsiteX83" fmla="*/ 4249203 w 4417162"/>
              <a:gd name="connsiteY83" fmla="*/ 3935412 h 6858000"/>
              <a:gd name="connsiteX84" fmla="*/ 4239125 w 4417162"/>
              <a:gd name="connsiteY84" fmla="*/ 3987800 h 6858000"/>
              <a:gd name="connsiteX85" fmla="*/ 4229047 w 4417162"/>
              <a:gd name="connsiteY85" fmla="*/ 4048125 h 6858000"/>
              <a:gd name="connsiteX86" fmla="*/ 4227367 w 4417162"/>
              <a:gd name="connsiteY86" fmla="*/ 4116387 h 6858000"/>
              <a:gd name="connsiteX87" fmla="*/ 4229047 w 4417162"/>
              <a:gd name="connsiteY87" fmla="*/ 4186237 h 6858000"/>
              <a:gd name="connsiteX88" fmla="*/ 4239125 w 4417162"/>
              <a:gd name="connsiteY88" fmla="*/ 4244975 h 6858000"/>
              <a:gd name="connsiteX89" fmla="*/ 4249203 w 4417162"/>
              <a:gd name="connsiteY89" fmla="*/ 4297362 h 6858000"/>
              <a:gd name="connsiteX90" fmla="*/ 4264318 w 4417162"/>
              <a:gd name="connsiteY90" fmla="*/ 4343400 h 6858000"/>
              <a:gd name="connsiteX91" fmla="*/ 4282794 w 4417162"/>
              <a:gd name="connsiteY91" fmla="*/ 4386262 h 6858000"/>
              <a:gd name="connsiteX92" fmla="*/ 4301270 w 4417162"/>
              <a:gd name="connsiteY92" fmla="*/ 4424362 h 6858000"/>
              <a:gd name="connsiteX93" fmla="*/ 4341580 w 4417162"/>
              <a:gd name="connsiteY93" fmla="*/ 4498975 h 6858000"/>
              <a:gd name="connsiteX94" fmla="*/ 4361735 w 4417162"/>
              <a:gd name="connsiteY94" fmla="*/ 4537075 h 6858000"/>
              <a:gd name="connsiteX95" fmla="*/ 4378531 w 4417162"/>
              <a:gd name="connsiteY95" fmla="*/ 4579937 h 6858000"/>
              <a:gd name="connsiteX96" fmla="*/ 4393648 w 4417162"/>
              <a:gd name="connsiteY96" fmla="*/ 4625975 h 6858000"/>
              <a:gd name="connsiteX97" fmla="*/ 4405405 w 4417162"/>
              <a:gd name="connsiteY97" fmla="*/ 4678362 h 6858000"/>
              <a:gd name="connsiteX98" fmla="*/ 4413803 w 4417162"/>
              <a:gd name="connsiteY98" fmla="*/ 4738687 h 6858000"/>
              <a:gd name="connsiteX99" fmla="*/ 4417162 w 4417162"/>
              <a:gd name="connsiteY99" fmla="*/ 4806950 h 6858000"/>
              <a:gd name="connsiteX100" fmla="*/ 4413803 w 4417162"/>
              <a:gd name="connsiteY100" fmla="*/ 4875212 h 6858000"/>
              <a:gd name="connsiteX101" fmla="*/ 4405405 w 4417162"/>
              <a:gd name="connsiteY101" fmla="*/ 4935537 h 6858000"/>
              <a:gd name="connsiteX102" fmla="*/ 4393648 w 4417162"/>
              <a:gd name="connsiteY102" fmla="*/ 4987925 h 6858000"/>
              <a:gd name="connsiteX103" fmla="*/ 4378531 w 4417162"/>
              <a:gd name="connsiteY103" fmla="*/ 5033962 h 6858000"/>
              <a:gd name="connsiteX104" fmla="*/ 4361735 w 4417162"/>
              <a:gd name="connsiteY104" fmla="*/ 5075237 h 6858000"/>
              <a:gd name="connsiteX105" fmla="*/ 4341580 w 4417162"/>
              <a:gd name="connsiteY105" fmla="*/ 5114925 h 6858000"/>
              <a:gd name="connsiteX106" fmla="*/ 4321425 w 4417162"/>
              <a:gd name="connsiteY106" fmla="*/ 5149850 h 6858000"/>
              <a:gd name="connsiteX107" fmla="*/ 4301270 w 4417162"/>
              <a:gd name="connsiteY107" fmla="*/ 5186362 h 6858000"/>
              <a:gd name="connsiteX108" fmla="*/ 4282794 w 4417162"/>
              <a:gd name="connsiteY108" fmla="*/ 5226050 h 6858000"/>
              <a:gd name="connsiteX109" fmla="*/ 4264318 w 4417162"/>
              <a:gd name="connsiteY109" fmla="*/ 5268912 h 6858000"/>
              <a:gd name="connsiteX110" fmla="*/ 4249203 w 4417162"/>
              <a:gd name="connsiteY110" fmla="*/ 5313362 h 6858000"/>
              <a:gd name="connsiteX111" fmla="*/ 4239125 w 4417162"/>
              <a:gd name="connsiteY111" fmla="*/ 5365750 h 6858000"/>
              <a:gd name="connsiteX112" fmla="*/ 4229047 w 4417162"/>
              <a:gd name="connsiteY112" fmla="*/ 5426075 h 6858000"/>
              <a:gd name="connsiteX113" fmla="*/ 4227367 w 4417162"/>
              <a:gd name="connsiteY113" fmla="*/ 5494337 h 6858000"/>
              <a:gd name="connsiteX114" fmla="*/ 4229047 w 4417162"/>
              <a:gd name="connsiteY114" fmla="*/ 5562600 h 6858000"/>
              <a:gd name="connsiteX115" fmla="*/ 4239125 w 4417162"/>
              <a:gd name="connsiteY115" fmla="*/ 5622925 h 6858000"/>
              <a:gd name="connsiteX116" fmla="*/ 4249203 w 4417162"/>
              <a:gd name="connsiteY116" fmla="*/ 5675312 h 6858000"/>
              <a:gd name="connsiteX117" fmla="*/ 4264318 w 4417162"/>
              <a:gd name="connsiteY117" fmla="*/ 5721350 h 6858000"/>
              <a:gd name="connsiteX118" fmla="*/ 4282794 w 4417162"/>
              <a:gd name="connsiteY118" fmla="*/ 5762625 h 6858000"/>
              <a:gd name="connsiteX119" fmla="*/ 4301270 w 4417162"/>
              <a:gd name="connsiteY119" fmla="*/ 5802312 h 6858000"/>
              <a:gd name="connsiteX120" fmla="*/ 4321425 w 4417162"/>
              <a:gd name="connsiteY120" fmla="*/ 5840412 h 6858000"/>
              <a:gd name="connsiteX121" fmla="*/ 4341580 w 4417162"/>
              <a:gd name="connsiteY121" fmla="*/ 5876925 h 6858000"/>
              <a:gd name="connsiteX122" fmla="*/ 4361735 w 4417162"/>
              <a:gd name="connsiteY122" fmla="*/ 5915025 h 6858000"/>
              <a:gd name="connsiteX123" fmla="*/ 4378531 w 4417162"/>
              <a:gd name="connsiteY123" fmla="*/ 5956300 h 6858000"/>
              <a:gd name="connsiteX124" fmla="*/ 4393648 w 4417162"/>
              <a:gd name="connsiteY124" fmla="*/ 6003925 h 6858000"/>
              <a:gd name="connsiteX125" fmla="*/ 4405405 w 4417162"/>
              <a:gd name="connsiteY125" fmla="*/ 6056312 h 6858000"/>
              <a:gd name="connsiteX126" fmla="*/ 4413803 w 4417162"/>
              <a:gd name="connsiteY126" fmla="*/ 6113462 h 6858000"/>
              <a:gd name="connsiteX127" fmla="*/ 4417162 w 4417162"/>
              <a:gd name="connsiteY127" fmla="*/ 6183312 h 6858000"/>
              <a:gd name="connsiteX128" fmla="*/ 4413803 w 4417162"/>
              <a:gd name="connsiteY128" fmla="*/ 6251575 h 6858000"/>
              <a:gd name="connsiteX129" fmla="*/ 4405405 w 4417162"/>
              <a:gd name="connsiteY129" fmla="*/ 6311900 h 6858000"/>
              <a:gd name="connsiteX130" fmla="*/ 4393648 w 4417162"/>
              <a:gd name="connsiteY130" fmla="*/ 6361112 h 6858000"/>
              <a:gd name="connsiteX131" fmla="*/ 4378531 w 4417162"/>
              <a:gd name="connsiteY131" fmla="*/ 6407150 h 6858000"/>
              <a:gd name="connsiteX132" fmla="*/ 4361735 w 4417162"/>
              <a:gd name="connsiteY132" fmla="*/ 6448425 h 6858000"/>
              <a:gd name="connsiteX133" fmla="*/ 4343260 w 4417162"/>
              <a:gd name="connsiteY133" fmla="*/ 6488112 h 6858000"/>
              <a:gd name="connsiteX134" fmla="*/ 4324784 w 4417162"/>
              <a:gd name="connsiteY134" fmla="*/ 6523037 h 6858000"/>
              <a:gd name="connsiteX135" fmla="*/ 4304629 w 4417162"/>
              <a:gd name="connsiteY135" fmla="*/ 6561137 h 6858000"/>
              <a:gd name="connsiteX136" fmla="*/ 4284474 w 4417162"/>
              <a:gd name="connsiteY136" fmla="*/ 6597650 h 6858000"/>
              <a:gd name="connsiteX137" fmla="*/ 4267678 w 4417162"/>
              <a:gd name="connsiteY137" fmla="*/ 6640512 h 6858000"/>
              <a:gd name="connsiteX138" fmla="*/ 4250882 w 4417162"/>
              <a:gd name="connsiteY138" fmla="*/ 6683375 h 6858000"/>
              <a:gd name="connsiteX139" fmla="*/ 4240804 w 4417162"/>
              <a:gd name="connsiteY139" fmla="*/ 6735762 h 6858000"/>
              <a:gd name="connsiteX140" fmla="*/ 4232407 w 4417162"/>
              <a:gd name="connsiteY140" fmla="*/ 6791325 h 6858000"/>
              <a:gd name="connsiteX141" fmla="*/ 4227367 w 4417162"/>
              <a:gd name="connsiteY141" fmla="*/ 6858000 h 6858000"/>
              <a:gd name="connsiteX142" fmla="*/ 2310062 w 4417162"/>
              <a:gd name="connsiteY142" fmla="*/ 6858000 h 6858000"/>
              <a:gd name="connsiteX143" fmla="*/ 144378 w 4417162"/>
              <a:gd name="connsiteY143" fmla="*/ 6858000 h 6858000"/>
              <a:gd name="connsiteX144" fmla="*/ 0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0" y="0"/>
                </a:moveTo>
                <a:lnTo>
                  <a:pt x="144378" y="0"/>
                </a:lnTo>
                <a:lnTo>
                  <a:pt x="2310062" y="0"/>
                </a:lnTo>
                <a:lnTo>
                  <a:pt x="4227367" y="0"/>
                </a:lnTo>
                <a:lnTo>
                  <a:pt x="4232407" y="66675"/>
                </a:lnTo>
                <a:lnTo>
                  <a:pt x="4240804" y="122237"/>
                </a:lnTo>
                <a:lnTo>
                  <a:pt x="4250882" y="174625"/>
                </a:lnTo>
                <a:lnTo>
                  <a:pt x="4267678" y="217487"/>
                </a:lnTo>
                <a:lnTo>
                  <a:pt x="4284474" y="260350"/>
                </a:lnTo>
                <a:lnTo>
                  <a:pt x="4304629" y="296862"/>
                </a:lnTo>
                <a:lnTo>
                  <a:pt x="4324784" y="334962"/>
                </a:lnTo>
                <a:lnTo>
                  <a:pt x="4343260" y="369887"/>
                </a:lnTo>
                <a:lnTo>
                  <a:pt x="4361735" y="409575"/>
                </a:lnTo>
                <a:lnTo>
                  <a:pt x="4378531" y="450850"/>
                </a:lnTo>
                <a:lnTo>
                  <a:pt x="4393648" y="496887"/>
                </a:lnTo>
                <a:lnTo>
                  <a:pt x="4405405" y="546100"/>
                </a:lnTo>
                <a:lnTo>
                  <a:pt x="4413803" y="606425"/>
                </a:lnTo>
                <a:lnTo>
                  <a:pt x="4417162" y="673100"/>
                </a:lnTo>
                <a:lnTo>
                  <a:pt x="4413803" y="744537"/>
                </a:lnTo>
                <a:lnTo>
                  <a:pt x="4405405" y="801687"/>
                </a:lnTo>
                <a:lnTo>
                  <a:pt x="4393648" y="854075"/>
                </a:lnTo>
                <a:lnTo>
                  <a:pt x="4378531" y="901700"/>
                </a:lnTo>
                <a:lnTo>
                  <a:pt x="4361735" y="942975"/>
                </a:lnTo>
                <a:lnTo>
                  <a:pt x="4341580" y="981075"/>
                </a:lnTo>
                <a:lnTo>
                  <a:pt x="4321425" y="1017587"/>
                </a:lnTo>
                <a:lnTo>
                  <a:pt x="4301270" y="1055687"/>
                </a:lnTo>
                <a:lnTo>
                  <a:pt x="4282794" y="1095375"/>
                </a:lnTo>
                <a:lnTo>
                  <a:pt x="4264318" y="1136650"/>
                </a:lnTo>
                <a:lnTo>
                  <a:pt x="4249203" y="1182687"/>
                </a:lnTo>
                <a:lnTo>
                  <a:pt x="4239125" y="1235075"/>
                </a:lnTo>
                <a:lnTo>
                  <a:pt x="4229047" y="1295400"/>
                </a:lnTo>
                <a:lnTo>
                  <a:pt x="4227367" y="1363662"/>
                </a:lnTo>
                <a:lnTo>
                  <a:pt x="4229047" y="1431925"/>
                </a:lnTo>
                <a:lnTo>
                  <a:pt x="4239125" y="1492250"/>
                </a:lnTo>
                <a:lnTo>
                  <a:pt x="4249203" y="1544637"/>
                </a:lnTo>
                <a:lnTo>
                  <a:pt x="4264318" y="1589087"/>
                </a:lnTo>
                <a:lnTo>
                  <a:pt x="4282794" y="1631950"/>
                </a:lnTo>
                <a:lnTo>
                  <a:pt x="4301270" y="1671637"/>
                </a:lnTo>
                <a:lnTo>
                  <a:pt x="4321425" y="1708150"/>
                </a:lnTo>
                <a:lnTo>
                  <a:pt x="4341580" y="1743075"/>
                </a:lnTo>
                <a:lnTo>
                  <a:pt x="4361735" y="1782762"/>
                </a:lnTo>
                <a:lnTo>
                  <a:pt x="4378531" y="1824037"/>
                </a:lnTo>
                <a:lnTo>
                  <a:pt x="4393648" y="1870075"/>
                </a:lnTo>
                <a:lnTo>
                  <a:pt x="4405405" y="1922462"/>
                </a:lnTo>
                <a:lnTo>
                  <a:pt x="4413803" y="1982787"/>
                </a:lnTo>
                <a:lnTo>
                  <a:pt x="4417162" y="2051050"/>
                </a:lnTo>
                <a:lnTo>
                  <a:pt x="4413803" y="2119312"/>
                </a:lnTo>
                <a:lnTo>
                  <a:pt x="4405405" y="2179637"/>
                </a:lnTo>
                <a:lnTo>
                  <a:pt x="4393648" y="2232025"/>
                </a:lnTo>
                <a:lnTo>
                  <a:pt x="4378531" y="2278062"/>
                </a:lnTo>
                <a:lnTo>
                  <a:pt x="4361735" y="2319337"/>
                </a:lnTo>
                <a:lnTo>
                  <a:pt x="4341580" y="2359025"/>
                </a:lnTo>
                <a:lnTo>
                  <a:pt x="4321425" y="2395537"/>
                </a:lnTo>
                <a:lnTo>
                  <a:pt x="4301270" y="2433637"/>
                </a:lnTo>
                <a:lnTo>
                  <a:pt x="4282794" y="2471737"/>
                </a:lnTo>
                <a:lnTo>
                  <a:pt x="4264318" y="2513012"/>
                </a:lnTo>
                <a:lnTo>
                  <a:pt x="4249203" y="2560637"/>
                </a:lnTo>
                <a:lnTo>
                  <a:pt x="4239125" y="2613025"/>
                </a:lnTo>
                <a:lnTo>
                  <a:pt x="4229047" y="2671762"/>
                </a:lnTo>
                <a:lnTo>
                  <a:pt x="4227367" y="2741612"/>
                </a:lnTo>
                <a:lnTo>
                  <a:pt x="4229047" y="2809875"/>
                </a:lnTo>
                <a:lnTo>
                  <a:pt x="4239125" y="2868612"/>
                </a:lnTo>
                <a:lnTo>
                  <a:pt x="4249203" y="2922587"/>
                </a:lnTo>
                <a:lnTo>
                  <a:pt x="4264318" y="2967037"/>
                </a:lnTo>
                <a:lnTo>
                  <a:pt x="4282794" y="3009900"/>
                </a:lnTo>
                <a:lnTo>
                  <a:pt x="4301270" y="3046412"/>
                </a:lnTo>
                <a:lnTo>
                  <a:pt x="4321425" y="3084512"/>
                </a:lnTo>
                <a:lnTo>
                  <a:pt x="4341580" y="3121025"/>
                </a:lnTo>
                <a:lnTo>
                  <a:pt x="4361735" y="3160712"/>
                </a:lnTo>
                <a:lnTo>
                  <a:pt x="4378531" y="3201987"/>
                </a:lnTo>
                <a:lnTo>
                  <a:pt x="4393648" y="3248025"/>
                </a:lnTo>
                <a:lnTo>
                  <a:pt x="4405405" y="3300412"/>
                </a:lnTo>
                <a:lnTo>
                  <a:pt x="4413803" y="3360737"/>
                </a:lnTo>
                <a:lnTo>
                  <a:pt x="4417162" y="3427412"/>
                </a:lnTo>
                <a:lnTo>
                  <a:pt x="4413803" y="3497262"/>
                </a:lnTo>
                <a:lnTo>
                  <a:pt x="4405405" y="3557587"/>
                </a:lnTo>
                <a:lnTo>
                  <a:pt x="4393648" y="3609975"/>
                </a:lnTo>
                <a:lnTo>
                  <a:pt x="4378531" y="3656012"/>
                </a:lnTo>
                <a:lnTo>
                  <a:pt x="4361735" y="3697287"/>
                </a:lnTo>
                <a:lnTo>
                  <a:pt x="4341580" y="3736975"/>
                </a:lnTo>
                <a:lnTo>
                  <a:pt x="4301270" y="3811587"/>
                </a:lnTo>
                <a:lnTo>
                  <a:pt x="4282794" y="3848100"/>
                </a:lnTo>
                <a:lnTo>
                  <a:pt x="4264318" y="3890962"/>
                </a:lnTo>
                <a:lnTo>
                  <a:pt x="4249203" y="3935412"/>
                </a:lnTo>
                <a:lnTo>
                  <a:pt x="4239125" y="3987800"/>
                </a:lnTo>
                <a:lnTo>
                  <a:pt x="4229047" y="4048125"/>
                </a:lnTo>
                <a:lnTo>
                  <a:pt x="4227367" y="4116387"/>
                </a:lnTo>
                <a:lnTo>
                  <a:pt x="4229047" y="4186237"/>
                </a:lnTo>
                <a:lnTo>
                  <a:pt x="4239125" y="4244975"/>
                </a:lnTo>
                <a:lnTo>
                  <a:pt x="4249203" y="4297362"/>
                </a:lnTo>
                <a:lnTo>
                  <a:pt x="4264318" y="4343400"/>
                </a:lnTo>
                <a:lnTo>
                  <a:pt x="4282794" y="4386262"/>
                </a:lnTo>
                <a:lnTo>
                  <a:pt x="4301270" y="4424362"/>
                </a:lnTo>
                <a:lnTo>
                  <a:pt x="4341580" y="4498975"/>
                </a:lnTo>
                <a:lnTo>
                  <a:pt x="4361735" y="4537075"/>
                </a:lnTo>
                <a:lnTo>
                  <a:pt x="4378531" y="4579937"/>
                </a:lnTo>
                <a:lnTo>
                  <a:pt x="4393648" y="4625975"/>
                </a:lnTo>
                <a:lnTo>
                  <a:pt x="4405405" y="4678362"/>
                </a:lnTo>
                <a:lnTo>
                  <a:pt x="4413803" y="4738687"/>
                </a:lnTo>
                <a:lnTo>
                  <a:pt x="4417162" y="4806950"/>
                </a:lnTo>
                <a:lnTo>
                  <a:pt x="4413803" y="4875212"/>
                </a:lnTo>
                <a:lnTo>
                  <a:pt x="4405405" y="4935537"/>
                </a:lnTo>
                <a:lnTo>
                  <a:pt x="4393648" y="4987925"/>
                </a:lnTo>
                <a:lnTo>
                  <a:pt x="4378531" y="5033962"/>
                </a:lnTo>
                <a:lnTo>
                  <a:pt x="4361735" y="5075237"/>
                </a:lnTo>
                <a:lnTo>
                  <a:pt x="4341580" y="5114925"/>
                </a:lnTo>
                <a:lnTo>
                  <a:pt x="4321425" y="5149850"/>
                </a:lnTo>
                <a:lnTo>
                  <a:pt x="4301270" y="5186362"/>
                </a:lnTo>
                <a:lnTo>
                  <a:pt x="4282794" y="5226050"/>
                </a:lnTo>
                <a:lnTo>
                  <a:pt x="4264318" y="5268912"/>
                </a:lnTo>
                <a:lnTo>
                  <a:pt x="4249203" y="5313362"/>
                </a:lnTo>
                <a:lnTo>
                  <a:pt x="4239125" y="5365750"/>
                </a:lnTo>
                <a:lnTo>
                  <a:pt x="4229047" y="5426075"/>
                </a:lnTo>
                <a:lnTo>
                  <a:pt x="4227367" y="5494337"/>
                </a:lnTo>
                <a:lnTo>
                  <a:pt x="4229047" y="5562600"/>
                </a:lnTo>
                <a:lnTo>
                  <a:pt x="4239125" y="5622925"/>
                </a:lnTo>
                <a:lnTo>
                  <a:pt x="4249203" y="5675312"/>
                </a:lnTo>
                <a:lnTo>
                  <a:pt x="4264318" y="5721350"/>
                </a:lnTo>
                <a:lnTo>
                  <a:pt x="4282794" y="5762625"/>
                </a:lnTo>
                <a:lnTo>
                  <a:pt x="4301270" y="5802312"/>
                </a:lnTo>
                <a:lnTo>
                  <a:pt x="4321425" y="5840412"/>
                </a:lnTo>
                <a:lnTo>
                  <a:pt x="4341580" y="5876925"/>
                </a:lnTo>
                <a:lnTo>
                  <a:pt x="4361735" y="5915025"/>
                </a:lnTo>
                <a:lnTo>
                  <a:pt x="4378531" y="5956300"/>
                </a:lnTo>
                <a:lnTo>
                  <a:pt x="4393648" y="6003925"/>
                </a:lnTo>
                <a:lnTo>
                  <a:pt x="4405405" y="6056312"/>
                </a:lnTo>
                <a:lnTo>
                  <a:pt x="4413803" y="6113462"/>
                </a:lnTo>
                <a:lnTo>
                  <a:pt x="4417162" y="6183312"/>
                </a:lnTo>
                <a:lnTo>
                  <a:pt x="4413803" y="6251575"/>
                </a:lnTo>
                <a:lnTo>
                  <a:pt x="4405405" y="6311900"/>
                </a:lnTo>
                <a:lnTo>
                  <a:pt x="4393648" y="6361112"/>
                </a:lnTo>
                <a:lnTo>
                  <a:pt x="4378531" y="6407150"/>
                </a:lnTo>
                <a:lnTo>
                  <a:pt x="4361735" y="6448425"/>
                </a:lnTo>
                <a:lnTo>
                  <a:pt x="4343260" y="6488112"/>
                </a:lnTo>
                <a:lnTo>
                  <a:pt x="4324784" y="6523037"/>
                </a:lnTo>
                <a:lnTo>
                  <a:pt x="4304629" y="6561137"/>
                </a:lnTo>
                <a:lnTo>
                  <a:pt x="4284474" y="6597650"/>
                </a:lnTo>
                <a:lnTo>
                  <a:pt x="4267678" y="6640512"/>
                </a:lnTo>
                <a:lnTo>
                  <a:pt x="4250882" y="6683375"/>
                </a:lnTo>
                <a:lnTo>
                  <a:pt x="4240804" y="6735762"/>
                </a:lnTo>
                <a:lnTo>
                  <a:pt x="4232407" y="6791325"/>
                </a:lnTo>
                <a:lnTo>
                  <a:pt x="4227367" y="6858000"/>
                </a:lnTo>
                <a:lnTo>
                  <a:pt x="2310062" y="6858000"/>
                </a:lnTo>
                <a:lnTo>
                  <a:pt x="14437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</p:sp>
      <p:sp useBgFill="1">
        <p:nvSpPr>
          <p:cNvPr id="24" name="Freeform: Shape 23">
            <a:extLst>
              <a:ext uri="{FF2B5EF4-FFF2-40B4-BE49-F238E27FC236}">
                <a16:creationId xmlns:a16="http://schemas.microsoft.com/office/drawing/2014/main" id="{A7A4B465-FBCC-4CD4-89A1-82992A7B4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272784" cy="6858000"/>
          </a:xfrm>
          <a:custGeom>
            <a:avLst/>
            <a:gdLst>
              <a:gd name="connsiteX0" fmla="*/ 0 w 4272784"/>
              <a:gd name="connsiteY0" fmla="*/ 0 h 6858000"/>
              <a:gd name="connsiteX1" fmla="*/ 4082989 w 4272784"/>
              <a:gd name="connsiteY1" fmla="*/ 0 h 6858000"/>
              <a:gd name="connsiteX2" fmla="*/ 4088029 w 4272784"/>
              <a:gd name="connsiteY2" fmla="*/ 66675 h 6858000"/>
              <a:gd name="connsiteX3" fmla="*/ 4096426 w 4272784"/>
              <a:gd name="connsiteY3" fmla="*/ 122237 h 6858000"/>
              <a:gd name="connsiteX4" fmla="*/ 4106504 w 4272784"/>
              <a:gd name="connsiteY4" fmla="*/ 174625 h 6858000"/>
              <a:gd name="connsiteX5" fmla="*/ 4123300 w 4272784"/>
              <a:gd name="connsiteY5" fmla="*/ 217487 h 6858000"/>
              <a:gd name="connsiteX6" fmla="*/ 4140096 w 4272784"/>
              <a:gd name="connsiteY6" fmla="*/ 260350 h 6858000"/>
              <a:gd name="connsiteX7" fmla="*/ 4160251 w 4272784"/>
              <a:gd name="connsiteY7" fmla="*/ 296862 h 6858000"/>
              <a:gd name="connsiteX8" fmla="*/ 4180406 w 4272784"/>
              <a:gd name="connsiteY8" fmla="*/ 334962 h 6858000"/>
              <a:gd name="connsiteX9" fmla="*/ 4198882 w 4272784"/>
              <a:gd name="connsiteY9" fmla="*/ 369887 h 6858000"/>
              <a:gd name="connsiteX10" fmla="*/ 4217357 w 4272784"/>
              <a:gd name="connsiteY10" fmla="*/ 409575 h 6858000"/>
              <a:gd name="connsiteX11" fmla="*/ 4234153 w 4272784"/>
              <a:gd name="connsiteY11" fmla="*/ 450850 h 6858000"/>
              <a:gd name="connsiteX12" fmla="*/ 4249270 w 4272784"/>
              <a:gd name="connsiteY12" fmla="*/ 496887 h 6858000"/>
              <a:gd name="connsiteX13" fmla="*/ 4261027 w 4272784"/>
              <a:gd name="connsiteY13" fmla="*/ 546100 h 6858000"/>
              <a:gd name="connsiteX14" fmla="*/ 4269425 w 4272784"/>
              <a:gd name="connsiteY14" fmla="*/ 606425 h 6858000"/>
              <a:gd name="connsiteX15" fmla="*/ 4272784 w 4272784"/>
              <a:gd name="connsiteY15" fmla="*/ 673100 h 6858000"/>
              <a:gd name="connsiteX16" fmla="*/ 4269425 w 4272784"/>
              <a:gd name="connsiteY16" fmla="*/ 744537 h 6858000"/>
              <a:gd name="connsiteX17" fmla="*/ 4261027 w 4272784"/>
              <a:gd name="connsiteY17" fmla="*/ 801687 h 6858000"/>
              <a:gd name="connsiteX18" fmla="*/ 4249270 w 4272784"/>
              <a:gd name="connsiteY18" fmla="*/ 854075 h 6858000"/>
              <a:gd name="connsiteX19" fmla="*/ 4234153 w 4272784"/>
              <a:gd name="connsiteY19" fmla="*/ 901700 h 6858000"/>
              <a:gd name="connsiteX20" fmla="*/ 4217357 w 4272784"/>
              <a:gd name="connsiteY20" fmla="*/ 942975 h 6858000"/>
              <a:gd name="connsiteX21" fmla="*/ 4197202 w 4272784"/>
              <a:gd name="connsiteY21" fmla="*/ 981075 h 6858000"/>
              <a:gd name="connsiteX22" fmla="*/ 4177047 w 4272784"/>
              <a:gd name="connsiteY22" fmla="*/ 1017587 h 6858000"/>
              <a:gd name="connsiteX23" fmla="*/ 4156892 w 4272784"/>
              <a:gd name="connsiteY23" fmla="*/ 1055687 h 6858000"/>
              <a:gd name="connsiteX24" fmla="*/ 4138416 w 4272784"/>
              <a:gd name="connsiteY24" fmla="*/ 1095375 h 6858000"/>
              <a:gd name="connsiteX25" fmla="*/ 4119940 w 4272784"/>
              <a:gd name="connsiteY25" fmla="*/ 1136650 h 6858000"/>
              <a:gd name="connsiteX26" fmla="*/ 4104825 w 4272784"/>
              <a:gd name="connsiteY26" fmla="*/ 1182687 h 6858000"/>
              <a:gd name="connsiteX27" fmla="*/ 4094747 w 4272784"/>
              <a:gd name="connsiteY27" fmla="*/ 1235075 h 6858000"/>
              <a:gd name="connsiteX28" fmla="*/ 4084669 w 4272784"/>
              <a:gd name="connsiteY28" fmla="*/ 1295400 h 6858000"/>
              <a:gd name="connsiteX29" fmla="*/ 4082989 w 4272784"/>
              <a:gd name="connsiteY29" fmla="*/ 1363662 h 6858000"/>
              <a:gd name="connsiteX30" fmla="*/ 4084669 w 4272784"/>
              <a:gd name="connsiteY30" fmla="*/ 1431925 h 6858000"/>
              <a:gd name="connsiteX31" fmla="*/ 4094747 w 4272784"/>
              <a:gd name="connsiteY31" fmla="*/ 1492250 h 6858000"/>
              <a:gd name="connsiteX32" fmla="*/ 4104825 w 4272784"/>
              <a:gd name="connsiteY32" fmla="*/ 1544637 h 6858000"/>
              <a:gd name="connsiteX33" fmla="*/ 4119940 w 4272784"/>
              <a:gd name="connsiteY33" fmla="*/ 1589087 h 6858000"/>
              <a:gd name="connsiteX34" fmla="*/ 4138416 w 4272784"/>
              <a:gd name="connsiteY34" fmla="*/ 1631950 h 6858000"/>
              <a:gd name="connsiteX35" fmla="*/ 4156892 w 4272784"/>
              <a:gd name="connsiteY35" fmla="*/ 1671637 h 6858000"/>
              <a:gd name="connsiteX36" fmla="*/ 4177047 w 4272784"/>
              <a:gd name="connsiteY36" fmla="*/ 1708150 h 6858000"/>
              <a:gd name="connsiteX37" fmla="*/ 4197202 w 4272784"/>
              <a:gd name="connsiteY37" fmla="*/ 1743075 h 6858000"/>
              <a:gd name="connsiteX38" fmla="*/ 4217357 w 4272784"/>
              <a:gd name="connsiteY38" fmla="*/ 1782762 h 6858000"/>
              <a:gd name="connsiteX39" fmla="*/ 4234153 w 4272784"/>
              <a:gd name="connsiteY39" fmla="*/ 1824037 h 6858000"/>
              <a:gd name="connsiteX40" fmla="*/ 4249270 w 4272784"/>
              <a:gd name="connsiteY40" fmla="*/ 1870075 h 6858000"/>
              <a:gd name="connsiteX41" fmla="*/ 4261027 w 4272784"/>
              <a:gd name="connsiteY41" fmla="*/ 1922462 h 6858000"/>
              <a:gd name="connsiteX42" fmla="*/ 4269425 w 4272784"/>
              <a:gd name="connsiteY42" fmla="*/ 1982787 h 6858000"/>
              <a:gd name="connsiteX43" fmla="*/ 4272784 w 4272784"/>
              <a:gd name="connsiteY43" fmla="*/ 2051050 h 6858000"/>
              <a:gd name="connsiteX44" fmla="*/ 4269425 w 4272784"/>
              <a:gd name="connsiteY44" fmla="*/ 2119312 h 6858000"/>
              <a:gd name="connsiteX45" fmla="*/ 4261027 w 4272784"/>
              <a:gd name="connsiteY45" fmla="*/ 2179637 h 6858000"/>
              <a:gd name="connsiteX46" fmla="*/ 4249270 w 4272784"/>
              <a:gd name="connsiteY46" fmla="*/ 2232025 h 6858000"/>
              <a:gd name="connsiteX47" fmla="*/ 4234153 w 4272784"/>
              <a:gd name="connsiteY47" fmla="*/ 2278062 h 6858000"/>
              <a:gd name="connsiteX48" fmla="*/ 4217357 w 4272784"/>
              <a:gd name="connsiteY48" fmla="*/ 2319337 h 6858000"/>
              <a:gd name="connsiteX49" fmla="*/ 4197202 w 4272784"/>
              <a:gd name="connsiteY49" fmla="*/ 2359025 h 6858000"/>
              <a:gd name="connsiteX50" fmla="*/ 4177047 w 4272784"/>
              <a:gd name="connsiteY50" fmla="*/ 2395537 h 6858000"/>
              <a:gd name="connsiteX51" fmla="*/ 4156892 w 4272784"/>
              <a:gd name="connsiteY51" fmla="*/ 2433637 h 6858000"/>
              <a:gd name="connsiteX52" fmla="*/ 4138416 w 4272784"/>
              <a:gd name="connsiteY52" fmla="*/ 2471737 h 6858000"/>
              <a:gd name="connsiteX53" fmla="*/ 4119940 w 4272784"/>
              <a:gd name="connsiteY53" fmla="*/ 2513012 h 6858000"/>
              <a:gd name="connsiteX54" fmla="*/ 4104825 w 4272784"/>
              <a:gd name="connsiteY54" fmla="*/ 2560637 h 6858000"/>
              <a:gd name="connsiteX55" fmla="*/ 4094747 w 4272784"/>
              <a:gd name="connsiteY55" fmla="*/ 2613025 h 6858000"/>
              <a:gd name="connsiteX56" fmla="*/ 4084669 w 4272784"/>
              <a:gd name="connsiteY56" fmla="*/ 2671762 h 6858000"/>
              <a:gd name="connsiteX57" fmla="*/ 4082989 w 4272784"/>
              <a:gd name="connsiteY57" fmla="*/ 2741612 h 6858000"/>
              <a:gd name="connsiteX58" fmla="*/ 4084669 w 4272784"/>
              <a:gd name="connsiteY58" fmla="*/ 2809875 h 6858000"/>
              <a:gd name="connsiteX59" fmla="*/ 4094747 w 4272784"/>
              <a:gd name="connsiteY59" fmla="*/ 2868612 h 6858000"/>
              <a:gd name="connsiteX60" fmla="*/ 4104825 w 4272784"/>
              <a:gd name="connsiteY60" fmla="*/ 2922587 h 6858000"/>
              <a:gd name="connsiteX61" fmla="*/ 4119940 w 4272784"/>
              <a:gd name="connsiteY61" fmla="*/ 2967037 h 6858000"/>
              <a:gd name="connsiteX62" fmla="*/ 4138416 w 4272784"/>
              <a:gd name="connsiteY62" fmla="*/ 3009900 h 6858000"/>
              <a:gd name="connsiteX63" fmla="*/ 4156892 w 4272784"/>
              <a:gd name="connsiteY63" fmla="*/ 3046412 h 6858000"/>
              <a:gd name="connsiteX64" fmla="*/ 4177047 w 4272784"/>
              <a:gd name="connsiteY64" fmla="*/ 3084512 h 6858000"/>
              <a:gd name="connsiteX65" fmla="*/ 4197202 w 4272784"/>
              <a:gd name="connsiteY65" fmla="*/ 3121025 h 6858000"/>
              <a:gd name="connsiteX66" fmla="*/ 4217357 w 4272784"/>
              <a:gd name="connsiteY66" fmla="*/ 3160712 h 6858000"/>
              <a:gd name="connsiteX67" fmla="*/ 4234153 w 4272784"/>
              <a:gd name="connsiteY67" fmla="*/ 3201987 h 6858000"/>
              <a:gd name="connsiteX68" fmla="*/ 4249270 w 4272784"/>
              <a:gd name="connsiteY68" fmla="*/ 3248025 h 6858000"/>
              <a:gd name="connsiteX69" fmla="*/ 4261027 w 4272784"/>
              <a:gd name="connsiteY69" fmla="*/ 3300412 h 6858000"/>
              <a:gd name="connsiteX70" fmla="*/ 4269425 w 4272784"/>
              <a:gd name="connsiteY70" fmla="*/ 3360737 h 6858000"/>
              <a:gd name="connsiteX71" fmla="*/ 4272784 w 4272784"/>
              <a:gd name="connsiteY71" fmla="*/ 3427412 h 6858000"/>
              <a:gd name="connsiteX72" fmla="*/ 4269425 w 4272784"/>
              <a:gd name="connsiteY72" fmla="*/ 3497262 h 6858000"/>
              <a:gd name="connsiteX73" fmla="*/ 4261027 w 4272784"/>
              <a:gd name="connsiteY73" fmla="*/ 3557587 h 6858000"/>
              <a:gd name="connsiteX74" fmla="*/ 4249270 w 4272784"/>
              <a:gd name="connsiteY74" fmla="*/ 3609975 h 6858000"/>
              <a:gd name="connsiteX75" fmla="*/ 4234153 w 4272784"/>
              <a:gd name="connsiteY75" fmla="*/ 3656012 h 6858000"/>
              <a:gd name="connsiteX76" fmla="*/ 4217357 w 4272784"/>
              <a:gd name="connsiteY76" fmla="*/ 3697287 h 6858000"/>
              <a:gd name="connsiteX77" fmla="*/ 4197202 w 4272784"/>
              <a:gd name="connsiteY77" fmla="*/ 3736975 h 6858000"/>
              <a:gd name="connsiteX78" fmla="*/ 4156892 w 4272784"/>
              <a:gd name="connsiteY78" fmla="*/ 3811587 h 6858000"/>
              <a:gd name="connsiteX79" fmla="*/ 4138416 w 4272784"/>
              <a:gd name="connsiteY79" fmla="*/ 3848100 h 6858000"/>
              <a:gd name="connsiteX80" fmla="*/ 4119940 w 4272784"/>
              <a:gd name="connsiteY80" fmla="*/ 3890962 h 6858000"/>
              <a:gd name="connsiteX81" fmla="*/ 4104825 w 4272784"/>
              <a:gd name="connsiteY81" fmla="*/ 3935412 h 6858000"/>
              <a:gd name="connsiteX82" fmla="*/ 4094747 w 4272784"/>
              <a:gd name="connsiteY82" fmla="*/ 3987800 h 6858000"/>
              <a:gd name="connsiteX83" fmla="*/ 4084669 w 4272784"/>
              <a:gd name="connsiteY83" fmla="*/ 4048125 h 6858000"/>
              <a:gd name="connsiteX84" fmla="*/ 4082989 w 4272784"/>
              <a:gd name="connsiteY84" fmla="*/ 4116387 h 6858000"/>
              <a:gd name="connsiteX85" fmla="*/ 4084669 w 4272784"/>
              <a:gd name="connsiteY85" fmla="*/ 4186237 h 6858000"/>
              <a:gd name="connsiteX86" fmla="*/ 4094747 w 4272784"/>
              <a:gd name="connsiteY86" fmla="*/ 4244975 h 6858000"/>
              <a:gd name="connsiteX87" fmla="*/ 4104825 w 4272784"/>
              <a:gd name="connsiteY87" fmla="*/ 4297362 h 6858000"/>
              <a:gd name="connsiteX88" fmla="*/ 4119940 w 4272784"/>
              <a:gd name="connsiteY88" fmla="*/ 4343400 h 6858000"/>
              <a:gd name="connsiteX89" fmla="*/ 4138416 w 4272784"/>
              <a:gd name="connsiteY89" fmla="*/ 4386262 h 6858000"/>
              <a:gd name="connsiteX90" fmla="*/ 4156892 w 4272784"/>
              <a:gd name="connsiteY90" fmla="*/ 4424362 h 6858000"/>
              <a:gd name="connsiteX91" fmla="*/ 4197202 w 4272784"/>
              <a:gd name="connsiteY91" fmla="*/ 4498975 h 6858000"/>
              <a:gd name="connsiteX92" fmla="*/ 4217357 w 4272784"/>
              <a:gd name="connsiteY92" fmla="*/ 4537075 h 6858000"/>
              <a:gd name="connsiteX93" fmla="*/ 4234153 w 4272784"/>
              <a:gd name="connsiteY93" fmla="*/ 4579937 h 6858000"/>
              <a:gd name="connsiteX94" fmla="*/ 4249270 w 4272784"/>
              <a:gd name="connsiteY94" fmla="*/ 4625975 h 6858000"/>
              <a:gd name="connsiteX95" fmla="*/ 4261027 w 4272784"/>
              <a:gd name="connsiteY95" fmla="*/ 4678362 h 6858000"/>
              <a:gd name="connsiteX96" fmla="*/ 4269425 w 4272784"/>
              <a:gd name="connsiteY96" fmla="*/ 4738687 h 6858000"/>
              <a:gd name="connsiteX97" fmla="*/ 4272784 w 4272784"/>
              <a:gd name="connsiteY97" fmla="*/ 4806950 h 6858000"/>
              <a:gd name="connsiteX98" fmla="*/ 4269425 w 4272784"/>
              <a:gd name="connsiteY98" fmla="*/ 4875212 h 6858000"/>
              <a:gd name="connsiteX99" fmla="*/ 4261027 w 4272784"/>
              <a:gd name="connsiteY99" fmla="*/ 4935537 h 6858000"/>
              <a:gd name="connsiteX100" fmla="*/ 4249270 w 4272784"/>
              <a:gd name="connsiteY100" fmla="*/ 4987925 h 6858000"/>
              <a:gd name="connsiteX101" fmla="*/ 4234153 w 4272784"/>
              <a:gd name="connsiteY101" fmla="*/ 5033962 h 6858000"/>
              <a:gd name="connsiteX102" fmla="*/ 4217357 w 4272784"/>
              <a:gd name="connsiteY102" fmla="*/ 5075237 h 6858000"/>
              <a:gd name="connsiteX103" fmla="*/ 4197202 w 4272784"/>
              <a:gd name="connsiteY103" fmla="*/ 5114925 h 6858000"/>
              <a:gd name="connsiteX104" fmla="*/ 4177047 w 4272784"/>
              <a:gd name="connsiteY104" fmla="*/ 5149850 h 6858000"/>
              <a:gd name="connsiteX105" fmla="*/ 4156892 w 4272784"/>
              <a:gd name="connsiteY105" fmla="*/ 5186362 h 6858000"/>
              <a:gd name="connsiteX106" fmla="*/ 4138416 w 4272784"/>
              <a:gd name="connsiteY106" fmla="*/ 5226050 h 6858000"/>
              <a:gd name="connsiteX107" fmla="*/ 4119940 w 4272784"/>
              <a:gd name="connsiteY107" fmla="*/ 5268912 h 6858000"/>
              <a:gd name="connsiteX108" fmla="*/ 4104825 w 4272784"/>
              <a:gd name="connsiteY108" fmla="*/ 5313362 h 6858000"/>
              <a:gd name="connsiteX109" fmla="*/ 4094747 w 4272784"/>
              <a:gd name="connsiteY109" fmla="*/ 5365750 h 6858000"/>
              <a:gd name="connsiteX110" fmla="*/ 4084669 w 4272784"/>
              <a:gd name="connsiteY110" fmla="*/ 5426075 h 6858000"/>
              <a:gd name="connsiteX111" fmla="*/ 4082989 w 4272784"/>
              <a:gd name="connsiteY111" fmla="*/ 5494337 h 6858000"/>
              <a:gd name="connsiteX112" fmla="*/ 4084669 w 4272784"/>
              <a:gd name="connsiteY112" fmla="*/ 5562600 h 6858000"/>
              <a:gd name="connsiteX113" fmla="*/ 4094747 w 4272784"/>
              <a:gd name="connsiteY113" fmla="*/ 5622925 h 6858000"/>
              <a:gd name="connsiteX114" fmla="*/ 4104825 w 4272784"/>
              <a:gd name="connsiteY114" fmla="*/ 5675312 h 6858000"/>
              <a:gd name="connsiteX115" fmla="*/ 4119940 w 4272784"/>
              <a:gd name="connsiteY115" fmla="*/ 5721350 h 6858000"/>
              <a:gd name="connsiteX116" fmla="*/ 4138416 w 4272784"/>
              <a:gd name="connsiteY116" fmla="*/ 5762625 h 6858000"/>
              <a:gd name="connsiteX117" fmla="*/ 4156892 w 4272784"/>
              <a:gd name="connsiteY117" fmla="*/ 5802312 h 6858000"/>
              <a:gd name="connsiteX118" fmla="*/ 4177047 w 4272784"/>
              <a:gd name="connsiteY118" fmla="*/ 5840412 h 6858000"/>
              <a:gd name="connsiteX119" fmla="*/ 4197202 w 4272784"/>
              <a:gd name="connsiteY119" fmla="*/ 5876925 h 6858000"/>
              <a:gd name="connsiteX120" fmla="*/ 4217357 w 4272784"/>
              <a:gd name="connsiteY120" fmla="*/ 5915025 h 6858000"/>
              <a:gd name="connsiteX121" fmla="*/ 4234153 w 4272784"/>
              <a:gd name="connsiteY121" fmla="*/ 5956300 h 6858000"/>
              <a:gd name="connsiteX122" fmla="*/ 4249270 w 4272784"/>
              <a:gd name="connsiteY122" fmla="*/ 6003925 h 6858000"/>
              <a:gd name="connsiteX123" fmla="*/ 4261027 w 4272784"/>
              <a:gd name="connsiteY123" fmla="*/ 6056312 h 6858000"/>
              <a:gd name="connsiteX124" fmla="*/ 4269425 w 4272784"/>
              <a:gd name="connsiteY124" fmla="*/ 6113462 h 6858000"/>
              <a:gd name="connsiteX125" fmla="*/ 4272784 w 4272784"/>
              <a:gd name="connsiteY125" fmla="*/ 6183312 h 6858000"/>
              <a:gd name="connsiteX126" fmla="*/ 4269425 w 4272784"/>
              <a:gd name="connsiteY126" fmla="*/ 6251575 h 6858000"/>
              <a:gd name="connsiteX127" fmla="*/ 4261027 w 4272784"/>
              <a:gd name="connsiteY127" fmla="*/ 6311900 h 6858000"/>
              <a:gd name="connsiteX128" fmla="*/ 4249270 w 4272784"/>
              <a:gd name="connsiteY128" fmla="*/ 6361112 h 6858000"/>
              <a:gd name="connsiteX129" fmla="*/ 4234153 w 4272784"/>
              <a:gd name="connsiteY129" fmla="*/ 6407150 h 6858000"/>
              <a:gd name="connsiteX130" fmla="*/ 4217357 w 4272784"/>
              <a:gd name="connsiteY130" fmla="*/ 6448425 h 6858000"/>
              <a:gd name="connsiteX131" fmla="*/ 4198882 w 4272784"/>
              <a:gd name="connsiteY131" fmla="*/ 6488112 h 6858000"/>
              <a:gd name="connsiteX132" fmla="*/ 4180406 w 4272784"/>
              <a:gd name="connsiteY132" fmla="*/ 6523037 h 6858000"/>
              <a:gd name="connsiteX133" fmla="*/ 4160251 w 4272784"/>
              <a:gd name="connsiteY133" fmla="*/ 6561137 h 6858000"/>
              <a:gd name="connsiteX134" fmla="*/ 4140096 w 4272784"/>
              <a:gd name="connsiteY134" fmla="*/ 6597650 h 6858000"/>
              <a:gd name="connsiteX135" fmla="*/ 4123300 w 4272784"/>
              <a:gd name="connsiteY135" fmla="*/ 6640512 h 6858000"/>
              <a:gd name="connsiteX136" fmla="*/ 4106504 w 4272784"/>
              <a:gd name="connsiteY136" fmla="*/ 6683375 h 6858000"/>
              <a:gd name="connsiteX137" fmla="*/ 4096426 w 4272784"/>
              <a:gd name="connsiteY137" fmla="*/ 6735762 h 6858000"/>
              <a:gd name="connsiteX138" fmla="*/ 4088029 w 4272784"/>
              <a:gd name="connsiteY138" fmla="*/ 6791325 h 6858000"/>
              <a:gd name="connsiteX139" fmla="*/ 4082989 w 4272784"/>
              <a:gd name="connsiteY139" fmla="*/ 6858000 h 6858000"/>
              <a:gd name="connsiteX140" fmla="*/ 0 w 427278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272784" h="6858000">
                <a:moveTo>
                  <a:pt x="0" y="0"/>
                </a:moveTo>
                <a:lnTo>
                  <a:pt x="4082989" y="0"/>
                </a:lnTo>
                <a:lnTo>
                  <a:pt x="4088029" y="66675"/>
                </a:lnTo>
                <a:lnTo>
                  <a:pt x="4096426" y="122237"/>
                </a:lnTo>
                <a:lnTo>
                  <a:pt x="4106504" y="174625"/>
                </a:lnTo>
                <a:lnTo>
                  <a:pt x="4123300" y="217487"/>
                </a:lnTo>
                <a:lnTo>
                  <a:pt x="4140096" y="260350"/>
                </a:lnTo>
                <a:lnTo>
                  <a:pt x="4160251" y="296862"/>
                </a:lnTo>
                <a:lnTo>
                  <a:pt x="4180406" y="334962"/>
                </a:lnTo>
                <a:lnTo>
                  <a:pt x="4198882" y="369887"/>
                </a:lnTo>
                <a:lnTo>
                  <a:pt x="4217357" y="409575"/>
                </a:lnTo>
                <a:lnTo>
                  <a:pt x="4234153" y="450850"/>
                </a:lnTo>
                <a:lnTo>
                  <a:pt x="4249270" y="496887"/>
                </a:lnTo>
                <a:lnTo>
                  <a:pt x="4261027" y="546100"/>
                </a:lnTo>
                <a:lnTo>
                  <a:pt x="4269425" y="606425"/>
                </a:lnTo>
                <a:lnTo>
                  <a:pt x="4272784" y="673100"/>
                </a:lnTo>
                <a:lnTo>
                  <a:pt x="4269425" y="744537"/>
                </a:lnTo>
                <a:lnTo>
                  <a:pt x="4261027" y="801687"/>
                </a:lnTo>
                <a:lnTo>
                  <a:pt x="4249270" y="854075"/>
                </a:lnTo>
                <a:lnTo>
                  <a:pt x="4234153" y="901700"/>
                </a:lnTo>
                <a:lnTo>
                  <a:pt x="4217357" y="942975"/>
                </a:lnTo>
                <a:lnTo>
                  <a:pt x="4197202" y="981075"/>
                </a:lnTo>
                <a:lnTo>
                  <a:pt x="4177047" y="1017587"/>
                </a:lnTo>
                <a:lnTo>
                  <a:pt x="4156892" y="1055687"/>
                </a:lnTo>
                <a:lnTo>
                  <a:pt x="4138416" y="1095375"/>
                </a:lnTo>
                <a:lnTo>
                  <a:pt x="4119940" y="1136650"/>
                </a:lnTo>
                <a:lnTo>
                  <a:pt x="4104825" y="1182687"/>
                </a:lnTo>
                <a:lnTo>
                  <a:pt x="4094747" y="1235075"/>
                </a:lnTo>
                <a:lnTo>
                  <a:pt x="4084669" y="1295400"/>
                </a:lnTo>
                <a:lnTo>
                  <a:pt x="4082989" y="1363662"/>
                </a:lnTo>
                <a:lnTo>
                  <a:pt x="4084669" y="1431925"/>
                </a:lnTo>
                <a:lnTo>
                  <a:pt x="4094747" y="1492250"/>
                </a:lnTo>
                <a:lnTo>
                  <a:pt x="4104825" y="1544637"/>
                </a:lnTo>
                <a:lnTo>
                  <a:pt x="4119940" y="1589087"/>
                </a:lnTo>
                <a:lnTo>
                  <a:pt x="4138416" y="1631950"/>
                </a:lnTo>
                <a:lnTo>
                  <a:pt x="4156892" y="1671637"/>
                </a:lnTo>
                <a:lnTo>
                  <a:pt x="4177047" y="1708150"/>
                </a:lnTo>
                <a:lnTo>
                  <a:pt x="4197202" y="1743075"/>
                </a:lnTo>
                <a:lnTo>
                  <a:pt x="4217357" y="1782762"/>
                </a:lnTo>
                <a:lnTo>
                  <a:pt x="4234153" y="1824037"/>
                </a:lnTo>
                <a:lnTo>
                  <a:pt x="4249270" y="1870075"/>
                </a:lnTo>
                <a:lnTo>
                  <a:pt x="4261027" y="1922462"/>
                </a:lnTo>
                <a:lnTo>
                  <a:pt x="4269425" y="1982787"/>
                </a:lnTo>
                <a:lnTo>
                  <a:pt x="4272784" y="2051050"/>
                </a:lnTo>
                <a:lnTo>
                  <a:pt x="4269425" y="2119312"/>
                </a:lnTo>
                <a:lnTo>
                  <a:pt x="4261027" y="2179637"/>
                </a:lnTo>
                <a:lnTo>
                  <a:pt x="4249270" y="2232025"/>
                </a:lnTo>
                <a:lnTo>
                  <a:pt x="4234153" y="2278062"/>
                </a:lnTo>
                <a:lnTo>
                  <a:pt x="4217357" y="2319337"/>
                </a:lnTo>
                <a:lnTo>
                  <a:pt x="4197202" y="2359025"/>
                </a:lnTo>
                <a:lnTo>
                  <a:pt x="4177047" y="2395537"/>
                </a:lnTo>
                <a:lnTo>
                  <a:pt x="4156892" y="2433637"/>
                </a:lnTo>
                <a:lnTo>
                  <a:pt x="4138416" y="2471737"/>
                </a:lnTo>
                <a:lnTo>
                  <a:pt x="4119940" y="2513012"/>
                </a:lnTo>
                <a:lnTo>
                  <a:pt x="4104825" y="2560637"/>
                </a:lnTo>
                <a:lnTo>
                  <a:pt x="4094747" y="2613025"/>
                </a:lnTo>
                <a:lnTo>
                  <a:pt x="4084669" y="2671762"/>
                </a:lnTo>
                <a:lnTo>
                  <a:pt x="4082989" y="2741612"/>
                </a:lnTo>
                <a:lnTo>
                  <a:pt x="4084669" y="2809875"/>
                </a:lnTo>
                <a:lnTo>
                  <a:pt x="4094747" y="2868612"/>
                </a:lnTo>
                <a:lnTo>
                  <a:pt x="4104825" y="2922587"/>
                </a:lnTo>
                <a:lnTo>
                  <a:pt x="4119940" y="2967037"/>
                </a:lnTo>
                <a:lnTo>
                  <a:pt x="4138416" y="3009900"/>
                </a:lnTo>
                <a:lnTo>
                  <a:pt x="4156892" y="3046412"/>
                </a:lnTo>
                <a:lnTo>
                  <a:pt x="4177047" y="3084512"/>
                </a:lnTo>
                <a:lnTo>
                  <a:pt x="4197202" y="3121025"/>
                </a:lnTo>
                <a:lnTo>
                  <a:pt x="4217357" y="3160712"/>
                </a:lnTo>
                <a:lnTo>
                  <a:pt x="4234153" y="3201987"/>
                </a:lnTo>
                <a:lnTo>
                  <a:pt x="4249270" y="3248025"/>
                </a:lnTo>
                <a:lnTo>
                  <a:pt x="4261027" y="3300412"/>
                </a:lnTo>
                <a:lnTo>
                  <a:pt x="4269425" y="3360737"/>
                </a:lnTo>
                <a:lnTo>
                  <a:pt x="4272784" y="3427412"/>
                </a:lnTo>
                <a:lnTo>
                  <a:pt x="4269425" y="3497262"/>
                </a:lnTo>
                <a:lnTo>
                  <a:pt x="4261027" y="3557587"/>
                </a:lnTo>
                <a:lnTo>
                  <a:pt x="4249270" y="3609975"/>
                </a:lnTo>
                <a:lnTo>
                  <a:pt x="4234153" y="3656012"/>
                </a:lnTo>
                <a:lnTo>
                  <a:pt x="4217357" y="3697287"/>
                </a:lnTo>
                <a:lnTo>
                  <a:pt x="4197202" y="3736975"/>
                </a:lnTo>
                <a:lnTo>
                  <a:pt x="4156892" y="3811587"/>
                </a:lnTo>
                <a:lnTo>
                  <a:pt x="4138416" y="3848100"/>
                </a:lnTo>
                <a:lnTo>
                  <a:pt x="4119940" y="3890962"/>
                </a:lnTo>
                <a:lnTo>
                  <a:pt x="4104825" y="3935412"/>
                </a:lnTo>
                <a:lnTo>
                  <a:pt x="4094747" y="3987800"/>
                </a:lnTo>
                <a:lnTo>
                  <a:pt x="4084669" y="4048125"/>
                </a:lnTo>
                <a:lnTo>
                  <a:pt x="4082989" y="4116387"/>
                </a:lnTo>
                <a:lnTo>
                  <a:pt x="4084669" y="4186237"/>
                </a:lnTo>
                <a:lnTo>
                  <a:pt x="4094747" y="4244975"/>
                </a:lnTo>
                <a:lnTo>
                  <a:pt x="4104825" y="4297362"/>
                </a:lnTo>
                <a:lnTo>
                  <a:pt x="4119940" y="4343400"/>
                </a:lnTo>
                <a:lnTo>
                  <a:pt x="4138416" y="4386262"/>
                </a:lnTo>
                <a:lnTo>
                  <a:pt x="4156892" y="4424362"/>
                </a:lnTo>
                <a:lnTo>
                  <a:pt x="4197202" y="4498975"/>
                </a:lnTo>
                <a:lnTo>
                  <a:pt x="4217357" y="4537075"/>
                </a:lnTo>
                <a:lnTo>
                  <a:pt x="4234153" y="4579937"/>
                </a:lnTo>
                <a:lnTo>
                  <a:pt x="4249270" y="4625975"/>
                </a:lnTo>
                <a:lnTo>
                  <a:pt x="4261027" y="4678362"/>
                </a:lnTo>
                <a:lnTo>
                  <a:pt x="4269425" y="4738687"/>
                </a:lnTo>
                <a:lnTo>
                  <a:pt x="4272784" y="4806950"/>
                </a:lnTo>
                <a:lnTo>
                  <a:pt x="4269425" y="4875212"/>
                </a:lnTo>
                <a:lnTo>
                  <a:pt x="4261027" y="4935537"/>
                </a:lnTo>
                <a:lnTo>
                  <a:pt x="4249270" y="4987925"/>
                </a:lnTo>
                <a:lnTo>
                  <a:pt x="4234153" y="5033962"/>
                </a:lnTo>
                <a:lnTo>
                  <a:pt x="4217357" y="5075237"/>
                </a:lnTo>
                <a:lnTo>
                  <a:pt x="4197202" y="5114925"/>
                </a:lnTo>
                <a:lnTo>
                  <a:pt x="4177047" y="5149850"/>
                </a:lnTo>
                <a:lnTo>
                  <a:pt x="4156892" y="5186362"/>
                </a:lnTo>
                <a:lnTo>
                  <a:pt x="4138416" y="5226050"/>
                </a:lnTo>
                <a:lnTo>
                  <a:pt x="4119940" y="5268912"/>
                </a:lnTo>
                <a:lnTo>
                  <a:pt x="4104825" y="5313362"/>
                </a:lnTo>
                <a:lnTo>
                  <a:pt x="4094747" y="5365750"/>
                </a:lnTo>
                <a:lnTo>
                  <a:pt x="4084669" y="5426075"/>
                </a:lnTo>
                <a:lnTo>
                  <a:pt x="4082989" y="5494337"/>
                </a:lnTo>
                <a:lnTo>
                  <a:pt x="4084669" y="5562600"/>
                </a:lnTo>
                <a:lnTo>
                  <a:pt x="4094747" y="5622925"/>
                </a:lnTo>
                <a:lnTo>
                  <a:pt x="4104825" y="5675312"/>
                </a:lnTo>
                <a:lnTo>
                  <a:pt x="4119940" y="5721350"/>
                </a:lnTo>
                <a:lnTo>
                  <a:pt x="4138416" y="5762625"/>
                </a:lnTo>
                <a:lnTo>
                  <a:pt x="4156892" y="5802312"/>
                </a:lnTo>
                <a:lnTo>
                  <a:pt x="4177047" y="5840412"/>
                </a:lnTo>
                <a:lnTo>
                  <a:pt x="4197202" y="5876925"/>
                </a:lnTo>
                <a:lnTo>
                  <a:pt x="4217357" y="5915025"/>
                </a:lnTo>
                <a:lnTo>
                  <a:pt x="4234153" y="5956300"/>
                </a:lnTo>
                <a:lnTo>
                  <a:pt x="4249270" y="6003925"/>
                </a:lnTo>
                <a:lnTo>
                  <a:pt x="4261027" y="6056312"/>
                </a:lnTo>
                <a:lnTo>
                  <a:pt x="4269425" y="6113462"/>
                </a:lnTo>
                <a:lnTo>
                  <a:pt x="4272784" y="6183312"/>
                </a:lnTo>
                <a:lnTo>
                  <a:pt x="4269425" y="6251575"/>
                </a:lnTo>
                <a:lnTo>
                  <a:pt x="4261027" y="6311900"/>
                </a:lnTo>
                <a:lnTo>
                  <a:pt x="4249270" y="6361112"/>
                </a:lnTo>
                <a:lnTo>
                  <a:pt x="4234153" y="6407150"/>
                </a:lnTo>
                <a:lnTo>
                  <a:pt x="4217357" y="6448425"/>
                </a:lnTo>
                <a:lnTo>
                  <a:pt x="4198882" y="6488112"/>
                </a:lnTo>
                <a:lnTo>
                  <a:pt x="4180406" y="6523037"/>
                </a:lnTo>
                <a:lnTo>
                  <a:pt x="4160251" y="6561137"/>
                </a:lnTo>
                <a:lnTo>
                  <a:pt x="4140096" y="6597650"/>
                </a:lnTo>
                <a:lnTo>
                  <a:pt x="4123300" y="6640512"/>
                </a:lnTo>
                <a:lnTo>
                  <a:pt x="4106504" y="6683375"/>
                </a:lnTo>
                <a:lnTo>
                  <a:pt x="4096426" y="6735762"/>
                </a:lnTo>
                <a:lnTo>
                  <a:pt x="4088029" y="6791325"/>
                </a:lnTo>
                <a:lnTo>
                  <a:pt x="4082989" y="6858000"/>
                </a:lnTo>
                <a:lnTo>
                  <a:pt x="0" y="6858000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909E572F-9CDC-4214-9D42-FF00176495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17162" cy="6858000"/>
          </a:xfrm>
          <a:custGeom>
            <a:avLst/>
            <a:gdLst>
              <a:gd name="connsiteX0" fmla="*/ 4417162 w 4417162"/>
              <a:gd name="connsiteY0" fmla="*/ 0 h 6858000"/>
              <a:gd name="connsiteX1" fmla="*/ 334174 w 4417162"/>
              <a:gd name="connsiteY1" fmla="*/ 0 h 6858000"/>
              <a:gd name="connsiteX2" fmla="*/ 334173 w 4417162"/>
              <a:gd name="connsiteY2" fmla="*/ 0 h 6858000"/>
              <a:gd name="connsiteX3" fmla="*/ 189795 w 4417162"/>
              <a:gd name="connsiteY3" fmla="*/ 0 h 6858000"/>
              <a:gd name="connsiteX4" fmla="*/ 184756 w 4417162"/>
              <a:gd name="connsiteY4" fmla="*/ 66675 h 6858000"/>
              <a:gd name="connsiteX5" fmla="*/ 176358 w 4417162"/>
              <a:gd name="connsiteY5" fmla="*/ 122237 h 6858000"/>
              <a:gd name="connsiteX6" fmla="*/ 166281 w 4417162"/>
              <a:gd name="connsiteY6" fmla="*/ 174625 h 6858000"/>
              <a:gd name="connsiteX7" fmla="*/ 149485 w 4417162"/>
              <a:gd name="connsiteY7" fmla="*/ 217487 h 6858000"/>
              <a:gd name="connsiteX8" fmla="*/ 132689 w 4417162"/>
              <a:gd name="connsiteY8" fmla="*/ 260350 h 6858000"/>
              <a:gd name="connsiteX9" fmla="*/ 112534 w 4417162"/>
              <a:gd name="connsiteY9" fmla="*/ 296862 h 6858000"/>
              <a:gd name="connsiteX10" fmla="*/ 92379 w 4417162"/>
              <a:gd name="connsiteY10" fmla="*/ 334962 h 6858000"/>
              <a:gd name="connsiteX11" fmla="*/ 73903 w 4417162"/>
              <a:gd name="connsiteY11" fmla="*/ 369887 h 6858000"/>
              <a:gd name="connsiteX12" fmla="*/ 55427 w 4417162"/>
              <a:gd name="connsiteY12" fmla="*/ 409575 h 6858000"/>
              <a:gd name="connsiteX13" fmla="*/ 38632 w 4417162"/>
              <a:gd name="connsiteY13" fmla="*/ 450850 h 6858000"/>
              <a:gd name="connsiteX14" fmla="*/ 23515 w 4417162"/>
              <a:gd name="connsiteY14" fmla="*/ 496887 h 6858000"/>
              <a:gd name="connsiteX15" fmla="*/ 11758 w 4417162"/>
              <a:gd name="connsiteY15" fmla="*/ 546100 h 6858000"/>
              <a:gd name="connsiteX16" fmla="*/ 3359 w 4417162"/>
              <a:gd name="connsiteY16" fmla="*/ 606425 h 6858000"/>
              <a:gd name="connsiteX17" fmla="*/ 0 w 4417162"/>
              <a:gd name="connsiteY17" fmla="*/ 673100 h 6858000"/>
              <a:gd name="connsiteX18" fmla="*/ 3359 w 4417162"/>
              <a:gd name="connsiteY18" fmla="*/ 744537 h 6858000"/>
              <a:gd name="connsiteX19" fmla="*/ 11758 w 4417162"/>
              <a:gd name="connsiteY19" fmla="*/ 801687 h 6858000"/>
              <a:gd name="connsiteX20" fmla="*/ 23515 w 4417162"/>
              <a:gd name="connsiteY20" fmla="*/ 854075 h 6858000"/>
              <a:gd name="connsiteX21" fmla="*/ 38632 w 4417162"/>
              <a:gd name="connsiteY21" fmla="*/ 901700 h 6858000"/>
              <a:gd name="connsiteX22" fmla="*/ 55427 w 4417162"/>
              <a:gd name="connsiteY22" fmla="*/ 942975 h 6858000"/>
              <a:gd name="connsiteX23" fmla="*/ 75583 w 4417162"/>
              <a:gd name="connsiteY23" fmla="*/ 981075 h 6858000"/>
              <a:gd name="connsiteX24" fmla="*/ 95738 w 4417162"/>
              <a:gd name="connsiteY24" fmla="*/ 1017587 h 6858000"/>
              <a:gd name="connsiteX25" fmla="*/ 115893 w 4417162"/>
              <a:gd name="connsiteY25" fmla="*/ 1055687 h 6858000"/>
              <a:gd name="connsiteX26" fmla="*/ 134368 w 4417162"/>
              <a:gd name="connsiteY26" fmla="*/ 1095375 h 6858000"/>
              <a:gd name="connsiteX27" fmla="*/ 152844 w 4417162"/>
              <a:gd name="connsiteY27" fmla="*/ 1136650 h 6858000"/>
              <a:gd name="connsiteX28" fmla="*/ 167960 w 4417162"/>
              <a:gd name="connsiteY28" fmla="*/ 1182687 h 6858000"/>
              <a:gd name="connsiteX29" fmla="*/ 178038 w 4417162"/>
              <a:gd name="connsiteY29" fmla="*/ 1235075 h 6858000"/>
              <a:gd name="connsiteX30" fmla="*/ 188115 w 4417162"/>
              <a:gd name="connsiteY30" fmla="*/ 1295400 h 6858000"/>
              <a:gd name="connsiteX31" fmla="*/ 189795 w 4417162"/>
              <a:gd name="connsiteY31" fmla="*/ 1363662 h 6858000"/>
              <a:gd name="connsiteX32" fmla="*/ 188115 w 4417162"/>
              <a:gd name="connsiteY32" fmla="*/ 1431925 h 6858000"/>
              <a:gd name="connsiteX33" fmla="*/ 178038 w 4417162"/>
              <a:gd name="connsiteY33" fmla="*/ 1492250 h 6858000"/>
              <a:gd name="connsiteX34" fmla="*/ 167960 w 4417162"/>
              <a:gd name="connsiteY34" fmla="*/ 1544637 h 6858000"/>
              <a:gd name="connsiteX35" fmla="*/ 152844 w 4417162"/>
              <a:gd name="connsiteY35" fmla="*/ 1589087 h 6858000"/>
              <a:gd name="connsiteX36" fmla="*/ 134368 w 4417162"/>
              <a:gd name="connsiteY36" fmla="*/ 1631950 h 6858000"/>
              <a:gd name="connsiteX37" fmla="*/ 115893 w 4417162"/>
              <a:gd name="connsiteY37" fmla="*/ 1671637 h 6858000"/>
              <a:gd name="connsiteX38" fmla="*/ 95738 w 4417162"/>
              <a:gd name="connsiteY38" fmla="*/ 1708150 h 6858000"/>
              <a:gd name="connsiteX39" fmla="*/ 75583 w 4417162"/>
              <a:gd name="connsiteY39" fmla="*/ 1743075 h 6858000"/>
              <a:gd name="connsiteX40" fmla="*/ 55427 w 4417162"/>
              <a:gd name="connsiteY40" fmla="*/ 1782762 h 6858000"/>
              <a:gd name="connsiteX41" fmla="*/ 38632 w 4417162"/>
              <a:gd name="connsiteY41" fmla="*/ 1824037 h 6858000"/>
              <a:gd name="connsiteX42" fmla="*/ 23515 w 4417162"/>
              <a:gd name="connsiteY42" fmla="*/ 1870075 h 6858000"/>
              <a:gd name="connsiteX43" fmla="*/ 11758 w 4417162"/>
              <a:gd name="connsiteY43" fmla="*/ 1922462 h 6858000"/>
              <a:gd name="connsiteX44" fmla="*/ 3359 w 4417162"/>
              <a:gd name="connsiteY44" fmla="*/ 1982787 h 6858000"/>
              <a:gd name="connsiteX45" fmla="*/ 0 w 4417162"/>
              <a:gd name="connsiteY45" fmla="*/ 2051050 h 6858000"/>
              <a:gd name="connsiteX46" fmla="*/ 3359 w 4417162"/>
              <a:gd name="connsiteY46" fmla="*/ 2119312 h 6858000"/>
              <a:gd name="connsiteX47" fmla="*/ 11758 w 4417162"/>
              <a:gd name="connsiteY47" fmla="*/ 2179637 h 6858000"/>
              <a:gd name="connsiteX48" fmla="*/ 23515 w 4417162"/>
              <a:gd name="connsiteY48" fmla="*/ 2232025 h 6858000"/>
              <a:gd name="connsiteX49" fmla="*/ 38632 w 4417162"/>
              <a:gd name="connsiteY49" fmla="*/ 2278062 h 6858000"/>
              <a:gd name="connsiteX50" fmla="*/ 55427 w 4417162"/>
              <a:gd name="connsiteY50" fmla="*/ 2319337 h 6858000"/>
              <a:gd name="connsiteX51" fmla="*/ 75583 w 4417162"/>
              <a:gd name="connsiteY51" fmla="*/ 2359025 h 6858000"/>
              <a:gd name="connsiteX52" fmla="*/ 95738 w 4417162"/>
              <a:gd name="connsiteY52" fmla="*/ 2395537 h 6858000"/>
              <a:gd name="connsiteX53" fmla="*/ 115893 w 4417162"/>
              <a:gd name="connsiteY53" fmla="*/ 2433637 h 6858000"/>
              <a:gd name="connsiteX54" fmla="*/ 134368 w 4417162"/>
              <a:gd name="connsiteY54" fmla="*/ 2471737 h 6858000"/>
              <a:gd name="connsiteX55" fmla="*/ 152844 w 4417162"/>
              <a:gd name="connsiteY55" fmla="*/ 2513012 h 6858000"/>
              <a:gd name="connsiteX56" fmla="*/ 167960 w 4417162"/>
              <a:gd name="connsiteY56" fmla="*/ 2560637 h 6858000"/>
              <a:gd name="connsiteX57" fmla="*/ 178038 w 4417162"/>
              <a:gd name="connsiteY57" fmla="*/ 2613025 h 6858000"/>
              <a:gd name="connsiteX58" fmla="*/ 188115 w 4417162"/>
              <a:gd name="connsiteY58" fmla="*/ 2671762 h 6858000"/>
              <a:gd name="connsiteX59" fmla="*/ 189795 w 4417162"/>
              <a:gd name="connsiteY59" fmla="*/ 2741612 h 6858000"/>
              <a:gd name="connsiteX60" fmla="*/ 188115 w 4417162"/>
              <a:gd name="connsiteY60" fmla="*/ 2809875 h 6858000"/>
              <a:gd name="connsiteX61" fmla="*/ 178038 w 4417162"/>
              <a:gd name="connsiteY61" fmla="*/ 2868612 h 6858000"/>
              <a:gd name="connsiteX62" fmla="*/ 167960 w 4417162"/>
              <a:gd name="connsiteY62" fmla="*/ 2922587 h 6858000"/>
              <a:gd name="connsiteX63" fmla="*/ 152844 w 4417162"/>
              <a:gd name="connsiteY63" fmla="*/ 2967037 h 6858000"/>
              <a:gd name="connsiteX64" fmla="*/ 134368 w 4417162"/>
              <a:gd name="connsiteY64" fmla="*/ 3009900 h 6858000"/>
              <a:gd name="connsiteX65" fmla="*/ 115893 w 4417162"/>
              <a:gd name="connsiteY65" fmla="*/ 3046412 h 6858000"/>
              <a:gd name="connsiteX66" fmla="*/ 95738 w 4417162"/>
              <a:gd name="connsiteY66" fmla="*/ 3084512 h 6858000"/>
              <a:gd name="connsiteX67" fmla="*/ 75583 w 4417162"/>
              <a:gd name="connsiteY67" fmla="*/ 3121025 h 6858000"/>
              <a:gd name="connsiteX68" fmla="*/ 55427 w 4417162"/>
              <a:gd name="connsiteY68" fmla="*/ 3160712 h 6858000"/>
              <a:gd name="connsiteX69" fmla="*/ 38632 w 4417162"/>
              <a:gd name="connsiteY69" fmla="*/ 3201987 h 6858000"/>
              <a:gd name="connsiteX70" fmla="*/ 23515 w 4417162"/>
              <a:gd name="connsiteY70" fmla="*/ 3248025 h 6858000"/>
              <a:gd name="connsiteX71" fmla="*/ 11758 w 4417162"/>
              <a:gd name="connsiteY71" fmla="*/ 3300412 h 6858000"/>
              <a:gd name="connsiteX72" fmla="*/ 3359 w 4417162"/>
              <a:gd name="connsiteY72" fmla="*/ 3360737 h 6858000"/>
              <a:gd name="connsiteX73" fmla="*/ 0 w 4417162"/>
              <a:gd name="connsiteY73" fmla="*/ 3427412 h 6858000"/>
              <a:gd name="connsiteX74" fmla="*/ 3359 w 4417162"/>
              <a:gd name="connsiteY74" fmla="*/ 3497262 h 6858000"/>
              <a:gd name="connsiteX75" fmla="*/ 11758 w 4417162"/>
              <a:gd name="connsiteY75" fmla="*/ 3557587 h 6858000"/>
              <a:gd name="connsiteX76" fmla="*/ 23515 w 4417162"/>
              <a:gd name="connsiteY76" fmla="*/ 3609975 h 6858000"/>
              <a:gd name="connsiteX77" fmla="*/ 38632 w 4417162"/>
              <a:gd name="connsiteY77" fmla="*/ 3656012 h 6858000"/>
              <a:gd name="connsiteX78" fmla="*/ 55427 w 4417162"/>
              <a:gd name="connsiteY78" fmla="*/ 3697287 h 6858000"/>
              <a:gd name="connsiteX79" fmla="*/ 75583 w 4417162"/>
              <a:gd name="connsiteY79" fmla="*/ 3736975 h 6858000"/>
              <a:gd name="connsiteX80" fmla="*/ 115893 w 4417162"/>
              <a:gd name="connsiteY80" fmla="*/ 3811587 h 6858000"/>
              <a:gd name="connsiteX81" fmla="*/ 134368 w 4417162"/>
              <a:gd name="connsiteY81" fmla="*/ 3848100 h 6858000"/>
              <a:gd name="connsiteX82" fmla="*/ 152844 w 4417162"/>
              <a:gd name="connsiteY82" fmla="*/ 3890962 h 6858000"/>
              <a:gd name="connsiteX83" fmla="*/ 167960 w 4417162"/>
              <a:gd name="connsiteY83" fmla="*/ 3935412 h 6858000"/>
              <a:gd name="connsiteX84" fmla="*/ 178038 w 4417162"/>
              <a:gd name="connsiteY84" fmla="*/ 3987800 h 6858000"/>
              <a:gd name="connsiteX85" fmla="*/ 188115 w 4417162"/>
              <a:gd name="connsiteY85" fmla="*/ 4048125 h 6858000"/>
              <a:gd name="connsiteX86" fmla="*/ 189795 w 4417162"/>
              <a:gd name="connsiteY86" fmla="*/ 4116387 h 6858000"/>
              <a:gd name="connsiteX87" fmla="*/ 188115 w 4417162"/>
              <a:gd name="connsiteY87" fmla="*/ 4186237 h 6858000"/>
              <a:gd name="connsiteX88" fmla="*/ 178038 w 4417162"/>
              <a:gd name="connsiteY88" fmla="*/ 4244975 h 6858000"/>
              <a:gd name="connsiteX89" fmla="*/ 167960 w 4417162"/>
              <a:gd name="connsiteY89" fmla="*/ 4297362 h 6858000"/>
              <a:gd name="connsiteX90" fmla="*/ 152844 w 4417162"/>
              <a:gd name="connsiteY90" fmla="*/ 4343400 h 6858000"/>
              <a:gd name="connsiteX91" fmla="*/ 134368 w 4417162"/>
              <a:gd name="connsiteY91" fmla="*/ 4386262 h 6858000"/>
              <a:gd name="connsiteX92" fmla="*/ 115893 w 4417162"/>
              <a:gd name="connsiteY92" fmla="*/ 4424362 h 6858000"/>
              <a:gd name="connsiteX93" fmla="*/ 75583 w 4417162"/>
              <a:gd name="connsiteY93" fmla="*/ 4498975 h 6858000"/>
              <a:gd name="connsiteX94" fmla="*/ 55427 w 4417162"/>
              <a:gd name="connsiteY94" fmla="*/ 4537075 h 6858000"/>
              <a:gd name="connsiteX95" fmla="*/ 38632 w 4417162"/>
              <a:gd name="connsiteY95" fmla="*/ 4579937 h 6858000"/>
              <a:gd name="connsiteX96" fmla="*/ 23515 w 4417162"/>
              <a:gd name="connsiteY96" fmla="*/ 4625975 h 6858000"/>
              <a:gd name="connsiteX97" fmla="*/ 11758 w 4417162"/>
              <a:gd name="connsiteY97" fmla="*/ 4678362 h 6858000"/>
              <a:gd name="connsiteX98" fmla="*/ 3359 w 4417162"/>
              <a:gd name="connsiteY98" fmla="*/ 4738687 h 6858000"/>
              <a:gd name="connsiteX99" fmla="*/ 0 w 4417162"/>
              <a:gd name="connsiteY99" fmla="*/ 4806950 h 6858000"/>
              <a:gd name="connsiteX100" fmla="*/ 3359 w 4417162"/>
              <a:gd name="connsiteY100" fmla="*/ 4875212 h 6858000"/>
              <a:gd name="connsiteX101" fmla="*/ 11758 w 4417162"/>
              <a:gd name="connsiteY101" fmla="*/ 4935537 h 6858000"/>
              <a:gd name="connsiteX102" fmla="*/ 23515 w 4417162"/>
              <a:gd name="connsiteY102" fmla="*/ 4987925 h 6858000"/>
              <a:gd name="connsiteX103" fmla="*/ 38632 w 4417162"/>
              <a:gd name="connsiteY103" fmla="*/ 5033962 h 6858000"/>
              <a:gd name="connsiteX104" fmla="*/ 55427 w 4417162"/>
              <a:gd name="connsiteY104" fmla="*/ 5075237 h 6858000"/>
              <a:gd name="connsiteX105" fmla="*/ 75583 w 4417162"/>
              <a:gd name="connsiteY105" fmla="*/ 5114925 h 6858000"/>
              <a:gd name="connsiteX106" fmla="*/ 95738 w 4417162"/>
              <a:gd name="connsiteY106" fmla="*/ 5149850 h 6858000"/>
              <a:gd name="connsiteX107" fmla="*/ 115893 w 4417162"/>
              <a:gd name="connsiteY107" fmla="*/ 5186362 h 6858000"/>
              <a:gd name="connsiteX108" fmla="*/ 134368 w 4417162"/>
              <a:gd name="connsiteY108" fmla="*/ 5226050 h 6858000"/>
              <a:gd name="connsiteX109" fmla="*/ 152844 w 4417162"/>
              <a:gd name="connsiteY109" fmla="*/ 5268912 h 6858000"/>
              <a:gd name="connsiteX110" fmla="*/ 167960 w 4417162"/>
              <a:gd name="connsiteY110" fmla="*/ 5313362 h 6858000"/>
              <a:gd name="connsiteX111" fmla="*/ 178038 w 4417162"/>
              <a:gd name="connsiteY111" fmla="*/ 5365750 h 6858000"/>
              <a:gd name="connsiteX112" fmla="*/ 188115 w 4417162"/>
              <a:gd name="connsiteY112" fmla="*/ 5426075 h 6858000"/>
              <a:gd name="connsiteX113" fmla="*/ 189795 w 4417162"/>
              <a:gd name="connsiteY113" fmla="*/ 5494337 h 6858000"/>
              <a:gd name="connsiteX114" fmla="*/ 188115 w 4417162"/>
              <a:gd name="connsiteY114" fmla="*/ 5562600 h 6858000"/>
              <a:gd name="connsiteX115" fmla="*/ 178038 w 4417162"/>
              <a:gd name="connsiteY115" fmla="*/ 5622925 h 6858000"/>
              <a:gd name="connsiteX116" fmla="*/ 167960 w 4417162"/>
              <a:gd name="connsiteY116" fmla="*/ 5675312 h 6858000"/>
              <a:gd name="connsiteX117" fmla="*/ 152844 w 4417162"/>
              <a:gd name="connsiteY117" fmla="*/ 5721350 h 6858000"/>
              <a:gd name="connsiteX118" fmla="*/ 134368 w 4417162"/>
              <a:gd name="connsiteY118" fmla="*/ 5762625 h 6858000"/>
              <a:gd name="connsiteX119" fmla="*/ 115893 w 4417162"/>
              <a:gd name="connsiteY119" fmla="*/ 5802312 h 6858000"/>
              <a:gd name="connsiteX120" fmla="*/ 95738 w 4417162"/>
              <a:gd name="connsiteY120" fmla="*/ 5840412 h 6858000"/>
              <a:gd name="connsiteX121" fmla="*/ 75583 w 4417162"/>
              <a:gd name="connsiteY121" fmla="*/ 5876925 h 6858000"/>
              <a:gd name="connsiteX122" fmla="*/ 55427 w 4417162"/>
              <a:gd name="connsiteY122" fmla="*/ 5915025 h 6858000"/>
              <a:gd name="connsiteX123" fmla="*/ 38632 w 4417162"/>
              <a:gd name="connsiteY123" fmla="*/ 5956300 h 6858000"/>
              <a:gd name="connsiteX124" fmla="*/ 23515 w 4417162"/>
              <a:gd name="connsiteY124" fmla="*/ 6003925 h 6858000"/>
              <a:gd name="connsiteX125" fmla="*/ 11758 w 4417162"/>
              <a:gd name="connsiteY125" fmla="*/ 6056312 h 6858000"/>
              <a:gd name="connsiteX126" fmla="*/ 3359 w 4417162"/>
              <a:gd name="connsiteY126" fmla="*/ 6113462 h 6858000"/>
              <a:gd name="connsiteX127" fmla="*/ 0 w 4417162"/>
              <a:gd name="connsiteY127" fmla="*/ 6183312 h 6858000"/>
              <a:gd name="connsiteX128" fmla="*/ 3359 w 4417162"/>
              <a:gd name="connsiteY128" fmla="*/ 6251575 h 6858000"/>
              <a:gd name="connsiteX129" fmla="*/ 11758 w 4417162"/>
              <a:gd name="connsiteY129" fmla="*/ 6311900 h 6858000"/>
              <a:gd name="connsiteX130" fmla="*/ 23515 w 4417162"/>
              <a:gd name="connsiteY130" fmla="*/ 6361112 h 6858000"/>
              <a:gd name="connsiteX131" fmla="*/ 38632 w 4417162"/>
              <a:gd name="connsiteY131" fmla="*/ 6407150 h 6858000"/>
              <a:gd name="connsiteX132" fmla="*/ 55427 w 4417162"/>
              <a:gd name="connsiteY132" fmla="*/ 6448425 h 6858000"/>
              <a:gd name="connsiteX133" fmla="*/ 73903 w 4417162"/>
              <a:gd name="connsiteY133" fmla="*/ 6488112 h 6858000"/>
              <a:gd name="connsiteX134" fmla="*/ 92379 w 4417162"/>
              <a:gd name="connsiteY134" fmla="*/ 6523037 h 6858000"/>
              <a:gd name="connsiteX135" fmla="*/ 112534 w 4417162"/>
              <a:gd name="connsiteY135" fmla="*/ 6561137 h 6858000"/>
              <a:gd name="connsiteX136" fmla="*/ 132689 w 4417162"/>
              <a:gd name="connsiteY136" fmla="*/ 6597650 h 6858000"/>
              <a:gd name="connsiteX137" fmla="*/ 149485 w 4417162"/>
              <a:gd name="connsiteY137" fmla="*/ 6640512 h 6858000"/>
              <a:gd name="connsiteX138" fmla="*/ 166281 w 4417162"/>
              <a:gd name="connsiteY138" fmla="*/ 6683375 h 6858000"/>
              <a:gd name="connsiteX139" fmla="*/ 176358 w 4417162"/>
              <a:gd name="connsiteY139" fmla="*/ 6735762 h 6858000"/>
              <a:gd name="connsiteX140" fmla="*/ 184756 w 4417162"/>
              <a:gd name="connsiteY140" fmla="*/ 6791325 h 6858000"/>
              <a:gd name="connsiteX141" fmla="*/ 189795 w 4417162"/>
              <a:gd name="connsiteY141" fmla="*/ 6858000 h 6858000"/>
              <a:gd name="connsiteX142" fmla="*/ 334173 w 4417162"/>
              <a:gd name="connsiteY142" fmla="*/ 6858000 h 6858000"/>
              <a:gd name="connsiteX143" fmla="*/ 334174 w 4417162"/>
              <a:gd name="connsiteY143" fmla="*/ 6858000 h 6858000"/>
              <a:gd name="connsiteX144" fmla="*/ 4417162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4417162" y="0"/>
                </a:move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4417162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C44840-885C-427B-9D26-4D12FF240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723406"/>
            <a:ext cx="3234018" cy="38267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5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Газоанализатор И. М. Сеченова</a:t>
            </a:r>
          </a:p>
        </p:txBody>
      </p:sp>
      <p:pic>
        <p:nvPicPr>
          <p:cNvPr id="4" name="Рисунок 4" descr="Изображение выглядит как человек, старый, в позе&#10;&#10;Автоматически созданное описание">
            <a:extLst>
              <a:ext uri="{FF2B5EF4-FFF2-40B4-BE49-F238E27FC236}">
                <a16:creationId xmlns:a16="http://schemas.microsoft.com/office/drawing/2014/main" id="{429603B7-F657-411C-92C6-2DCB8E0140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16251" y="1282103"/>
            <a:ext cx="6631341" cy="429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8023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304EDD-D723-4CE8-A735-68ED3F4DC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ru-RU">
                <a:solidFill>
                  <a:srgbClr val="FFFFFF"/>
                </a:solidFill>
                <a:cs typeface="Calibri Light"/>
              </a:rPr>
              <a:t>И многие другие...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FBA3388-983B-4FE7-B42F-18B31FC81D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>
                <a:cs typeface="Calibri"/>
              </a:rPr>
              <a:t>И. И. Мечников - ряд открытий в области бактериологии </a:t>
            </a:r>
            <a:endParaRPr lang="ru-RU"/>
          </a:p>
          <a:p>
            <a:r>
              <a:rPr lang="ru-RU">
                <a:cs typeface="Calibri"/>
              </a:rPr>
              <a:t>И. П. Павлов - изучение рефлексов</a:t>
            </a:r>
          </a:p>
          <a:p>
            <a:r>
              <a:rPr lang="ru-RU">
                <a:ea typeface="+mn-lt"/>
                <a:cs typeface="+mn-lt"/>
              </a:rPr>
              <a:t>П. П. Семенов-Тян-Шанский - ряд путешествий в Сибирь и Среднюю Азию</a:t>
            </a:r>
          </a:p>
          <a:p>
            <a:r>
              <a:rPr lang="ru-RU">
                <a:ea typeface="+mn-lt"/>
                <a:cs typeface="+mn-lt"/>
              </a:rPr>
              <a:t>П. П. Семенов-Тян-Шанский - исследователь пустыни Гобби и Тибетского нагорья</a:t>
            </a:r>
            <a:endParaRPr lang="ru-RU">
              <a:cs typeface="Calibri"/>
            </a:endParaRPr>
          </a:p>
          <a:p>
            <a:r>
              <a:rPr lang="ru-RU">
                <a:ea typeface="+mn-lt"/>
                <a:cs typeface="+mn-lt"/>
              </a:rPr>
              <a:t>Н. Н. Миклухо-Маклай - исследовал острова </a:t>
            </a:r>
            <a:r>
              <a:rPr lang="ru-RU" err="1">
                <a:ea typeface="+mn-lt"/>
                <a:cs typeface="+mn-lt"/>
              </a:rPr>
              <a:t>Тихокого</a:t>
            </a:r>
            <a:r>
              <a:rPr lang="ru-RU">
                <a:ea typeface="+mn-lt"/>
                <a:cs typeface="+mn-lt"/>
              </a:rPr>
              <a:t> океана</a:t>
            </a:r>
          </a:p>
          <a:p>
            <a:endParaRPr lang="ru-RU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464928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CC9E5F-DE84-6AE8-BF74-3FCA718198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122D8A-71A8-408E-96A1-74D3D8C21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>
                <a:solidFill>
                  <a:srgbClr val="FFFFFF"/>
                </a:solidFill>
              </a:rPr>
              <a:t>2. Литература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24799B4-14C3-4F60-AD35-3925EC38BE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4159404"/>
            <a:ext cx="9144000" cy="1098395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8809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2068D1-3057-47FC-8C9A-6BD3E1283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/>
              <a:t>Иван Сергеевич Тургенев 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1CBBB20-5B38-40F4-ADB0-433CB47EFB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2333297"/>
            <a:ext cx="4619621" cy="3843666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русский писатель-реалист, поэт, публицист, драматург, прозаик, переводчик. Один из классиков русской литературы, внёсших наиболее значительный вклад в её развитие во второй половине XIX века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Наиболее известные произведения: цикл рассказов «Записки охотника», рассказ «Муму», повесть «Ася», романы «Дворянское гнездо», «Отцы и дети».</a:t>
            </a:r>
          </a:p>
        </p:txBody>
      </p:sp>
      <p:pic>
        <p:nvPicPr>
          <p:cNvPr id="5" name="Рисунок 5" descr="Изображение выглядит как текст, человек, старый&#10;&#10;Автоматически созданное описание">
            <a:extLst>
              <a:ext uri="{FF2B5EF4-FFF2-40B4-BE49-F238E27FC236}">
                <a16:creationId xmlns:a16="http://schemas.microsoft.com/office/drawing/2014/main" id="{16F1B6E7-F996-42FD-A463-D7294FEADD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" b="11728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286054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D92C5D-75EF-4D1B-8415-7B3F74584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/>
              <a:t>Фёдор Михайлович Достоевский 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11E5DC0-4D9E-4974-8289-BB10B99997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2333297"/>
            <a:ext cx="4619621" cy="3843666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русский писатель, мыслитель, философ и публицист. Член-корреспондент Петербургской академии наук с 1877 года. Классик мировой литературы, по данным ЮНЕСКО, один из самых читаемых писателей в мире. Собрание сочинений Достоевского состоит из 12 романов, четырёх новелл, 16 рассказов и множества других произведений.</a:t>
            </a:r>
          </a:p>
        </p:txBody>
      </p:sp>
      <p:pic>
        <p:nvPicPr>
          <p:cNvPr id="5" name="Рисунок 5" descr="Изображение выглядит как человек, мужчина, темный&#10;&#10;Автоматически созданное описание">
            <a:extLst>
              <a:ext uri="{FF2B5EF4-FFF2-40B4-BE49-F238E27FC236}">
                <a16:creationId xmlns:a16="http://schemas.microsoft.com/office/drawing/2014/main" id="{5321D686-F08F-4588-807D-7A06ADC838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" b="799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471956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16AF69-3069-4D32-8152-C6E773DB2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/>
              <a:t>Лев Николаевич Толстой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97420F9-6EAA-4935-8EF5-A10A497C45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2333297"/>
            <a:ext cx="4619621" cy="3843666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один из наиболее известных русских писателей и мыслителей, один из величайших писателей-романистов мира.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Наиболее известны такие произведения Толстого, как романы «Война и мир», «Анна Каренина», «Воскресение», автобиографическая трилогия «Детство», «Отрочество», «Юность»</a:t>
            </a:r>
          </a:p>
        </p:txBody>
      </p:sp>
      <p:pic>
        <p:nvPicPr>
          <p:cNvPr id="5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C0F8B708-002F-4ADF-824A-3A1ED53D1E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" b="15467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930789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FDDA15-A82B-424A-A0B1-1953488D4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/>
              <a:t>Проверка д</a:t>
            </a:r>
            <a:r>
              <a:rPr lang="en-US"/>
              <a:t>/</a:t>
            </a:r>
            <a:r>
              <a:rPr lang="ru-RU"/>
              <a:t>з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47FBBFC-1A47-4579-87D4-A2B93AB957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4972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23122D-09F7-42FC-8E93-9E952942F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/>
              <a:t>Николай Алексеевич Некрасов 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44431D-B145-4038-86D5-3151ACDE99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2333297"/>
            <a:ext cx="4619621" cy="3843666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русский поэт, прозаик, публицист, классик русской литературы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Наиболее известен такими произведениями, как эпическая поэма «Кому на Руси жить хорошо», поэмы «Мороз, Красный нос», «Русские женщины», стихотворения «Дедушка Мазай и зайцы», «Железная дорога»</a:t>
            </a:r>
          </a:p>
        </p:txBody>
      </p:sp>
      <p:pic>
        <p:nvPicPr>
          <p:cNvPr id="5" name="Рисунок 5" descr="Изображение выглядит как текст, человек, носит&#10;&#10;Автоматически созданное описание">
            <a:extLst>
              <a:ext uri="{FF2B5EF4-FFF2-40B4-BE49-F238E27FC236}">
                <a16:creationId xmlns:a16="http://schemas.microsoft.com/office/drawing/2014/main" id="{E47A43DD-F77F-4ACE-B757-1304E48CB1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179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358237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текст, в позе&#10;&#10;Автоматически созданное описание">
            <a:extLst>
              <a:ext uri="{FF2B5EF4-FFF2-40B4-BE49-F238E27FC236}">
                <a16:creationId xmlns:a16="http://schemas.microsoft.com/office/drawing/2014/main" id="{F36F63BA-8943-4D30-9A1A-8A23558C15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50000"/>
          </a:blip>
          <a:srcRect t="7302" b="17699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767E87-72D8-4BBA-B580-77A9F5A65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>
                <a:solidFill>
                  <a:srgbClr val="FFFFFF"/>
                </a:solidFill>
              </a:rPr>
              <a:t>Серебряный век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EEF1B78-1978-4016-9709-9EA9450DC1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24000" y="4159404"/>
            <a:ext cx="9144000" cy="1098395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2400">
                <a:solidFill>
                  <a:srgbClr val="FFFFFF"/>
                </a:solidFill>
              </a:rPr>
              <a:t>образное название периода в истории русской поэзии, относящегося к концу XIX — началу XX века</a:t>
            </a:r>
          </a:p>
        </p:txBody>
      </p:sp>
    </p:spTree>
    <p:extLst>
      <p:ext uri="{BB962C8B-B14F-4D97-AF65-F5344CB8AC3E}">
        <p14:creationId xmlns:p14="http://schemas.microsoft.com/office/powerpoint/2010/main" val="4141021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Губнаягармошка на музыкальном листе">
            <a:extLst>
              <a:ext uri="{FF2B5EF4-FFF2-40B4-BE49-F238E27FC236}">
                <a16:creationId xmlns:a16="http://schemas.microsoft.com/office/drawing/2014/main" id="{E607DE31-B159-0D67-EE5E-A23C41FB5D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r="-2" b="15603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EF3565-4F28-44AF-9B97-B9A1112ED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>
                <a:solidFill>
                  <a:srgbClr val="FFFFFF"/>
                </a:solidFill>
              </a:rPr>
              <a:t>3. Музыка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C476E78-6566-4130-86DD-4473152D9A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4159404"/>
            <a:ext cx="9144000" cy="1098395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5983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4C7B78-EA1D-416F-A6FB-81ABAF21D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/>
              <a:t>"Могучая кучка"</a:t>
            </a:r>
          </a:p>
        </p:txBody>
      </p:sp>
      <p:pic>
        <p:nvPicPr>
          <p:cNvPr id="5" name="Рисунок 5" descr="Изображение выглядит как текст, внутренний, пол, комната&#10;&#10;Автоматически созданное описание">
            <a:extLst>
              <a:ext uri="{FF2B5EF4-FFF2-40B4-BE49-F238E27FC236}">
                <a16:creationId xmlns:a16="http://schemas.microsoft.com/office/drawing/2014/main" id="{E40E1EDE-DF58-470C-B101-DA5FC6190B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2948" b="33261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F85845A7-BF70-436D-A3E0-09BBB5B189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23982" y="3752850"/>
            <a:ext cx="7485413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800"/>
              <a:t>ворческое содружество русских композиторов, сложившееся в Санкт-Петербурге в конце 1850-х и начале 1860-х годов. В него вошли: Милий Алексеевич Балакирев, Модест Петрович Мусоргский, Александр Порфирьевич Бородин, Николай Андреевич Римский-Корсаков  и Цезарь Антонович Кюи</a:t>
            </a:r>
          </a:p>
        </p:txBody>
      </p:sp>
    </p:spTree>
    <p:extLst>
      <p:ext uri="{BB962C8B-B14F-4D97-AF65-F5344CB8AC3E}">
        <p14:creationId xmlns:p14="http://schemas.microsoft.com/office/powerpoint/2010/main" val="16618801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DB5BE6-1EB0-41EF-AAF4-4B374415D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/>
              <a:t>Пётр Ильич Чайковский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5743A49-AB76-4E23-B539-98E692AD06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2333297"/>
            <a:ext cx="4619621" cy="3843666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русский композитор, педагог, дирижёр и музыкальный критик.Его многочисленные оперы («Евгений Онегин», «Пиковая дама», «Иоланта» и др.), балеты («Щелкунчик», «Лебединое озеро», «Спящая красавица»), симфонии и романсы стали гордостью России и достоянием всего мира </a:t>
            </a:r>
          </a:p>
        </p:txBody>
      </p:sp>
      <p:pic>
        <p:nvPicPr>
          <p:cNvPr id="5" name="Рисунок 5" descr="Изображение выглядит как текст, мужчина, человек, темный&#10;&#10;Автоматически созданное описание">
            <a:extLst>
              <a:ext uri="{FF2B5EF4-FFF2-40B4-BE49-F238E27FC236}">
                <a16:creationId xmlns:a16="http://schemas.microsoft.com/office/drawing/2014/main" id="{B2D14329-0841-4FF1-A848-51F55DD869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3" b="10287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006879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Кисть и палитра Paint">
            <a:extLst>
              <a:ext uri="{FF2B5EF4-FFF2-40B4-BE49-F238E27FC236}">
                <a16:creationId xmlns:a16="http://schemas.microsoft.com/office/drawing/2014/main" id="{708D2761-8604-CE3F-589A-0441876C39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5666" r="-2" b="-2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6B6C1F-61DD-4B1C-81E5-A082EB9CE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>
                <a:solidFill>
                  <a:srgbClr val="FFFFFF"/>
                </a:solidFill>
              </a:rPr>
              <a:t>4. Живопись 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15B03B1-C74E-48DF-8807-18929EC7F5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4159404"/>
            <a:ext cx="9144000" cy="1098395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9859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7B3EF7-90B2-4343-91A1-6D4D2720C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ru-RU" sz="3600">
                <a:cs typeface="Calibri Light"/>
              </a:rPr>
              <a:t>Особенности развития академической живописи</a:t>
            </a:r>
            <a:endParaRPr lang="ru-RU" sz="36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E0A89AA1-F580-18C6-DF6B-8CAD04749BB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6675208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933467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F71123-D94E-4CA5-A9A3-32F314A32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/>
              <a:t>Иван Николаевич Крамской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80406F8-82BA-4461-8AB7-E3A709A365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2333297"/>
            <a:ext cx="4619621" cy="3843666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русский живописец и рисовальщик, мастер жанровой, исторической и портретной живописи; художественный критик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err="1"/>
              <a:t>Основатель</a:t>
            </a:r>
            <a:r>
              <a:rPr lang="en-US" sz="2000"/>
              <a:t> «</a:t>
            </a:r>
            <a:r>
              <a:rPr lang="en-US" sz="2000" err="1"/>
              <a:t>Товарищества</a:t>
            </a:r>
            <a:r>
              <a:rPr lang="en-US" sz="2000"/>
              <a:t> </a:t>
            </a:r>
            <a:r>
              <a:rPr lang="en-US" sz="2000" err="1"/>
              <a:t>передвижных</a:t>
            </a:r>
            <a:r>
              <a:rPr lang="en-US" sz="2000"/>
              <a:t> </a:t>
            </a:r>
            <a:r>
              <a:rPr lang="en-US" sz="2000" err="1"/>
              <a:t>художественных</a:t>
            </a:r>
            <a:r>
              <a:rPr lang="en-US" sz="2000"/>
              <a:t> </a:t>
            </a:r>
            <a:r>
              <a:rPr lang="en-US" sz="2000" err="1"/>
              <a:t>выставок</a:t>
            </a:r>
            <a:r>
              <a:rPr lang="en-US" sz="2000"/>
              <a:t>», </a:t>
            </a:r>
            <a:r>
              <a:rPr lang="en-US" sz="2000" err="1"/>
              <a:t>критиковавших</a:t>
            </a:r>
            <a:r>
              <a:rPr lang="en-US" sz="2000"/>
              <a:t> </a:t>
            </a:r>
            <a:r>
              <a:rPr lang="en-US" sz="2000" err="1"/>
              <a:t>академизм</a:t>
            </a:r>
          </a:p>
        </p:txBody>
      </p:sp>
      <p:pic>
        <p:nvPicPr>
          <p:cNvPr id="5" name="Рисунок 5" descr="Изображение выглядит как человек, стена, мужчина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D1EA0ADE-88F6-4752-9F45-5C50F4C5BC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1" b="12877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171493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FCDD23B-75C8-427B-BD08-53C8156CD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текст, трава&#10;&#10;Автоматически созданное описание">
            <a:extLst>
              <a:ext uri="{FF2B5EF4-FFF2-40B4-BE49-F238E27FC236}">
                <a16:creationId xmlns:a16="http://schemas.microsoft.com/office/drawing/2014/main" id="{0B4634E8-E2DD-4DC6-8B72-74D0C07F298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2485" r="-1" b="-1"/>
          <a:stretch/>
        </p:blipFill>
        <p:spPr>
          <a:xfrm>
            <a:off x="-1" y="190"/>
            <a:ext cx="8128855" cy="529119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64" y="5282206"/>
            <a:ext cx="12192264" cy="116384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rgbClr val="000000">
                  <a:alpha val="77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5282206"/>
            <a:ext cx="12191998" cy="158648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CE3D9B-69C5-422D-902F-6A0857670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5" y="5635366"/>
            <a:ext cx="11393223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"Руссалки"</a:t>
            </a:r>
            <a:r>
              <a:rPr lang="en-US" sz="4000">
                <a:solidFill>
                  <a:srgbClr val="FFFFFF"/>
                </a:solidFill>
              </a:rPr>
              <a:t> </a:t>
            </a:r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>
                <a:solidFill>
                  <a:srgbClr val="FFFFFF"/>
                </a:solidFill>
              </a:rPr>
              <a:t>                                            </a:t>
            </a:r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"Александр III"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5282206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Рисунок 6" descr="Изображение выглядит как текст, человек, фагот&#10;&#10;Автоматически созданное описание">
            <a:extLst>
              <a:ext uri="{FF2B5EF4-FFF2-40B4-BE49-F238E27FC236}">
                <a16:creationId xmlns:a16="http://schemas.microsoft.com/office/drawing/2014/main" id="{147B504E-02D3-469F-9EA6-016F5D9347E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r="-2" b="8838"/>
          <a:stretch/>
        </p:blipFill>
        <p:spPr>
          <a:xfrm>
            <a:off x="8128856" y="1"/>
            <a:ext cx="4063143" cy="529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2647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E4A7C2-9479-44EE-9217-812A828D3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4620584" cy="456713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/>
              <a:t>Илья Ефимович Репин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AE3078C-9C4C-4745-8066-4016CEF482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7" y="5277684"/>
            <a:ext cx="4620584" cy="77549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500"/>
              <a:t>русский живописец, педагог, профессор, действительный член Императорской Академии художеств</a:t>
            </a:r>
          </a:p>
        </p:txBody>
      </p:sp>
      <p:pic>
        <p:nvPicPr>
          <p:cNvPr id="5" name="Рисунок 5" descr="Изображение выглядит как текст, человек, старый&#10;&#10;Автоматически созданное описание">
            <a:extLst>
              <a:ext uri="{FF2B5EF4-FFF2-40B4-BE49-F238E27FC236}">
                <a16:creationId xmlns:a16="http://schemas.microsoft.com/office/drawing/2014/main" id="{CEAB5684-607B-4B4C-8D7B-CD2423FF8F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2" b="12588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26596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32DC7E-61B4-45C8-8E98-2F4E43D07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ru-RU" sz="4000">
                <a:solidFill>
                  <a:srgbClr val="FFFFFF"/>
                </a:solidFill>
              </a:rPr>
              <a:t>План урока</a:t>
            </a:r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D7B6700A-3B85-4BD6-9369-FF286C0ED23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4165329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859811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5" descr="Изображение выглядит как текст, человек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8EF25062-6BCB-410C-A040-A1159FB53C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6889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93452E-DEC1-47DE-9700-B5C4A52C3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Бурлаки на Волге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25911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E6DDA6-453E-4436-BFB9-22BBE4993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4620584" cy="456713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/>
              <a:t>Василий Григорьевич Перов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ED40BC7-AA4B-4280-841E-BA1BE5EA66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7" y="5277684"/>
            <a:ext cx="4620584" cy="77549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500"/>
              <a:t>русский живописец, один из членов-учредителей Товарищества передвижных художественных выставок.</a:t>
            </a:r>
          </a:p>
        </p:txBody>
      </p:sp>
      <p:pic>
        <p:nvPicPr>
          <p:cNvPr id="5" name="Рисунок 5" descr="Изображение выглядит как текст, человек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1F487607-83CD-4486-AA92-8C8DFB0D3A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" b="1144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20473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в позе&#10;&#10;Автоматически созданное описание">
            <a:extLst>
              <a:ext uri="{FF2B5EF4-FFF2-40B4-BE49-F238E27FC236}">
                <a16:creationId xmlns:a16="http://schemas.microsoft.com/office/drawing/2014/main" id="{9C98D33B-28DA-4831-BCA6-24D1E32BB7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294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0583D6-104E-4E9A-A342-1B3AD2DDF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Тройка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9946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BEBDBB-8B03-4A1E-B0D9-75903877F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/>
              <a:t>Виктор Михайлов Васнецов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81EF807-DC61-4D77-9639-3413F93CFD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2333297"/>
            <a:ext cx="4619621" cy="3843666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русский художник-живописец и архитектор, мастер исторической и фольклорной живописи. Васнецов является основоположником «неорусского стиля», преобразованного из исторического жанра и романтических тенденций, связанных с фольклором и символизмом</a:t>
            </a:r>
          </a:p>
        </p:txBody>
      </p:sp>
      <p:pic>
        <p:nvPicPr>
          <p:cNvPr id="5" name="Рисунок 5" descr="Изображение выглядит как текст, мужчина, человек, темный&#10;&#10;Автоматически созданное описание">
            <a:extLst>
              <a:ext uri="{FF2B5EF4-FFF2-40B4-BE49-F238E27FC236}">
                <a16:creationId xmlns:a16="http://schemas.microsoft.com/office/drawing/2014/main" id="{858078C2-0CA8-4B4C-B691-F5DD67F10B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" b="9142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010586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текст, трава, внешний, поле&#10;&#10;Автоматически созданное описание">
            <a:extLst>
              <a:ext uri="{FF2B5EF4-FFF2-40B4-BE49-F238E27FC236}">
                <a16:creationId xmlns:a16="http://schemas.microsoft.com/office/drawing/2014/main" id="{BA068B4C-9BA8-480B-B4BE-7CEAA59678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50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0F9BF9-C985-48E6-8862-C9054D8B0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Богатыри</a:t>
            </a:r>
          </a:p>
        </p:txBody>
      </p:sp>
      <p:cxnSp>
        <p:nvCxnSpPr>
          <p:cNvPr id="7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34220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BF07C0-5CF8-1D23-1D45-FD391ED7D5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r="-2" b="13835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B033F0-2E55-4900-BCF8-153C87A8A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>
                <a:solidFill>
                  <a:srgbClr val="FFFFFF"/>
                </a:solidFill>
              </a:rPr>
              <a:t>5 Архитектура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92741A2-9877-4154-9AF2-DF934C2D53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4159404"/>
            <a:ext cx="9144000" cy="1098395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5673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2234E0-8FC5-413E-8BFE-233EBE756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ru-RU" sz="3600">
                <a:cs typeface="Calibri Light"/>
              </a:rPr>
              <a:t>Особенности развития архитектуры</a:t>
            </a:r>
            <a:endParaRPr lang="ru-RU" sz="360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35EA33-3C84-4E0F-B4E4-485FAFC5F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1782981"/>
            <a:ext cx="10905066" cy="439398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ru-RU" sz="2000">
                <a:ea typeface="+mn-lt"/>
                <a:cs typeface="+mn-lt"/>
              </a:rPr>
              <a:t>В эпоху начавшейся промышленной революции строились железнодорожные вокзалы, фабричные корпуса, громадные магазины, банки</a:t>
            </a:r>
          </a:p>
          <a:p>
            <a:r>
              <a:rPr lang="ru-RU" sz="2000">
                <a:ea typeface="+mn-lt"/>
                <a:cs typeface="+mn-lt"/>
              </a:rPr>
              <a:t>Расширялось применение железа и стекла, началось использование бетона</a:t>
            </a:r>
          </a:p>
          <a:p>
            <a:r>
              <a:rPr lang="ru-RU" sz="2000">
                <a:ea typeface="+mn-lt"/>
                <a:cs typeface="+mn-lt"/>
              </a:rPr>
              <a:t>Самое большое для того времени торговое здание появилось в Москве в 1889—1893 гг. (сейчас в нем размещается ГУМ)</a:t>
            </a:r>
          </a:p>
          <a:p>
            <a:r>
              <a:rPr lang="ru-RU" sz="2000">
                <a:ea typeface="+mn-lt"/>
                <a:cs typeface="+mn-lt"/>
              </a:rPr>
              <a:t>В конце XIX в. было возведено несколько крупных зданий музеев, в том числе Политехнического (1877) и Исторического (1883) в Москве</a:t>
            </a:r>
          </a:p>
          <a:p>
            <a:r>
              <a:rPr lang="ru-RU" sz="2000">
                <a:ea typeface="+mn-lt"/>
                <a:cs typeface="+mn-lt"/>
              </a:rPr>
              <a:t>Для светской архитектуры этого периода характерно сочетание декоративных украшений, принадлежащих разным эпохам и стилям, — эклектика</a:t>
            </a:r>
            <a:endParaRPr lang="ru-RU" sz="2000">
              <a:cs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9622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внешний, здание, старый&#10;&#10;Автоматически созданное описание">
            <a:extLst>
              <a:ext uri="{FF2B5EF4-FFF2-40B4-BE49-F238E27FC236}">
                <a16:creationId xmlns:a16="http://schemas.microsoft.com/office/drawing/2014/main" id="{0D0D643D-928A-4EBA-ADC3-8F2185F09C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413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1192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01AFCE-2186-41FA-AC85-6E1D5BFDA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/>
              <a:t>Контроль знаний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BF18C77-A1C5-4FC2-AFB0-B4B2EC8871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55058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B488E2-541B-4A7E-9DE4-12E88C14B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/>
              <a:t>Домашнее задание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090264-FFD3-4A6C-958A-83D9A5CAB4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5193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6F9E488-0718-4E1E-9D12-26779F606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20AEB5B-DFC7-42B4-9FAA-6B95E01D0F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15124" y="0"/>
            <a:ext cx="7476877" cy="6858000"/>
          </a:xfrm>
          <a:custGeom>
            <a:avLst/>
            <a:gdLst>
              <a:gd name="connsiteX0" fmla="*/ 637332 w 7476877"/>
              <a:gd name="connsiteY0" fmla="*/ 4332728 h 6858000"/>
              <a:gd name="connsiteX1" fmla="*/ 1576347 w 7476877"/>
              <a:gd name="connsiteY1" fmla="*/ 4332728 h 6858000"/>
              <a:gd name="connsiteX2" fmla="*/ 1720345 w 7476877"/>
              <a:gd name="connsiteY2" fmla="*/ 4419228 h 6858000"/>
              <a:gd name="connsiteX3" fmla="*/ 2190864 w 7476877"/>
              <a:gd name="connsiteY3" fmla="*/ 5245095 h 6858000"/>
              <a:gd name="connsiteX4" fmla="*/ 2190864 w 7476877"/>
              <a:gd name="connsiteY4" fmla="*/ 5413976 h 6858000"/>
              <a:gd name="connsiteX5" fmla="*/ 1720345 w 7476877"/>
              <a:gd name="connsiteY5" fmla="*/ 6239844 h 6858000"/>
              <a:gd name="connsiteX6" fmla="*/ 1576347 w 7476877"/>
              <a:gd name="connsiteY6" fmla="*/ 6326343 h 6858000"/>
              <a:gd name="connsiteX7" fmla="*/ 637332 w 7476877"/>
              <a:gd name="connsiteY7" fmla="*/ 6326343 h 6858000"/>
              <a:gd name="connsiteX8" fmla="*/ 491309 w 7476877"/>
              <a:gd name="connsiteY8" fmla="*/ 6239844 h 6858000"/>
              <a:gd name="connsiteX9" fmla="*/ 22817 w 7476877"/>
              <a:gd name="connsiteY9" fmla="*/ 5413976 h 6858000"/>
              <a:gd name="connsiteX10" fmla="*/ 22817 w 7476877"/>
              <a:gd name="connsiteY10" fmla="*/ 5245095 h 6858000"/>
              <a:gd name="connsiteX11" fmla="*/ 491309 w 7476877"/>
              <a:gd name="connsiteY11" fmla="*/ 4419228 h 6858000"/>
              <a:gd name="connsiteX12" fmla="*/ 637332 w 7476877"/>
              <a:gd name="connsiteY12" fmla="*/ 4332728 h 6858000"/>
              <a:gd name="connsiteX13" fmla="*/ 3853980 w 7476877"/>
              <a:gd name="connsiteY13" fmla="*/ 0 h 6858000"/>
              <a:gd name="connsiteX14" fmla="*/ 5043644 w 7476877"/>
              <a:gd name="connsiteY14" fmla="*/ 0 h 6858000"/>
              <a:gd name="connsiteX15" fmla="*/ 5083740 w 7476877"/>
              <a:gd name="connsiteY15" fmla="*/ 70378 h 6858000"/>
              <a:gd name="connsiteX16" fmla="*/ 5225307 w 7476877"/>
              <a:gd name="connsiteY16" fmla="*/ 318859 h 6858000"/>
              <a:gd name="connsiteX17" fmla="*/ 5225307 w 7476877"/>
              <a:gd name="connsiteY17" fmla="*/ 577503 h 6858000"/>
              <a:gd name="connsiteX18" fmla="*/ 4504695 w 7476877"/>
              <a:gd name="connsiteY18" fmla="*/ 1842337 h 6858000"/>
              <a:gd name="connsiteX19" fmla="*/ 4284162 w 7476877"/>
              <a:gd name="connsiteY19" fmla="*/ 1974811 h 6858000"/>
              <a:gd name="connsiteX20" fmla="*/ 2846045 w 7476877"/>
              <a:gd name="connsiteY20" fmla="*/ 1974811 h 6858000"/>
              <a:gd name="connsiteX21" fmla="*/ 2778342 w 7476877"/>
              <a:gd name="connsiteY21" fmla="*/ 1965645 h 6858000"/>
              <a:gd name="connsiteX22" fmla="*/ 2731777 w 7476877"/>
              <a:gd name="connsiteY22" fmla="*/ 1945746 h 6858000"/>
              <a:gd name="connsiteX23" fmla="*/ 2760233 w 7476877"/>
              <a:gd name="connsiteY23" fmla="*/ 1895581 h 6858000"/>
              <a:gd name="connsiteX24" fmla="*/ 3768459 w 7476877"/>
              <a:gd name="connsiteY24" fmla="*/ 118263 h 6858000"/>
              <a:gd name="connsiteX25" fmla="*/ 3819932 w 7476877"/>
              <a:gd name="connsiteY25" fmla="*/ 39732 h 6858000"/>
              <a:gd name="connsiteX26" fmla="*/ 1880237 w 7476877"/>
              <a:gd name="connsiteY26" fmla="*/ 0 h 6858000"/>
              <a:gd name="connsiteX27" fmla="*/ 2102124 w 7476877"/>
              <a:gd name="connsiteY27" fmla="*/ 0 h 6858000"/>
              <a:gd name="connsiteX28" fmla="*/ 2086946 w 7476877"/>
              <a:gd name="connsiteY28" fmla="*/ 26756 h 6858000"/>
              <a:gd name="connsiteX29" fmla="*/ 1911773 w 7476877"/>
              <a:gd name="connsiteY29" fmla="*/ 335552 h 6858000"/>
              <a:gd name="connsiteX30" fmla="*/ 1911773 w 7476877"/>
              <a:gd name="connsiteY30" fmla="*/ 594199 h 6858000"/>
              <a:gd name="connsiteX31" fmla="*/ 2629280 w 7476877"/>
              <a:gd name="connsiteY31" fmla="*/ 1859030 h 6858000"/>
              <a:gd name="connsiteX32" fmla="*/ 2723627 w 7476877"/>
              <a:gd name="connsiteY32" fmla="*/ 1956020 h 6858000"/>
              <a:gd name="connsiteX33" fmla="*/ 2734544 w 7476877"/>
              <a:gd name="connsiteY33" fmla="*/ 1960685 h 6858000"/>
              <a:gd name="connsiteX34" fmla="*/ 2676021 w 7476877"/>
              <a:gd name="connsiteY34" fmla="*/ 2063851 h 6858000"/>
              <a:gd name="connsiteX35" fmla="*/ 2632495 w 7476877"/>
              <a:gd name="connsiteY35" fmla="*/ 2140578 h 6858000"/>
              <a:gd name="connsiteX36" fmla="*/ 2677641 w 7476877"/>
              <a:gd name="connsiteY36" fmla="*/ 2159871 h 6858000"/>
              <a:gd name="connsiteX37" fmla="*/ 2754009 w 7476877"/>
              <a:gd name="connsiteY37" fmla="*/ 2170210 h 6858000"/>
              <a:gd name="connsiteX38" fmla="*/ 4376198 w 7476877"/>
              <a:gd name="connsiteY38" fmla="*/ 2170210 h 6858000"/>
              <a:gd name="connsiteX39" fmla="*/ 4624956 w 7476877"/>
              <a:gd name="connsiteY39" fmla="*/ 2020780 h 6858000"/>
              <a:gd name="connsiteX40" fmla="*/ 5437803 w 7476877"/>
              <a:gd name="connsiteY40" fmla="*/ 594055 h 6858000"/>
              <a:gd name="connsiteX41" fmla="*/ 5437803 w 7476877"/>
              <a:gd name="connsiteY41" fmla="*/ 302307 h 6858000"/>
              <a:gd name="connsiteX42" fmla="*/ 5294722 w 7476877"/>
              <a:gd name="connsiteY42" fmla="*/ 51168 h 6858000"/>
              <a:gd name="connsiteX43" fmla="*/ 5265570 w 7476877"/>
              <a:gd name="connsiteY43" fmla="*/ 0 h 6858000"/>
              <a:gd name="connsiteX44" fmla="*/ 7476877 w 7476877"/>
              <a:gd name="connsiteY44" fmla="*/ 0 h 6858000"/>
              <a:gd name="connsiteX45" fmla="*/ 7476877 w 7476877"/>
              <a:gd name="connsiteY45" fmla="*/ 6858000 h 6858000"/>
              <a:gd name="connsiteX46" fmla="*/ 3343303 w 7476877"/>
              <a:gd name="connsiteY46" fmla="*/ 6858000 h 6858000"/>
              <a:gd name="connsiteX47" fmla="*/ 3297958 w 7476877"/>
              <a:gd name="connsiteY47" fmla="*/ 6778065 h 6858000"/>
              <a:gd name="connsiteX48" fmla="*/ 1841286 w 7476877"/>
              <a:gd name="connsiteY48" fmla="*/ 4210218 h 6858000"/>
              <a:gd name="connsiteX49" fmla="*/ 1841286 w 7476877"/>
              <a:gd name="connsiteY49" fmla="*/ 3515516 h 6858000"/>
              <a:gd name="connsiteX50" fmla="*/ 2556859 w 7476877"/>
              <a:gd name="connsiteY50" fmla="*/ 2254092 h 6858000"/>
              <a:gd name="connsiteX51" fmla="*/ 2617166 w 7476877"/>
              <a:gd name="connsiteY51" fmla="*/ 2147787 h 6858000"/>
              <a:gd name="connsiteX52" fmla="*/ 2615044 w 7476877"/>
              <a:gd name="connsiteY52" fmla="*/ 2146880 h 6858000"/>
              <a:gd name="connsiteX53" fmla="*/ 2508620 w 7476877"/>
              <a:gd name="connsiteY53" fmla="*/ 2037473 h 6858000"/>
              <a:gd name="connsiteX54" fmla="*/ 1699276 w 7476877"/>
              <a:gd name="connsiteY54" fmla="*/ 610749 h 6858000"/>
              <a:gd name="connsiteX55" fmla="*/ 1699276 w 7476877"/>
              <a:gd name="connsiteY55" fmla="*/ 319000 h 6858000"/>
              <a:gd name="connsiteX56" fmla="*/ 1843322 w 7476877"/>
              <a:gd name="connsiteY56" fmla="*/ 650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7476877" h="6858000">
                <a:moveTo>
                  <a:pt x="637332" y="4332728"/>
                </a:moveTo>
                <a:cubicBezTo>
                  <a:pt x="637332" y="4332728"/>
                  <a:pt x="637332" y="4332728"/>
                  <a:pt x="1576347" y="4332728"/>
                </a:cubicBezTo>
                <a:cubicBezTo>
                  <a:pt x="1635163" y="4332728"/>
                  <a:pt x="1691949" y="4365681"/>
                  <a:pt x="1720345" y="4419228"/>
                </a:cubicBezTo>
                <a:cubicBezTo>
                  <a:pt x="1720345" y="4419228"/>
                  <a:pt x="1720345" y="4419228"/>
                  <a:pt x="2190864" y="5245095"/>
                </a:cubicBezTo>
                <a:cubicBezTo>
                  <a:pt x="2221287" y="5296583"/>
                  <a:pt x="2221287" y="5362488"/>
                  <a:pt x="2190864" y="5413976"/>
                </a:cubicBezTo>
                <a:cubicBezTo>
                  <a:pt x="2190864" y="5413976"/>
                  <a:pt x="2190864" y="5413976"/>
                  <a:pt x="1720345" y="6239844"/>
                </a:cubicBezTo>
                <a:cubicBezTo>
                  <a:pt x="1691949" y="6293391"/>
                  <a:pt x="1635163" y="6326343"/>
                  <a:pt x="1576347" y="6326343"/>
                </a:cubicBezTo>
                <a:cubicBezTo>
                  <a:pt x="1576347" y="6326343"/>
                  <a:pt x="1576347" y="6326343"/>
                  <a:pt x="637332" y="6326343"/>
                </a:cubicBezTo>
                <a:cubicBezTo>
                  <a:pt x="576490" y="6326343"/>
                  <a:pt x="521732" y="6293391"/>
                  <a:pt x="491309" y="6239844"/>
                </a:cubicBezTo>
                <a:cubicBezTo>
                  <a:pt x="491309" y="6239844"/>
                  <a:pt x="491309" y="6239844"/>
                  <a:pt x="22817" y="5413976"/>
                </a:cubicBezTo>
                <a:cubicBezTo>
                  <a:pt x="-7605" y="5362488"/>
                  <a:pt x="-7605" y="5296583"/>
                  <a:pt x="22817" y="5245095"/>
                </a:cubicBezTo>
                <a:cubicBezTo>
                  <a:pt x="22817" y="5245095"/>
                  <a:pt x="22817" y="5245095"/>
                  <a:pt x="491309" y="4419228"/>
                </a:cubicBezTo>
                <a:cubicBezTo>
                  <a:pt x="521732" y="4365681"/>
                  <a:pt x="576490" y="4332728"/>
                  <a:pt x="637332" y="4332728"/>
                </a:cubicBezTo>
                <a:close/>
                <a:moveTo>
                  <a:pt x="3853980" y="0"/>
                </a:moveTo>
                <a:lnTo>
                  <a:pt x="5043644" y="0"/>
                </a:lnTo>
                <a:lnTo>
                  <a:pt x="5083740" y="70378"/>
                </a:lnTo>
                <a:cubicBezTo>
                  <a:pt x="5127533" y="147245"/>
                  <a:pt x="5174639" y="229925"/>
                  <a:pt x="5225307" y="318859"/>
                </a:cubicBezTo>
                <a:cubicBezTo>
                  <a:pt x="5271897" y="397715"/>
                  <a:pt x="5271897" y="498649"/>
                  <a:pt x="5225307" y="577503"/>
                </a:cubicBezTo>
                <a:cubicBezTo>
                  <a:pt x="5225307" y="577503"/>
                  <a:pt x="5225307" y="577503"/>
                  <a:pt x="4504695" y="1842337"/>
                </a:cubicBezTo>
                <a:cubicBezTo>
                  <a:pt x="4461209" y="1924345"/>
                  <a:pt x="4374239" y="1974811"/>
                  <a:pt x="4284162" y="1974811"/>
                </a:cubicBezTo>
                <a:cubicBezTo>
                  <a:pt x="4284162" y="1974811"/>
                  <a:pt x="4284162" y="1974811"/>
                  <a:pt x="2846045" y="1974811"/>
                </a:cubicBezTo>
                <a:cubicBezTo>
                  <a:pt x="2822750" y="1974811"/>
                  <a:pt x="2800035" y="1971656"/>
                  <a:pt x="2778342" y="1965645"/>
                </a:cubicBezTo>
                <a:lnTo>
                  <a:pt x="2731777" y="1945746"/>
                </a:lnTo>
                <a:lnTo>
                  <a:pt x="2760233" y="1895581"/>
                </a:lnTo>
                <a:cubicBezTo>
                  <a:pt x="3017539" y="1441999"/>
                  <a:pt x="3346890" y="861413"/>
                  <a:pt x="3768459" y="118263"/>
                </a:cubicBezTo>
                <a:cubicBezTo>
                  <a:pt x="3784101" y="90729"/>
                  <a:pt x="3801308" y="64519"/>
                  <a:pt x="3819932" y="39732"/>
                </a:cubicBezTo>
                <a:close/>
                <a:moveTo>
                  <a:pt x="1880237" y="0"/>
                </a:moveTo>
                <a:lnTo>
                  <a:pt x="2102124" y="0"/>
                </a:lnTo>
                <a:lnTo>
                  <a:pt x="2086946" y="26756"/>
                </a:lnTo>
                <a:cubicBezTo>
                  <a:pt x="1911773" y="335552"/>
                  <a:pt x="1911773" y="335552"/>
                  <a:pt x="1911773" y="335552"/>
                </a:cubicBezTo>
                <a:cubicBezTo>
                  <a:pt x="1865182" y="414408"/>
                  <a:pt x="1865182" y="515344"/>
                  <a:pt x="1911773" y="594199"/>
                </a:cubicBezTo>
                <a:cubicBezTo>
                  <a:pt x="2629280" y="1859030"/>
                  <a:pt x="2629280" y="1859030"/>
                  <a:pt x="2629280" y="1859030"/>
                </a:cubicBezTo>
                <a:cubicBezTo>
                  <a:pt x="2652576" y="1900035"/>
                  <a:pt x="2685189" y="1933154"/>
                  <a:pt x="2723627" y="1956020"/>
                </a:cubicBezTo>
                <a:lnTo>
                  <a:pt x="2734544" y="1960685"/>
                </a:lnTo>
                <a:lnTo>
                  <a:pt x="2676021" y="2063851"/>
                </a:lnTo>
                <a:lnTo>
                  <a:pt x="2632495" y="2140578"/>
                </a:lnTo>
                <a:lnTo>
                  <a:pt x="2677641" y="2159871"/>
                </a:lnTo>
                <a:cubicBezTo>
                  <a:pt x="2702113" y="2166652"/>
                  <a:pt x="2727732" y="2170210"/>
                  <a:pt x="2754009" y="2170210"/>
                </a:cubicBezTo>
                <a:cubicBezTo>
                  <a:pt x="4376198" y="2170210"/>
                  <a:pt x="4376198" y="2170210"/>
                  <a:pt x="4376198" y="2170210"/>
                </a:cubicBezTo>
                <a:cubicBezTo>
                  <a:pt x="4477805" y="2170210"/>
                  <a:pt x="4575904" y="2113286"/>
                  <a:pt x="4624956" y="2020780"/>
                </a:cubicBezTo>
                <a:cubicBezTo>
                  <a:pt x="5437803" y="594055"/>
                  <a:pt x="5437803" y="594055"/>
                  <a:pt x="5437803" y="594055"/>
                </a:cubicBezTo>
                <a:cubicBezTo>
                  <a:pt x="5490358" y="505109"/>
                  <a:pt x="5490358" y="391256"/>
                  <a:pt x="5437803" y="302307"/>
                </a:cubicBezTo>
                <a:cubicBezTo>
                  <a:pt x="5387000" y="213137"/>
                  <a:pt x="5339373" y="129540"/>
                  <a:pt x="5294722" y="51168"/>
                </a:cubicBezTo>
                <a:lnTo>
                  <a:pt x="5265570" y="0"/>
                </a:lnTo>
                <a:lnTo>
                  <a:pt x="7476877" y="0"/>
                </a:lnTo>
                <a:lnTo>
                  <a:pt x="7476877" y="6858000"/>
                </a:lnTo>
                <a:lnTo>
                  <a:pt x="3343303" y="6858000"/>
                </a:lnTo>
                <a:lnTo>
                  <a:pt x="3297958" y="6778065"/>
                </a:lnTo>
                <a:cubicBezTo>
                  <a:pt x="3015657" y="6280421"/>
                  <a:pt x="2563976" y="5484189"/>
                  <a:pt x="1841286" y="4210218"/>
                </a:cubicBezTo>
                <a:cubicBezTo>
                  <a:pt x="1716144" y="3998418"/>
                  <a:pt x="1716144" y="3727316"/>
                  <a:pt x="1841286" y="3515516"/>
                </a:cubicBezTo>
                <a:cubicBezTo>
                  <a:pt x="1841286" y="3515516"/>
                  <a:pt x="1841286" y="3515516"/>
                  <a:pt x="2556859" y="2254092"/>
                </a:cubicBezTo>
                <a:lnTo>
                  <a:pt x="2617166" y="2147787"/>
                </a:lnTo>
                <a:lnTo>
                  <a:pt x="2615044" y="2146880"/>
                </a:lnTo>
                <a:cubicBezTo>
                  <a:pt x="2571686" y="2121084"/>
                  <a:pt x="2534897" y="2083728"/>
                  <a:pt x="2508620" y="2037473"/>
                </a:cubicBezTo>
                <a:cubicBezTo>
                  <a:pt x="2508620" y="2037473"/>
                  <a:pt x="2508620" y="2037473"/>
                  <a:pt x="1699276" y="610749"/>
                </a:cubicBezTo>
                <a:cubicBezTo>
                  <a:pt x="1646720" y="521803"/>
                  <a:pt x="1646720" y="407950"/>
                  <a:pt x="1699276" y="319000"/>
                </a:cubicBezTo>
                <a:cubicBezTo>
                  <a:pt x="1699276" y="319000"/>
                  <a:pt x="1699276" y="319000"/>
                  <a:pt x="1843322" y="65075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73DFF1-C133-4030-B3F6-64389BD62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6919" y="2945524"/>
            <a:ext cx="6457183" cy="227438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1. Наука и образование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11F92AE-2801-40E2-8C5D-15275B3243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31480" y="1234285"/>
            <a:ext cx="5013661" cy="1683292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4B93721-934F-4F1E-A868-0B2BA110D3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1960" y="561256"/>
            <a:ext cx="1128382" cy="847206"/>
            <a:chOff x="7393391" y="1075612"/>
            <a:chExt cx="1128382" cy="847206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99494AF8-52DE-4016-B1B9-5D16974BAE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93391" y="1327438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C27115E3-8DBD-460F-8EAD-44E1261741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971281" y="1075612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454045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9905D5-DBE6-4ED6-B733-0ADFBC349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110"/>
            <a:ext cx="10515600" cy="1325563"/>
          </a:xfrm>
        </p:spPr>
        <p:txBody>
          <a:bodyPr/>
          <a:lstStyle/>
          <a:p>
            <a:pPr algn="ctr"/>
            <a:r>
              <a:rPr lang="ru-RU"/>
              <a:t>Тест,</a:t>
            </a:r>
            <a:r>
              <a:rPr lang="en-US"/>
              <a:t> </a:t>
            </a:r>
            <a:r>
              <a:rPr lang="ru-RU"/>
              <a:t>д</a:t>
            </a:r>
            <a:r>
              <a:rPr lang="en-US"/>
              <a:t>/</a:t>
            </a:r>
            <a:r>
              <a:rPr lang="ru-RU"/>
              <a:t>з,</a:t>
            </a:r>
            <a:r>
              <a:rPr lang="en-US"/>
              <a:t> </a:t>
            </a:r>
            <a:r>
              <a:rPr lang="ru-RU"/>
              <a:t>отметки, онлайн-урок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2531355-2F38-47D1-BDBD-120B94D10F5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912" y="1201825"/>
            <a:ext cx="5656175" cy="565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27588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7718681-A12E-49D6-9925-DD7C68176D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BD77573-9EF2-4C35-8285-A1CF6FBB0E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0"/>
            <a:ext cx="5511704" cy="6858000"/>
          </a:xfrm>
          <a:custGeom>
            <a:avLst/>
            <a:gdLst>
              <a:gd name="connsiteX0" fmla="*/ 5511704 w 5511704"/>
              <a:gd name="connsiteY0" fmla="*/ 0 h 6886576"/>
              <a:gd name="connsiteX1" fmla="*/ 1008599 w 5511704"/>
              <a:gd name="connsiteY1" fmla="*/ 0 h 6886576"/>
              <a:gd name="connsiteX2" fmla="*/ 1310975 w 5511704"/>
              <a:gd name="connsiteY2" fmla="*/ 110728 h 6886576"/>
              <a:gd name="connsiteX3" fmla="*/ 1267362 w 5511704"/>
              <a:gd name="connsiteY3" fmla="*/ 135731 h 6886576"/>
              <a:gd name="connsiteX4" fmla="*/ 1005692 w 5511704"/>
              <a:gd name="connsiteY4" fmla="*/ 71437 h 6886576"/>
              <a:gd name="connsiteX5" fmla="*/ 953358 w 5511704"/>
              <a:gd name="connsiteY5" fmla="*/ 89297 h 6886576"/>
              <a:gd name="connsiteX6" fmla="*/ 979525 w 5511704"/>
              <a:gd name="connsiteY6" fmla="*/ 164307 h 6886576"/>
              <a:gd name="connsiteX7" fmla="*/ 1092915 w 5511704"/>
              <a:gd name="connsiteY7" fmla="*/ 192882 h 6886576"/>
              <a:gd name="connsiteX8" fmla="*/ 1270270 w 5511704"/>
              <a:gd name="connsiteY8" fmla="*/ 375047 h 6886576"/>
              <a:gd name="connsiteX9" fmla="*/ 1002784 w 5511704"/>
              <a:gd name="connsiteY9" fmla="*/ 353615 h 6886576"/>
              <a:gd name="connsiteX10" fmla="*/ 956265 w 5511704"/>
              <a:gd name="connsiteY10" fmla="*/ 396479 h 6886576"/>
              <a:gd name="connsiteX11" fmla="*/ 938820 w 5511704"/>
              <a:gd name="connsiteY11" fmla="*/ 453629 h 6886576"/>
              <a:gd name="connsiteX12" fmla="*/ 860319 w 5511704"/>
              <a:gd name="connsiteY12" fmla="*/ 360759 h 6886576"/>
              <a:gd name="connsiteX13" fmla="*/ 793447 w 5511704"/>
              <a:gd name="connsiteY13" fmla="*/ 335757 h 6886576"/>
              <a:gd name="connsiteX14" fmla="*/ 773095 w 5511704"/>
              <a:gd name="connsiteY14" fmla="*/ 417910 h 6886576"/>
              <a:gd name="connsiteX15" fmla="*/ 834151 w 5511704"/>
              <a:gd name="connsiteY15" fmla="*/ 507206 h 6886576"/>
              <a:gd name="connsiteX16" fmla="*/ 996969 w 5511704"/>
              <a:gd name="connsiteY16" fmla="*/ 560785 h 6886576"/>
              <a:gd name="connsiteX17" fmla="*/ 822522 w 5511704"/>
              <a:gd name="connsiteY17" fmla="*/ 560785 h 6886576"/>
              <a:gd name="connsiteX18" fmla="*/ 621908 w 5511704"/>
              <a:gd name="connsiteY18" fmla="*/ 525066 h 6886576"/>
              <a:gd name="connsiteX19" fmla="*/ 409664 w 5511704"/>
              <a:gd name="connsiteY19" fmla="*/ 535781 h 6886576"/>
              <a:gd name="connsiteX20" fmla="*/ 209049 w 5511704"/>
              <a:gd name="connsiteY20" fmla="*/ 464344 h 6886576"/>
              <a:gd name="connsiteX21" fmla="*/ 5527 w 5511704"/>
              <a:gd name="connsiteY21" fmla="*/ 467916 h 6886576"/>
              <a:gd name="connsiteX22" fmla="*/ 906838 w 5511704"/>
              <a:gd name="connsiteY22" fmla="*/ 914400 h 6886576"/>
              <a:gd name="connsiteX23" fmla="*/ 863226 w 5511704"/>
              <a:gd name="connsiteY23" fmla="*/ 925116 h 6886576"/>
              <a:gd name="connsiteX24" fmla="*/ 805077 w 5511704"/>
              <a:gd name="connsiteY24" fmla="*/ 953691 h 6886576"/>
              <a:gd name="connsiteX25" fmla="*/ 848689 w 5511704"/>
              <a:gd name="connsiteY25" fmla="*/ 1010841 h 6886576"/>
              <a:gd name="connsiteX26" fmla="*/ 1084193 w 5511704"/>
              <a:gd name="connsiteY26" fmla="*/ 1117997 h 6886576"/>
              <a:gd name="connsiteX27" fmla="*/ 1142342 w 5511704"/>
              <a:gd name="connsiteY27" fmla="*/ 1225153 h 6886576"/>
              <a:gd name="connsiteX28" fmla="*/ 1069655 w 5511704"/>
              <a:gd name="connsiteY28" fmla="*/ 1214438 h 6886576"/>
              <a:gd name="connsiteX29" fmla="*/ 1005692 w 5511704"/>
              <a:gd name="connsiteY29" fmla="*/ 1235869 h 6886576"/>
              <a:gd name="connsiteX30" fmla="*/ 1031858 w 5511704"/>
              <a:gd name="connsiteY30" fmla="*/ 1371600 h 6886576"/>
              <a:gd name="connsiteX31" fmla="*/ 1366216 w 5511704"/>
              <a:gd name="connsiteY31" fmla="*/ 1546622 h 6886576"/>
              <a:gd name="connsiteX32" fmla="*/ 1395290 w 5511704"/>
              <a:gd name="connsiteY32" fmla="*/ 1603772 h 6886576"/>
              <a:gd name="connsiteX33" fmla="*/ 1354586 w 5511704"/>
              <a:gd name="connsiteY33" fmla="*/ 1643063 h 6886576"/>
              <a:gd name="connsiteX34" fmla="*/ 1247011 w 5511704"/>
              <a:gd name="connsiteY34" fmla="*/ 1664494 h 6886576"/>
              <a:gd name="connsiteX35" fmla="*/ 1398198 w 5511704"/>
              <a:gd name="connsiteY35" fmla="*/ 1857375 h 6886576"/>
              <a:gd name="connsiteX36" fmla="*/ 1453440 w 5511704"/>
              <a:gd name="connsiteY36" fmla="*/ 1910954 h 6886576"/>
              <a:gd name="connsiteX37" fmla="*/ 1549386 w 5511704"/>
              <a:gd name="connsiteY37" fmla="*/ 1993106 h 6886576"/>
              <a:gd name="connsiteX38" fmla="*/ 1549386 w 5511704"/>
              <a:gd name="connsiteY38" fmla="*/ 2021681 h 6886576"/>
              <a:gd name="connsiteX39" fmla="*/ 1421458 w 5511704"/>
              <a:gd name="connsiteY39" fmla="*/ 2110978 h 6886576"/>
              <a:gd name="connsiteX40" fmla="*/ 1188861 w 5511704"/>
              <a:gd name="connsiteY40" fmla="*/ 2085976 h 6886576"/>
              <a:gd name="connsiteX41" fmla="*/ 1531941 w 5511704"/>
              <a:gd name="connsiteY41" fmla="*/ 2218135 h 6886576"/>
              <a:gd name="connsiteX42" fmla="*/ 421293 w 5511704"/>
              <a:gd name="connsiteY42" fmla="*/ 1900238 h 6886576"/>
              <a:gd name="connsiteX43" fmla="*/ 491072 w 5511704"/>
              <a:gd name="connsiteY43" fmla="*/ 1982391 h 6886576"/>
              <a:gd name="connsiteX44" fmla="*/ 880671 w 5511704"/>
              <a:gd name="connsiteY44" fmla="*/ 2200276 h 6886576"/>
              <a:gd name="connsiteX45" fmla="*/ 991154 w 5511704"/>
              <a:gd name="connsiteY45" fmla="*/ 2336007 h 6886576"/>
              <a:gd name="connsiteX46" fmla="*/ 1107453 w 5511704"/>
              <a:gd name="connsiteY46" fmla="*/ 2411016 h 6886576"/>
              <a:gd name="connsiteX47" fmla="*/ 1270270 w 5511704"/>
              <a:gd name="connsiteY47" fmla="*/ 2411016 h 6886576"/>
              <a:gd name="connsiteX48" fmla="*/ 1386568 w 5511704"/>
              <a:gd name="connsiteY48" fmla="*/ 2528889 h 6886576"/>
              <a:gd name="connsiteX49" fmla="*/ 1267362 w 5511704"/>
              <a:gd name="connsiteY49" fmla="*/ 2553891 h 6886576"/>
              <a:gd name="connsiteX50" fmla="*/ 1127805 w 5511704"/>
              <a:gd name="connsiteY50" fmla="*/ 2536032 h 6886576"/>
              <a:gd name="connsiteX51" fmla="*/ 970802 w 5511704"/>
              <a:gd name="connsiteY51" fmla="*/ 2575322 h 6886576"/>
              <a:gd name="connsiteX52" fmla="*/ 825429 w 5511704"/>
              <a:gd name="connsiteY52" fmla="*/ 2543176 h 6886576"/>
              <a:gd name="connsiteX53" fmla="*/ 650982 w 5511704"/>
              <a:gd name="connsiteY53" fmla="*/ 2564607 h 6886576"/>
              <a:gd name="connsiteX54" fmla="*/ 595740 w 5511704"/>
              <a:gd name="connsiteY54" fmla="*/ 2703909 h 6886576"/>
              <a:gd name="connsiteX55" fmla="*/ 578296 w 5511704"/>
              <a:gd name="connsiteY55" fmla="*/ 2714626 h 6886576"/>
              <a:gd name="connsiteX56" fmla="*/ 255568 w 5511704"/>
              <a:gd name="connsiteY56" fmla="*/ 2936081 h 6886576"/>
              <a:gd name="connsiteX57" fmla="*/ 165437 w 5511704"/>
              <a:gd name="connsiteY57" fmla="*/ 2953941 h 6886576"/>
              <a:gd name="connsiteX58" fmla="*/ 697501 w 5511704"/>
              <a:gd name="connsiteY58" fmla="*/ 3343275 h 6886576"/>
              <a:gd name="connsiteX59" fmla="*/ 339884 w 5511704"/>
              <a:gd name="connsiteY59" fmla="*/ 3243263 h 6886576"/>
              <a:gd name="connsiteX60" fmla="*/ 290458 w 5511704"/>
              <a:gd name="connsiteY60" fmla="*/ 3407569 h 6886576"/>
              <a:gd name="connsiteX61" fmla="*/ 459090 w 5511704"/>
              <a:gd name="connsiteY61" fmla="*/ 3554016 h 6886576"/>
              <a:gd name="connsiteX62" fmla="*/ 520147 w 5511704"/>
              <a:gd name="connsiteY62" fmla="*/ 3843338 h 6886576"/>
              <a:gd name="connsiteX63" fmla="*/ 491072 w 5511704"/>
              <a:gd name="connsiteY63" fmla="*/ 4107657 h 6886576"/>
              <a:gd name="connsiteX64" fmla="*/ 418386 w 5511704"/>
              <a:gd name="connsiteY64" fmla="*/ 4189810 h 6886576"/>
              <a:gd name="connsiteX65" fmla="*/ 313718 w 5511704"/>
              <a:gd name="connsiteY65" fmla="*/ 4339829 h 6886576"/>
              <a:gd name="connsiteX66" fmla="*/ 249753 w 5511704"/>
              <a:gd name="connsiteY66" fmla="*/ 4432698 h 6886576"/>
              <a:gd name="connsiteX67" fmla="*/ 25879 w 5511704"/>
              <a:gd name="connsiteY67" fmla="*/ 4396979 h 6886576"/>
              <a:gd name="connsiteX68" fmla="*/ 325347 w 5511704"/>
              <a:gd name="connsiteY68" fmla="*/ 4632722 h 6886576"/>
              <a:gd name="connsiteX69" fmla="*/ 84029 w 5511704"/>
              <a:gd name="connsiteY69" fmla="*/ 4604147 h 6886576"/>
              <a:gd name="connsiteX70" fmla="*/ 5527 w 5511704"/>
              <a:gd name="connsiteY70" fmla="*/ 4622007 h 6886576"/>
              <a:gd name="connsiteX71" fmla="*/ 49139 w 5511704"/>
              <a:gd name="connsiteY71" fmla="*/ 4697016 h 6886576"/>
              <a:gd name="connsiteX72" fmla="*/ 226494 w 5511704"/>
              <a:gd name="connsiteY72" fmla="*/ 4825604 h 6886576"/>
              <a:gd name="connsiteX73" fmla="*/ 592833 w 5511704"/>
              <a:gd name="connsiteY73" fmla="*/ 5175647 h 6886576"/>
              <a:gd name="connsiteX74" fmla="*/ 238123 w 5511704"/>
              <a:gd name="connsiteY74" fmla="*/ 5014913 h 6886576"/>
              <a:gd name="connsiteX75" fmla="*/ 610278 w 5511704"/>
              <a:gd name="connsiteY75" fmla="*/ 5375673 h 6886576"/>
              <a:gd name="connsiteX76" fmla="*/ 691686 w 5511704"/>
              <a:gd name="connsiteY76" fmla="*/ 5497116 h 6886576"/>
              <a:gd name="connsiteX77" fmla="*/ 860319 w 5511704"/>
              <a:gd name="connsiteY77" fmla="*/ 5793582 h 6886576"/>
              <a:gd name="connsiteX78" fmla="*/ 851597 w 5511704"/>
              <a:gd name="connsiteY78" fmla="*/ 5825729 h 6886576"/>
              <a:gd name="connsiteX79" fmla="*/ 659704 w 5511704"/>
              <a:gd name="connsiteY79" fmla="*/ 5779295 h 6886576"/>
              <a:gd name="connsiteX80" fmla="*/ 909746 w 5511704"/>
              <a:gd name="connsiteY80" fmla="*/ 6029326 h 6886576"/>
              <a:gd name="connsiteX81" fmla="*/ 1168509 w 5511704"/>
              <a:gd name="connsiteY81" fmla="*/ 6222207 h 6886576"/>
              <a:gd name="connsiteX82" fmla="*/ 985339 w 5511704"/>
              <a:gd name="connsiteY82" fmla="*/ 6193632 h 6886576"/>
              <a:gd name="connsiteX83" fmla="*/ 732391 w 5511704"/>
              <a:gd name="connsiteY83" fmla="*/ 6082904 h 6886576"/>
              <a:gd name="connsiteX84" fmla="*/ 645167 w 5511704"/>
              <a:gd name="connsiteY84" fmla="*/ 6125766 h 6886576"/>
              <a:gd name="connsiteX85" fmla="*/ 883579 w 5511704"/>
              <a:gd name="connsiteY85" fmla="*/ 6307932 h 6886576"/>
              <a:gd name="connsiteX86" fmla="*/ 1020229 w 5511704"/>
              <a:gd name="connsiteY86" fmla="*/ 6393657 h 6886576"/>
              <a:gd name="connsiteX87" fmla="*/ 1075471 w 5511704"/>
              <a:gd name="connsiteY87" fmla="*/ 6457950 h 6886576"/>
              <a:gd name="connsiteX88" fmla="*/ 1232473 w 5511704"/>
              <a:gd name="connsiteY88" fmla="*/ 6686551 h 6886576"/>
              <a:gd name="connsiteX89" fmla="*/ 1592997 w 5511704"/>
              <a:gd name="connsiteY89" fmla="*/ 6886576 h 6886576"/>
              <a:gd name="connsiteX90" fmla="*/ 5511704 w 5511704"/>
              <a:gd name="connsiteY90" fmla="*/ 6886576 h 6886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5511704" h="6886576">
                <a:moveTo>
                  <a:pt x="5511704" y="0"/>
                </a:moveTo>
                <a:lnTo>
                  <a:pt x="1008599" y="0"/>
                </a:lnTo>
                <a:cubicBezTo>
                  <a:pt x="1110360" y="35719"/>
                  <a:pt x="1209214" y="78581"/>
                  <a:pt x="1310975" y="110728"/>
                </a:cubicBezTo>
                <a:cubicBezTo>
                  <a:pt x="1296437" y="146447"/>
                  <a:pt x="1281900" y="139303"/>
                  <a:pt x="1267362" y="135731"/>
                </a:cubicBezTo>
                <a:cubicBezTo>
                  <a:pt x="1180139" y="121445"/>
                  <a:pt x="1090008" y="110728"/>
                  <a:pt x="1005692" y="71437"/>
                </a:cubicBezTo>
                <a:cubicBezTo>
                  <a:pt x="985339" y="64294"/>
                  <a:pt x="962080" y="64294"/>
                  <a:pt x="953358" y="89297"/>
                </a:cubicBezTo>
                <a:cubicBezTo>
                  <a:pt x="938820" y="125016"/>
                  <a:pt x="959172" y="146447"/>
                  <a:pt x="979525" y="164307"/>
                </a:cubicBezTo>
                <a:cubicBezTo>
                  <a:pt x="1014414" y="196453"/>
                  <a:pt x="1055118" y="189310"/>
                  <a:pt x="1092915" y="192882"/>
                </a:cubicBezTo>
                <a:cubicBezTo>
                  <a:pt x="1197583" y="210741"/>
                  <a:pt x="1247011" y="260747"/>
                  <a:pt x="1270270" y="375047"/>
                </a:cubicBezTo>
                <a:cubicBezTo>
                  <a:pt x="1180139" y="328613"/>
                  <a:pt x="1090008" y="385763"/>
                  <a:pt x="1002784" y="353615"/>
                </a:cubicBezTo>
                <a:cubicBezTo>
                  <a:pt x="979525" y="346472"/>
                  <a:pt x="944635" y="357188"/>
                  <a:pt x="956265" y="396479"/>
                </a:cubicBezTo>
                <a:cubicBezTo>
                  <a:pt x="967894" y="432198"/>
                  <a:pt x="1005692" y="460772"/>
                  <a:pt x="938820" y="453629"/>
                </a:cubicBezTo>
                <a:cubicBezTo>
                  <a:pt x="889393" y="450056"/>
                  <a:pt x="874856" y="407194"/>
                  <a:pt x="860319" y="360759"/>
                </a:cubicBezTo>
                <a:cubicBezTo>
                  <a:pt x="848689" y="335757"/>
                  <a:pt x="816707" y="321469"/>
                  <a:pt x="793447" y="335757"/>
                </a:cubicBezTo>
                <a:cubicBezTo>
                  <a:pt x="764373" y="350044"/>
                  <a:pt x="773095" y="389335"/>
                  <a:pt x="773095" y="417910"/>
                </a:cubicBezTo>
                <a:cubicBezTo>
                  <a:pt x="770187" y="471488"/>
                  <a:pt x="793447" y="496491"/>
                  <a:pt x="834151" y="507206"/>
                </a:cubicBezTo>
                <a:cubicBezTo>
                  <a:pt x="883579" y="521494"/>
                  <a:pt x="933005" y="539354"/>
                  <a:pt x="996969" y="560785"/>
                </a:cubicBezTo>
                <a:cubicBezTo>
                  <a:pt x="927190" y="596503"/>
                  <a:pt x="874856" y="589360"/>
                  <a:pt x="822522" y="560785"/>
                </a:cubicBezTo>
                <a:cubicBezTo>
                  <a:pt x="758558" y="528637"/>
                  <a:pt x="674242" y="485775"/>
                  <a:pt x="621908" y="525066"/>
                </a:cubicBezTo>
                <a:cubicBezTo>
                  <a:pt x="543407" y="582216"/>
                  <a:pt x="479443" y="546497"/>
                  <a:pt x="409664" y="535781"/>
                </a:cubicBezTo>
                <a:cubicBezTo>
                  <a:pt x="264290" y="514350"/>
                  <a:pt x="354422" y="482204"/>
                  <a:pt x="209049" y="464344"/>
                </a:cubicBezTo>
                <a:cubicBezTo>
                  <a:pt x="150900" y="457200"/>
                  <a:pt x="89843" y="428625"/>
                  <a:pt x="5527" y="467916"/>
                </a:cubicBezTo>
                <a:cubicBezTo>
                  <a:pt x="386404" y="675085"/>
                  <a:pt x="566666" y="660797"/>
                  <a:pt x="906838" y="914400"/>
                </a:cubicBezTo>
                <a:cubicBezTo>
                  <a:pt x="892301" y="939404"/>
                  <a:pt x="877764" y="928688"/>
                  <a:pt x="863226" y="925116"/>
                </a:cubicBezTo>
                <a:cubicBezTo>
                  <a:pt x="839967" y="921544"/>
                  <a:pt x="810892" y="907256"/>
                  <a:pt x="805077" y="953691"/>
                </a:cubicBezTo>
                <a:cubicBezTo>
                  <a:pt x="802169" y="989410"/>
                  <a:pt x="819615" y="1007269"/>
                  <a:pt x="848689" y="1010841"/>
                </a:cubicBezTo>
                <a:cubicBezTo>
                  <a:pt x="933005" y="1025129"/>
                  <a:pt x="1008599" y="1075135"/>
                  <a:pt x="1084193" y="1117997"/>
                </a:cubicBezTo>
                <a:cubicBezTo>
                  <a:pt x="1119082" y="1135857"/>
                  <a:pt x="1156879" y="1160860"/>
                  <a:pt x="1142342" y="1225153"/>
                </a:cubicBezTo>
                <a:cubicBezTo>
                  <a:pt x="1113268" y="1243013"/>
                  <a:pt x="1092915" y="1218009"/>
                  <a:pt x="1069655" y="1214438"/>
                </a:cubicBezTo>
                <a:cubicBezTo>
                  <a:pt x="1046396" y="1210866"/>
                  <a:pt x="991154" y="1225153"/>
                  <a:pt x="1005692" y="1235869"/>
                </a:cubicBezTo>
                <a:cubicBezTo>
                  <a:pt x="1072563" y="1275159"/>
                  <a:pt x="950450" y="1371600"/>
                  <a:pt x="1031858" y="1371600"/>
                </a:cubicBezTo>
                <a:cubicBezTo>
                  <a:pt x="1165601" y="1371600"/>
                  <a:pt x="1238288" y="1543050"/>
                  <a:pt x="1366216" y="1546622"/>
                </a:cubicBezTo>
                <a:cubicBezTo>
                  <a:pt x="1386568" y="1546622"/>
                  <a:pt x="1395290" y="1578770"/>
                  <a:pt x="1395290" y="1603772"/>
                </a:cubicBezTo>
                <a:cubicBezTo>
                  <a:pt x="1395290" y="1635920"/>
                  <a:pt x="1374939" y="1639491"/>
                  <a:pt x="1354586" y="1643063"/>
                </a:cubicBezTo>
                <a:cubicBezTo>
                  <a:pt x="1322604" y="1646635"/>
                  <a:pt x="1287715" y="1603772"/>
                  <a:pt x="1247011" y="1664494"/>
                </a:cubicBezTo>
                <a:cubicBezTo>
                  <a:pt x="1322604" y="1700213"/>
                  <a:pt x="1401105" y="1735932"/>
                  <a:pt x="1398198" y="1857375"/>
                </a:cubicBezTo>
                <a:cubicBezTo>
                  <a:pt x="1398198" y="1889523"/>
                  <a:pt x="1430180" y="1903810"/>
                  <a:pt x="1453440" y="1910954"/>
                </a:cubicBezTo>
                <a:cubicBezTo>
                  <a:pt x="1494144" y="1925241"/>
                  <a:pt x="1526126" y="1946673"/>
                  <a:pt x="1549386" y="1993106"/>
                </a:cubicBezTo>
                <a:cubicBezTo>
                  <a:pt x="1549386" y="2003822"/>
                  <a:pt x="1549386" y="2010966"/>
                  <a:pt x="1549386" y="2021681"/>
                </a:cubicBezTo>
                <a:cubicBezTo>
                  <a:pt x="1543571" y="2132410"/>
                  <a:pt x="1485422" y="2128838"/>
                  <a:pt x="1421458" y="2110978"/>
                </a:cubicBezTo>
                <a:cubicBezTo>
                  <a:pt x="1345864" y="2089547"/>
                  <a:pt x="1270270" y="2046685"/>
                  <a:pt x="1188861" y="2085976"/>
                </a:cubicBezTo>
                <a:cubicBezTo>
                  <a:pt x="1302252" y="2139554"/>
                  <a:pt x="1427272" y="2143126"/>
                  <a:pt x="1531941" y="2218135"/>
                </a:cubicBezTo>
                <a:cubicBezTo>
                  <a:pt x="1142342" y="2232422"/>
                  <a:pt x="799262" y="1993106"/>
                  <a:pt x="421293" y="1900238"/>
                </a:cubicBezTo>
                <a:cubicBezTo>
                  <a:pt x="432923" y="1960960"/>
                  <a:pt x="464905" y="1975247"/>
                  <a:pt x="491072" y="1982391"/>
                </a:cubicBezTo>
                <a:cubicBezTo>
                  <a:pt x="630630" y="2028825"/>
                  <a:pt x="752743" y="2121695"/>
                  <a:pt x="880671" y="2200276"/>
                </a:cubicBezTo>
                <a:cubicBezTo>
                  <a:pt x="933005" y="2232422"/>
                  <a:pt x="970802" y="2268142"/>
                  <a:pt x="991154" y="2336007"/>
                </a:cubicBezTo>
                <a:cubicBezTo>
                  <a:pt x="1008599" y="2400300"/>
                  <a:pt x="1043489" y="2428875"/>
                  <a:pt x="1107453" y="2411016"/>
                </a:cubicBezTo>
                <a:cubicBezTo>
                  <a:pt x="1159787" y="2396729"/>
                  <a:pt x="1215029" y="2403873"/>
                  <a:pt x="1270270" y="2411016"/>
                </a:cubicBezTo>
                <a:cubicBezTo>
                  <a:pt x="1331326" y="2418160"/>
                  <a:pt x="1401105" y="2489597"/>
                  <a:pt x="1386568" y="2528889"/>
                </a:cubicBezTo>
                <a:cubicBezTo>
                  <a:pt x="1357494" y="2593182"/>
                  <a:pt x="1308067" y="2561035"/>
                  <a:pt x="1267362" y="2553891"/>
                </a:cubicBezTo>
                <a:cubicBezTo>
                  <a:pt x="1217936" y="2546748"/>
                  <a:pt x="1127805" y="2528889"/>
                  <a:pt x="1127805" y="2536032"/>
                </a:cubicBezTo>
                <a:cubicBezTo>
                  <a:pt x="1095822" y="2696766"/>
                  <a:pt x="1023136" y="2575322"/>
                  <a:pt x="970802" y="2575322"/>
                </a:cubicBezTo>
                <a:cubicBezTo>
                  <a:pt x="921375" y="2575322"/>
                  <a:pt x="871949" y="2557463"/>
                  <a:pt x="825429" y="2543176"/>
                </a:cubicBezTo>
                <a:cubicBezTo>
                  <a:pt x="764373" y="2525316"/>
                  <a:pt x="709132" y="2557463"/>
                  <a:pt x="650982" y="2564607"/>
                </a:cubicBezTo>
                <a:cubicBezTo>
                  <a:pt x="598648" y="2571751"/>
                  <a:pt x="627722" y="2664620"/>
                  <a:pt x="595740" y="2703909"/>
                </a:cubicBezTo>
                <a:cubicBezTo>
                  <a:pt x="589926" y="2714626"/>
                  <a:pt x="584111" y="2714626"/>
                  <a:pt x="578296" y="2714626"/>
                </a:cubicBezTo>
                <a:cubicBezTo>
                  <a:pt x="560851" y="2993232"/>
                  <a:pt x="255568" y="2925366"/>
                  <a:pt x="255568" y="2936081"/>
                </a:cubicBezTo>
                <a:cubicBezTo>
                  <a:pt x="229401" y="2953941"/>
                  <a:pt x="197419" y="2911079"/>
                  <a:pt x="165437" y="2953941"/>
                </a:cubicBezTo>
                <a:cubicBezTo>
                  <a:pt x="302087" y="3150394"/>
                  <a:pt x="511425" y="3196828"/>
                  <a:pt x="697501" y="3343275"/>
                </a:cubicBezTo>
                <a:cubicBezTo>
                  <a:pt x="543407" y="3393282"/>
                  <a:pt x="453275" y="3221832"/>
                  <a:pt x="339884" y="3243263"/>
                </a:cubicBezTo>
                <a:cubicBezTo>
                  <a:pt x="284643" y="3296842"/>
                  <a:pt x="450368" y="3382566"/>
                  <a:pt x="290458" y="3407569"/>
                </a:cubicBezTo>
                <a:cubicBezTo>
                  <a:pt x="360236" y="3454004"/>
                  <a:pt x="409664" y="3500439"/>
                  <a:pt x="459090" y="3554016"/>
                </a:cubicBezTo>
                <a:cubicBezTo>
                  <a:pt x="543407" y="3650457"/>
                  <a:pt x="560851" y="3714751"/>
                  <a:pt x="520147" y="3843338"/>
                </a:cubicBezTo>
                <a:cubicBezTo>
                  <a:pt x="493979" y="3929063"/>
                  <a:pt x="456183" y="4007645"/>
                  <a:pt x="491072" y="4107657"/>
                </a:cubicBezTo>
                <a:cubicBezTo>
                  <a:pt x="514332" y="4175522"/>
                  <a:pt x="505609" y="4221957"/>
                  <a:pt x="418386" y="4189810"/>
                </a:cubicBezTo>
                <a:cubicBezTo>
                  <a:pt x="325347" y="4157663"/>
                  <a:pt x="290458" y="4218386"/>
                  <a:pt x="313718" y="4339829"/>
                </a:cubicBezTo>
                <a:cubicBezTo>
                  <a:pt x="328254" y="4418410"/>
                  <a:pt x="313718" y="4443413"/>
                  <a:pt x="249753" y="4432698"/>
                </a:cubicBezTo>
                <a:cubicBezTo>
                  <a:pt x="179975" y="4421982"/>
                  <a:pt x="113103" y="4371976"/>
                  <a:pt x="25879" y="4396979"/>
                </a:cubicBezTo>
                <a:cubicBezTo>
                  <a:pt x="95658" y="4539854"/>
                  <a:pt x="243939" y="4496991"/>
                  <a:pt x="325347" y="4632722"/>
                </a:cubicBezTo>
                <a:cubicBezTo>
                  <a:pt x="229401" y="4632722"/>
                  <a:pt x="153807" y="4632722"/>
                  <a:pt x="84029" y="4604147"/>
                </a:cubicBezTo>
                <a:cubicBezTo>
                  <a:pt x="54954" y="4593433"/>
                  <a:pt x="22972" y="4579145"/>
                  <a:pt x="5527" y="4622007"/>
                </a:cubicBezTo>
                <a:cubicBezTo>
                  <a:pt x="-14826" y="4672014"/>
                  <a:pt x="25879" y="4689872"/>
                  <a:pt x="49139" y="4697016"/>
                </a:cubicBezTo>
                <a:cubicBezTo>
                  <a:pt x="116011" y="4722019"/>
                  <a:pt x="168344" y="4779170"/>
                  <a:pt x="226494" y="4825604"/>
                </a:cubicBezTo>
                <a:cubicBezTo>
                  <a:pt x="351514" y="4925616"/>
                  <a:pt x="488165" y="5011341"/>
                  <a:pt x="592833" y="5175647"/>
                </a:cubicBezTo>
                <a:cubicBezTo>
                  <a:pt x="461997" y="5132785"/>
                  <a:pt x="363144" y="5032772"/>
                  <a:pt x="238123" y="5014913"/>
                </a:cubicBezTo>
                <a:cubicBezTo>
                  <a:pt x="345700" y="5164932"/>
                  <a:pt x="482350" y="5264944"/>
                  <a:pt x="610278" y="5375673"/>
                </a:cubicBezTo>
                <a:cubicBezTo>
                  <a:pt x="648075" y="5407819"/>
                  <a:pt x="685872" y="5429250"/>
                  <a:pt x="691686" y="5497116"/>
                </a:cubicBezTo>
                <a:cubicBezTo>
                  <a:pt x="709132" y="5629276"/>
                  <a:pt x="755650" y="5736432"/>
                  <a:pt x="860319" y="5793582"/>
                </a:cubicBezTo>
                <a:cubicBezTo>
                  <a:pt x="860319" y="5793582"/>
                  <a:pt x="854504" y="5815013"/>
                  <a:pt x="851597" y="5825729"/>
                </a:cubicBezTo>
                <a:cubicBezTo>
                  <a:pt x="787632" y="5829301"/>
                  <a:pt x="738206" y="5750720"/>
                  <a:pt x="659704" y="5779295"/>
                </a:cubicBezTo>
                <a:cubicBezTo>
                  <a:pt x="738206" y="5886451"/>
                  <a:pt x="802169" y="5979319"/>
                  <a:pt x="909746" y="6029326"/>
                </a:cubicBezTo>
                <a:cubicBezTo>
                  <a:pt x="996969" y="6068616"/>
                  <a:pt x="1104545" y="6093620"/>
                  <a:pt x="1168509" y="6222207"/>
                </a:cubicBezTo>
                <a:cubicBezTo>
                  <a:pt x="1095822" y="6247210"/>
                  <a:pt x="1040581" y="6215063"/>
                  <a:pt x="985339" y="6193632"/>
                </a:cubicBezTo>
                <a:cubicBezTo>
                  <a:pt x="901023" y="6157913"/>
                  <a:pt x="816707" y="6118623"/>
                  <a:pt x="732391" y="6082904"/>
                </a:cubicBezTo>
                <a:cubicBezTo>
                  <a:pt x="700408" y="6068616"/>
                  <a:pt x="665519" y="6061472"/>
                  <a:pt x="645167" y="6125766"/>
                </a:cubicBezTo>
                <a:cubicBezTo>
                  <a:pt x="752743" y="6140053"/>
                  <a:pt x="816707" y="6225779"/>
                  <a:pt x="883579" y="6307932"/>
                </a:cubicBezTo>
                <a:cubicBezTo>
                  <a:pt x="921375" y="6354366"/>
                  <a:pt x="953358" y="6415088"/>
                  <a:pt x="1020229" y="6393657"/>
                </a:cubicBezTo>
                <a:cubicBezTo>
                  <a:pt x="1055118" y="6382942"/>
                  <a:pt x="1078378" y="6415088"/>
                  <a:pt x="1075471" y="6457950"/>
                </a:cubicBezTo>
                <a:cubicBezTo>
                  <a:pt x="1060933" y="6607970"/>
                  <a:pt x="1145250" y="6657976"/>
                  <a:pt x="1232473" y="6686551"/>
                </a:cubicBezTo>
                <a:cubicBezTo>
                  <a:pt x="1360401" y="6729413"/>
                  <a:pt x="1473792" y="6815138"/>
                  <a:pt x="1592997" y="6886576"/>
                </a:cubicBezTo>
                <a:lnTo>
                  <a:pt x="5511704" y="6886576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E447CC-2913-4123-B2F2-D35A959BF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13312"/>
            <a:ext cx="4038600" cy="5431376"/>
          </a:xfrm>
        </p:spPr>
        <p:txBody>
          <a:bodyPr>
            <a:normAutofit/>
          </a:bodyPr>
          <a:lstStyle/>
          <a:p>
            <a:r>
              <a:rPr lang="ru-RU">
                <a:cs typeface="Calibri Light"/>
              </a:rPr>
              <a:t>Особенности развития образования</a:t>
            </a:r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035F0BC-D62E-450E-AF6B-EF045E102D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9" y="713313"/>
            <a:ext cx="5257801" cy="543137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000">
                <a:cs typeface="Calibri"/>
              </a:rPr>
              <a:t>Функционировала государственная система образования</a:t>
            </a:r>
          </a:p>
          <a:p>
            <a:r>
              <a:rPr lang="ru-RU" sz="2000">
                <a:cs typeface="Calibri"/>
              </a:rPr>
              <a:t>Начальное образование получали в одноклассных школах и двухгодичных училищах</a:t>
            </a:r>
          </a:p>
          <a:p>
            <a:r>
              <a:rPr lang="ru-RU" sz="2000">
                <a:cs typeface="Calibri"/>
              </a:rPr>
              <a:t>Основной среднего образования являлись гимназии (женские и мужские)</a:t>
            </a:r>
          </a:p>
          <a:p>
            <a:r>
              <a:rPr lang="ru-RU" sz="2000">
                <a:cs typeface="Calibri"/>
              </a:rPr>
              <a:t>Для мужчин работали "реальные училища" технической направленности </a:t>
            </a:r>
          </a:p>
          <a:p>
            <a:r>
              <a:rPr lang="ru-RU" sz="2000">
                <a:cs typeface="Calibri"/>
              </a:rPr>
              <a:t>Существовали и успешно функционировали университеты (Москва, Киев, Санкт-Петербург, Казань)</a:t>
            </a:r>
          </a:p>
        </p:txBody>
      </p:sp>
    </p:spTree>
    <p:extLst>
      <p:ext uri="{BB962C8B-B14F-4D97-AF65-F5344CB8AC3E}">
        <p14:creationId xmlns:p14="http://schemas.microsoft.com/office/powerpoint/2010/main" val="35656528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внутренний, старый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1C24AD0C-BF44-4E7F-A235-C97306D7A6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4187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здание, внешний, старый, черный&#10;&#10;Автоматически созданное описание">
            <a:extLst>
              <a:ext uri="{FF2B5EF4-FFF2-40B4-BE49-F238E27FC236}">
                <a16:creationId xmlns:a16="http://schemas.microsoft.com/office/drawing/2014/main" id="{4CE3A1CE-C7DC-4BCD-B52F-35D5806715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4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C53A35-ACB7-449D-9044-70D3D7490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Мужская Гимназия в Гомеле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27907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текст, старый&#10;&#10;Автоматически созданное описание">
            <a:extLst>
              <a:ext uri="{FF2B5EF4-FFF2-40B4-BE49-F238E27FC236}">
                <a16:creationId xmlns:a16="http://schemas.microsoft.com/office/drawing/2014/main" id="{7A3C64C4-B4E2-4F99-9366-38F9E1CE10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8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6EAF4F-1318-420F-91BA-52E8F8879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Женская Гимназич в Гомеле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28309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DED5AA-51E8-4BBD-B233-65CF8C9BB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/>
              <a:t>Александр Степанович Попов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9AF1ADC-A4B2-4A4F-A02E-F11C7B4A96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2333297"/>
            <a:ext cx="4619621" cy="3843666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Русский физик и электротехник, профессор, изобретатель в области радиосвязи. В 1895г. он изобрел радиотелеграф — так было положено начало радио, которое стало основным источником информации для всего мира</a:t>
            </a:r>
          </a:p>
        </p:txBody>
      </p:sp>
      <p:pic>
        <p:nvPicPr>
          <p:cNvPr id="5" name="Рисунок 5" descr="Изображение выглядит как мужчина, человек, стена, черный&#10;&#10;Автоматически созданное описание">
            <a:extLst>
              <a:ext uri="{FF2B5EF4-FFF2-40B4-BE49-F238E27FC236}">
                <a16:creationId xmlns:a16="http://schemas.microsoft.com/office/drawing/2014/main" id="{ADBC0832-BB6E-4576-84C6-F16BB92A1B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0578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3343414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40</Slides>
  <Notes>0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42" baseType="lpstr">
      <vt:lpstr>Тема Office</vt:lpstr>
      <vt:lpstr>Тема Office</vt:lpstr>
      <vt:lpstr>§ 22. Русская культура во второй половине XIX — начале ХХ в.</vt:lpstr>
      <vt:lpstr>Проверка д/з</vt:lpstr>
      <vt:lpstr>План урока</vt:lpstr>
      <vt:lpstr>1. Наука и образование</vt:lpstr>
      <vt:lpstr>Особенности развития образования</vt:lpstr>
      <vt:lpstr>PowerPoint Presentation</vt:lpstr>
      <vt:lpstr>Мужская Гимназия в Гомеле</vt:lpstr>
      <vt:lpstr>Женская Гимназич в Гомеле</vt:lpstr>
      <vt:lpstr>Александр Степанович Попов</vt:lpstr>
      <vt:lpstr>Радио А. С. Попова</vt:lpstr>
      <vt:lpstr>Дмитрий Иванович Менделеев</vt:lpstr>
      <vt:lpstr>Таблица Д. И. Менделеева</vt:lpstr>
      <vt:lpstr>Иван Михайлович Сеченов</vt:lpstr>
      <vt:lpstr>Газоанализатор И. М. Сеченова</vt:lpstr>
      <vt:lpstr>И многие другие...</vt:lpstr>
      <vt:lpstr>2. Литература</vt:lpstr>
      <vt:lpstr>Иван Сергеевич Тургенев </vt:lpstr>
      <vt:lpstr>Фёдор Михайлович Достоевский </vt:lpstr>
      <vt:lpstr>Лев Николаевич Толстой</vt:lpstr>
      <vt:lpstr>Николай Алексеевич Некрасов </vt:lpstr>
      <vt:lpstr>Серебряный век</vt:lpstr>
      <vt:lpstr>3. Музыка</vt:lpstr>
      <vt:lpstr>"Могучая кучка"</vt:lpstr>
      <vt:lpstr>Пётр Ильич Чайковский</vt:lpstr>
      <vt:lpstr>4. Живопись </vt:lpstr>
      <vt:lpstr>Особенности развития академической живописи</vt:lpstr>
      <vt:lpstr>Иван Николаевич Крамской</vt:lpstr>
      <vt:lpstr>"Руссалки"                                              "Александр III"</vt:lpstr>
      <vt:lpstr>Илья Ефимович Репин</vt:lpstr>
      <vt:lpstr>Бурлаки на Волге</vt:lpstr>
      <vt:lpstr>Василий Григорьевич Перов</vt:lpstr>
      <vt:lpstr>Тройка</vt:lpstr>
      <vt:lpstr>Виктор Михайлов Васнецов</vt:lpstr>
      <vt:lpstr>Богатыри</vt:lpstr>
      <vt:lpstr>5 Архитектура</vt:lpstr>
      <vt:lpstr>Особенности развития архитектуры</vt:lpstr>
      <vt:lpstr>PowerPoint Presentation</vt:lpstr>
      <vt:lpstr>Контроль знаний</vt:lpstr>
      <vt:lpstr>Домашнее задание</vt:lpstr>
      <vt:lpstr>Тест, д/з, отметки, онлайн-урок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§ 22. Русская культура во второй половине XIX — начале ХХ в.</dc:title>
  <dc:creator>Роман Жигалов</dc:creator>
  <cp:revision>1</cp:revision>
  <dcterms:created xsi:type="dcterms:W3CDTF">2022-03-09T17:16:20Z</dcterms:created>
  <dcterms:modified xsi:type="dcterms:W3CDTF">2022-03-12T19:38:15Z</dcterms:modified>
</cp:coreProperties>
</file>