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F9284E9-AAA4-4B2B-973B-19C4CCC7B1E1}">
  <a:tblStyle styleId="{FF9284E9-AAA4-4B2B-973B-19C4CCC7B1E1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7489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232ac59d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232ac59d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4232ac59d5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232ac59d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232ac59d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4232ac59d5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232ac59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232ac59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4232ac59d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sz="47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sz="2000" b="0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2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7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5"/>
            <a:ext cx="4625609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 rot="5400000">
            <a:off x="4808537" y="2247903"/>
            <a:ext cx="5851525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22066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ftr" idx="11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sz="47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sz="47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08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08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05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05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sz="2000" b="0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3019377" y="1743133"/>
            <a:ext cx="5920641" cy="455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167838" y="1730018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7" name="Google Shape;87;p11"/>
          <p:cNvSpPr/>
          <p:nvPr/>
        </p:nvSpPr>
        <p:spPr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lang="ru-RU" sz="47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Международные отношения в 1930 г.</a:t>
            </a:r>
            <a:endParaRPr sz="47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0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lang="ru-RU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Пакт Молотова - Риббентропа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1"/>
          </p:nvPr>
        </p:nvSpPr>
        <p:spPr>
          <a:xfrm>
            <a:off x="155575" y="1651630"/>
            <a:ext cx="3480321" cy="230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ru-RU" sz="296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23 августа 1939 г.</a:t>
            </a:r>
            <a:endParaRPr/>
          </a:p>
          <a:p>
            <a:pPr marL="118871" marR="0" lvl="0" indent="-457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ru-RU" sz="296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подписан договор о ненападении между Германией и СССР</a:t>
            </a:r>
            <a:endParaRPr sz="296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0" name="Google Shape;210;p24" descr="http://festival.1september.ru/articles/636513/4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11" name="Google Shape;21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568" y="3967841"/>
            <a:ext cx="2237265" cy="281658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 descr="http://rolershar.ru/wp-content/uploads/2012/02/pakt.jpg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13" name="Google Shape;21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5896" y="1587585"/>
            <a:ext cx="5137563" cy="337236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4"/>
          <p:cNvSpPr txBox="1"/>
          <p:nvPr/>
        </p:nvSpPr>
        <p:spPr>
          <a:xfrm>
            <a:off x="3667127" y="5377541"/>
            <a:ext cx="528471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Был подписан секретный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дополнительный договор к нему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lang="ru-RU" sz="36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Секретный дополнительный договор к «пакту Молотова – Риббентропа»</a:t>
            </a:r>
            <a:endParaRPr sz="36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0" name="Google Shape;220;p25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912" marR="0" lvl="0" indent="-16205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1" name="Google Shape;221;p25" descr="http://info-poland.buffalo.edu/classroom/maps/8/RbMo39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656" y="1556792"/>
            <a:ext cx="6549888" cy="509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lang="ru-RU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Существует мнение: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ru-RU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В.Суворов «Ледокол»: </a:t>
            </a:r>
            <a:r>
              <a:rPr lang="ru-RU" sz="3200" b="0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«Вторая мировая война – это термин, который коммунисты приучили нас писать с маленькой буквы. А я пишу этот термин с большой буквы и доказываю, что Советский Союз – главный её виновник и главный зачинщик».</a:t>
            </a:r>
            <a:endParaRPr/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ru-RU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Согласны ли вы с этим утверждением?</a:t>
            </a:r>
            <a:endParaRPr/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ru-RU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Кто виноват в развязывании войны?</a:t>
            </a: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lang="ru-RU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Внешняя политика Германии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457200" y="5589240"/>
            <a:ext cx="8229600" cy="81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◼"/>
            </a:pPr>
            <a:r>
              <a:rPr lang="ru-RU" sz="272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Какие выводы можно сделать, основываясь на этих фактах?</a:t>
            </a:r>
            <a:endParaRPr sz="272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30" name="Google Shape;130;p17"/>
          <p:cNvCxnSpPr/>
          <p:nvPr/>
        </p:nvCxnSpPr>
        <p:spPr>
          <a:xfrm>
            <a:off x="251520" y="2060848"/>
            <a:ext cx="8784976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1" name="Google Shape;131;p17"/>
          <p:cNvSpPr txBox="1"/>
          <p:nvPr/>
        </p:nvSpPr>
        <p:spPr>
          <a:xfrm>
            <a:off x="24156" y="3221019"/>
            <a:ext cx="157876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Германия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отказывается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выплачивать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репарации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1187624" y="2230015"/>
            <a:ext cx="153715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Женевская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конференция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«равенство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вооружения»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2411760" y="3515816"/>
            <a:ext cx="13803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Германия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вышла из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Лиги Наций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3709398" y="2310926"/>
            <a:ext cx="117346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Возврат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Саарской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области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4089958" y="3377316"/>
            <a:ext cx="135325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Введена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всеобщая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воинская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повинность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4477301" y="4565089"/>
            <a:ext cx="14194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Военно-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морское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соглашение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 Англией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5315757" y="2310926"/>
            <a:ext cx="239071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Вермахт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занял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Рейнскую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демилитаризованную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зону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180032" y="1587692"/>
            <a:ext cx="6335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1930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1218634" y="1631937"/>
            <a:ext cx="7685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1932 г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2555776" y="1414517"/>
            <a:ext cx="10336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Октябрь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1933 г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4071742" y="1553016"/>
            <a:ext cx="8111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1935 г.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5443214" y="1474177"/>
            <a:ext cx="9268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7 марта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1936г.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7092487" y="3654315"/>
            <a:ext cx="10214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Аншлюс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Австрии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7603204" y="2507013"/>
            <a:ext cx="14766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Мюнхенский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сговор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6691170" y="1449192"/>
            <a:ext cx="10502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12 марта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1938 г.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8049470" y="1459429"/>
            <a:ext cx="10945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сентябрь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1938 г.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/>
              <a:t>12 марта 1938 г. Аншлюс Австрии</a:t>
            </a:r>
            <a:endParaRPr sz="3600"/>
          </a:p>
        </p:txBody>
      </p:sp>
      <p:sp>
        <p:nvSpPr>
          <p:cNvPr id="153" name="Google Shape;153;p18"/>
          <p:cNvSpPr txBox="1">
            <a:spLocks noGrp="1"/>
          </p:cNvSpPr>
          <p:nvPr>
            <p:ph type="body" idx="1"/>
          </p:nvPr>
        </p:nvSpPr>
        <p:spPr>
          <a:xfrm>
            <a:off x="457200" y="5259068"/>
            <a:ext cx="8229600" cy="11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9975" y="3707876"/>
            <a:ext cx="4387825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60651"/>
            <a:ext cx="4560739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lang="ru-RU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Политика «умиротворения»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1" name="Google Shape;161;p19"/>
          <p:cNvSpPr txBox="1">
            <a:spLocks noGrp="1"/>
          </p:cNvSpPr>
          <p:nvPr>
            <p:ph type="body" idx="1"/>
          </p:nvPr>
        </p:nvSpPr>
        <p:spPr>
          <a:xfrm>
            <a:off x="107504" y="1775191"/>
            <a:ext cx="4248472" cy="421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118871" marR="0" lvl="0" indent="-457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29-30 сентября 1938 г. конференция в Мюнхене</a:t>
            </a: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2" name="Google Shape;162;p19" descr="munichto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976" y="1772816"/>
            <a:ext cx="4631157" cy="2901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/>
        </p:nvSpPr>
        <p:spPr>
          <a:xfrm>
            <a:off x="5135029" y="4974446"/>
            <a:ext cx="3857625" cy="1200150"/>
          </a:xfrm>
          <a:prstGeom prst="rect">
            <a:avLst/>
          </a:prstGeom>
          <a:solidFill>
            <a:schemeClr val="dk1"/>
          </a:solidFill>
          <a:ln w="485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Подписание «Мюнхенского сговора» Чемберленом, Деладье, Муссолини и Гитлером.</a:t>
            </a:r>
            <a:endParaRPr/>
          </a:p>
        </p:txBody>
      </p:sp>
      <p:pic>
        <p:nvPicPr>
          <p:cNvPr id="164" name="Google Shape;16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925" y="3506575"/>
            <a:ext cx="3857625" cy="2916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55" y="0"/>
            <a:ext cx="83714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title"/>
          </p:nvPr>
        </p:nvSpPr>
        <p:spPr>
          <a:xfrm rot="5400000">
            <a:off x="4808550" y="2247890"/>
            <a:ext cx="5851500" cy="19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 rot="5400000">
            <a:off x="541350" y="220650"/>
            <a:ext cx="5851500" cy="60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89800"/>
            <a:ext cx="9067800" cy="68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lang="ru-RU" sz="405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Создание военно-политических блоков</a:t>
            </a:r>
            <a:endParaRPr sz="405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1"/>
          </p:nvPr>
        </p:nvSpPr>
        <p:spPr>
          <a:xfrm>
            <a:off x="457200" y="5301208"/>
            <a:ext cx="8229600" cy="109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ru-RU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 чем могло свидетельствовать создание блока</a:t>
            </a: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1331639" y="1988839"/>
            <a:ext cx="2748863" cy="237794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48000" cap="flat" cmpd="thickThin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2704276" y="1588150"/>
            <a:ext cx="9271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Берлин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4062266" y="4182121"/>
            <a:ext cx="5886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Рим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454811" y="4366787"/>
            <a:ext cx="10335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Токио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 rot="-3856663">
            <a:off x="-169419" y="2568932"/>
            <a:ext cx="29624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25 ноября 1936 г.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Антикоминтерновский пакт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2706070" y="3632089"/>
            <a:ext cx="9298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Ноябрь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1937 г.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 rot="3346439">
            <a:off x="3175452" y="2523369"/>
            <a:ext cx="17736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Октябрь 1936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соглашение  о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сотрудничестве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1389814" y="4571836"/>
            <a:ext cx="27719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«ось Берлин-Рим-Токио»</a:t>
            </a:r>
            <a:endParaRPr sz="18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 rot="3335028">
            <a:off x="3147571" y="2791444"/>
            <a:ext cx="2028440" cy="70788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22 мая 1939 г.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«Стальной пакт»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5652120" y="2294562"/>
            <a:ext cx="2408065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0" b="1" cap="none">
                <a:solidFill>
                  <a:srgbClr val="FBE9E9"/>
                </a:solidFill>
                <a:latin typeface="Corbel"/>
                <a:ea typeface="Corbel"/>
                <a:cs typeface="Corbel"/>
                <a:sym typeface="Corbel"/>
              </a:rPr>
              <a:t>?</a:t>
            </a:r>
            <a:endParaRPr sz="11500" b="1" cap="none">
              <a:solidFill>
                <a:srgbClr val="FBE9E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5238" y="1826869"/>
            <a:ext cx="3814864" cy="26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lang="ru-RU" sz="405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Создание системы коллективной безопасности в Европе</a:t>
            </a:r>
            <a:endParaRPr sz="405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203" name="Google Shape;203;p23"/>
          <p:cNvGraphicFramePr/>
          <p:nvPr/>
        </p:nvGraphicFramePr>
        <p:xfrm>
          <a:off x="251520" y="141277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{FF9284E9-AAA4-4B2B-973B-19C4CCC7B1E1}</a:tableStyleId>
              </a:tblPr>
              <a:tblGrid>
                <a:gridCol w="2210875"/>
                <a:gridCol w="6502075"/>
              </a:tblGrid>
              <a:tr h="574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Ноябрь 1932 г.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Договор о ненападении между СССР и Францией</a:t>
                      </a:r>
                      <a:endParaRPr sz="24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1933 г.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Установлены дипломатические отношения между СССР и США</a:t>
                      </a:r>
                      <a:endParaRPr sz="24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?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Проект </a:t>
                      </a:r>
                      <a:r>
                        <a:rPr lang="ru-RU" sz="2400" i="1"/>
                        <a:t>Восточного пакта</a:t>
                      </a:r>
                      <a:endParaRPr sz="24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1934 г.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СССР вступил в Лигу Наций</a:t>
                      </a:r>
                      <a:endParaRPr sz="24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2 мая 1935 г.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Договор о взаимной помощи между СССР и Францией</a:t>
                      </a:r>
                      <a:endParaRPr sz="24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16 мая 1935 г.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Договор о взаимопомощи между СССР и Чехословакией</a:t>
                      </a:r>
                      <a:endParaRPr sz="24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Лето 1939 г.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Переговоры в Москве  о заключении Тройственного пакта и военной конвенции между СССР, Англией и Францией</a:t>
                      </a:r>
                      <a:endParaRPr sz="24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Модульная">
  <a:themeElements>
    <a:clrScheme name="Модульная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дульная">
  <a:themeElements>
    <a:clrScheme name="Модульная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Экран (4:3)</PresentationFormat>
  <Paragraphs>93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Модульная</vt:lpstr>
      <vt:lpstr>Модульная</vt:lpstr>
      <vt:lpstr>Международные отношения в 1930 г.</vt:lpstr>
      <vt:lpstr>Существует мнение:</vt:lpstr>
      <vt:lpstr>Внешняя политика Германии</vt:lpstr>
      <vt:lpstr>12 марта 1938 г. Аншлюс Австрии</vt:lpstr>
      <vt:lpstr>Политика «умиротворения»</vt:lpstr>
      <vt:lpstr>Презентация PowerPoint</vt:lpstr>
      <vt:lpstr>Презентация PowerPoint</vt:lpstr>
      <vt:lpstr>Создание военно-политических блоков</vt:lpstr>
      <vt:lpstr>Создание системы коллективной безопасности в Европе</vt:lpstr>
      <vt:lpstr>Пакт Молотова - Риббентропа</vt:lpstr>
      <vt:lpstr>Секретный дополнительный договор к «пакту Молотова – Риббентропа»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отношения в 1930 г.</dc:title>
  <dc:creator>User</dc:creator>
  <cp:lastModifiedBy>User</cp:lastModifiedBy>
  <cp:revision>1</cp:revision>
  <dcterms:modified xsi:type="dcterms:W3CDTF">2019-09-14T16:15:37Z</dcterms:modified>
</cp:coreProperties>
</file>