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60" r:id="rId22"/>
    <p:sldId id="261" r:id="rId23"/>
    <p:sldId id="257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E070D8F-E573-4523-B04E-22531F231434}" v="1163" dt="2022-01-27T19:01:48.7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2" autoAdjust="0"/>
    <p:restoredTop sz="94660"/>
  </p:normalViewPr>
  <p:slideViewPr>
    <p:cSldViewPr snapToGrid="0">
      <p:cViewPr varScale="1">
        <p:scale>
          <a:sx n="89" d="100"/>
          <a:sy n="89" d="100"/>
        </p:scale>
        <p:origin x="8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2E070D8F-E573-4523-B04E-22531F231434}"/>
    <pc:docChg chg="addSld">
      <pc:chgData name="" userId="" providerId="" clId="Web-{2E070D8F-E573-4523-B04E-22531F231434}" dt="2022-01-27T17:59:58.928" v="0"/>
      <pc:docMkLst>
        <pc:docMk/>
      </pc:docMkLst>
      <pc:sldChg chg="add">
        <pc:chgData name="" userId="" providerId="" clId="Web-{2E070D8F-E573-4523-B04E-22531F231434}" dt="2022-01-27T17:59:58.928" v="0"/>
        <pc:sldMkLst>
          <pc:docMk/>
          <pc:sldMk cId="1275329328" sldId="257"/>
        </pc:sldMkLst>
      </pc:sldChg>
    </pc:docChg>
  </pc:docChgLst>
  <pc:docChgLst>
    <pc:chgData name="Zhigalov Roman" userId="1f97e9fdf7779aa5" providerId="Windows Live" clId="Web-{2E070D8F-E573-4523-B04E-22531F231434}"/>
    <pc:docChg chg="addSld modSld">
      <pc:chgData name="Zhigalov Roman" userId="1f97e9fdf7779aa5" providerId="Windows Live" clId="Web-{2E070D8F-E573-4523-B04E-22531F231434}" dt="2022-01-27T19:01:49.030" v="1155"/>
      <pc:docMkLst>
        <pc:docMk/>
      </pc:docMkLst>
      <pc:sldChg chg="modSp">
        <pc:chgData name="Zhigalov Roman" userId="1f97e9fdf7779aa5" providerId="Windows Live" clId="Web-{2E070D8F-E573-4523-B04E-22531F231434}" dt="2022-01-27T18:00:05.398" v="1" actId="20577"/>
        <pc:sldMkLst>
          <pc:docMk/>
          <pc:sldMk cId="1351651579" sldId="256"/>
        </pc:sldMkLst>
        <pc:spChg chg="mod">
          <ac:chgData name="Zhigalov Roman" userId="1f97e9fdf7779aa5" providerId="Windows Live" clId="Web-{2E070D8F-E573-4523-B04E-22531F231434}" dt="2022-01-27T18:00:05.398" v="1" actId="20577"/>
          <ac:spMkLst>
            <pc:docMk/>
            <pc:sldMk cId="1351651579" sldId="256"/>
            <ac:spMk id="2" creationId="{00000000-0000-0000-0000-000000000000}"/>
          </ac:spMkLst>
        </pc:spChg>
      </pc:sldChg>
      <pc:sldChg chg="modSp new">
        <pc:chgData name="Zhigalov Roman" userId="1f97e9fdf7779aa5" providerId="Windows Live" clId="Web-{2E070D8F-E573-4523-B04E-22531F231434}" dt="2022-01-27T18:00:14.429" v="7" actId="20577"/>
        <pc:sldMkLst>
          <pc:docMk/>
          <pc:sldMk cId="3167438389" sldId="258"/>
        </pc:sldMkLst>
        <pc:spChg chg="mod">
          <ac:chgData name="Zhigalov Roman" userId="1f97e9fdf7779aa5" providerId="Windows Live" clId="Web-{2E070D8F-E573-4523-B04E-22531F231434}" dt="2022-01-27T18:00:14.429" v="7" actId="20577"/>
          <ac:spMkLst>
            <pc:docMk/>
            <pc:sldMk cId="3167438389" sldId="258"/>
            <ac:spMk id="2" creationId="{8E5E0E79-E097-4EE5-BE7C-4502FA858385}"/>
          </ac:spMkLst>
        </pc:spChg>
      </pc:sldChg>
      <pc:sldChg chg="addSp delSp modSp new mod setBg">
        <pc:chgData name="Zhigalov Roman" userId="1f97e9fdf7779aa5" providerId="Windows Live" clId="Web-{2E070D8F-E573-4523-B04E-22531F231434}" dt="2022-01-27T18:01:19.979" v="74"/>
        <pc:sldMkLst>
          <pc:docMk/>
          <pc:sldMk cId="637073519" sldId="259"/>
        </pc:sldMkLst>
        <pc:spChg chg="mod">
          <ac:chgData name="Zhigalov Roman" userId="1f97e9fdf7779aa5" providerId="Windows Live" clId="Web-{2E070D8F-E573-4523-B04E-22531F231434}" dt="2022-01-27T18:01:19.979" v="74"/>
          <ac:spMkLst>
            <pc:docMk/>
            <pc:sldMk cId="637073519" sldId="259"/>
            <ac:spMk id="2" creationId="{C78F493E-CB4C-4691-B8C3-3D7BCC7290AF}"/>
          </ac:spMkLst>
        </pc:spChg>
        <pc:spChg chg="del mod">
          <ac:chgData name="Zhigalov Roman" userId="1f97e9fdf7779aa5" providerId="Windows Live" clId="Web-{2E070D8F-E573-4523-B04E-22531F231434}" dt="2022-01-27T18:01:19.979" v="74"/>
          <ac:spMkLst>
            <pc:docMk/>
            <pc:sldMk cId="637073519" sldId="259"/>
            <ac:spMk id="3" creationId="{C32C7600-3362-4FA1-AC2D-4AE3B89A93A6}"/>
          </ac:spMkLst>
        </pc:spChg>
        <pc:spChg chg="add del">
          <ac:chgData name="Zhigalov Roman" userId="1f97e9fdf7779aa5" providerId="Windows Live" clId="Web-{2E070D8F-E573-4523-B04E-22531F231434}" dt="2022-01-27T18:01:19.948" v="73"/>
          <ac:spMkLst>
            <pc:docMk/>
            <pc:sldMk cId="637073519" sldId="259"/>
            <ac:spMk id="8" creationId="{777A147A-9ED8-46B4-8660-1B3C2AA880B5}"/>
          </ac:spMkLst>
        </pc:spChg>
        <pc:spChg chg="add">
          <ac:chgData name="Zhigalov Roman" userId="1f97e9fdf7779aa5" providerId="Windows Live" clId="Web-{2E070D8F-E573-4523-B04E-22531F231434}" dt="2022-01-27T18:01:19.979" v="74"/>
          <ac:spMkLst>
            <pc:docMk/>
            <pc:sldMk cId="637073519" sldId="259"/>
            <ac:spMk id="9" creationId="{D55CD764-972B-4CA5-A885-53E55C63E174}"/>
          </ac:spMkLst>
        </pc:spChg>
        <pc:spChg chg="add del">
          <ac:chgData name="Zhigalov Roman" userId="1f97e9fdf7779aa5" providerId="Windows Live" clId="Web-{2E070D8F-E573-4523-B04E-22531F231434}" dt="2022-01-27T18:01:19.948" v="73"/>
          <ac:spMkLst>
            <pc:docMk/>
            <pc:sldMk cId="637073519" sldId="259"/>
            <ac:spMk id="10" creationId="{5D6C15A0-C087-4593-8414-2B4EC1CDC3DE}"/>
          </ac:spMkLst>
        </pc:spChg>
        <pc:spChg chg="add">
          <ac:chgData name="Zhigalov Roman" userId="1f97e9fdf7779aa5" providerId="Windows Live" clId="Web-{2E070D8F-E573-4523-B04E-22531F231434}" dt="2022-01-27T18:01:19.979" v="74"/>
          <ac:spMkLst>
            <pc:docMk/>
            <pc:sldMk cId="637073519" sldId="259"/>
            <ac:spMk id="11" creationId="{34165AB3-7006-4430-BCE3-25476BE13322}"/>
          </ac:spMkLst>
        </pc:spChg>
        <pc:spChg chg="add">
          <ac:chgData name="Zhigalov Roman" userId="1f97e9fdf7779aa5" providerId="Windows Live" clId="Web-{2E070D8F-E573-4523-B04E-22531F231434}" dt="2022-01-27T18:01:19.979" v="74"/>
          <ac:spMkLst>
            <pc:docMk/>
            <pc:sldMk cId="637073519" sldId="259"/>
            <ac:spMk id="35" creationId="{E3E51905-F374-4E1A-97CF-B741584B74D5}"/>
          </ac:spMkLst>
        </pc:spChg>
        <pc:grpChg chg="add">
          <ac:chgData name="Zhigalov Roman" userId="1f97e9fdf7779aa5" providerId="Windows Live" clId="Web-{2E070D8F-E573-4523-B04E-22531F231434}" dt="2022-01-27T18:01:19.979" v="74"/>
          <ac:grpSpMkLst>
            <pc:docMk/>
            <pc:sldMk cId="637073519" sldId="259"/>
            <ac:grpSpMk id="13" creationId="{11999B20-6058-4C55-882E-A1FB050B69DD}"/>
          </ac:grpSpMkLst>
        </pc:grpChg>
        <pc:graphicFrameChg chg="add">
          <ac:chgData name="Zhigalov Roman" userId="1f97e9fdf7779aa5" providerId="Windows Live" clId="Web-{2E070D8F-E573-4523-B04E-22531F231434}" dt="2022-01-27T18:01:19.979" v="74"/>
          <ac:graphicFrameMkLst>
            <pc:docMk/>
            <pc:sldMk cId="637073519" sldId="259"/>
            <ac:graphicFrameMk id="5" creationId="{06CEBA55-B4B7-4AF1-8FF9-5BABA23ABDDB}"/>
          </ac:graphicFrameMkLst>
        </pc:graphicFrameChg>
      </pc:sldChg>
      <pc:sldChg chg="modSp new">
        <pc:chgData name="Zhigalov Roman" userId="1f97e9fdf7779aa5" providerId="Windows Live" clId="Web-{2E070D8F-E573-4523-B04E-22531F231434}" dt="2022-01-27T18:00:27.383" v="20" actId="20577"/>
        <pc:sldMkLst>
          <pc:docMk/>
          <pc:sldMk cId="2534366785" sldId="260"/>
        </pc:sldMkLst>
        <pc:spChg chg="mod">
          <ac:chgData name="Zhigalov Roman" userId="1f97e9fdf7779aa5" providerId="Windows Live" clId="Web-{2E070D8F-E573-4523-B04E-22531F231434}" dt="2022-01-27T18:00:27.383" v="20" actId="20577"/>
          <ac:spMkLst>
            <pc:docMk/>
            <pc:sldMk cId="2534366785" sldId="260"/>
            <ac:spMk id="2" creationId="{BFB94FE6-9DD4-4DA7-82B6-67B6D2BA0180}"/>
          </ac:spMkLst>
        </pc:spChg>
      </pc:sldChg>
      <pc:sldChg chg="modSp new">
        <pc:chgData name="Zhigalov Roman" userId="1f97e9fdf7779aa5" providerId="Windows Live" clId="Web-{2E070D8F-E573-4523-B04E-22531F231434}" dt="2022-01-27T18:00:34.008" v="28" actId="20577"/>
        <pc:sldMkLst>
          <pc:docMk/>
          <pc:sldMk cId="1437892021" sldId="261"/>
        </pc:sldMkLst>
        <pc:spChg chg="mod">
          <ac:chgData name="Zhigalov Roman" userId="1f97e9fdf7779aa5" providerId="Windows Live" clId="Web-{2E070D8F-E573-4523-B04E-22531F231434}" dt="2022-01-27T18:00:34.008" v="28" actId="20577"/>
          <ac:spMkLst>
            <pc:docMk/>
            <pc:sldMk cId="1437892021" sldId="261"/>
            <ac:spMk id="2" creationId="{F98986AE-655C-4467-A229-4554824A0B9F}"/>
          </ac:spMkLst>
        </pc:spChg>
      </pc:sldChg>
      <pc:sldChg chg="addSp modSp new mod setBg">
        <pc:chgData name="Zhigalov Roman" userId="1f97e9fdf7779aa5" providerId="Windows Live" clId="Web-{2E070D8F-E573-4523-B04E-22531F231434}" dt="2022-01-27T18:05:07.991" v="105"/>
        <pc:sldMkLst>
          <pc:docMk/>
          <pc:sldMk cId="1159621453" sldId="262"/>
        </pc:sldMkLst>
        <pc:spChg chg="mod">
          <ac:chgData name="Zhigalov Roman" userId="1f97e9fdf7779aa5" providerId="Windows Live" clId="Web-{2E070D8F-E573-4523-B04E-22531F231434}" dt="2022-01-27T18:05:07.991" v="105"/>
          <ac:spMkLst>
            <pc:docMk/>
            <pc:sldMk cId="1159621453" sldId="262"/>
            <ac:spMk id="2" creationId="{DCBBE7DF-4632-4BD1-A4BD-DD8ACC0832EA}"/>
          </ac:spMkLst>
        </pc:spChg>
        <pc:spChg chg="mod">
          <ac:chgData name="Zhigalov Roman" userId="1f97e9fdf7779aa5" providerId="Windows Live" clId="Web-{2E070D8F-E573-4523-B04E-22531F231434}" dt="2022-01-27T18:05:07.991" v="105"/>
          <ac:spMkLst>
            <pc:docMk/>
            <pc:sldMk cId="1159621453" sldId="262"/>
            <ac:spMk id="3" creationId="{3A5F98AA-FA5C-489C-95A5-66582BEA4FA2}"/>
          </ac:spMkLst>
        </pc:spChg>
        <pc:spChg chg="add">
          <ac:chgData name="Zhigalov Roman" userId="1f97e9fdf7779aa5" providerId="Windows Live" clId="Web-{2E070D8F-E573-4523-B04E-22531F231434}" dt="2022-01-27T18:05:07.991" v="105"/>
          <ac:spMkLst>
            <pc:docMk/>
            <pc:sldMk cId="1159621453" sldId="262"/>
            <ac:spMk id="8" creationId="{4522B21E-B2B9-4C72-9A71-C87EFD137480}"/>
          </ac:spMkLst>
        </pc:spChg>
        <pc:spChg chg="add">
          <ac:chgData name="Zhigalov Roman" userId="1f97e9fdf7779aa5" providerId="Windows Live" clId="Web-{2E070D8F-E573-4523-B04E-22531F231434}" dt="2022-01-27T18:05:07.991" v="105"/>
          <ac:spMkLst>
            <pc:docMk/>
            <pc:sldMk cId="1159621453" sldId="262"/>
            <ac:spMk id="10" creationId="{5EB7D2A2-F448-44D4-938C-DC84CBCB3B1E}"/>
          </ac:spMkLst>
        </pc:spChg>
        <pc:spChg chg="add">
          <ac:chgData name="Zhigalov Roman" userId="1f97e9fdf7779aa5" providerId="Windows Live" clId="Web-{2E070D8F-E573-4523-B04E-22531F231434}" dt="2022-01-27T18:05:07.991" v="105"/>
          <ac:spMkLst>
            <pc:docMk/>
            <pc:sldMk cId="1159621453" sldId="262"/>
            <ac:spMk id="12" creationId="{871AEA07-1E14-44B4-8E55-64EF049CD66F}"/>
          </ac:spMkLst>
        </pc:spChg>
        <pc:cxnChg chg="add">
          <ac:chgData name="Zhigalov Roman" userId="1f97e9fdf7779aa5" providerId="Windows Live" clId="Web-{2E070D8F-E573-4523-B04E-22531F231434}" dt="2022-01-27T18:05:07.991" v="105"/>
          <ac:cxnSpMkLst>
            <pc:docMk/>
            <pc:sldMk cId="1159621453" sldId="262"/>
            <ac:cxnSpMk id="14" creationId="{F7C8EA93-3210-4C62-99E9-153C275E3A87}"/>
          </ac:cxnSpMkLst>
        </pc:cxnChg>
      </pc:sldChg>
      <pc:sldChg chg="addSp delSp modSp new mod setBg">
        <pc:chgData name="Zhigalov Roman" userId="1f97e9fdf7779aa5" providerId="Windows Live" clId="Web-{2E070D8F-E573-4523-B04E-22531F231434}" dt="2022-01-27T18:07:20.216" v="261"/>
        <pc:sldMkLst>
          <pc:docMk/>
          <pc:sldMk cId="3844723434" sldId="263"/>
        </pc:sldMkLst>
        <pc:spChg chg="mod">
          <ac:chgData name="Zhigalov Roman" userId="1f97e9fdf7779aa5" providerId="Windows Live" clId="Web-{2E070D8F-E573-4523-B04E-22531F231434}" dt="2022-01-27T18:07:20.216" v="261"/>
          <ac:spMkLst>
            <pc:docMk/>
            <pc:sldMk cId="3844723434" sldId="263"/>
            <ac:spMk id="2" creationId="{C9E7C15F-CFF3-48E0-85F9-8BED04B3955C}"/>
          </ac:spMkLst>
        </pc:spChg>
        <pc:spChg chg="del mod">
          <ac:chgData name="Zhigalov Roman" userId="1f97e9fdf7779aa5" providerId="Windows Live" clId="Web-{2E070D8F-E573-4523-B04E-22531F231434}" dt="2022-01-27T18:07:20.216" v="261"/>
          <ac:spMkLst>
            <pc:docMk/>
            <pc:sldMk cId="3844723434" sldId="263"/>
            <ac:spMk id="3" creationId="{C432D6F3-DCD7-40B6-BC78-2F2C7B510DB6}"/>
          </ac:spMkLst>
        </pc:spChg>
        <pc:spChg chg="add">
          <ac:chgData name="Zhigalov Roman" userId="1f97e9fdf7779aa5" providerId="Windows Live" clId="Web-{2E070D8F-E573-4523-B04E-22531F231434}" dt="2022-01-27T18:07:20.216" v="261"/>
          <ac:spMkLst>
            <pc:docMk/>
            <pc:sldMk cId="3844723434" sldId="263"/>
            <ac:spMk id="9" creationId="{2E442304-DDBD-4F7B-8017-36BCC863FB40}"/>
          </ac:spMkLst>
        </pc:spChg>
        <pc:spChg chg="add">
          <ac:chgData name="Zhigalov Roman" userId="1f97e9fdf7779aa5" providerId="Windows Live" clId="Web-{2E070D8F-E573-4523-B04E-22531F231434}" dt="2022-01-27T18:07:20.216" v="261"/>
          <ac:spMkLst>
            <pc:docMk/>
            <pc:sldMk cId="3844723434" sldId="263"/>
            <ac:spMk id="11" creationId="{5E107275-3853-46FD-A241-DE4355A42675}"/>
          </ac:spMkLst>
        </pc:spChg>
        <pc:graphicFrameChg chg="add">
          <ac:chgData name="Zhigalov Roman" userId="1f97e9fdf7779aa5" providerId="Windows Live" clId="Web-{2E070D8F-E573-4523-B04E-22531F231434}" dt="2022-01-27T18:07:20.216" v="261"/>
          <ac:graphicFrameMkLst>
            <pc:docMk/>
            <pc:sldMk cId="3844723434" sldId="263"/>
            <ac:graphicFrameMk id="5" creationId="{08162A68-82CF-47D0-B288-4D60074E34C0}"/>
          </ac:graphicFrameMkLst>
        </pc:graphicFrameChg>
      </pc:sldChg>
      <pc:sldChg chg="addSp delSp modSp new mod setBg">
        <pc:chgData name="Zhigalov Roman" userId="1f97e9fdf7779aa5" providerId="Windows Live" clId="Web-{2E070D8F-E573-4523-B04E-22531F231434}" dt="2022-01-27T18:08:43.548" v="264"/>
        <pc:sldMkLst>
          <pc:docMk/>
          <pc:sldMk cId="57454316" sldId="264"/>
        </pc:sldMkLst>
        <pc:spChg chg="del">
          <ac:chgData name="Zhigalov Roman" userId="1f97e9fdf7779aa5" providerId="Windows Live" clId="Web-{2E070D8F-E573-4523-B04E-22531F231434}" dt="2022-01-27T18:08:43.548" v="264"/>
          <ac:spMkLst>
            <pc:docMk/>
            <pc:sldMk cId="57454316" sldId="264"/>
            <ac:spMk id="2" creationId="{D66FB004-4988-41E4-9E29-C017D8B285E0}"/>
          </ac:spMkLst>
        </pc:spChg>
        <pc:spChg chg="del">
          <ac:chgData name="Zhigalov Roman" userId="1f97e9fdf7779aa5" providerId="Windows Live" clId="Web-{2E070D8F-E573-4523-B04E-22531F231434}" dt="2022-01-27T18:08:38.892" v="263"/>
          <ac:spMkLst>
            <pc:docMk/>
            <pc:sldMk cId="57454316" sldId="264"/>
            <ac:spMk id="3" creationId="{970DE88D-F1D5-4977-8A3D-35866DED1952}"/>
          </ac:spMkLst>
        </pc:spChg>
        <pc:spChg chg="add">
          <ac:chgData name="Zhigalov Roman" userId="1f97e9fdf7779aa5" providerId="Windows Live" clId="Web-{2E070D8F-E573-4523-B04E-22531F231434}" dt="2022-01-27T18:08:43.548" v="264"/>
          <ac:spMkLst>
            <pc:docMk/>
            <pc:sldMk cId="57454316" sldId="264"/>
            <ac:spMk id="9" creationId="{42A4FC2C-047E-45A5-965D-8E1E3BF09BC6}"/>
          </ac:spMkLst>
        </pc:spChg>
        <pc:picChg chg="add mod ord">
          <ac:chgData name="Zhigalov Roman" userId="1f97e9fdf7779aa5" providerId="Windows Live" clId="Web-{2E070D8F-E573-4523-B04E-22531F231434}" dt="2022-01-27T18:08:43.548" v="264"/>
          <ac:picMkLst>
            <pc:docMk/>
            <pc:sldMk cId="57454316" sldId="264"/>
            <ac:picMk id="4" creationId="{38AF62E6-DE9B-4A7E-9140-B8748B7844A7}"/>
          </ac:picMkLst>
        </pc:picChg>
      </pc:sldChg>
      <pc:sldChg chg="addSp delSp modSp new mod setBg">
        <pc:chgData name="Zhigalov Roman" userId="1f97e9fdf7779aa5" providerId="Windows Live" clId="Web-{2E070D8F-E573-4523-B04E-22531F231434}" dt="2022-01-27T18:09:07.471" v="267"/>
        <pc:sldMkLst>
          <pc:docMk/>
          <pc:sldMk cId="576337879" sldId="265"/>
        </pc:sldMkLst>
        <pc:spChg chg="del">
          <ac:chgData name="Zhigalov Roman" userId="1f97e9fdf7779aa5" providerId="Windows Live" clId="Web-{2E070D8F-E573-4523-B04E-22531F231434}" dt="2022-01-27T18:09:07.471" v="267"/>
          <ac:spMkLst>
            <pc:docMk/>
            <pc:sldMk cId="576337879" sldId="265"/>
            <ac:spMk id="2" creationId="{0D1AD7D5-DD82-4738-978B-52437E2BE836}"/>
          </ac:spMkLst>
        </pc:spChg>
        <pc:spChg chg="del">
          <ac:chgData name="Zhigalov Roman" userId="1f97e9fdf7779aa5" providerId="Windows Live" clId="Web-{2E070D8F-E573-4523-B04E-22531F231434}" dt="2022-01-27T18:08:57.533" v="266"/>
          <ac:spMkLst>
            <pc:docMk/>
            <pc:sldMk cId="576337879" sldId="265"/>
            <ac:spMk id="3" creationId="{C46049D1-A33F-454C-8DEC-A30E37AA60AB}"/>
          </ac:spMkLst>
        </pc:spChg>
        <pc:spChg chg="add">
          <ac:chgData name="Zhigalov Roman" userId="1f97e9fdf7779aa5" providerId="Windows Live" clId="Web-{2E070D8F-E573-4523-B04E-22531F231434}" dt="2022-01-27T18:09:07.471" v="267"/>
          <ac:spMkLst>
            <pc:docMk/>
            <pc:sldMk cId="576337879" sldId="265"/>
            <ac:spMk id="9" creationId="{42A4FC2C-047E-45A5-965D-8E1E3BF09BC6}"/>
          </ac:spMkLst>
        </pc:spChg>
        <pc:picChg chg="add mod ord">
          <ac:chgData name="Zhigalov Roman" userId="1f97e9fdf7779aa5" providerId="Windows Live" clId="Web-{2E070D8F-E573-4523-B04E-22531F231434}" dt="2022-01-27T18:09:07.471" v="267"/>
          <ac:picMkLst>
            <pc:docMk/>
            <pc:sldMk cId="576337879" sldId="265"/>
            <ac:picMk id="4" creationId="{3F6919C0-CD91-4F4D-93D5-9943589A99BB}"/>
          </ac:picMkLst>
        </pc:picChg>
      </pc:sldChg>
      <pc:sldChg chg="addSp delSp modSp new mod setBg">
        <pc:chgData name="Zhigalov Roman" userId="1f97e9fdf7779aa5" providerId="Windows Live" clId="Web-{2E070D8F-E573-4523-B04E-22531F231434}" dt="2022-01-27T18:09:21.753" v="297"/>
        <pc:sldMkLst>
          <pc:docMk/>
          <pc:sldMk cId="3526840856" sldId="266"/>
        </pc:sldMkLst>
        <pc:spChg chg="mod ord">
          <ac:chgData name="Zhigalov Roman" userId="1f97e9fdf7779aa5" providerId="Windows Live" clId="Web-{2E070D8F-E573-4523-B04E-22531F231434}" dt="2022-01-27T18:09:21.753" v="297"/>
          <ac:spMkLst>
            <pc:docMk/>
            <pc:sldMk cId="3526840856" sldId="266"/>
            <ac:spMk id="2" creationId="{7AED3C2C-37E6-441F-9DD4-81B84748ABFF}"/>
          </ac:spMkLst>
        </pc:spChg>
        <pc:spChg chg="del">
          <ac:chgData name="Zhigalov Roman" userId="1f97e9fdf7779aa5" providerId="Windows Live" clId="Web-{2E070D8F-E573-4523-B04E-22531F231434}" dt="2022-01-27T18:09:11.237" v="269"/>
          <ac:spMkLst>
            <pc:docMk/>
            <pc:sldMk cId="3526840856" sldId="266"/>
            <ac:spMk id="3" creationId="{F969EA2A-EC3E-4AE2-B517-717EAB4E6971}"/>
          </ac:spMkLst>
        </pc:spChg>
        <pc:spChg chg="add">
          <ac:chgData name="Zhigalov Roman" userId="1f97e9fdf7779aa5" providerId="Windows Live" clId="Web-{2E070D8F-E573-4523-B04E-22531F231434}" dt="2022-01-27T18:09:21.753" v="297"/>
          <ac:spMkLst>
            <pc:docMk/>
            <pc:sldMk cId="3526840856" sldId="266"/>
            <ac:spMk id="9" creationId="{37C89E4B-3C9F-44B9-8B86-D9E3D112D8EC}"/>
          </ac:spMkLst>
        </pc:spChg>
        <pc:picChg chg="add mod ord">
          <ac:chgData name="Zhigalov Roman" userId="1f97e9fdf7779aa5" providerId="Windows Live" clId="Web-{2E070D8F-E573-4523-B04E-22531F231434}" dt="2022-01-27T18:09:21.753" v="297"/>
          <ac:picMkLst>
            <pc:docMk/>
            <pc:sldMk cId="3526840856" sldId="266"/>
            <ac:picMk id="4" creationId="{F1196E73-CD7B-4541-8325-6834E475D546}"/>
          </ac:picMkLst>
        </pc:picChg>
        <pc:cxnChg chg="add">
          <ac:chgData name="Zhigalov Roman" userId="1f97e9fdf7779aa5" providerId="Windows Live" clId="Web-{2E070D8F-E573-4523-B04E-22531F231434}" dt="2022-01-27T18:09:21.753" v="297"/>
          <ac:cxnSpMkLst>
            <pc:docMk/>
            <pc:sldMk cId="3526840856" sldId="266"/>
            <ac:cxnSpMk id="11" creationId="{AA2EAA10-076F-46BD-8F0F-B9A2FB77A85C}"/>
          </ac:cxnSpMkLst>
        </pc:cxnChg>
        <pc:cxnChg chg="add">
          <ac:chgData name="Zhigalov Roman" userId="1f97e9fdf7779aa5" providerId="Windows Live" clId="Web-{2E070D8F-E573-4523-B04E-22531F231434}" dt="2022-01-27T18:09:21.753" v="297"/>
          <ac:cxnSpMkLst>
            <pc:docMk/>
            <pc:sldMk cId="3526840856" sldId="266"/>
            <ac:cxnSpMk id="13" creationId="{D891E407-403B-4764-86C9-33A56D3BCAA3}"/>
          </ac:cxnSpMkLst>
        </pc:cxnChg>
      </pc:sldChg>
      <pc:sldChg chg="addSp delSp modSp new mod setBg">
        <pc:chgData name="Zhigalov Roman" userId="1f97e9fdf7779aa5" providerId="Windows Live" clId="Web-{2E070D8F-E573-4523-B04E-22531F231434}" dt="2022-01-27T18:09:51.239" v="300"/>
        <pc:sldMkLst>
          <pc:docMk/>
          <pc:sldMk cId="3287554972" sldId="267"/>
        </pc:sldMkLst>
        <pc:spChg chg="del">
          <ac:chgData name="Zhigalov Roman" userId="1f97e9fdf7779aa5" providerId="Windows Live" clId="Web-{2E070D8F-E573-4523-B04E-22531F231434}" dt="2022-01-27T18:09:51.239" v="300"/>
          <ac:spMkLst>
            <pc:docMk/>
            <pc:sldMk cId="3287554972" sldId="267"/>
            <ac:spMk id="2" creationId="{DF830B8C-24F5-436C-842C-E5760DE88E64}"/>
          </ac:spMkLst>
        </pc:spChg>
        <pc:spChg chg="del">
          <ac:chgData name="Zhigalov Roman" userId="1f97e9fdf7779aa5" providerId="Windows Live" clId="Web-{2E070D8F-E573-4523-B04E-22531F231434}" dt="2022-01-27T18:09:46.270" v="299"/>
          <ac:spMkLst>
            <pc:docMk/>
            <pc:sldMk cId="3287554972" sldId="267"/>
            <ac:spMk id="3" creationId="{8F082A77-BC33-48E2-BF29-797520150B11}"/>
          </ac:spMkLst>
        </pc:spChg>
        <pc:spChg chg="add">
          <ac:chgData name="Zhigalov Roman" userId="1f97e9fdf7779aa5" providerId="Windows Live" clId="Web-{2E070D8F-E573-4523-B04E-22531F231434}" dt="2022-01-27T18:09:51.239" v="300"/>
          <ac:spMkLst>
            <pc:docMk/>
            <pc:sldMk cId="3287554972" sldId="267"/>
            <ac:spMk id="9" creationId="{42A4FC2C-047E-45A5-965D-8E1E3BF09BC6}"/>
          </ac:spMkLst>
        </pc:spChg>
        <pc:picChg chg="add mod ord">
          <ac:chgData name="Zhigalov Roman" userId="1f97e9fdf7779aa5" providerId="Windows Live" clId="Web-{2E070D8F-E573-4523-B04E-22531F231434}" dt="2022-01-27T18:09:51.239" v="300"/>
          <ac:picMkLst>
            <pc:docMk/>
            <pc:sldMk cId="3287554972" sldId="267"/>
            <ac:picMk id="4" creationId="{78C777E8-FCE0-41EB-8466-FBA5E07BCE30}"/>
          </ac:picMkLst>
        </pc:picChg>
      </pc:sldChg>
      <pc:sldChg chg="addSp delSp modSp new mod setBg">
        <pc:chgData name="Zhigalov Roman" userId="1f97e9fdf7779aa5" providerId="Windows Live" clId="Web-{2E070D8F-E573-4523-B04E-22531F231434}" dt="2022-01-27T18:10:06.537" v="303"/>
        <pc:sldMkLst>
          <pc:docMk/>
          <pc:sldMk cId="2696512743" sldId="268"/>
        </pc:sldMkLst>
        <pc:spChg chg="del">
          <ac:chgData name="Zhigalov Roman" userId="1f97e9fdf7779aa5" providerId="Windows Live" clId="Web-{2E070D8F-E573-4523-B04E-22531F231434}" dt="2022-01-27T18:10:06.537" v="303"/>
          <ac:spMkLst>
            <pc:docMk/>
            <pc:sldMk cId="2696512743" sldId="268"/>
            <ac:spMk id="2" creationId="{A6EAAA9D-2A8D-402E-B1FC-8B13F219867D}"/>
          </ac:spMkLst>
        </pc:spChg>
        <pc:spChg chg="del">
          <ac:chgData name="Zhigalov Roman" userId="1f97e9fdf7779aa5" providerId="Windows Live" clId="Web-{2E070D8F-E573-4523-B04E-22531F231434}" dt="2022-01-27T18:10:03.162" v="302"/>
          <ac:spMkLst>
            <pc:docMk/>
            <pc:sldMk cId="2696512743" sldId="268"/>
            <ac:spMk id="3" creationId="{518D9D1C-7D87-4FE1-B72D-B1FE10D6621D}"/>
          </ac:spMkLst>
        </pc:spChg>
        <pc:spChg chg="add">
          <ac:chgData name="Zhigalov Roman" userId="1f97e9fdf7779aa5" providerId="Windows Live" clId="Web-{2E070D8F-E573-4523-B04E-22531F231434}" dt="2022-01-27T18:10:06.537" v="303"/>
          <ac:spMkLst>
            <pc:docMk/>
            <pc:sldMk cId="2696512743" sldId="268"/>
            <ac:spMk id="9" creationId="{42A4FC2C-047E-45A5-965D-8E1E3BF09BC6}"/>
          </ac:spMkLst>
        </pc:spChg>
        <pc:picChg chg="add mod ord">
          <ac:chgData name="Zhigalov Roman" userId="1f97e9fdf7779aa5" providerId="Windows Live" clId="Web-{2E070D8F-E573-4523-B04E-22531F231434}" dt="2022-01-27T18:10:06.537" v="303"/>
          <ac:picMkLst>
            <pc:docMk/>
            <pc:sldMk cId="2696512743" sldId="268"/>
            <ac:picMk id="4" creationId="{D4064FDB-8772-4243-9B73-0F0095143C80}"/>
          </ac:picMkLst>
        </pc:picChg>
      </pc:sldChg>
      <pc:sldChg chg="addSp modSp new mod setBg">
        <pc:chgData name="Zhigalov Roman" userId="1f97e9fdf7779aa5" providerId="Windows Live" clId="Web-{2E070D8F-E573-4523-B04E-22531F231434}" dt="2022-01-27T18:10:22.506" v="308"/>
        <pc:sldMkLst>
          <pc:docMk/>
          <pc:sldMk cId="4113560366" sldId="269"/>
        </pc:sldMkLst>
        <pc:spChg chg="mod">
          <ac:chgData name="Zhigalov Roman" userId="1f97e9fdf7779aa5" providerId="Windows Live" clId="Web-{2E070D8F-E573-4523-B04E-22531F231434}" dt="2022-01-27T18:10:22.506" v="308"/>
          <ac:spMkLst>
            <pc:docMk/>
            <pc:sldMk cId="4113560366" sldId="269"/>
            <ac:spMk id="2" creationId="{16195D0C-A66C-49AE-9D6D-25977AB775F1}"/>
          </ac:spMkLst>
        </pc:spChg>
        <pc:spChg chg="mod">
          <ac:chgData name="Zhigalov Roman" userId="1f97e9fdf7779aa5" providerId="Windows Live" clId="Web-{2E070D8F-E573-4523-B04E-22531F231434}" dt="2022-01-27T18:10:22.506" v="308"/>
          <ac:spMkLst>
            <pc:docMk/>
            <pc:sldMk cId="4113560366" sldId="269"/>
            <ac:spMk id="3" creationId="{0CB38342-0487-4EB8-A40B-48D50C91123F}"/>
          </ac:spMkLst>
        </pc:spChg>
        <pc:spChg chg="add">
          <ac:chgData name="Zhigalov Roman" userId="1f97e9fdf7779aa5" providerId="Windows Live" clId="Web-{2E070D8F-E573-4523-B04E-22531F231434}" dt="2022-01-27T18:10:22.506" v="308"/>
          <ac:spMkLst>
            <pc:docMk/>
            <pc:sldMk cId="4113560366" sldId="269"/>
            <ac:spMk id="8" creationId="{4522B21E-B2B9-4C72-9A71-C87EFD137480}"/>
          </ac:spMkLst>
        </pc:spChg>
        <pc:spChg chg="add">
          <ac:chgData name="Zhigalov Roman" userId="1f97e9fdf7779aa5" providerId="Windows Live" clId="Web-{2E070D8F-E573-4523-B04E-22531F231434}" dt="2022-01-27T18:10:22.506" v="308"/>
          <ac:spMkLst>
            <pc:docMk/>
            <pc:sldMk cId="4113560366" sldId="269"/>
            <ac:spMk id="10" creationId="{5EB7D2A2-F448-44D4-938C-DC84CBCB3B1E}"/>
          </ac:spMkLst>
        </pc:spChg>
        <pc:spChg chg="add">
          <ac:chgData name="Zhigalov Roman" userId="1f97e9fdf7779aa5" providerId="Windows Live" clId="Web-{2E070D8F-E573-4523-B04E-22531F231434}" dt="2022-01-27T18:10:22.506" v="308"/>
          <ac:spMkLst>
            <pc:docMk/>
            <pc:sldMk cId="4113560366" sldId="269"/>
            <ac:spMk id="12" creationId="{871AEA07-1E14-44B4-8E55-64EF049CD66F}"/>
          </ac:spMkLst>
        </pc:spChg>
        <pc:cxnChg chg="add">
          <ac:chgData name="Zhigalov Roman" userId="1f97e9fdf7779aa5" providerId="Windows Live" clId="Web-{2E070D8F-E573-4523-B04E-22531F231434}" dt="2022-01-27T18:10:22.506" v="308"/>
          <ac:cxnSpMkLst>
            <pc:docMk/>
            <pc:sldMk cId="4113560366" sldId="269"/>
            <ac:cxnSpMk id="14" creationId="{F7C8EA93-3210-4C62-99E9-153C275E3A87}"/>
          </ac:cxnSpMkLst>
        </pc:cxnChg>
      </pc:sldChg>
      <pc:sldChg chg="addSp modSp new mod setBg">
        <pc:chgData name="Zhigalov Roman" userId="1f97e9fdf7779aa5" providerId="Windows Live" clId="Web-{2E070D8F-E573-4523-B04E-22531F231434}" dt="2022-01-27T18:27:57.345" v="506"/>
        <pc:sldMkLst>
          <pc:docMk/>
          <pc:sldMk cId="3870863679" sldId="270"/>
        </pc:sldMkLst>
        <pc:spChg chg="mod">
          <ac:chgData name="Zhigalov Roman" userId="1f97e9fdf7779aa5" providerId="Windows Live" clId="Web-{2E070D8F-E573-4523-B04E-22531F231434}" dt="2022-01-27T18:27:57.345" v="506"/>
          <ac:spMkLst>
            <pc:docMk/>
            <pc:sldMk cId="3870863679" sldId="270"/>
            <ac:spMk id="2" creationId="{A375649F-DD3A-451D-9FC8-64BDC242B744}"/>
          </ac:spMkLst>
        </pc:spChg>
        <pc:spChg chg="mod">
          <ac:chgData name="Zhigalov Roman" userId="1f97e9fdf7779aa5" providerId="Windows Live" clId="Web-{2E070D8F-E573-4523-B04E-22531F231434}" dt="2022-01-27T18:27:57.345" v="506"/>
          <ac:spMkLst>
            <pc:docMk/>
            <pc:sldMk cId="3870863679" sldId="270"/>
            <ac:spMk id="3" creationId="{CB023C2D-3230-4087-873A-A5FB0562009D}"/>
          </ac:spMkLst>
        </pc:spChg>
        <pc:spChg chg="add">
          <ac:chgData name="Zhigalov Roman" userId="1f97e9fdf7779aa5" providerId="Windows Live" clId="Web-{2E070D8F-E573-4523-B04E-22531F231434}" dt="2022-01-27T18:27:57.345" v="506"/>
          <ac:spMkLst>
            <pc:docMk/>
            <pc:sldMk cId="3870863679" sldId="270"/>
            <ac:spMk id="9" creationId="{2C61293E-6EBE-43EF-A52C-9BEBFD7679D4}"/>
          </ac:spMkLst>
        </pc:spChg>
        <pc:spChg chg="add">
          <ac:chgData name="Zhigalov Roman" userId="1f97e9fdf7779aa5" providerId="Windows Live" clId="Web-{2E070D8F-E573-4523-B04E-22531F231434}" dt="2022-01-27T18:27:57.345" v="506"/>
          <ac:spMkLst>
            <pc:docMk/>
            <pc:sldMk cId="3870863679" sldId="270"/>
            <ac:spMk id="11" creationId="{21540236-BFD5-4A9D-8840-4703E7F76825}"/>
          </ac:spMkLst>
        </pc:spChg>
        <pc:picChg chg="add">
          <ac:chgData name="Zhigalov Roman" userId="1f97e9fdf7779aa5" providerId="Windows Live" clId="Web-{2E070D8F-E573-4523-B04E-22531F231434}" dt="2022-01-27T18:27:57.345" v="506"/>
          <ac:picMkLst>
            <pc:docMk/>
            <pc:sldMk cId="3870863679" sldId="270"/>
            <ac:picMk id="5" creationId="{A752BC1A-8065-4F95-94F8-2814EC274F5A}"/>
          </ac:picMkLst>
        </pc:picChg>
      </pc:sldChg>
      <pc:sldChg chg="addSp modSp new mod setBg">
        <pc:chgData name="Zhigalov Roman" userId="1f97e9fdf7779aa5" providerId="Windows Live" clId="Web-{2E070D8F-E573-4523-B04E-22531F231434}" dt="2022-01-27T18:29:24.847" v="671"/>
        <pc:sldMkLst>
          <pc:docMk/>
          <pc:sldMk cId="3659635793" sldId="271"/>
        </pc:sldMkLst>
        <pc:spChg chg="mod">
          <ac:chgData name="Zhigalov Roman" userId="1f97e9fdf7779aa5" providerId="Windows Live" clId="Web-{2E070D8F-E573-4523-B04E-22531F231434}" dt="2022-01-27T18:29:24.847" v="671"/>
          <ac:spMkLst>
            <pc:docMk/>
            <pc:sldMk cId="3659635793" sldId="271"/>
            <ac:spMk id="2" creationId="{9E954269-7737-45FB-B12C-B81980700493}"/>
          </ac:spMkLst>
        </pc:spChg>
        <pc:spChg chg="mod">
          <ac:chgData name="Zhigalov Roman" userId="1f97e9fdf7779aa5" providerId="Windows Live" clId="Web-{2E070D8F-E573-4523-B04E-22531F231434}" dt="2022-01-27T18:29:24.847" v="671"/>
          <ac:spMkLst>
            <pc:docMk/>
            <pc:sldMk cId="3659635793" sldId="271"/>
            <ac:spMk id="3" creationId="{9DE55EC2-F641-495E-80FB-27C6CC16CCEE}"/>
          </ac:spMkLst>
        </pc:spChg>
        <pc:picChg chg="add">
          <ac:chgData name="Zhigalov Roman" userId="1f97e9fdf7779aa5" providerId="Windows Live" clId="Web-{2E070D8F-E573-4523-B04E-22531F231434}" dt="2022-01-27T18:29:24.847" v="671"/>
          <ac:picMkLst>
            <pc:docMk/>
            <pc:sldMk cId="3659635793" sldId="271"/>
            <ac:picMk id="5" creationId="{F700A81B-C7E1-4BBE-802F-AB312BBE80F4}"/>
          </ac:picMkLst>
        </pc:picChg>
        <pc:cxnChg chg="add">
          <ac:chgData name="Zhigalov Roman" userId="1f97e9fdf7779aa5" providerId="Windows Live" clId="Web-{2E070D8F-E573-4523-B04E-22531F231434}" dt="2022-01-27T18:29:24.847" v="671"/>
          <ac:cxnSpMkLst>
            <pc:docMk/>
            <pc:sldMk cId="3659635793" sldId="271"/>
            <ac:cxnSpMk id="9" creationId="{A7F400EE-A8A5-48AF-B4D6-291B52C6F0B0}"/>
          </ac:cxnSpMkLst>
        </pc:cxnChg>
      </pc:sldChg>
      <pc:sldChg chg="addSp delSp modSp new mod setBg modClrScheme chgLayout">
        <pc:chgData name="Zhigalov Roman" userId="1f97e9fdf7779aa5" providerId="Windows Live" clId="Web-{2E070D8F-E573-4523-B04E-22531F231434}" dt="2022-01-27T18:47:10.651" v="727" actId="20577"/>
        <pc:sldMkLst>
          <pc:docMk/>
          <pc:sldMk cId="3668591745" sldId="272"/>
        </pc:sldMkLst>
        <pc:spChg chg="mod ord">
          <ac:chgData name="Zhigalov Roman" userId="1f97e9fdf7779aa5" providerId="Windows Live" clId="Web-{2E070D8F-E573-4523-B04E-22531F231434}" dt="2022-01-27T18:46:24.103" v="698"/>
          <ac:spMkLst>
            <pc:docMk/>
            <pc:sldMk cId="3668591745" sldId="272"/>
            <ac:spMk id="2" creationId="{190466D1-2ADA-4825-81AE-B055072D88C9}"/>
          </ac:spMkLst>
        </pc:spChg>
        <pc:spChg chg="del mod ord">
          <ac:chgData name="Zhigalov Roman" userId="1f97e9fdf7779aa5" providerId="Windows Live" clId="Web-{2E070D8F-E573-4523-B04E-22531F231434}" dt="2022-01-27T18:40:45.471" v="693"/>
          <ac:spMkLst>
            <pc:docMk/>
            <pc:sldMk cId="3668591745" sldId="272"/>
            <ac:spMk id="3" creationId="{1D4ED438-4B52-4A72-8D12-6D31C1134B4F}"/>
          </ac:spMkLst>
        </pc:spChg>
        <pc:spChg chg="add mod ord">
          <ac:chgData name="Zhigalov Roman" userId="1f97e9fdf7779aa5" providerId="Windows Live" clId="Web-{2E070D8F-E573-4523-B04E-22531F231434}" dt="2022-01-27T18:47:10.651" v="727" actId="20577"/>
          <ac:spMkLst>
            <pc:docMk/>
            <pc:sldMk cId="3668591745" sldId="272"/>
            <ac:spMk id="4" creationId="{963537BC-76DD-4F99-84E2-FC31C831755E}"/>
          </ac:spMkLst>
        </pc:spChg>
        <pc:spChg chg="add">
          <ac:chgData name="Zhigalov Roman" userId="1f97e9fdf7779aa5" providerId="Windows Live" clId="Web-{2E070D8F-E573-4523-B04E-22531F231434}" dt="2022-01-27T18:46:24.103" v="698"/>
          <ac:spMkLst>
            <pc:docMk/>
            <pc:sldMk cId="3668591745" sldId="272"/>
            <ac:spMk id="10" creationId="{2C61293E-6EBE-43EF-A52C-9BEBFD7679D4}"/>
          </ac:spMkLst>
        </pc:spChg>
        <pc:spChg chg="add">
          <ac:chgData name="Zhigalov Roman" userId="1f97e9fdf7779aa5" providerId="Windows Live" clId="Web-{2E070D8F-E573-4523-B04E-22531F231434}" dt="2022-01-27T18:46:24.103" v="698"/>
          <ac:spMkLst>
            <pc:docMk/>
            <pc:sldMk cId="3668591745" sldId="272"/>
            <ac:spMk id="12" creationId="{21540236-BFD5-4A9D-8840-4703E7F76825}"/>
          </ac:spMkLst>
        </pc:spChg>
        <pc:picChg chg="add mod ord">
          <ac:chgData name="Zhigalov Roman" userId="1f97e9fdf7779aa5" providerId="Windows Live" clId="Web-{2E070D8F-E573-4523-B04E-22531F231434}" dt="2022-01-27T18:46:24.103" v="698"/>
          <ac:picMkLst>
            <pc:docMk/>
            <pc:sldMk cId="3668591745" sldId="272"/>
            <ac:picMk id="5" creationId="{A7B16613-242A-493D-91B6-0A7AD02C2ED7}"/>
          </ac:picMkLst>
        </pc:picChg>
        <pc:picChg chg="add del mod">
          <ac:chgData name="Zhigalov Roman" userId="1f97e9fdf7779aa5" providerId="Windows Live" clId="Web-{2E070D8F-E573-4523-B04E-22531F231434}" dt="2022-01-27T18:40:56.143" v="695"/>
          <ac:picMkLst>
            <pc:docMk/>
            <pc:sldMk cId="3668591745" sldId="272"/>
            <ac:picMk id="6" creationId="{B7F9E00B-8EB4-411A-8EA2-D6D7E440B893}"/>
          </ac:picMkLst>
        </pc:picChg>
      </pc:sldChg>
      <pc:sldChg chg="addSp delSp modSp new mod setBg">
        <pc:chgData name="Zhigalov Roman" userId="1f97e9fdf7779aa5" providerId="Windows Live" clId="Web-{2E070D8F-E573-4523-B04E-22531F231434}" dt="2022-01-27T18:50:38.437" v="871"/>
        <pc:sldMkLst>
          <pc:docMk/>
          <pc:sldMk cId="3731514200" sldId="273"/>
        </pc:sldMkLst>
        <pc:spChg chg="mod">
          <ac:chgData name="Zhigalov Roman" userId="1f97e9fdf7779aa5" providerId="Windows Live" clId="Web-{2E070D8F-E573-4523-B04E-22531F231434}" dt="2022-01-27T18:50:38.437" v="871"/>
          <ac:spMkLst>
            <pc:docMk/>
            <pc:sldMk cId="3731514200" sldId="273"/>
            <ac:spMk id="2" creationId="{FC9A75A2-0EBD-470B-BC61-3428A1A3B79E}"/>
          </ac:spMkLst>
        </pc:spChg>
        <pc:spChg chg="del mod">
          <ac:chgData name="Zhigalov Roman" userId="1f97e9fdf7779aa5" providerId="Windows Live" clId="Web-{2E070D8F-E573-4523-B04E-22531F231434}" dt="2022-01-27T18:50:38.437" v="871"/>
          <ac:spMkLst>
            <pc:docMk/>
            <pc:sldMk cId="3731514200" sldId="273"/>
            <ac:spMk id="3" creationId="{27EFD243-D0CD-4CC4-A6AA-6D1450756B7E}"/>
          </ac:spMkLst>
        </pc:spChg>
        <pc:spChg chg="add">
          <ac:chgData name="Zhigalov Roman" userId="1f97e9fdf7779aa5" providerId="Windows Live" clId="Web-{2E070D8F-E573-4523-B04E-22531F231434}" dt="2022-01-27T18:50:38.437" v="871"/>
          <ac:spMkLst>
            <pc:docMk/>
            <pc:sldMk cId="3731514200" sldId="273"/>
            <ac:spMk id="9" creationId="{2E442304-DDBD-4F7B-8017-36BCC863FB40}"/>
          </ac:spMkLst>
        </pc:spChg>
        <pc:spChg chg="add">
          <ac:chgData name="Zhigalov Roman" userId="1f97e9fdf7779aa5" providerId="Windows Live" clId="Web-{2E070D8F-E573-4523-B04E-22531F231434}" dt="2022-01-27T18:50:38.437" v="871"/>
          <ac:spMkLst>
            <pc:docMk/>
            <pc:sldMk cId="3731514200" sldId="273"/>
            <ac:spMk id="11" creationId="{5E107275-3853-46FD-A241-DE4355A42675}"/>
          </ac:spMkLst>
        </pc:spChg>
        <pc:graphicFrameChg chg="add">
          <ac:chgData name="Zhigalov Roman" userId="1f97e9fdf7779aa5" providerId="Windows Live" clId="Web-{2E070D8F-E573-4523-B04E-22531F231434}" dt="2022-01-27T18:50:38.437" v="871"/>
          <ac:graphicFrameMkLst>
            <pc:docMk/>
            <pc:sldMk cId="3731514200" sldId="273"/>
            <ac:graphicFrameMk id="5" creationId="{B82995CE-995E-4745-855F-874A6DEA5584}"/>
          </ac:graphicFrameMkLst>
        </pc:graphicFrameChg>
      </pc:sldChg>
      <pc:sldChg chg="addSp delSp modSp new mod setBg">
        <pc:chgData name="Zhigalov Roman" userId="1f97e9fdf7779aa5" providerId="Windows Live" clId="Web-{2E070D8F-E573-4523-B04E-22531F231434}" dt="2022-01-27T18:53:54.285" v="888"/>
        <pc:sldMkLst>
          <pc:docMk/>
          <pc:sldMk cId="1961525627" sldId="274"/>
        </pc:sldMkLst>
        <pc:spChg chg="mod">
          <ac:chgData name="Zhigalov Roman" userId="1f97e9fdf7779aa5" providerId="Windows Live" clId="Web-{2E070D8F-E573-4523-B04E-22531F231434}" dt="2022-01-27T18:53:54.285" v="888"/>
          <ac:spMkLst>
            <pc:docMk/>
            <pc:sldMk cId="1961525627" sldId="274"/>
            <ac:spMk id="2" creationId="{6279D001-FE75-47ED-825D-BE494FC1DC5D}"/>
          </ac:spMkLst>
        </pc:spChg>
        <pc:spChg chg="del">
          <ac:chgData name="Zhigalov Roman" userId="1f97e9fdf7779aa5" providerId="Windows Live" clId="Web-{2E070D8F-E573-4523-B04E-22531F231434}" dt="2022-01-27T18:53:28.081" v="873"/>
          <ac:spMkLst>
            <pc:docMk/>
            <pc:sldMk cId="1961525627" sldId="274"/>
            <ac:spMk id="3" creationId="{DED75B21-6062-4A27-8FE5-8F53745BF323}"/>
          </ac:spMkLst>
        </pc:spChg>
        <pc:spChg chg="mod">
          <ac:chgData name="Zhigalov Roman" userId="1f97e9fdf7779aa5" providerId="Windows Live" clId="Web-{2E070D8F-E573-4523-B04E-22531F231434}" dt="2022-01-27T18:53:54.285" v="888"/>
          <ac:spMkLst>
            <pc:docMk/>
            <pc:sldMk cId="1961525627" sldId="274"/>
            <ac:spMk id="4" creationId="{173BD691-B721-4716-A8C4-CFCDC6A8ED85}"/>
          </ac:spMkLst>
        </pc:spChg>
        <pc:spChg chg="add">
          <ac:chgData name="Zhigalov Roman" userId="1f97e9fdf7779aa5" providerId="Windows Live" clId="Web-{2E070D8F-E573-4523-B04E-22531F231434}" dt="2022-01-27T18:53:54.285" v="888"/>
          <ac:spMkLst>
            <pc:docMk/>
            <pc:sldMk cId="1961525627" sldId="274"/>
            <ac:spMk id="7" creationId="{F13C74B1-5B17-4795-BED0-7140497B445A}"/>
          </ac:spMkLst>
        </pc:spChg>
        <pc:spChg chg="add">
          <ac:chgData name="Zhigalov Roman" userId="1f97e9fdf7779aa5" providerId="Windows Live" clId="Web-{2E070D8F-E573-4523-B04E-22531F231434}" dt="2022-01-27T18:53:54.285" v="888"/>
          <ac:spMkLst>
            <pc:docMk/>
            <pc:sldMk cId="1961525627" sldId="274"/>
            <ac:spMk id="12" creationId="{D4974D33-8DC5-464E-8C6D-BE58F0669C17}"/>
          </ac:spMkLst>
        </pc:spChg>
        <pc:picChg chg="add mod ord">
          <ac:chgData name="Zhigalov Roman" userId="1f97e9fdf7779aa5" providerId="Windows Live" clId="Web-{2E070D8F-E573-4523-B04E-22531F231434}" dt="2022-01-27T18:53:54.285" v="888"/>
          <ac:picMkLst>
            <pc:docMk/>
            <pc:sldMk cId="1961525627" sldId="274"/>
            <ac:picMk id="5" creationId="{F94DFAB0-4DBE-4F6B-97A9-A4A2722E292C}"/>
          </ac:picMkLst>
        </pc:picChg>
        <pc:cxnChg chg="add del">
          <ac:chgData name="Zhigalov Roman" userId="1f97e9fdf7779aa5" providerId="Windows Live" clId="Web-{2E070D8F-E573-4523-B04E-22531F231434}" dt="2022-01-27T18:53:54.285" v="887"/>
          <ac:cxnSpMkLst>
            <pc:docMk/>
            <pc:sldMk cId="1961525627" sldId="274"/>
            <ac:cxnSpMk id="10" creationId="{A7F400EE-A8A5-48AF-B4D6-291B52C6F0B0}"/>
          </ac:cxnSpMkLst>
        </pc:cxnChg>
      </pc:sldChg>
      <pc:sldChg chg="addSp delSp modSp new mod setBg">
        <pc:chgData name="Zhigalov Roman" userId="1f97e9fdf7779aa5" providerId="Windows Live" clId="Web-{2E070D8F-E573-4523-B04E-22531F231434}" dt="2022-01-27T18:55:39.287" v="1028"/>
        <pc:sldMkLst>
          <pc:docMk/>
          <pc:sldMk cId="2621707026" sldId="275"/>
        </pc:sldMkLst>
        <pc:spChg chg="mod">
          <ac:chgData name="Zhigalov Roman" userId="1f97e9fdf7779aa5" providerId="Windows Live" clId="Web-{2E070D8F-E573-4523-B04E-22531F231434}" dt="2022-01-27T18:55:39.287" v="1028"/>
          <ac:spMkLst>
            <pc:docMk/>
            <pc:sldMk cId="2621707026" sldId="275"/>
            <ac:spMk id="2" creationId="{E29CD32C-9C86-4C35-8FBE-E589FFA1D45E}"/>
          </ac:spMkLst>
        </pc:spChg>
        <pc:spChg chg="del mod">
          <ac:chgData name="Zhigalov Roman" userId="1f97e9fdf7779aa5" providerId="Windows Live" clId="Web-{2E070D8F-E573-4523-B04E-22531F231434}" dt="2022-01-27T18:55:39.287" v="1028"/>
          <ac:spMkLst>
            <pc:docMk/>
            <pc:sldMk cId="2621707026" sldId="275"/>
            <ac:spMk id="3" creationId="{FBDDB4AB-6360-4BEC-9121-1C58FDACF294}"/>
          </ac:spMkLst>
        </pc:spChg>
        <pc:spChg chg="add">
          <ac:chgData name="Zhigalov Roman" userId="1f97e9fdf7779aa5" providerId="Windows Live" clId="Web-{2E070D8F-E573-4523-B04E-22531F231434}" dt="2022-01-27T18:55:39.287" v="1028"/>
          <ac:spMkLst>
            <pc:docMk/>
            <pc:sldMk cId="2621707026" sldId="275"/>
            <ac:spMk id="9" creationId="{46C2E80F-49A6-4372-B103-219D417A55ED}"/>
          </ac:spMkLst>
        </pc:spChg>
        <pc:graphicFrameChg chg="add">
          <ac:chgData name="Zhigalov Roman" userId="1f97e9fdf7779aa5" providerId="Windows Live" clId="Web-{2E070D8F-E573-4523-B04E-22531F231434}" dt="2022-01-27T18:55:39.287" v="1028"/>
          <ac:graphicFrameMkLst>
            <pc:docMk/>
            <pc:sldMk cId="2621707026" sldId="275"/>
            <ac:graphicFrameMk id="5" creationId="{20C9E5FD-0E0D-415F-9B7F-4869F2C0CA17}"/>
          </ac:graphicFrameMkLst>
        </pc:graphicFrameChg>
      </pc:sldChg>
      <pc:sldChg chg="addSp delSp modSp new mod setBg">
        <pc:chgData name="Zhigalov Roman" userId="1f97e9fdf7779aa5" providerId="Windows Live" clId="Web-{2E070D8F-E573-4523-B04E-22531F231434}" dt="2022-01-27T18:56:38.132" v="1036"/>
        <pc:sldMkLst>
          <pc:docMk/>
          <pc:sldMk cId="1890572394" sldId="276"/>
        </pc:sldMkLst>
        <pc:spChg chg="mod">
          <ac:chgData name="Zhigalov Roman" userId="1f97e9fdf7779aa5" providerId="Windows Live" clId="Web-{2E070D8F-E573-4523-B04E-22531F231434}" dt="2022-01-27T18:56:38.132" v="1036"/>
          <ac:spMkLst>
            <pc:docMk/>
            <pc:sldMk cId="1890572394" sldId="276"/>
            <ac:spMk id="2" creationId="{91A7DAF0-8E7D-4504-80A6-1BA09E3C23DE}"/>
          </ac:spMkLst>
        </pc:spChg>
        <pc:spChg chg="del">
          <ac:chgData name="Zhigalov Roman" userId="1f97e9fdf7779aa5" providerId="Windows Live" clId="Web-{2E070D8F-E573-4523-B04E-22531F231434}" dt="2022-01-27T18:56:20.257" v="1034"/>
          <ac:spMkLst>
            <pc:docMk/>
            <pc:sldMk cId="1890572394" sldId="276"/>
            <ac:spMk id="3" creationId="{1FD2537B-78C7-4966-ACB6-21D81554DE17}"/>
          </ac:spMkLst>
        </pc:spChg>
        <pc:spChg chg="mod">
          <ac:chgData name="Zhigalov Roman" userId="1f97e9fdf7779aa5" providerId="Windows Live" clId="Web-{2E070D8F-E573-4523-B04E-22531F231434}" dt="2022-01-27T18:56:38.132" v="1036"/>
          <ac:spMkLst>
            <pc:docMk/>
            <pc:sldMk cId="1890572394" sldId="276"/>
            <ac:spMk id="4" creationId="{DA024EAF-A55D-449B-997E-9D79B69FFB3C}"/>
          </ac:spMkLst>
        </pc:spChg>
        <pc:spChg chg="add">
          <ac:chgData name="Zhigalov Roman" userId="1f97e9fdf7779aa5" providerId="Windows Live" clId="Web-{2E070D8F-E573-4523-B04E-22531F231434}" dt="2022-01-27T18:56:38.132" v="1036"/>
          <ac:spMkLst>
            <pc:docMk/>
            <pc:sldMk cId="1890572394" sldId="276"/>
            <ac:spMk id="10" creationId="{2C61293E-6EBE-43EF-A52C-9BEBFD7679D4}"/>
          </ac:spMkLst>
        </pc:spChg>
        <pc:spChg chg="add">
          <ac:chgData name="Zhigalov Roman" userId="1f97e9fdf7779aa5" providerId="Windows Live" clId="Web-{2E070D8F-E573-4523-B04E-22531F231434}" dt="2022-01-27T18:56:38.132" v="1036"/>
          <ac:spMkLst>
            <pc:docMk/>
            <pc:sldMk cId="1890572394" sldId="276"/>
            <ac:spMk id="12" creationId="{21540236-BFD5-4A9D-8840-4703E7F76825}"/>
          </ac:spMkLst>
        </pc:spChg>
        <pc:picChg chg="add mod ord">
          <ac:chgData name="Zhigalov Roman" userId="1f97e9fdf7779aa5" providerId="Windows Live" clId="Web-{2E070D8F-E573-4523-B04E-22531F231434}" dt="2022-01-27T18:56:38.132" v="1036"/>
          <ac:picMkLst>
            <pc:docMk/>
            <pc:sldMk cId="1890572394" sldId="276"/>
            <ac:picMk id="5" creationId="{0623DFBD-FF13-4326-B739-0F9EE70F584B}"/>
          </ac:picMkLst>
        </pc:picChg>
      </pc:sldChg>
      <pc:sldChg chg="addSp modSp new mod setBg">
        <pc:chgData name="Zhigalov Roman" userId="1f97e9fdf7779aa5" providerId="Windows Live" clId="Web-{2E070D8F-E573-4523-B04E-22531F231434}" dt="2022-01-27T18:56:54.070" v="1040"/>
        <pc:sldMkLst>
          <pc:docMk/>
          <pc:sldMk cId="3516895977" sldId="277"/>
        </pc:sldMkLst>
        <pc:spChg chg="mod">
          <ac:chgData name="Zhigalov Roman" userId="1f97e9fdf7779aa5" providerId="Windows Live" clId="Web-{2E070D8F-E573-4523-B04E-22531F231434}" dt="2022-01-27T18:56:54.070" v="1040"/>
          <ac:spMkLst>
            <pc:docMk/>
            <pc:sldMk cId="3516895977" sldId="277"/>
            <ac:spMk id="2" creationId="{75566333-387A-4161-9D4D-896306C855B6}"/>
          </ac:spMkLst>
        </pc:spChg>
        <pc:spChg chg="mod">
          <ac:chgData name="Zhigalov Roman" userId="1f97e9fdf7779aa5" providerId="Windows Live" clId="Web-{2E070D8F-E573-4523-B04E-22531F231434}" dt="2022-01-27T18:56:54.070" v="1040"/>
          <ac:spMkLst>
            <pc:docMk/>
            <pc:sldMk cId="3516895977" sldId="277"/>
            <ac:spMk id="3" creationId="{624A4F16-F123-4733-91B7-D94E170BDAD3}"/>
          </ac:spMkLst>
        </pc:spChg>
        <pc:spChg chg="add">
          <ac:chgData name="Zhigalov Roman" userId="1f97e9fdf7779aa5" providerId="Windows Live" clId="Web-{2E070D8F-E573-4523-B04E-22531F231434}" dt="2022-01-27T18:56:54.070" v="1040"/>
          <ac:spMkLst>
            <pc:docMk/>
            <pc:sldMk cId="3516895977" sldId="277"/>
            <ac:spMk id="8" creationId="{4522B21E-B2B9-4C72-9A71-C87EFD137480}"/>
          </ac:spMkLst>
        </pc:spChg>
        <pc:spChg chg="add">
          <ac:chgData name="Zhigalov Roman" userId="1f97e9fdf7779aa5" providerId="Windows Live" clId="Web-{2E070D8F-E573-4523-B04E-22531F231434}" dt="2022-01-27T18:56:54.070" v="1040"/>
          <ac:spMkLst>
            <pc:docMk/>
            <pc:sldMk cId="3516895977" sldId="277"/>
            <ac:spMk id="10" creationId="{5EB7D2A2-F448-44D4-938C-DC84CBCB3B1E}"/>
          </ac:spMkLst>
        </pc:spChg>
        <pc:spChg chg="add">
          <ac:chgData name="Zhigalov Roman" userId="1f97e9fdf7779aa5" providerId="Windows Live" clId="Web-{2E070D8F-E573-4523-B04E-22531F231434}" dt="2022-01-27T18:56:54.070" v="1040"/>
          <ac:spMkLst>
            <pc:docMk/>
            <pc:sldMk cId="3516895977" sldId="277"/>
            <ac:spMk id="12" creationId="{871AEA07-1E14-44B4-8E55-64EF049CD66F}"/>
          </ac:spMkLst>
        </pc:spChg>
        <pc:cxnChg chg="add">
          <ac:chgData name="Zhigalov Roman" userId="1f97e9fdf7779aa5" providerId="Windows Live" clId="Web-{2E070D8F-E573-4523-B04E-22531F231434}" dt="2022-01-27T18:56:54.070" v="1040"/>
          <ac:cxnSpMkLst>
            <pc:docMk/>
            <pc:sldMk cId="3516895977" sldId="277"/>
            <ac:cxnSpMk id="14" creationId="{F7C8EA93-3210-4C62-99E9-153C275E3A87}"/>
          </ac:cxnSpMkLst>
        </pc:cxnChg>
      </pc:sldChg>
      <pc:sldChg chg="addSp modSp new mod setBg">
        <pc:chgData name="Zhigalov Roman" userId="1f97e9fdf7779aa5" providerId="Windows Live" clId="Web-{2E070D8F-E573-4523-B04E-22531F231434}" dt="2022-01-27T19:01:49.030" v="1155"/>
        <pc:sldMkLst>
          <pc:docMk/>
          <pc:sldMk cId="3594300696" sldId="278"/>
        </pc:sldMkLst>
        <pc:spChg chg="mod">
          <ac:chgData name="Zhigalov Roman" userId="1f97e9fdf7779aa5" providerId="Windows Live" clId="Web-{2E070D8F-E573-4523-B04E-22531F231434}" dt="2022-01-27T19:01:49.030" v="1155"/>
          <ac:spMkLst>
            <pc:docMk/>
            <pc:sldMk cId="3594300696" sldId="278"/>
            <ac:spMk id="2" creationId="{020A6FA8-50A4-4A1C-BB69-7A75B82F8CD8}"/>
          </ac:spMkLst>
        </pc:spChg>
        <pc:spChg chg="mod">
          <ac:chgData name="Zhigalov Roman" userId="1f97e9fdf7779aa5" providerId="Windows Live" clId="Web-{2E070D8F-E573-4523-B04E-22531F231434}" dt="2022-01-27T19:01:49.030" v="1155"/>
          <ac:spMkLst>
            <pc:docMk/>
            <pc:sldMk cId="3594300696" sldId="278"/>
            <ac:spMk id="3" creationId="{7279D453-FE2D-4A37-BF33-5DD7F12F8ABF}"/>
          </ac:spMkLst>
        </pc:spChg>
        <pc:picChg chg="add">
          <ac:chgData name="Zhigalov Roman" userId="1f97e9fdf7779aa5" providerId="Windows Live" clId="Web-{2E070D8F-E573-4523-B04E-22531F231434}" dt="2022-01-27T19:01:49.030" v="1155"/>
          <ac:picMkLst>
            <pc:docMk/>
            <pc:sldMk cId="3594300696" sldId="278"/>
            <ac:picMk id="5" creationId="{61088E5F-4FC7-4519-95E8-4E075360EDA2}"/>
          </ac:picMkLst>
        </pc:picChg>
        <pc:cxnChg chg="add">
          <ac:chgData name="Zhigalov Roman" userId="1f97e9fdf7779aa5" providerId="Windows Live" clId="Web-{2E070D8F-E573-4523-B04E-22531F231434}" dt="2022-01-27T19:01:49.030" v="1155"/>
          <ac:cxnSpMkLst>
            <pc:docMk/>
            <pc:sldMk cId="3594300696" sldId="278"/>
            <ac:cxnSpMk id="9" creationId="{A7F400EE-A8A5-48AF-B4D6-291B52C6F0B0}"/>
          </ac:cxnSpMkLst>
        </pc:cxn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" Type="http://schemas.openxmlformats.org/officeDocument/2006/relationships/image" Target="../media/image1.png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" Type="http://schemas.openxmlformats.org/officeDocument/2006/relationships/image" Target="../media/image1.png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913D9C0-0841-4CD4-AA39-EFB85776B7B1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EC096609-AE44-4D59-8FED-F257FB8FEF36}">
      <dgm:prSet/>
      <dgm:spPr/>
      <dgm:t>
        <a:bodyPr/>
        <a:lstStyle/>
        <a:p>
          <a:r>
            <a:rPr lang="ru-RU"/>
            <a:t>Социально-экономическое развитие</a:t>
          </a:r>
          <a:endParaRPr lang="en-US"/>
        </a:p>
      </dgm:t>
    </dgm:pt>
    <dgm:pt modelId="{9E5E7C4E-B123-4085-A938-0CE54F7FFC7F}" type="parTrans" cxnId="{79806005-B318-459F-A08F-0AE07EB97923}">
      <dgm:prSet/>
      <dgm:spPr/>
      <dgm:t>
        <a:bodyPr/>
        <a:lstStyle/>
        <a:p>
          <a:endParaRPr lang="en-US"/>
        </a:p>
      </dgm:t>
    </dgm:pt>
    <dgm:pt modelId="{686CA565-B9E9-4061-8F00-AD99944039A8}" type="sibTrans" cxnId="{79806005-B318-459F-A08F-0AE07EB97923}">
      <dgm:prSet/>
      <dgm:spPr/>
      <dgm:t>
        <a:bodyPr/>
        <a:lstStyle/>
        <a:p>
          <a:endParaRPr lang="en-US"/>
        </a:p>
      </dgm:t>
    </dgm:pt>
    <dgm:pt modelId="{649FA773-62DB-43FD-9C85-25E6BB3AC55D}">
      <dgm:prSet/>
      <dgm:spPr/>
      <dgm:t>
        <a:bodyPr/>
        <a:lstStyle/>
        <a:p>
          <a:r>
            <a:rPr lang="ru-RU"/>
            <a:t>Политическое развитие</a:t>
          </a:r>
          <a:endParaRPr lang="en-US"/>
        </a:p>
      </dgm:t>
    </dgm:pt>
    <dgm:pt modelId="{D89F00F5-1BE9-471C-AE26-580D2A1F2AE7}" type="parTrans" cxnId="{5959E9EA-39B7-4C5E-972C-E149DCB77F2A}">
      <dgm:prSet/>
      <dgm:spPr/>
      <dgm:t>
        <a:bodyPr/>
        <a:lstStyle/>
        <a:p>
          <a:endParaRPr lang="en-US"/>
        </a:p>
      </dgm:t>
    </dgm:pt>
    <dgm:pt modelId="{D4C3D77D-3023-493F-BB23-0ADF820807B3}" type="sibTrans" cxnId="{5959E9EA-39B7-4C5E-972C-E149DCB77F2A}">
      <dgm:prSet/>
      <dgm:spPr/>
      <dgm:t>
        <a:bodyPr/>
        <a:lstStyle/>
        <a:p>
          <a:endParaRPr lang="en-US"/>
        </a:p>
      </dgm:t>
    </dgm:pt>
    <dgm:pt modelId="{F1A85FFC-B49A-45E9-963F-3E90A8DBBC07}">
      <dgm:prSet/>
      <dgm:spPr/>
      <dgm:t>
        <a:bodyPr/>
        <a:lstStyle/>
        <a:p>
          <a:r>
            <a:rPr lang="ru-RU"/>
            <a:t>Культура</a:t>
          </a:r>
          <a:endParaRPr lang="en-US"/>
        </a:p>
      </dgm:t>
    </dgm:pt>
    <dgm:pt modelId="{6D43BE76-B1C9-4799-9A37-6122535BC258}" type="parTrans" cxnId="{485814F9-6C81-48BB-8420-4DB50B3BC196}">
      <dgm:prSet/>
      <dgm:spPr/>
      <dgm:t>
        <a:bodyPr/>
        <a:lstStyle/>
        <a:p>
          <a:endParaRPr lang="en-US"/>
        </a:p>
      </dgm:t>
    </dgm:pt>
    <dgm:pt modelId="{9A774730-CF11-4694-BB0A-D4969AAAD970}" type="sibTrans" cxnId="{485814F9-6C81-48BB-8420-4DB50B3BC196}">
      <dgm:prSet/>
      <dgm:spPr/>
      <dgm:t>
        <a:bodyPr/>
        <a:lstStyle/>
        <a:p>
          <a:endParaRPr lang="en-US"/>
        </a:p>
      </dgm:t>
    </dgm:pt>
    <dgm:pt modelId="{7C800BCD-7C7D-43F8-A2E4-F629055503D2}" type="pres">
      <dgm:prSet presAssocID="{A913D9C0-0841-4CD4-AA39-EFB85776B7B1}" presName="root" presStyleCnt="0">
        <dgm:presLayoutVars>
          <dgm:dir/>
          <dgm:resizeHandles val="exact"/>
        </dgm:presLayoutVars>
      </dgm:prSet>
      <dgm:spPr/>
    </dgm:pt>
    <dgm:pt modelId="{C0A50F4E-E72A-4A1D-B489-71CFFD8545DA}" type="pres">
      <dgm:prSet presAssocID="{EC096609-AE44-4D59-8FED-F257FB8FEF36}" presName="compNode" presStyleCnt="0"/>
      <dgm:spPr/>
    </dgm:pt>
    <dgm:pt modelId="{B362B861-85FE-46FB-A1AB-593FF59FFC8A}" type="pres">
      <dgm:prSet presAssocID="{EC096609-AE44-4D59-8FED-F257FB8FEF36}" presName="bgRect" presStyleLbl="bgShp" presStyleIdx="0" presStyleCnt="3"/>
      <dgm:spPr/>
    </dgm:pt>
    <dgm:pt modelId="{0C5D44E0-B09C-495C-963D-97E6442269F0}" type="pres">
      <dgm:prSet presAssocID="{EC096609-AE44-4D59-8FED-F257FB8FEF36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pen Hand with Plant"/>
        </a:ext>
      </dgm:extLst>
    </dgm:pt>
    <dgm:pt modelId="{6AEFE0D5-2323-4239-ACBF-9A6D27CAF6FB}" type="pres">
      <dgm:prSet presAssocID="{EC096609-AE44-4D59-8FED-F257FB8FEF36}" presName="spaceRect" presStyleCnt="0"/>
      <dgm:spPr/>
    </dgm:pt>
    <dgm:pt modelId="{B465E5B3-1F1C-46D2-A894-9962254FAD07}" type="pres">
      <dgm:prSet presAssocID="{EC096609-AE44-4D59-8FED-F257FB8FEF36}" presName="parTx" presStyleLbl="revTx" presStyleIdx="0" presStyleCnt="3">
        <dgm:presLayoutVars>
          <dgm:chMax val="0"/>
          <dgm:chPref val="0"/>
        </dgm:presLayoutVars>
      </dgm:prSet>
      <dgm:spPr/>
    </dgm:pt>
    <dgm:pt modelId="{6484EB4E-381A-4F9F-8ED3-A2B810B045D2}" type="pres">
      <dgm:prSet presAssocID="{686CA565-B9E9-4061-8F00-AD99944039A8}" presName="sibTrans" presStyleCnt="0"/>
      <dgm:spPr/>
    </dgm:pt>
    <dgm:pt modelId="{EEB88175-0341-4D3B-96AE-348738EB9B39}" type="pres">
      <dgm:prSet presAssocID="{649FA773-62DB-43FD-9C85-25E6BB3AC55D}" presName="compNode" presStyleCnt="0"/>
      <dgm:spPr/>
    </dgm:pt>
    <dgm:pt modelId="{4046826A-64E0-4742-8B8B-1E672E7B5B96}" type="pres">
      <dgm:prSet presAssocID="{649FA773-62DB-43FD-9C85-25E6BB3AC55D}" presName="bgRect" presStyleLbl="bgShp" presStyleIdx="1" presStyleCnt="3"/>
      <dgm:spPr/>
    </dgm:pt>
    <dgm:pt modelId="{174AC689-E057-46CB-9158-CFA13D2D53D1}" type="pres">
      <dgm:prSet presAssocID="{649FA773-62DB-43FD-9C85-25E6BB3AC55D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Флажок"/>
        </a:ext>
      </dgm:extLst>
    </dgm:pt>
    <dgm:pt modelId="{7D043DC1-9015-4CFA-B2BB-0B90A32CF8AC}" type="pres">
      <dgm:prSet presAssocID="{649FA773-62DB-43FD-9C85-25E6BB3AC55D}" presName="spaceRect" presStyleCnt="0"/>
      <dgm:spPr/>
    </dgm:pt>
    <dgm:pt modelId="{D904D513-B188-4ADB-B9CE-9E0F563466BC}" type="pres">
      <dgm:prSet presAssocID="{649FA773-62DB-43FD-9C85-25E6BB3AC55D}" presName="parTx" presStyleLbl="revTx" presStyleIdx="1" presStyleCnt="3">
        <dgm:presLayoutVars>
          <dgm:chMax val="0"/>
          <dgm:chPref val="0"/>
        </dgm:presLayoutVars>
      </dgm:prSet>
      <dgm:spPr/>
    </dgm:pt>
    <dgm:pt modelId="{2D88C593-FB7D-4F50-909E-471CDEFBC001}" type="pres">
      <dgm:prSet presAssocID="{D4C3D77D-3023-493F-BB23-0ADF820807B3}" presName="sibTrans" presStyleCnt="0"/>
      <dgm:spPr/>
    </dgm:pt>
    <dgm:pt modelId="{8D58C88B-90A9-4810-9549-0201AB0946B8}" type="pres">
      <dgm:prSet presAssocID="{F1A85FFC-B49A-45E9-963F-3E90A8DBBC07}" presName="compNode" presStyleCnt="0"/>
      <dgm:spPr/>
    </dgm:pt>
    <dgm:pt modelId="{AA3D0798-52A2-446E-BECE-643B2E9A9B11}" type="pres">
      <dgm:prSet presAssocID="{F1A85FFC-B49A-45E9-963F-3E90A8DBBC07}" presName="bgRect" presStyleLbl="bgShp" presStyleIdx="2" presStyleCnt="3"/>
      <dgm:spPr/>
    </dgm:pt>
    <dgm:pt modelId="{5997D014-4ABF-4129-ACE0-FDFE903BBD6A}" type="pres">
      <dgm:prSet presAssocID="{F1A85FFC-B49A-45E9-963F-3E90A8DBBC07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Драма"/>
        </a:ext>
      </dgm:extLst>
    </dgm:pt>
    <dgm:pt modelId="{BDC62345-64B4-4897-8CE5-B490125E6E44}" type="pres">
      <dgm:prSet presAssocID="{F1A85FFC-B49A-45E9-963F-3E90A8DBBC07}" presName="spaceRect" presStyleCnt="0"/>
      <dgm:spPr/>
    </dgm:pt>
    <dgm:pt modelId="{0205F13E-E8D1-4EEF-9686-FB77D570C055}" type="pres">
      <dgm:prSet presAssocID="{F1A85FFC-B49A-45E9-963F-3E90A8DBBC07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79806005-B318-459F-A08F-0AE07EB97923}" srcId="{A913D9C0-0841-4CD4-AA39-EFB85776B7B1}" destId="{EC096609-AE44-4D59-8FED-F257FB8FEF36}" srcOrd="0" destOrd="0" parTransId="{9E5E7C4E-B123-4085-A938-0CE54F7FFC7F}" sibTransId="{686CA565-B9E9-4061-8F00-AD99944039A8}"/>
    <dgm:cxn modelId="{80F18111-6D22-4DF3-8C36-783236B9716D}" type="presOf" srcId="{F1A85FFC-B49A-45E9-963F-3E90A8DBBC07}" destId="{0205F13E-E8D1-4EEF-9686-FB77D570C055}" srcOrd="0" destOrd="0" presId="urn:microsoft.com/office/officeart/2018/2/layout/IconVerticalSolidList"/>
    <dgm:cxn modelId="{C4867D17-16E5-4A9D-B23A-9802DCF191D7}" type="presOf" srcId="{649FA773-62DB-43FD-9C85-25E6BB3AC55D}" destId="{D904D513-B188-4ADB-B9CE-9E0F563466BC}" srcOrd="0" destOrd="0" presId="urn:microsoft.com/office/officeart/2018/2/layout/IconVerticalSolidList"/>
    <dgm:cxn modelId="{4724DFBA-58EB-4D0C-93CF-6961DE621E3C}" type="presOf" srcId="{A913D9C0-0841-4CD4-AA39-EFB85776B7B1}" destId="{7C800BCD-7C7D-43F8-A2E4-F629055503D2}" srcOrd="0" destOrd="0" presId="urn:microsoft.com/office/officeart/2018/2/layout/IconVerticalSolidList"/>
    <dgm:cxn modelId="{1E5A16D0-DB14-4EE7-9EC5-39F529E272AD}" type="presOf" srcId="{EC096609-AE44-4D59-8FED-F257FB8FEF36}" destId="{B465E5B3-1F1C-46D2-A894-9962254FAD07}" srcOrd="0" destOrd="0" presId="urn:microsoft.com/office/officeart/2018/2/layout/IconVerticalSolidList"/>
    <dgm:cxn modelId="{5959E9EA-39B7-4C5E-972C-E149DCB77F2A}" srcId="{A913D9C0-0841-4CD4-AA39-EFB85776B7B1}" destId="{649FA773-62DB-43FD-9C85-25E6BB3AC55D}" srcOrd="1" destOrd="0" parTransId="{D89F00F5-1BE9-471C-AE26-580D2A1F2AE7}" sibTransId="{D4C3D77D-3023-493F-BB23-0ADF820807B3}"/>
    <dgm:cxn modelId="{485814F9-6C81-48BB-8420-4DB50B3BC196}" srcId="{A913D9C0-0841-4CD4-AA39-EFB85776B7B1}" destId="{F1A85FFC-B49A-45E9-963F-3E90A8DBBC07}" srcOrd="2" destOrd="0" parTransId="{6D43BE76-B1C9-4799-9A37-6122535BC258}" sibTransId="{9A774730-CF11-4694-BB0A-D4969AAAD970}"/>
    <dgm:cxn modelId="{AA982131-030D-4134-8F6A-3BD698BC2026}" type="presParOf" srcId="{7C800BCD-7C7D-43F8-A2E4-F629055503D2}" destId="{C0A50F4E-E72A-4A1D-B489-71CFFD8545DA}" srcOrd="0" destOrd="0" presId="urn:microsoft.com/office/officeart/2018/2/layout/IconVerticalSolidList"/>
    <dgm:cxn modelId="{158112FA-FF82-4304-A059-A3470DAB9AD6}" type="presParOf" srcId="{C0A50F4E-E72A-4A1D-B489-71CFFD8545DA}" destId="{B362B861-85FE-46FB-A1AB-593FF59FFC8A}" srcOrd="0" destOrd="0" presId="urn:microsoft.com/office/officeart/2018/2/layout/IconVerticalSolidList"/>
    <dgm:cxn modelId="{FB9D067F-867B-410E-BB55-03358C482817}" type="presParOf" srcId="{C0A50F4E-E72A-4A1D-B489-71CFFD8545DA}" destId="{0C5D44E0-B09C-495C-963D-97E6442269F0}" srcOrd="1" destOrd="0" presId="urn:microsoft.com/office/officeart/2018/2/layout/IconVerticalSolidList"/>
    <dgm:cxn modelId="{26706765-656B-420A-9996-3E8E4175E0B0}" type="presParOf" srcId="{C0A50F4E-E72A-4A1D-B489-71CFFD8545DA}" destId="{6AEFE0D5-2323-4239-ACBF-9A6D27CAF6FB}" srcOrd="2" destOrd="0" presId="urn:microsoft.com/office/officeart/2018/2/layout/IconVerticalSolidList"/>
    <dgm:cxn modelId="{2141F600-A504-4C47-AAE9-4A9D1241F87D}" type="presParOf" srcId="{C0A50F4E-E72A-4A1D-B489-71CFFD8545DA}" destId="{B465E5B3-1F1C-46D2-A894-9962254FAD07}" srcOrd="3" destOrd="0" presId="urn:microsoft.com/office/officeart/2018/2/layout/IconVerticalSolidList"/>
    <dgm:cxn modelId="{A89BDFD0-37E2-446E-BC1B-3A4F2F3D9473}" type="presParOf" srcId="{7C800BCD-7C7D-43F8-A2E4-F629055503D2}" destId="{6484EB4E-381A-4F9F-8ED3-A2B810B045D2}" srcOrd="1" destOrd="0" presId="urn:microsoft.com/office/officeart/2018/2/layout/IconVerticalSolidList"/>
    <dgm:cxn modelId="{4E6D425E-2543-461B-B8A2-B3EA79A12E67}" type="presParOf" srcId="{7C800BCD-7C7D-43F8-A2E4-F629055503D2}" destId="{EEB88175-0341-4D3B-96AE-348738EB9B39}" srcOrd="2" destOrd="0" presId="urn:microsoft.com/office/officeart/2018/2/layout/IconVerticalSolidList"/>
    <dgm:cxn modelId="{68E72E73-9B15-4CCB-BED6-DA2F955387C2}" type="presParOf" srcId="{EEB88175-0341-4D3B-96AE-348738EB9B39}" destId="{4046826A-64E0-4742-8B8B-1E672E7B5B96}" srcOrd="0" destOrd="0" presId="urn:microsoft.com/office/officeart/2018/2/layout/IconVerticalSolidList"/>
    <dgm:cxn modelId="{98903424-9026-4E2A-B3AA-346B5826B730}" type="presParOf" srcId="{EEB88175-0341-4D3B-96AE-348738EB9B39}" destId="{174AC689-E057-46CB-9158-CFA13D2D53D1}" srcOrd="1" destOrd="0" presId="urn:microsoft.com/office/officeart/2018/2/layout/IconVerticalSolidList"/>
    <dgm:cxn modelId="{377E1D28-0E01-4DCA-9AED-CF33DBD1021A}" type="presParOf" srcId="{EEB88175-0341-4D3B-96AE-348738EB9B39}" destId="{7D043DC1-9015-4CFA-B2BB-0B90A32CF8AC}" srcOrd="2" destOrd="0" presId="urn:microsoft.com/office/officeart/2018/2/layout/IconVerticalSolidList"/>
    <dgm:cxn modelId="{1AB153EA-3416-4DE3-A853-FC9D54B188D8}" type="presParOf" srcId="{EEB88175-0341-4D3B-96AE-348738EB9B39}" destId="{D904D513-B188-4ADB-B9CE-9E0F563466BC}" srcOrd="3" destOrd="0" presId="urn:microsoft.com/office/officeart/2018/2/layout/IconVerticalSolidList"/>
    <dgm:cxn modelId="{89541009-521A-4B1B-95CC-ED951C0E54CD}" type="presParOf" srcId="{7C800BCD-7C7D-43F8-A2E4-F629055503D2}" destId="{2D88C593-FB7D-4F50-909E-471CDEFBC001}" srcOrd="3" destOrd="0" presId="urn:microsoft.com/office/officeart/2018/2/layout/IconVerticalSolidList"/>
    <dgm:cxn modelId="{8EA1C8F1-5AFB-4D45-B84E-BB2EA066997C}" type="presParOf" srcId="{7C800BCD-7C7D-43F8-A2E4-F629055503D2}" destId="{8D58C88B-90A9-4810-9549-0201AB0946B8}" srcOrd="4" destOrd="0" presId="urn:microsoft.com/office/officeart/2018/2/layout/IconVerticalSolidList"/>
    <dgm:cxn modelId="{91BC2205-4316-45E3-816B-526356702738}" type="presParOf" srcId="{8D58C88B-90A9-4810-9549-0201AB0946B8}" destId="{AA3D0798-52A2-446E-BECE-643B2E9A9B11}" srcOrd="0" destOrd="0" presId="urn:microsoft.com/office/officeart/2018/2/layout/IconVerticalSolidList"/>
    <dgm:cxn modelId="{04B576E0-4544-4E62-A40C-C0BC41098EC4}" type="presParOf" srcId="{8D58C88B-90A9-4810-9549-0201AB0946B8}" destId="{5997D014-4ABF-4129-ACE0-FDFE903BBD6A}" srcOrd="1" destOrd="0" presId="urn:microsoft.com/office/officeart/2018/2/layout/IconVerticalSolidList"/>
    <dgm:cxn modelId="{E19CB1AA-5B18-4C2F-A8E1-99E7B4E4BC41}" type="presParOf" srcId="{8D58C88B-90A9-4810-9549-0201AB0946B8}" destId="{BDC62345-64B4-4897-8CE5-B490125E6E44}" srcOrd="2" destOrd="0" presId="urn:microsoft.com/office/officeart/2018/2/layout/IconVerticalSolidList"/>
    <dgm:cxn modelId="{68A9BABD-448E-46F6-B510-FAE897E9356B}" type="presParOf" srcId="{8D58C88B-90A9-4810-9549-0201AB0946B8}" destId="{0205F13E-E8D1-4EEF-9686-FB77D570C05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2C9F4FF-B276-46AC-BE08-3355D558EC0F}" type="doc">
      <dgm:prSet loTypeId="urn:microsoft.com/office/officeart/2008/layout/LinedList" loCatId="list" qsTypeId="urn:microsoft.com/office/officeart/2005/8/quickstyle/simple1" qsCatId="simple" csTypeId="urn:microsoft.com/office/officeart/2005/8/colors/accent4_2" csCatId="accent4"/>
      <dgm:spPr/>
      <dgm:t>
        <a:bodyPr/>
        <a:lstStyle/>
        <a:p>
          <a:endParaRPr lang="en-US"/>
        </a:p>
      </dgm:t>
    </dgm:pt>
    <dgm:pt modelId="{D0423670-6E4C-4359-A8E1-E9891D5C8F0E}">
      <dgm:prSet/>
      <dgm:spPr/>
      <dgm:t>
        <a:bodyPr/>
        <a:lstStyle/>
        <a:p>
          <a:r>
            <a:rPr lang="ru-RU"/>
            <a:t>Основа экономики - экспорт товаров и сырья</a:t>
          </a:r>
          <a:endParaRPr lang="en-US"/>
        </a:p>
      </dgm:t>
    </dgm:pt>
    <dgm:pt modelId="{F4422704-827E-4E37-BA88-EB8F1D9A46B6}" type="parTrans" cxnId="{94E9EEA8-33EC-43CC-87C7-D35DDAD42E26}">
      <dgm:prSet/>
      <dgm:spPr/>
      <dgm:t>
        <a:bodyPr/>
        <a:lstStyle/>
        <a:p>
          <a:endParaRPr lang="en-US"/>
        </a:p>
      </dgm:t>
    </dgm:pt>
    <dgm:pt modelId="{EE0A6BC5-8882-4837-B3E1-B292E8262F3C}" type="sibTrans" cxnId="{94E9EEA8-33EC-43CC-87C7-D35DDAD42E26}">
      <dgm:prSet/>
      <dgm:spPr/>
      <dgm:t>
        <a:bodyPr/>
        <a:lstStyle/>
        <a:p>
          <a:endParaRPr lang="en-US"/>
        </a:p>
      </dgm:t>
    </dgm:pt>
    <dgm:pt modelId="{C87A70F6-C021-4D3F-8EDD-3C8FA987DE41}">
      <dgm:prSet/>
      <dgm:spPr/>
      <dgm:t>
        <a:bodyPr/>
        <a:lstStyle/>
        <a:p>
          <a:r>
            <a:rPr lang="ru-RU"/>
            <a:t>США - основной инвестор в регионе</a:t>
          </a:r>
          <a:endParaRPr lang="en-US"/>
        </a:p>
      </dgm:t>
    </dgm:pt>
    <dgm:pt modelId="{272CAF11-F533-47C8-B4C1-B7C8B0C80C74}" type="parTrans" cxnId="{F09B2D34-2EDE-48D1-BA61-8EC7977FB45B}">
      <dgm:prSet/>
      <dgm:spPr/>
      <dgm:t>
        <a:bodyPr/>
        <a:lstStyle/>
        <a:p>
          <a:endParaRPr lang="en-US"/>
        </a:p>
      </dgm:t>
    </dgm:pt>
    <dgm:pt modelId="{9C4858B1-1F35-4ADA-A477-D322C8E1B43D}" type="sibTrans" cxnId="{F09B2D34-2EDE-48D1-BA61-8EC7977FB45B}">
      <dgm:prSet/>
      <dgm:spPr/>
      <dgm:t>
        <a:bodyPr/>
        <a:lstStyle/>
        <a:p>
          <a:endParaRPr lang="en-US"/>
        </a:p>
      </dgm:t>
    </dgm:pt>
    <dgm:pt modelId="{5EA7FF1B-6A9A-44BE-A908-6BB00C1F5D35}">
      <dgm:prSet/>
      <dgm:spPr/>
      <dgm:t>
        <a:bodyPr/>
        <a:lstStyle/>
        <a:p>
          <a:r>
            <a:rPr lang="ru-RU"/>
            <a:t>Мировой финансовый кризис 1929 г. подорвал экономику стран Латинской Америки</a:t>
          </a:r>
          <a:endParaRPr lang="en-US"/>
        </a:p>
      </dgm:t>
    </dgm:pt>
    <dgm:pt modelId="{D27AF453-7954-4835-AF15-D1E293AD1436}" type="parTrans" cxnId="{7650E065-63D1-4D37-AD09-F8540F8715A6}">
      <dgm:prSet/>
      <dgm:spPr/>
      <dgm:t>
        <a:bodyPr/>
        <a:lstStyle/>
        <a:p>
          <a:endParaRPr lang="en-US"/>
        </a:p>
      </dgm:t>
    </dgm:pt>
    <dgm:pt modelId="{3C8E57A2-C5B4-4019-BB12-24C3DEAE53F0}" type="sibTrans" cxnId="{7650E065-63D1-4D37-AD09-F8540F8715A6}">
      <dgm:prSet/>
      <dgm:spPr/>
      <dgm:t>
        <a:bodyPr/>
        <a:lstStyle/>
        <a:p>
          <a:endParaRPr lang="en-US"/>
        </a:p>
      </dgm:t>
    </dgm:pt>
    <dgm:pt modelId="{19C380D6-ACBB-40F0-B295-AEE88369DB7B}">
      <dgm:prSet/>
      <dgm:spPr/>
      <dgm:t>
        <a:bodyPr/>
        <a:lstStyle/>
        <a:p>
          <a:r>
            <a:rPr lang="ru-RU"/>
            <a:t>Слабое развитие промышленности </a:t>
          </a:r>
          <a:endParaRPr lang="en-US"/>
        </a:p>
      </dgm:t>
    </dgm:pt>
    <dgm:pt modelId="{E594BB62-25AE-4A33-996C-0F241FE19CA7}" type="parTrans" cxnId="{34D2BBA8-5A4D-4F6D-9886-E2A91AC793A2}">
      <dgm:prSet/>
      <dgm:spPr/>
      <dgm:t>
        <a:bodyPr/>
        <a:lstStyle/>
        <a:p>
          <a:endParaRPr lang="en-US"/>
        </a:p>
      </dgm:t>
    </dgm:pt>
    <dgm:pt modelId="{FF12E6D1-930B-46D1-BE5D-0934A3C4BC1D}" type="sibTrans" cxnId="{34D2BBA8-5A4D-4F6D-9886-E2A91AC793A2}">
      <dgm:prSet/>
      <dgm:spPr/>
      <dgm:t>
        <a:bodyPr/>
        <a:lstStyle/>
        <a:p>
          <a:endParaRPr lang="en-US"/>
        </a:p>
      </dgm:t>
    </dgm:pt>
    <dgm:pt modelId="{82A8844F-B509-474A-BF25-514ABC4CA7A1}">
      <dgm:prSet/>
      <dgm:spPr/>
      <dgm:t>
        <a:bodyPr/>
        <a:lstStyle/>
        <a:p>
          <a:r>
            <a:rPr lang="ru-RU"/>
            <a:t>Низкий уровень жизни</a:t>
          </a:r>
          <a:endParaRPr lang="en-US"/>
        </a:p>
      </dgm:t>
    </dgm:pt>
    <dgm:pt modelId="{4A88C9AA-955A-4A47-A55E-329864D6ECE7}" type="parTrans" cxnId="{74FA076F-7936-491D-A5C2-AA97C77B8F17}">
      <dgm:prSet/>
      <dgm:spPr/>
      <dgm:t>
        <a:bodyPr/>
        <a:lstStyle/>
        <a:p>
          <a:endParaRPr lang="en-US"/>
        </a:p>
      </dgm:t>
    </dgm:pt>
    <dgm:pt modelId="{0438FD97-DE4E-4E79-8299-F2C4714A4EFA}" type="sibTrans" cxnId="{74FA076F-7936-491D-A5C2-AA97C77B8F17}">
      <dgm:prSet/>
      <dgm:spPr/>
      <dgm:t>
        <a:bodyPr/>
        <a:lstStyle/>
        <a:p>
          <a:endParaRPr lang="en-US"/>
        </a:p>
      </dgm:t>
    </dgm:pt>
    <dgm:pt modelId="{EA6355B1-E514-496B-909E-E523051EF218}" type="pres">
      <dgm:prSet presAssocID="{02C9F4FF-B276-46AC-BE08-3355D558EC0F}" presName="vert0" presStyleCnt="0">
        <dgm:presLayoutVars>
          <dgm:dir/>
          <dgm:animOne val="branch"/>
          <dgm:animLvl val="lvl"/>
        </dgm:presLayoutVars>
      </dgm:prSet>
      <dgm:spPr/>
    </dgm:pt>
    <dgm:pt modelId="{C85B3B1D-4EB7-4AAB-9E87-CC79C6423B4D}" type="pres">
      <dgm:prSet presAssocID="{D0423670-6E4C-4359-A8E1-E9891D5C8F0E}" presName="thickLine" presStyleLbl="alignNode1" presStyleIdx="0" presStyleCnt="5"/>
      <dgm:spPr/>
    </dgm:pt>
    <dgm:pt modelId="{B4ACBB72-01DB-4BF1-8DBE-07019B60BC84}" type="pres">
      <dgm:prSet presAssocID="{D0423670-6E4C-4359-A8E1-E9891D5C8F0E}" presName="horz1" presStyleCnt="0"/>
      <dgm:spPr/>
    </dgm:pt>
    <dgm:pt modelId="{C95F20C2-86F9-45C9-8587-15379FAAC4E9}" type="pres">
      <dgm:prSet presAssocID="{D0423670-6E4C-4359-A8E1-E9891D5C8F0E}" presName="tx1" presStyleLbl="revTx" presStyleIdx="0" presStyleCnt="5"/>
      <dgm:spPr/>
    </dgm:pt>
    <dgm:pt modelId="{EDA6BDB2-90BC-42D8-90AC-6A6B76675547}" type="pres">
      <dgm:prSet presAssocID="{D0423670-6E4C-4359-A8E1-E9891D5C8F0E}" presName="vert1" presStyleCnt="0"/>
      <dgm:spPr/>
    </dgm:pt>
    <dgm:pt modelId="{F4336AB8-83F9-4435-9BFD-63109FEBE1ED}" type="pres">
      <dgm:prSet presAssocID="{C87A70F6-C021-4D3F-8EDD-3C8FA987DE41}" presName="thickLine" presStyleLbl="alignNode1" presStyleIdx="1" presStyleCnt="5"/>
      <dgm:spPr/>
    </dgm:pt>
    <dgm:pt modelId="{C221FC00-B9CD-4202-BE6B-FAEB72E7B021}" type="pres">
      <dgm:prSet presAssocID="{C87A70F6-C021-4D3F-8EDD-3C8FA987DE41}" presName="horz1" presStyleCnt="0"/>
      <dgm:spPr/>
    </dgm:pt>
    <dgm:pt modelId="{CF305014-C166-402A-B07E-8F75558AC8D0}" type="pres">
      <dgm:prSet presAssocID="{C87A70F6-C021-4D3F-8EDD-3C8FA987DE41}" presName="tx1" presStyleLbl="revTx" presStyleIdx="1" presStyleCnt="5"/>
      <dgm:spPr/>
    </dgm:pt>
    <dgm:pt modelId="{7D7FA261-77D9-428E-AC4D-79D35C34CFA5}" type="pres">
      <dgm:prSet presAssocID="{C87A70F6-C021-4D3F-8EDD-3C8FA987DE41}" presName="vert1" presStyleCnt="0"/>
      <dgm:spPr/>
    </dgm:pt>
    <dgm:pt modelId="{F6C2AD00-17CE-4605-8FCF-CE53F31FA6A1}" type="pres">
      <dgm:prSet presAssocID="{5EA7FF1B-6A9A-44BE-A908-6BB00C1F5D35}" presName="thickLine" presStyleLbl="alignNode1" presStyleIdx="2" presStyleCnt="5"/>
      <dgm:spPr/>
    </dgm:pt>
    <dgm:pt modelId="{B8461F6E-F432-42AF-AFF3-D8F51DE31490}" type="pres">
      <dgm:prSet presAssocID="{5EA7FF1B-6A9A-44BE-A908-6BB00C1F5D35}" presName="horz1" presStyleCnt="0"/>
      <dgm:spPr/>
    </dgm:pt>
    <dgm:pt modelId="{821B075E-2315-425D-9F52-6F23AE1E286B}" type="pres">
      <dgm:prSet presAssocID="{5EA7FF1B-6A9A-44BE-A908-6BB00C1F5D35}" presName="tx1" presStyleLbl="revTx" presStyleIdx="2" presStyleCnt="5"/>
      <dgm:spPr/>
    </dgm:pt>
    <dgm:pt modelId="{A50A607C-13BD-4473-8CFC-96C8CB6F9512}" type="pres">
      <dgm:prSet presAssocID="{5EA7FF1B-6A9A-44BE-A908-6BB00C1F5D35}" presName="vert1" presStyleCnt="0"/>
      <dgm:spPr/>
    </dgm:pt>
    <dgm:pt modelId="{FD20CBC5-5EC4-4E83-87FF-BD7373536DFC}" type="pres">
      <dgm:prSet presAssocID="{19C380D6-ACBB-40F0-B295-AEE88369DB7B}" presName="thickLine" presStyleLbl="alignNode1" presStyleIdx="3" presStyleCnt="5"/>
      <dgm:spPr/>
    </dgm:pt>
    <dgm:pt modelId="{C311C2BB-ED6F-4657-8748-38862BDC3511}" type="pres">
      <dgm:prSet presAssocID="{19C380D6-ACBB-40F0-B295-AEE88369DB7B}" presName="horz1" presStyleCnt="0"/>
      <dgm:spPr/>
    </dgm:pt>
    <dgm:pt modelId="{8B325AC8-BD58-406E-92F1-4F61446872CC}" type="pres">
      <dgm:prSet presAssocID="{19C380D6-ACBB-40F0-B295-AEE88369DB7B}" presName="tx1" presStyleLbl="revTx" presStyleIdx="3" presStyleCnt="5"/>
      <dgm:spPr/>
    </dgm:pt>
    <dgm:pt modelId="{CD91F04D-9F94-49E8-871F-F13186FF73A4}" type="pres">
      <dgm:prSet presAssocID="{19C380D6-ACBB-40F0-B295-AEE88369DB7B}" presName="vert1" presStyleCnt="0"/>
      <dgm:spPr/>
    </dgm:pt>
    <dgm:pt modelId="{7C5FAD93-3098-4BFA-A3F6-E04A2588D617}" type="pres">
      <dgm:prSet presAssocID="{82A8844F-B509-474A-BF25-514ABC4CA7A1}" presName="thickLine" presStyleLbl="alignNode1" presStyleIdx="4" presStyleCnt="5"/>
      <dgm:spPr/>
    </dgm:pt>
    <dgm:pt modelId="{832D72BC-B6A3-4B54-9C82-3BA094AEEDDB}" type="pres">
      <dgm:prSet presAssocID="{82A8844F-B509-474A-BF25-514ABC4CA7A1}" presName="horz1" presStyleCnt="0"/>
      <dgm:spPr/>
    </dgm:pt>
    <dgm:pt modelId="{E1DBF2D7-DD19-4014-A98B-E6DC65B0CC93}" type="pres">
      <dgm:prSet presAssocID="{82A8844F-B509-474A-BF25-514ABC4CA7A1}" presName="tx1" presStyleLbl="revTx" presStyleIdx="4" presStyleCnt="5"/>
      <dgm:spPr/>
    </dgm:pt>
    <dgm:pt modelId="{A393884C-F8D0-4981-8EB0-A48DB64A5B82}" type="pres">
      <dgm:prSet presAssocID="{82A8844F-B509-474A-BF25-514ABC4CA7A1}" presName="vert1" presStyleCnt="0"/>
      <dgm:spPr/>
    </dgm:pt>
  </dgm:ptLst>
  <dgm:cxnLst>
    <dgm:cxn modelId="{53830809-4588-467B-A503-9ADCF210D98F}" type="presOf" srcId="{C87A70F6-C021-4D3F-8EDD-3C8FA987DE41}" destId="{CF305014-C166-402A-B07E-8F75558AC8D0}" srcOrd="0" destOrd="0" presId="urn:microsoft.com/office/officeart/2008/layout/LinedList"/>
    <dgm:cxn modelId="{665B770B-4E65-4AA2-900E-41E5320E9ABD}" type="presOf" srcId="{02C9F4FF-B276-46AC-BE08-3355D558EC0F}" destId="{EA6355B1-E514-496B-909E-E523051EF218}" srcOrd="0" destOrd="0" presId="urn:microsoft.com/office/officeart/2008/layout/LinedList"/>
    <dgm:cxn modelId="{F09B2D34-2EDE-48D1-BA61-8EC7977FB45B}" srcId="{02C9F4FF-B276-46AC-BE08-3355D558EC0F}" destId="{C87A70F6-C021-4D3F-8EDD-3C8FA987DE41}" srcOrd="1" destOrd="0" parTransId="{272CAF11-F533-47C8-B4C1-B7C8B0C80C74}" sibTransId="{9C4858B1-1F35-4ADA-A477-D322C8E1B43D}"/>
    <dgm:cxn modelId="{D7243A64-20AF-4C28-BE09-53C725FC56F9}" type="presOf" srcId="{19C380D6-ACBB-40F0-B295-AEE88369DB7B}" destId="{8B325AC8-BD58-406E-92F1-4F61446872CC}" srcOrd="0" destOrd="0" presId="urn:microsoft.com/office/officeart/2008/layout/LinedList"/>
    <dgm:cxn modelId="{7650E065-63D1-4D37-AD09-F8540F8715A6}" srcId="{02C9F4FF-B276-46AC-BE08-3355D558EC0F}" destId="{5EA7FF1B-6A9A-44BE-A908-6BB00C1F5D35}" srcOrd="2" destOrd="0" parTransId="{D27AF453-7954-4835-AF15-D1E293AD1436}" sibTransId="{3C8E57A2-C5B4-4019-BB12-24C3DEAE53F0}"/>
    <dgm:cxn modelId="{74FA076F-7936-491D-A5C2-AA97C77B8F17}" srcId="{02C9F4FF-B276-46AC-BE08-3355D558EC0F}" destId="{82A8844F-B509-474A-BF25-514ABC4CA7A1}" srcOrd="4" destOrd="0" parTransId="{4A88C9AA-955A-4A47-A55E-329864D6ECE7}" sibTransId="{0438FD97-DE4E-4E79-8299-F2C4714A4EFA}"/>
    <dgm:cxn modelId="{34A7707A-B2EB-4A53-A55E-C914F0212A8D}" type="presOf" srcId="{D0423670-6E4C-4359-A8E1-E9891D5C8F0E}" destId="{C95F20C2-86F9-45C9-8587-15379FAAC4E9}" srcOrd="0" destOrd="0" presId="urn:microsoft.com/office/officeart/2008/layout/LinedList"/>
    <dgm:cxn modelId="{34D2BBA8-5A4D-4F6D-9886-E2A91AC793A2}" srcId="{02C9F4FF-B276-46AC-BE08-3355D558EC0F}" destId="{19C380D6-ACBB-40F0-B295-AEE88369DB7B}" srcOrd="3" destOrd="0" parTransId="{E594BB62-25AE-4A33-996C-0F241FE19CA7}" sibTransId="{FF12E6D1-930B-46D1-BE5D-0934A3C4BC1D}"/>
    <dgm:cxn modelId="{94E9EEA8-33EC-43CC-87C7-D35DDAD42E26}" srcId="{02C9F4FF-B276-46AC-BE08-3355D558EC0F}" destId="{D0423670-6E4C-4359-A8E1-E9891D5C8F0E}" srcOrd="0" destOrd="0" parTransId="{F4422704-827E-4E37-BA88-EB8F1D9A46B6}" sibTransId="{EE0A6BC5-8882-4837-B3E1-B292E8262F3C}"/>
    <dgm:cxn modelId="{C37FFBD6-2C74-4F1E-8420-D992A44047D0}" type="presOf" srcId="{82A8844F-B509-474A-BF25-514ABC4CA7A1}" destId="{E1DBF2D7-DD19-4014-A98B-E6DC65B0CC93}" srcOrd="0" destOrd="0" presId="urn:microsoft.com/office/officeart/2008/layout/LinedList"/>
    <dgm:cxn modelId="{537321FC-9ECC-4A06-826B-A0E776D0D139}" type="presOf" srcId="{5EA7FF1B-6A9A-44BE-A908-6BB00C1F5D35}" destId="{821B075E-2315-425D-9F52-6F23AE1E286B}" srcOrd="0" destOrd="0" presId="urn:microsoft.com/office/officeart/2008/layout/LinedList"/>
    <dgm:cxn modelId="{76BFF909-3929-48D8-9E18-B453C0F9DB99}" type="presParOf" srcId="{EA6355B1-E514-496B-909E-E523051EF218}" destId="{C85B3B1D-4EB7-4AAB-9E87-CC79C6423B4D}" srcOrd="0" destOrd="0" presId="urn:microsoft.com/office/officeart/2008/layout/LinedList"/>
    <dgm:cxn modelId="{78687A7D-A85C-4316-BB74-5D757DA94FC5}" type="presParOf" srcId="{EA6355B1-E514-496B-909E-E523051EF218}" destId="{B4ACBB72-01DB-4BF1-8DBE-07019B60BC84}" srcOrd="1" destOrd="0" presId="urn:microsoft.com/office/officeart/2008/layout/LinedList"/>
    <dgm:cxn modelId="{162DF844-7407-41F7-8EB3-8EDD5D58D3BF}" type="presParOf" srcId="{B4ACBB72-01DB-4BF1-8DBE-07019B60BC84}" destId="{C95F20C2-86F9-45C9-8587-15379FAAC4E9}" srcOrd="0" destOrd="0" presId="urn:microsoft.com/office/officeart/2008/layout/LinedList"/>
    <dgm:cxn modelId="{F60EF464-3DAB-42FD-BFC0-5ED8EA0E3886}" type="presParOf" srcId="{B4ACBB72-01DB-4BF1-8DBE-07019B60BC84}" destId="{EDA6BDB2-90BC-42D8-90AC-6A6B76675547}" srcOrd="1" destOrd="0" presId="urn:microsoft.com/office/officeart/2008/layout/LinedList"/>
    <dgm:cxn modelId="{BAF8995F-FFB5-4879-B16F-A88424B3350A}" type="presParOf" srcId="{EA6355B1-E514-496B-909E-E523051EF218}" destId="{F4336AB8-83F9-4435-9BFD-63109FEBE1ED}" srcOrd="2" destOrd="0" presId="urn:microsoft.com/office/officeart/2008/layout/LinedList"/>
    <dgm:cxn modelId="{0C63E6BC-6FD7-42FF-8718-BD8D2309740A}" type="presParOf" srcId="{EA6355B1-E514-496B-909E-E523051EF218}" destId="{C221FC00-B9CD-4202-BE6B-FAEB72E7B021}" srcOrd="3" destOrd="0" presId="urn:microsoft.com/office/officeart/2008/layout/LinedList"/>
    <dgm:cxn modelId="{D98C16DF-B99F-4D31-A267-0E6E16FD2F5E}" type="presParOf" srcId="{C221FC00-B9CD-4202-BE6B-FAEB72E7B021}" destId="{CF305014-C166-402A-B07E-8F75558AC8D0}" srcOrd="0" destOrd="0" presId="urn:microsoft.com/office/officeart/2008/layout/LinedList"/>
    <dgm:cxn modelId="{660DB901-B12A-462C-9684-8D6A8DF0514C}" type="presParOf" srcId="{C221FC00-B9CD-4202-BE6B-FAEB72E7B021}" destId="{7D7FA261-77D9-428E-AC4D-79D35C34CFA5}" srcOrd="1" destOrd="0" presId="urn:microsoft.com/office/officeart/2008/layout/LinedList"/>
    <dgm:cxn modelId="{D0748457-0634-48B0-AA39-E091F8331815}" type="presParOf" srcId="{EA6355B1-E514-496B-909E-E523051EF218}" destId="{F6C2AD00-17CE-4605-8FCF-CE53F31FA6A1}" srcOrd="4" destOrd="0" presId="urn:microsoft.com/office/officeart/2008/layout/LinedList"/>
    <dgm:cxn modelId="{580A8715-DFE4-4BAE-815C-19F37F1332BE}" type="presParOf" srcId="{EA6355B1-E514-496B-909E-E523051EF218}" destId="{B8461F6E-F432-42AF-AFF3-D8F51DE31490}" srcOrd="5" destOrd="0" presId="urn:microsoft.com/office/officeart/2008/layout/LinedList"/>
    <dgm:cxn modelId="{4831E71B-1398-4D2D-B737-5999059CF609}" type="presParOf" srcId="{B8461F6E-F432-42AF-AFF3-D8F51DE31490}" destId="{821B075E-2315-425D-9F52-6F23AE1E286B}" srcOrd="0" destOrd="0" presId="urn:microsoft.com/office/officeart/2008/layout/LinedList"/>
    <dgm:cxn modelId="{8456B52D-D6CC-4B28-981A-60A1B165DA28}" type="presParOf" srcId="{B8461F6E-F432-42AF-AFF3-D8F51DE31490}" destId="{A50A607C-13BD-4473-8CFC-96C8CB6F9512}" srcOrd="1" destOrd="0" presId="urn:microsoft.com/office/officeart/2008/layout/LinedList"/>
    <dgm:cxn modelId="{BD42C899-2A60-430C-B837-5ED5F39764F8}" type="presParOf" srcId="{EA6355B1-E514-496B-909E-E523051EF218}" destId="{FD20CBC5-5EC4-4E83-87FF-BD7373536DFC}" srcOrd="6" destOrd="0" presId="urn:microsoft.com/office/officeart/2008/layout/LinedList"/>
    <dgm:cxn modelId="{63E7A7CE-5B65-483D-B7F0-4AA0A4EAC373}" type="presParOf" srcId="{EA6355B1-E514-496B-909E-E523051EF218}" destId="{C311C2BB-ED6F-4657-8748-38862BDC3511}" srcOrd="7" destOrd="0" presId="urn:microsoft.com/office/officeart/2008/layout/LinedList"/>
    <dgm:cxn modelId="{77D46547-5E98-489C-B358-6668A121BB9C}" type="presParOf" srcId="{C311C2BB-ED6F-4657-8748-38862BDC3511}" destId="{8B325AC8-BD58-406E-92F1-4F61446872CC}" srcOrd="0" destOrd="0" presId="urn:microsoft.com/office/officeart/2008/layout/LinedList"/>
    <dgm:cxn modelId="{8099F3B3-38B1-4E73-AEC5-FABF832618A1}" type="presParOf" srcId="{C311C2BB-ED6F-4657-8748-38862BDC3511}" destId="{CD91F04D-9F94-49E8-871F-F13186FF73A4}" srcOrd="1" destOrd="0" presId="urn:microsoft.com/office/officeart/2008/layout/LinedList"/>
    <dgm:cxn modelId="{C4CF61DF-86BA-4ED5-8E93-6BB9B61FC83A}" type="presParOf" srcId="{EA6355B1-E514-496B-909E-E523051EF218}" destId="{7C5FAD93-3098-4BFA-A3F6-E04A2588D617}" srcOrd="8" destOrd="0" presId="urn:microsoft.com/office/officeart/2008/layout/LinedList"/>
    <dgm:cxn modelId="{AE9AF559-0FB7-44EA-9B39-101280466748}" type="presParOf" srcId="{EA6355B1-E514-496B-909E-E523051EF218}" destId="{832D72BC-B6A3-4B54-9C82-3BA094AEEDDB}" srcOrd="9" destOrd="0" presId="urn:microsoft.com/office/officeart/2008/layout/LinedList"/>
    <dgm:cxn modelId="{A9EDBC39-7903-44D0-A130-6348DFD42ADA}" type="presParOf" srcId="{832D72BC-B6A3-4B54-9C82-3BA094AEEDDB}" destId="{E1DBF2D7-DD19-4014-A98B-E6DC65B0CC93}" srcOrd="0" destOrd="0" presId="urn:microsoft.com/office/officeart/2008/layout/LinedList"/>
    <dgm:cxn modelId="{35974144-6C3D-4691-BA41-DA0CFB7F31F5}" type="presParOf" srcId="{832D72BC-B6A3-4B54-9C82-3BA094AEEDDB}" destId="{A393884C-F8D0-4981-8EB0-A48DB64A5B8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4582C6A-19E3-42FA-A03A-D9F6947D457E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D41AED97-39F9-40E5-8CD3-EADDD210150B}">
      <dgm:prSet/>
      <dgm:spPr/>
      <dgm:t>
        <a:bodyPr/>
        <a:lstStyle/>
        <a:p>
          <a:r>
            <a:rPr lang="ru-RU"/>
            <a:t>Вводился 8 часовой рабочий день, разрешалась деятельность профсоюзов</a:t>
          </a:r>
          <a:endParaRPr lang="en-US"/>
        </a:p>
      </dgm:t>
    </dgm:pt>
    <dgm:pt modelId="{9A48615A-F81B-4045-87AC-652BBDD28B4A}" type="parTrans" cxnId="{9F60E364-D407-4F58-A27D-496F0DD4B64B}">
      <dgm:prSet/>
      <dgm:spPr/>
      <dgm:t>
        <a:bodyPr/>
        <a:lstStyle/>
        <a:p>
          <a:endParaRPr lang="en-US"/>
        </a:p>
      </dgm:t>
    </dgm:pt>
    <dgm:pt modelId="{7AB079D7-68B9-4F5D-A079-9385CCEBAE7A}" type="sibTrans" cxnId="{9F60E364-D407-4F58-A27D-496F0DD4B64B}">
      <dgm:prSet/>
      <dgm:spPr/>
      <dgm:t>
        <a:bodyPr/>
        <a:lstStyle/>
        <a:p>
          <a:endParaRPr lang="en-US"/>
        </a:p>
      </dgm:t>
    </dgm:pt>
    <dgm:pt modelId="{205341FC-65B1-49E8-93A1-4C35FC2DA07B}">
      <dgm:prSet/>
      <dgm:spPr/>
      <dgm:t>
        <a:bodyPr/>
        <a:lstStyle/>
        <a:p>
          <a:r>
            <a:rPr lang="ru-RU"/>
            <a:t>Раздача земли крестьянам из государственного земельного фонда</a:t>
          </a:r>
          <a:endParaRPr lang="en-US"/>
        </a:p>
      </dgm:t>
    </dgm:pt>
    <dgm:pt modelId="{E5B6B6EB-FEA5-40A2-9679-0920E2253270}" type="parTrans" cxnId="{85350471-3A08-4CFE-AE57-998CA148459A}">
      <dgm:prSet/>
      <dgm:spPr/>
      <dgm:t>
        <a:bodyPr/>
        <a:lstStyle/>
        <a:p>
          <a:endParaRPr lang="en-US"/>
        </a:p>
      </dgm:t>
    </dgm:pt>
    <dgm:pt modelId="{FA068A65-BB66-4082-B4AA-F7C2FE3D937A}" type="sibTrans" cxnId="{85350471-3A08-4CFE-AE57-998CA148459A}">
      <dgm:prSet/>
      <dgm:spPr/>
      <dgm:t>
        <a:bodyPr/>
        <a:lstStyle/>
        <a:p>
          <a:endParaRPr lang="en-US"/>
        </a:p>
      </dgm:t>
    </dgm:pt>
    <dgm:pt modelId="{D228A9BC-32A2-4112-998F-B000F9DD38DE}">
      <dgm:prSet/>
      <dgm:spPr/>
      <dgm:t>
        <a:bodyPr/>
        <a:lstStyle/>
        <a:p>
          <a:r>
            <a:rPr lang="ru-RU"/>
            <a:t>Введение двухнедельного отпуска и социальных гарантий</a:t>
          </a:r>
          <a:endParaRPr lang="en-US"/>
        </a:p>
      </dgm:t>
    </dgm:pt>
    <dgm:pt modelId="{C3E3A682-ADC6-45B4-BB35-FA6B77B449E3}" type="parTrans" cxnId="{7BF5C8A3-1F59-4CDE-929B-BB6CFBAF8B50}">
      <dgm:prSet/>
      <dgm:spPr/>
      <dgm:t>
        <a:bodyPr/>
        <a:lstStyle/>
        <a:p>
          <a:endParaRPr lang="en-US"/>
        </a:p>
      </dgm:t>
    </dgm:pt>
    <dgm:pt modelId="{67E09125-1926-4605-A8C8-C64D4562AC58}" type="sibTrans" cxnId="{7BF5C8A3-1F59-4CDE-929B-BB6CFBAF8B50}">
      <dgm:prSet/>
      <dgm:spPr/>
      <dgm:t>
        <a:bodyPr/>
        <a:lstStyle/>
        <a:p>
          <a:endParaRPr lang="en-US"/>
        </a:p>
      </dgm:t>
    </dgm:pt>
    <dgm:pt modelId="{C9358E50-0B4D-4D93-8514-C7477B9F81C8}">
      <dgm:prSet/>
      <dgm:spPr/>
      <dgm:t>
        <a:bodyPr/>
        <a:lstStyle/>
        <a:p>
          <a:r>
            <a:rPr lang="ru-RU"/>
            <a:t>Независимая внешняя политика</a:t>
          </a:r>
          <a:endParaRPr lang="en-US"/>
        </a:p>
      </dgm:t>
    </dgm:pt>
    <dgm:pt modelId="{FE13E4AA-A381-40E2-8707-5C018BFBE531}" type="parTrans" cxnId="{7EE77097-3D8F-41B3-AD14-9B1FA6CD16E7}">
      <dgm:prSet/>
      <dgm:spPr/>
      <dgm:t>
        <a:bodyPr/>
        <a:lstStyle/>
        <a:p>
          <a:endParaRPr lang="en-US"/>
        </a:p>
      </dgm:t>
    </dgm:pt>
    <dgm:pt modelId="{7BAB1B6F-F2D4-48C3-9626-238C8B9D9AFF}" type="sibTrans" cxnId="{7EE77097-3D8F-41B3-AD14-9B1FA6CD16E7}">
      <dgm:prSet/>
      <dgm:spPr/>
      <dgm:t>
        <a:bodyPr/>
        <a:lstStyle/>
        <a:p>
          <a:endParaRPr lang="en-US"/>
        </a:p>
      </dgm:t>
    </dgm:pt>
    <dgm:pt modelId="{E6237B70-30F6-4071-BFC5-256786D1C1FB}" type="pres">
      <dgm:prSet presAssocID="{04582C6A-19E3-42FA-A03A-D9F6947D457E}" presName="vert0" presStyleCnt="0">
        <dgm:presLayoutVars>
          <dgm:dir/>
          <dgm:animOne val="branch"/>
          <dgm:animLvl val="lvl"/>
        </dgm:presLayoutVars>
      </dgm:prSet>
      <dgm:spPr/>
    </dgm:pt>
    <dgm:pt modelId="{30DA1A58-764E-4B02-829F-5624C521A6EF}" type="pres">
      <dgm:prSet presAssocID="{D41AED97-39F9-40E5-8CD3-EADDD210150B}" presName="thickLine" presStyleLbl="alignNode1" presStyleIdx="0" presStyleCnt="4"/>
      <dgm:spPr/>
    </dgm:pt>
    <dgm:pt modelId="{A924F8DC-8B74-449E-B783-932F074F5305}" type="pres">
      <dgm:prSet presAssocID="{D41AED97-39F9-40E5-8CD3-EADDD210150B}" presName="horz1" presStyleCnt="0"/>
      <dgm:spPr/>
    </dgm:pt>
    <dgm:pt modelId="{683F38D5-9AFA-47CE-8CD0-0B71D9B0A6C8}" type="pres">
      <dgm:prSet presAssocID="{D41AED97-39F9-40E5-8CD3-EADDD210150B}" presName="tx1" presStyleLbl="revTx" presStyleIdx="0" presStyleCnt="4"/>
      <dgm:spPr/>
    </dgm:pt>
    <dgm:pt modelId="{E6F43727-991F-4C4B-BFBD-760CCE401690}" type="pres">
      <dgm:prSet presAssocID="{D41AED97-39F9-40E5-8CD3-EADDD210150B}" presName="vert1" presStyleCnt="0"/>
      <dgm:spPr/>
    </dgm:pt>
    <dgm:pt modelId="{85382A9F-00FA-4A1D-B9C5-070B921DBA11}" type="pres">
      <dgm:prSet presAssocID="{205341FC-65B1-49E8-93A1-4C35FC2DA07B}" presName="thickLine" presStyleLbl="alignNode1" presStyleIdx="1" presStyleCnt="4"/>
      <dgm:spPr/>
    </dgm:pt>
    <dgm:pt modelId="{C79CAEAD-3D2C-4E34-BE37-E1C062151110}" type="pres">
      <dgm:prSet presAssocID="{205341FC-65B1-49E8-93A1-4C35FC2DA07B}" presName="horz1" presStyleCnt="0"/>
      <dgm:spPr/>
    </dgm:pt>
    <dgm:pt modelId="{C7225929-16AF-44AA-92CE-067F6A4318B7}" type="pres">
      <dgm:prSet presAssocID="{205341FC-65B1-49E8-93A1-4C35FC2DA07B}" presName="tx1" presStyleLbl="revTx" presStyleIdx="1" presStyleCnt="4"/>
      <dgm:spPr/>
    </dgm:pt>
    <dgm:pt modelId="{556872E5-AD61-471A-A9FD-CDDB3CB92D1B}" type="pres">
      <dgm:prSet presAssocID="{205341FC-65B1-49E8-93A1-4C35FC2DA07B}" presName="vert1" presStyleCnt="0"/>
      <dgm:spPr/>
    </dgm:pt>
    <dgm:pt modelId="{7CB9F804-B33E-4784-8BF1-CD57A49FE4B6}" type="pres">
      <dgm:prSet presAssocID="{D228A9BC-32A2-4112-998F-B000F9DD38DE}" presName="thickLine" presStyleLbl="alignNode1" presStyleIdx="2" presStyleCnt="4"/>
      <dgm:spPr/>
    </dgm:pt>
    <dgm:pt modelId="{805D401D-C362-49A4-96B0-65AB6BC0598A}" type="pres">
      <dgm:prSet presAssocID="{D228A9BC-32A2-4112-998F-B000F9DD38DE}" presName="horz1" presStyleCnt="0"/>
      <dgm:spPr/>
    </dgm:pt>
    <dgm:pt modelId="{4FE47906-F421-40C7-83A7-2E8CFFD220EB}" type="pres">
      <dgm:prSet presAssocID="{D228A9BC-32A2-4112-998F-B000F9DD38DE}" presName="tx1" presStyleLbl="revTx" presStyleIdx="2" presStyleCnt="4"/>
      <dgm:spPr/>
    </dgm:pt>
    <dgm:pt modelId="{B5E34E25-F8FB-491E-964E-8C045516CABF}" type="pres">
      <dgm:prSet presAssocID="{D228A9BC-32A2-4112-998F-B000F9DD38DE}" presName="vert1" presStyleCnt="0"/>
      <dgm:spPr/>
    </dgm:pt>
    <dgm:pt modelId="{33E26EC1-0E9B-4F01-A9ED-C4C56D0EBC74}" type="pres">
      <dgm:prSet presAssocID="{C9358E50-0B4D-4D93-8514-C7477B9F81C8}" presName="thickLine" presStyleLbl="alignNode1" presStyleIdx="3" presStyleCnt="4"/>
      <dgm:spPr/>
    </dgm:pt>
    <dgm:pt modelId="{B687FEDA-6EB0-423B-9D69-A0D6D4C81542}" type="pres">
      <dgm:prSet presAssocID="{C9358E50-0B4D-4D93-8514-C7477B9F81C8}" presName="horz1" presStyleCnt="0"/>
      <dgm:spPr/>
    </dgm:pt>
    <dgm:pt modelId="{B1851664-8A7A-41EC-B6F1-D404CE7FD58F}" type="pres">
      <dgm:prSet presAssocID="{C9358E50-0B4D-4D93-8514-C7477B9F81C8}" presName="tx1" presStyleLbl="revTx" presStyleIdx="3" presStyleCnt="4"/>
      <dgm:spPr/>
    </dgm:pt>
    <dgm:pt modelId="{1EE42F7B-D5F8-4A96-8CD5-E0851BC54B2B}" type="pres">
      <dgm:prSet presAssocID="{C9358E50-0B4D-4D93-8514-C7477B9F81C8}" presName="vert1" presStyleCnt="0"/>
      <dgm:spPr/>
    </dgm:pt>
  </dgm:ptLst>
  <dgm:cxnLst>
    <dgm:cxn modelId="{F973921B-BBEC-4D4B-95D6-D97BE1A298A2}" type="presOf" srcId="{D41AED97-39F9-40E5-8CD3-EADDD210150B}" destId="{683F38D5-9AFA-47CE-8CD0-0B71D9B0A6C8}" srcOrd="0" destOrd="0" presId="urn:microsoft.com/office/officeart/2008/layout/LinedList"/>
    <dgm:cxn modelId="{2C549760-72DF-4D2F-8DD2-A0922B8CE303}" type="presOf" srcId="{D228A9BC-32A2-4112-998F-B000F9DD38DE}" destId="{4FE47906-F421-40C7-83A7-2E8CFFD220EB}" srcOrd="0" destOrd="0" presId="urn:microsoft.com/office/officeart/2008/layout/LinedList"/>
    <dgm:cxn modelId="{9F60E364-D407-4F58-A27D-496F0DD4B64B}" srcId="{04582C6A-19E3-42FA-A03A-D9F6947D457E}" destId="{D41AED97-39F9-40E5-8CD3-EADDD210150B}" srcOrd="0" destOrd="0" parTransId="{9A48615A-F81B-4045-87AC-652BBDD28B4A}" sibTransId="{7AB079D7-68B9-4F5D-A079-9385CCEBAE7A}"/>
    <dgm:cxn modelId="{85350471-3A08-4CFE-AE57-998CA148459A}" srcId="{04582C6A-19E3-42FA-A03A-D9F6947D457E}" destId="{205341FC-65B1-49E8-93A1-4C35FC2DA07B}" srcOrd="1" destOrd="0" parTransId="{E5B6B6EB-FEA5-40A2-9679-0920E2253270}" sibTransId="{FA068A65-BB66-4082-B4AA-F7C2FE3D937A}"/>
    <dgm:cxn modelId="{F60FE351-C0C5-44E9-BE3B-A786943D05BC}" type="presOf" srcId="{04582C6A-19E3-42FA-A03A-D9F6947D457E}" destId="{E6237B70-30F6-4071-BFC5-256786D1C1FB}" srcOrd="0" destOrd="0" presId="urn:microsoft.com/office/officeart/2008/layout/LinedList"/>
    <dgm:cxn modelId="{7EE77097-3D8F-41B3-AD14-9B1FA6CD16E7}" srcId="{04582C6A-19E3-42FA-A03A-D9F6947D457E}" destId="{C9358E50-0B4D-4D93-8514-C7477B9F81C8}" srcOrd="3" destOrd="0" parTransId="{FE13E4AA-A381-40E2-8707-5C018BFBE531}" sibTransId="{7BAB1B6F-F2D4-48C3-9626-238C8B9D9AFF}"/>
    <dgm:cxn modelId="{7BF5C8A3-1F59-4CDE-929B-BB6CFBAF8B50}" srcId="{04582C6A-19E3-42FA-A03A-D9F6947D457E}" destId="{D228A9BC-32A2-4112-998F-B000F9DD38DE}" srcOrd="2" destOrd="0" parTransId="{C3E3A682-ADC6-45B4-BB35-FA6B77B449E3}" sibTransId="{67E09125-1926-4605-A8C8-C64D4562AC58}"/>
    <dgm:cxn modelId="{9D66DEB7-C153-4F25-BE1A-2EDDFA5EE80E}" type="presOf" srcId="{C9358E50-0B4D-4D93-8514-C7477B9F81C8}" destId="{B1851664-8A7A-41EC-B6F1-D404CE7FD58F}" srcOrd="0" destOrd="0" presId="urn:microsoft.com/office/officeart/2008/layout/LinedList"/>
    <dgm:cxn modelId="{0BC249E1-E22B-4F27-85C9-DA85B2A5414E}" type="presOf" srcId="{205341FC-65B1-49E8-93A1-4C35FC2DA07B}" destId="{C7225929-16AF-44AA-92CE-067F6A4318B7}" srcOrd="0" destOrd="0" presId="urn:microsoft.com/office/officeart/2008/layout/LinedList"/>
    <dgm:cxn modelId="{35F16251-AC81-4013-B4A6-CC6F8904EA2F}" type="presParOf" srcId="{E6237B70-30F6-4071-BFC5-256786D1C1FB}" destId="{30DA1A58-764E-4B02-829F-5624C521A6EF}" srcOrd="0" destOrd="0" presId="urn:microsoft.com/office/officeart/2008/layout/LinedList"/>
    <dgm:cxn modelId="{891B82A5-6892-4AB3-A747-D2BCF1180D6E}" type="presParOf" srcId="{E6237B70-30F6-4071-BFC5-256786D1C1FB}" destId="{A924F8DC-8B74-449E-B783-932F074F5305}" srcOrd="1" destOrd="0" presId="urn:microsoft.com/office/officeart/2008/layout/LinedList"/>
    <dgm:cxn modelId="{4A5736FB-E3D9-4EE5-A461-7493F0C4AAEE}" type="presParOf" srcId="{A924F8DC-8B74-449E-B783-932F074F5305}" destId="{683F38D5-9AFA-47CE-8CD0-0B71D9B0A6C8}" srcOrd="0" destOrd="0" presId="urn:microsoft.com/office/officeart/2008/layout/LinedList"/>
    <dgm:cxn modelId="{8730A8DD-96AC-48A6-BF23-3EB0AE5EB39F}" type="presParOf" srcId="{A924F8DC-8B74-449E-B783-932F074F5305}" destId="{E6F43727-991F-4C4B-BFBD-760CCE401690}" srcOrd="1" destOrd="0" presId="urn:microsoft.com/office/officeart/2008/layout/LinedList"/>
    <dgm:cxn modelId="{9076C003-F1ED-4D47-91F8-65E1DF4812F7}" type="presParOf" srcId="{E6237B70-30F6-4071-BFC5-256786D1C1FB}" destId="{85382A9F-00FA-4A1D-B9C5-070B921DBA11}" srcOrd="2" destOrd="0" presId="urn:microsoft.com/office/officeart/2008/layout/LinedList"/>
    <dgm:cxn modelId="{F0117FB8-2DB8-4BEF-9560-2D2D5E45A2CA}" type="presParOf" srcId="{E6237B70-30F6-4071-BFC5-256786D1C1FB}" destId="{C79CAEAD-3D2C-4E34-BE37-E1C062151110}" srcOrd="3" destOrd="0" presId="urn:microsoft.com/office/officeart/2008/layout/LinedList"/>
    <dgm:cxn modelId="{E28E9822-37AA-492A-B964-CD3ED06E2BA5}" type="presParOf" srcId="{C79CAEAD-3D2C-4E34-BE37-E1C062151110}" destId="{C7225929-16AF-44AA-92CE-067F6A4318B7}" srcOrd="0" destOrd="0" presId="urn:microsoft.com/office/officeart/2008/layout/LinedList"/>
    <dgm:cxn modelId="{647ADF38-7A8B-42D5-80D0-8FA4E29DF0EC}" type="presParOf" srcId="{C79CAEAD-3D2C-4E34-BE37-E1C062151110}" destId="{556872E5-AD61-471A-A9FD-CDDB3CB92D1B}" srcOrd="1" destOrd="0" presId="urn:microsoft.com/office/officeart/2008/layout/LinedList"/>
    <dgm:cxn modelId="{F6580663-0971-482E-8665-FEEB3A1463C6}" type="presParOf" srcId="{E6237B70-30F6-4071-BFC5-256786D1C1FB}" destId="{7CB9F804-B33E-4784-8BF1-CD57A49FE4B6}" srcOrd="4" destOrd="0" presId="urn:microsoft.com/office/officeart/2008/layout/LinedList"/>
    <dgm:cxn modelId="{0A670B6F-FCAC-4636-AEF7-95B1F31AB9BC}" type="presParOf" srcId="{E6237B70-30F6-4071-BFC5-256786D1C1FB}" destId="{805D401D-C362-49A4-96B0-65AB6BC0598A}" srcOrd="5" destOrd="0" presId="urn:microsoft.com/office/officeart/2008/layout/LinedList"/>
    <dgm:cxn modelId="{80CF2B8D-002B-40C6-B738-33FFAEB0B747}" type="presParOf" srcId="{805D401D-C362-49A4-96B0-65AB6BC0598A}" destId="{4FE47906-F421-40C7-83A7-2E8CFFD220EB}" srcOrd="0" destOrd="0" presId="urn:microsoft.com/office/officeart/2008/layout/LinedList"/>
    <dgm:cxn modelId="{E2127E16-C5D7-499B-80A1-B231EC674883}" type="presParOf" srcId="{805D401D-C362-49A4-96B0-65AB6BC0598A}" destId="{B5E34E25-F8FB-491E-964E-8C045516CABF}" srcOrd="1" destOrd="0" presId="urn:microsoft.com/office/officeart/2008/layout/LinedList"/>
    <dgm:cxn modelId="{038BFFA7-1B13-4E70-A7E3-3FAADFA8ECC2}" type="presParOf" srcId="{E6237B70-30F6-4071-BFC5-256786D1C1FB}" destId="{33E26EC1-0E9B-4F01-A9ED-C4C56D0EBC74}" srcOrd="6" destOrd="0" presId="urn:microsoft.com/office/officeart/2008/layout/LinedList"/>
    <dgm:cxn modelId="{78B7E320-BB35-4008-9D6B-DC746952D790}" type="presParOf" srcId="{E6237B70-30F6-4071-BFC5-256786D1C1FB}" destId="{B687FEDA-6EB0-423B-9D69-A0D6D4C81542}" srcOrd="7" destOrd="0" presId="urn:microsoft.com/office/officeart/2008/layout/LinedList"/>
    <dgm:cxn modelId="{9204D46E-E14D-4AB3-A601-95007B35A56D}" type="presParOf" srcId="{B687FEDA-6EB0-423B-9D69-A0D6D4C81542}" destId="{B1851664-8A7A-41EC-B6F1-D404CE7FD58F}" srcOrd="0" destOrd="0" presId="urn:microsoft.com/office/officeart/2008/layout/LinedList"/>
    <dgm:cxn modelId="{352ADA69-B8A2-4C80-9974-B54375169BA9}" type="presParOf" srcId="{B687FEDA-6EB0-423B-9D69-A0D6D4C81542}" destId="{1EE42F7B-D5F8-4A96-8CD5-E0851BC54B2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1E0BFDC-77CF-4D3C-B5DC-D61A81F1F0EF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925F5C8E-9E2E-4A60-A4C5-134CAC47B569}">
      <dgm:prSet/>
      <dgm:spPr/>
      <dgm:t>
        <a:bodyPr/>
        <a:lstStyle/>
        <a:p>
          <a:r>
            <a:rPr lang="ru-RU"/>
            <a:t>Установление "Нового государства" - авторитарного режима</a:t>
          </a:r>
          <a:endParaRPr lang="en-US"/>
        </a:p>
      </dgm:t>
    </dgm:pt>
    <dgm:pt modelId="{ABB599B9-9E4E-4771-AA09-29A58837AADB}" type="parTrans" cxnId="{E16112D0-DAE5-4B82-AD09-57681C95440F}">
      <dgm:prSet/>
      <dgm:spPr/>
      <dgm:t>
        <a:bodyPr/>
        <a:lstStyle/>
        <a:p>
          <a:endParaRPr lang="en-US"/>
        </a:p>
      </dgm:t>
    </dgm:pt>
    <dgm:pt modelId="{7CD62CA0-A5A5-4898-B677-FCBF559836F5}" type="sibTrans" cxnId="{E16112D0-DAE5-4B82-AD09-57681C95440F}">
      <dgm:prSet/>
      <dgm:spPr/>
      <dgm:t>
        <a:bodyPr/>
        <a:lstStyle/>
        <a:p>
          <a:endParaRPr lang="en-US"/>
        </a:p>
      </dgm:t>
    </dgm:pt>
    <dgm:pt modelId="{0BD5B481-8869-4CA9-A83B-72473692E2E9}">
      <dgm:prSet/>
      <dgm:spPr/>
      <dgm:t>
        <a:bodyPr/>
        <a:lstStyle/>
        <a:p>
          <a:r>
            <a:rPr lang="ru-RU"/>
            <a:t>Ограничение политических прав и свобод, борьба с политическими оппонентами</a:t>
          </a:r>
          <a:endParaRPr lang="en-US"/>
        </a:p>
      </dgm:t>
    </dgm:pt>
    <dgm:pt modelId="{7411E05F-BF33-4BD1-BB39-4617A6981E8D}" type="parTrans" cxnId="{36A6E691-C00A-496E-BC52-606F122CA8ED}">
      <dgm:prSet/>
      <dgm:spPr/>
      <dgm:t>
        <a:bodyPr/>
        <a:lstStyle/>
        <a:p>
          <a:endParaRPr lang="en-US"/>
        </a:p>
      </dgm:t>
    </dgm:pt>
    <dgm:pt modelId="{02523825-4DA1-480A-8817-99E3D4C5D0B6}" type="sibTrans" cxnId="{36A6E691-C00A-496E-BC52-606F122CA8ED}">
      <dgm:prSet/>
      <dgm:spPr/>
      <dgm:t>
        <a:bodyPr/>
        <a:lstStyle/>
        <a:p>
          <a:endParaRPr lang="en-US"/>
        </a:p>
      </dgm:t>
    </dgm:pt>
    <dgm:pt modelId="{6BA16247-1320-491C-99EE-BA2658CF750D}">
      <dgm:prSet/>
      <dgm:spPr/>
      <dgm:t>
        <a:bodyPr/>
        <a:lstStyle/>
        <a:p>
          <a:r>
            <a:rPr lang="ru-RU"/>
            <a:t>Развитие промышленности</a:t>
          </a:r>
          <a:endParaRPr lang="en-US"/>
        </a:p>
      </dgm:t>
    </dgm:pt>
    <dgm:pt modelId="{FF93D91C-EB08-4737-B4BD-0255C344A475}" type="parTrans" cxnId="{CBEF5BEB-366D-4C33-9C7F-192A70B0424D}">
      <dgm:prSet/>
      <dgm:spPr/>
      <dgm:t>
        <a:bodyPr/>
        <a:lstStyle/>
        <a:p>
          <a:endParaRPr lang="en-US"/>
        </a:p>
      </dgm:t>
    </dgm:pt>
    <dgm:pt modelId="{63F4021F-32F5-4FDD-B631-B1C7BAD0475D}" type="sibTrans" cxnId="{CBEF5BEB-366D-4C33-9C7F-192A70B0424D}">
      <dgm:prSet/>
      <dgm:spPr/>
      <dgm:t>
        <a:bodyPr/>
        <a:lstStyle/>
        <a:p>
          <a:endParaRPr lang="en-US"/>
        </a:p>
      </dgm:t>
    </dgm:pt>
    <dgm:pt modelId="{069FB73D-49D5-4177-9E7C-3491C1490903}">
      <dgm:prSet/>
      <dgm:spPr/>
      <dgm:t>
        <a:bodyPr/>
        <a:lstStyle/>
        <a:p>
          <a:r>
            <a:rPr lang="ru-RU"/>
            <a:t>Введение 8-ч рабочего дня, минимального уровня оплаты труда</a:t>
          </a:r>
          <a:endParaRPr lang="en-US"/>
        </a:p>
      </dgm:t>
    </dgm:pt>
    <dgm:pt modelId="{E7560E7D-6E52-4B5E-A07A-9E7522EF0E8A}" type="parTrans" cxnId="{E4D86407-C5D0-402C-BA4A-5035C27C5F48}">
      <dgm:prSet/>
      <dgm:spPr/>
      <dgm:t>
        <a:bodyPr/>
        <a:lstStyle/>
        <a:p>
          <a:endParaRPr lang="en-US"/>
        </a:p>
      </dgm:t>
    </dgm:pt>
    <dgm:pt modelId="{757EB3AB-4D66-42C8-AA5A-DBB6749F89DD}" type="sibTrans" cxnId="{E4D86407-C5D0-402C-BA4A-5035C27C5F48}">
      <dgm:prSet/>
      <dgm:spPr/>
      <dgm:t>
        <a:bodyPr/>
        <a:lstStyle/>
        <a:p>
          <a:endParaRPr lang="en-US"/>
        </a:p>
      </dgm:t>
    </dgm:pt>
    <dgm:pt modelId="{3DEB549D-6C78-4EDA-8F7D-997A09FDD66D}" type="pres">
      <dgm:prSet presAssocID="{21E0BFDC-77CF-4D3C-B5DC-D61A81F1F0EF}" presName="root" presStyleCnt="0">
        <dgm:presLayoutVars>
          <dgm:dir/>
          <dgm:resizeHandles val="exact"/>
        </dgm:presLayoutVars>
      </dgm:prSet>
      <dgm:spPr/>
    </dgm:pt>
    <dgm:pt modelId="{2A2AC871-3B4D-411A-968E-6CB6968549FA}" type="pres">
      <dgm:prSet presAssocID="{925F5C8E-9E2E-4A60-A4C5-134CAC47B569}" presName="compNode" presStyleCnt="0"/>
      <dgm:spPr/>
    </dgm:pt>
    <dgm:pt modelId="{B2ABE18E-1B95-4073-A69D-9DA8A6986DBD}" type="pres">
      <dgm:prSet presAssocID="{925F5C8E-9E2E-4A60-A4C5-134CAC47B569}" presName="bgRect" presStyleLbl="bgShp" presStyleIdx="0" presStyleCnt="4"/>
      <dgm:spPr/>
    </dgm:pt>
    <dgm:pt modelId="{52F4E15B-9F68-45AF-A552-D6B99CF93F7B}" type="pres">
      <dgm:prSet presAssocID="{925F5C8E-9E2E-4A60-A4C5-134CAC47B569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Печать"/>
        </a:ext>
      </dgm:extLst>
    </dgm:pt>
    <dgm:pt modelId="{EA4E84B0-38FF-4D3A-94EB-2DAE144D72AA}" type="pres">
      <dgm:prSet presAssocID="{925F5C8E-9E2E-4A60-A4C5-134CAC47B569}" presName="spaceRect" presStyleCnt="0"/>
      <dgm:spPr/>
    </dgm:pt>
    <dgm:pt modelId="{2A90DD34-E501-4970-82D9-BE3F8F7FEF7D}" type="pres">
      <dgm:prSet presAssocID="{925F5C8E-9E2E-4A60-A4C5-134CAC47B569}" presName="parTx" presStyleLbl="revTx" presStyleIdx="0" presStyleCnt="4">
        <dgm:presLayoutVars>
          <dgm:chMax val="0"/>
          <dgm:chPref val="0"/>
        </dgm:presLayoutVars>
      </dgm:prSet>
      <dgm:spPr/>
    </dgm:pt>
    <dgm:pt modelId="{D00A126E-8182-48A4-BF2D-190D1A075FF9}" type="pres">
      <dgm:prSet presAssocID="{7CD62CA0-A5A5-4898-B677-FCBF559836F5}" presName="sibTrans" presStyleCnt="0"/>
      <dgm:spPr/>
    </dgm:pt>
    <dgm:pt modelId="{61BC9EEC-4315-40DA-944B-159FF00919D6}" type="pres">
      <dgm:prSet presAssocID="{0BD5B481-8869-4CA9-A83B-72473692E2E9}" presName="compNode" presStyleCnt="0"/>
      <dgm:spPr/>
    </dgm:pt>
    <dgm:pt modelId="{019DAC85-F270-43F6-8D6C-603C91589C77}" type="pres">
      <dgm:prSet presAssocID="{0BD5B481-8869-4CA9-A83B-72473692E2E9}" presName="bgRect" presStyleLbl="bgShp" presStyleIdx="1" presStyleCnt="4"/>
      <dgm:spPr/>
    </dgm:pt>
    <dgm:pt modelId="{A632698E-31F5-40D9-B710-C03519D37ACF}" type="pres">
      <dgm:prSet presAssocID="{0BD5B481-8869-4CA9-A83B-72473692E2E9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Молоток судьи"/>
        </a:ext>
      </dgm:extLst>
    </dgm:pt>
    <dgm:pt modelId="{774BC9A8-1743-48BD-8846-21957BAACDC9}" type="pres">
      <dgm:prSet presAssocID="{0BD5B481-8869-4CA9-A83B-72473692E2E9}" presName="spaceRect" presStyleCnt="0"/>
      <dgm:spPr/>
    </dgm:pt>
    <dgm:pt modelId="{C5FE06BE-EC0A-4D71-8758-74489AE45422}" type="pres">
      <dgm:prSet presAssocID="{0BD5B481-8869-4CA9-A83B-72473692E2E9}" presName="parTx" presStyleLbl="revTx" presStyleIdx="1" presStyleCnt="4">
        <dgm:presLayoutVars>
          <dgm:chMax val="0"/>
          <dgm:chPref val="0"/>
        </dgm:presLayoutVars>
      </dgm:prSet>
      <dgm:spPr/>
    </dgm:pt>
    <dgm:pt modelId="{045627F8-21DB-435E-83DB-B1898F1A2E56}" type="pres">
      <dgm:prSet presAssocID="{02523825-4DA1-480A-8817-99E3D4C5D0B6}" presName="sibTrans" presStyleCnt="0"/>
      <dgm:spPr/>
    </dgm:pt>
    <dgm:pt modelId="{6424E7E3-D532-460B-9904-EC1E598BA490}" type="pres">
      <dgm:prSet presAssocID="{6BA16247-1320-491C-99EE-BA2658CF750D}" presName="compNode" presStyleCnt="0"/>
      <dgm:spPr/>
    </dgm:pt>
    <dgm:pt modelId="{845B7FEA-18D8-49E2-A2E4-8CF08E8AC006}" type="pres">
      <dgm:prSet presAssocID="{6BA16247-1320-491C-99EE-BA2658CF750D}" presName="bgRect" presStyleLbl="bgShp" presStyleIdx="2" presStyleCnt="4"/>
      <dgm:spPr/>
    </dgm:pt>
    <dgm:pt modelId="{C1AA881E-8C45-4C28-AABC-932043A508A2}" type="pres">
      <dgm:prSet presAssocID="{6BA16247-1320-491C-99EE-BA2658CF750D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Фабрика"/>
        </a:ext>
      </dgm:extLst>
    </dgm:pt>
    <dgm:pt modelId="{0BDB9DF1-0C11-4AAA-921E-FB0FB6AA412F}" type="pres">
      <dgm:prSet presAssocID="{6BA16247-1320-491C-99EE-BA2658CF750D}" presName="spaceRect" presStyleCnt="0"/>
      <dgm:spPr/>
    </dgm:pt>
    <dgm:pt modelId="{4AEF9677-CA95-4129-AE7C-64E19000ABF5}" type="pres">
      <dgm:prSet presAssocID="{6BA16247-1320-491C-99EE-BA2658CF750D}" presName="parTx" presStyleLbl="revTx" presStyleIdx="2" presStyleCnt="4">
        <dgm:presLayoutVars>
          <dgm:chMax val="0"/>
          <dgm:chPref val="0"/>
        </dgm:presLayoutVars>
      </dgm:prSet>
      <dgm:spPr/>
    </dgm:pt>
    <dgm:pt modelId="{D5412DA5-57F2-4590-B24A-E985A7262C46}" type="pres">
      <dgm:prSet presAssocID="{63F4021F-32F5-4FDD-B631-B1C7BAD0475D}" presName="sibTrans" presStyleCnt="0"/>
      <dgm:spPr/>
    </dgm:pt>
    <dgm:pt modelId="{1628F9ED-3ACC-47BE-A883-3B014A6B915F}" type="pres">
      <dgm:prSet presAssocID="{069FB73D-49D5-4177-9E7C-3491C1490903}" presName="compNode" presStyleCnt="0"/>
      <dgm:spPr/>
    </dgm:pt>
    <dgm:pt modelId="{63553FA7-2A66-4942-809F-61E1366CBD26}" type="pres">
      <dgm:prSet presAssocID="{069FB73D-49D5-4177-9E7C-3491C1490903}" presName="bgRect" presStyleLbl="bgShp" presStyleIdx="3" presStyleCnt="4"/>
      <dgm:spPr/>
    </dgm:pt>
    <dgm:pt modelId="{670E9FBD-C23B-4010-BFF7-2484A193DD45}" type="pres">
      <dgm:prSet presAssocID="{069FB73D-49D5-4177-9E7C-3491C1490903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ffice Worker"/>
        </a:ext>
      </dgm:extLst>
    </dgm:pt>
    <dgm:pt modelId="{78C2A439-B8D8-40CD-BB1D-D4837EB6CA7C}" type="pres">
      <dgm:prSet presAssocID="{069FB73D-49D5-4177-9E7C-3491C1490903}" presName="spaceRect" presStyleCnt="0"/>
      <dgm:spPr/>
    </dgm:pt>
    <dgm:pt modelId="{16AE0640-1030-4EA9-83D6-9CA072CC2B15}" type="pres">
      <dgm:prSet presAssocID="{069FB73D-49D5-4177-9E7C-3491C1490903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E4D86407-C5D0-402C-BA4A-5035C27C5F48}" srcId="{21E0BFDC-77CF-4D3C-B5DC-D61A81F1F0EF}" destId="{069FB73D-49D5-4177-9E7C-3491C1490903}" srcOrd="3" destOrd="0" parTransId="{E7560E7D-6E52-4B5E-A07A-9E7522EF0E8A}" sibTransId="{757EB3AB-4D66-42C8-AA5A-DBB6749F89DD}"/>
    <dgm:cxn modelId="{4A53B716-3599-4110-84EB-532553C44AB0}" type="presOf" srcId="{6BA16247-1320-491C-99EE-BA2658CF750D}" destId="{4AEF9677-CA95-4129-AE7C-64E19000ABF5}" srcOrd="0" destOrd="0" presId="urn:microsoft.com/office/officeart/2018/2/layout/IconVerticalSolidList"/>
    <dgm:cxn modelId="{96934E5D-E0C0-4E06-89E6-19A19D7DFE8D}" type="presOf" srcId="{925F5C8E-9E2E-4A60-A4C5-134CAC47B569}" destId="{2A90DD34-E501-4970-82D9-BE3F8F7FEF7D}" srcOrd="0" destOrd="0" presId="urn:microsoft.com/office/officeart/2018/2/layout/IconVerticalSolidList"/>
    <dgm:cxn modelId="{5C5CA15E-4A20-4013-8693-FB5E42DE5814}" type="presOf" srcId="{21E0BFDC-77CF-4D3C-B5DC-D61A81F1F0EF}" destId="{3DEB549D-6C78-4EDA-8F7D-997A09FDD66D}" srcOrd="0" destOrd="0" presId="urn:microsoft.com/office/officeart/2018/2/layout/IconVerticalSolidList"/>
    <dgm:cxn modelId="{36A6E691-C00A-496E-BC52-606F122CA8ED}" srcId="{21E0BFDC-77CF-4D3C-B5DC-D61A81F1F0EF}" destId="{0BD5B481-8869-4CA9-A83B-72473692E2E9}" srcOrd="1" destOrd="0" parTransId="{7411E05F-BF33-4BD1-BB39-4617A6981E8D}" sibTransId="{02523825-4DA1-480A-8817-99E3D4C5D0B6}"/>
    <dgm:cxn modelId="{D64117BF-37B1-4854-9F21-F3C3D4530FA2}" type="presOf" srcId="{069FB73D-49D5-4177-9E7C-3491C1490903}" destId="{16AE0640-1030-4EA9-83D6-9CA072CC2B15}" srcOrd="0" destOrd="0" presId="urn:microsoft.com/office/officeart/2018/2/layout/IconVerticalSolidList"/>
    <dgm:cxn modelId="{E16112D0-DAE5-4B82-AD09-57681C95440F}" srcId="{21E0BFDC-77CF-4D3C-B5DC-D61A81F1F0EF}" destId="{925F5C8E-9E2E-4A60-A4C5-134CAC47B569}" srcOrd="0" destOrd="0" parTransId="{ABB599B9-9E4E-4771-AA09-29A58837AADB}" sibTransId="{7CD62CA0-A5A5-4898-B677-FCBF559836F5}"/>
    <dgm:cxn modelId="{CBEF5BEB-366D-4C33-9C7F-192A70B0424D}" srcId="{21E0BFDC-77CF-4D3C-B5DC-D61A81F1F0EF}" destId="{6BA16247-1320-491C-99EE-BA2658CF750D}" srcOrd="2" destOrd="0" parTransId="{FF93D91C-EB08-4737-B4BD-0255C344A475}" sibTransId="{63F4021F-32F5-4FDD-B631-B1C7BAD0475D}"/>
    <dgm:cxn modelId="{712EFEED-09F3-42AE-853E-10BB4D928CB3}" type="presOf" srcId="{0BD5B481-8869-4CA9-A83B-72473692E2E9}" destId="{C5FE06BE-EC0A-4D71-8758-74489AE45422}" srcOrd="0" destOrd="0" presId="urn:microsoft.com/office/officeart/2018/2/layout/IconVerticalSolidList"/>
    <dgm:cxn modelId="{0C0AB966-1180-45E3-A778-BBB13E65E2B5}" type="presParOf" srcId="{3DEB549D-6C78-4EDA-8F7D-997A09FDD66D}" destId="{2A2AC871-3B4D-411A-968E-6CB6968549FA}" srcOrd="0" destOrd="0" presId="urn:microsoft.com/office/officeart/2018/2/layout/IconVerticalSolidList"/>
    <dgm:cxn modelId="{C404802D-15E5-4DE9-B319-3AA9F66E4607}" type="presParOf" srcId="{2A2AC871-3B4D-411A-968E-6CB6968549FA}" destId="{B2ABE18E-1B95-4073-A69D-9DA8A6986DBD}" srcOrd="0" destOrd="0" presId="urn:microsoft.com/office/officeart/2018/2/layout/IconVerticalSolidList"/>
    <dgm:cxn modelId="{17299851-7808-4109-9C8B-0A6A2DE09EBA}" type="presParOf" srcId="{2A2AC871-3B4D-411A-968E-6CB6968549FA}" destId="{52F4E15B-9F68-45AF-A552-D6B99CF93F7B}" srcOrd="1" destOrd="0" presId="urn:microsoft.com/office/officeart/2018/2/layout/IconVerticalSolidList"/>
    <dgm:cxn modelId="{7275D121-A1D7-4A49-8777-93486B9C43A6}" type="presParOf" srcId="{2A2AC871-3B4D-411A-968E-6CB6968549FA}" destId="{EA4E84B0-38FF-4D3A-94EB-2DAE144D72AA}" srcOrd="2" destOrd="0" presId="urn:microsoft.com/office/officeart/2018/2/layout/IconVerticalSolidList"/>
    <dgm:cxn modelId="{F21DD349-A640-4597-801C-3DC94984F241}" type="presParOf" srcId="{2A2AC871-3B4D-411A-968E-6CB6968549FA}" destId="{2A90DD34-E501-4970-82D9-BE3F8F7FEF7D}" srcOrd="3" destOrd="0" presId="urn:microsoft.com/office/officeart/2018/2/layout/IconVerticalSolidList"/>
    <dgm:cxn modelId="{74177ED5-F0AD-47BF-8A27-3B8D3DF44CCE}" type="presParOf" srcId="{3DEB549D-6C78-4EDA-8F7D-997A09FDD66D}" destId="{D00A126E-8182-48A4-BF2D-190D1A075FF9}" srcOrd="1" destOrd="0" presId="urn:microsoft.com/office/officeart/2018/2/layout/IconVerticalSolidList"/>
    <dgm:cxn modelId="{12548C73-2083-47DC-A5F3-E107A7D58558}" type="presParOf" srcId="{3DEB549D-6C78-4EDA-8F7D-997A09FDD66D}" destId="{61BC9EEC-4315-40DA-944B-159FF00919D6}" srcOrd="2" destOrd="0" presId="urn:microsoft.com/office/officeart/2018/2/layout/IconVerticalSolidList"/>
    <dgm:cxn modelId="{BF1CA6D6-87A5-4344-A38E-E7F57099DE98}" type="presParOf" srcId="{61BC9EEC-4315-40DA-944B-159FF00919D6}" destId="{019DAC85-F270-43F6-8D6C-603C91589C77}" srcOrd="0" destOrd="0" presId="urn:microsoft.com/office/officeart/2018/2/layout/IconVerticalSolidList"/>
    <dgm:cxn modelId="{630C87AF-A2F9-4C6E-B472-E8D2111E6B4B}" type="presParOf" srcId="{61BC9EEC-4315-40DA-944B-159FF00919D6}" destId="{A632698E-31F5-40D9-B710-C03519D37ACF}" srcOrd="1" destOrd="0" presId="urn:microsoft.com/office/officeart/2018/2/layout/IconVerticalSolidList"/>
    <dgm:cxn modelId="{1800DBF1-AC6C-4DBD-837C-5D3F3D9BE6D1}" type="presParOf" srcId="{61BC9EEC-4315-40DA-944B-159FF00919D6}" destId="{774BC9A8-1743-48BD-8846-21957BAACDC9}" srcOrd="2" destOrd="0" presId="urn:microsoft.com/office/officeart/2018/2/layout/IconVerticalSolidList"/>
    <dgm:cxn modelId="{485B0F3D-7CA7-4C03-8FA0-81D96887F94E}" type="presParOf" srcId="{61BC9EEC-4315-40DA-944B-159FF00919D6}" destId="{C5FE06BE-EC0A-4D71-8758-74489AE45422}" srcOrd="3" destOrd="0" presId="urn:microsoft.com/office/officeart/2018/2/layout/IconVerticalSolidList"/>
    <dgm:cxn modelId="{B0450AB1-7019-4DC6-970F-F5838FF7B79C}" type="presParOf" srcId="{3DEB549D-6C78-4EDA-8F7D-997A09FDD66D}" destId="{045627F8-21DB-435E-83DB-B1898F1A2E56}" srcOrd="3" destOrd="0" presId="urn:microsoft.com/office/officeart/2018/2/layout/IconVerticalSolidList"/>
    <dgm:cxn modelId="{ECBD9BBC-8E5F-4167-A1B5-34BE78137CC5}" type="presParOf" srcId="{3DEB549D-6C78-4EDA-8F7D-997A09FDD66D}" destId="{6424E7E3-D532-460B-9904-EC1E598BA490}" srcOrd="4" destOrd="0" presId="urn:microsoft.com/office/officeart/2018/2/layout/IconVerticalSolidList"/>
    <dgm:cxn modelId="{97DF6228-087B-4689-AEE8-DB118278B26B}" type="presParOf" srcId="{6424E7E3-D532-460B-9904-EC1E598BA490}" destId="{845B7FEA-18D8-49E2-A2E4-8CF08E8AC006}" srcOrd="0" destOrd="0" presId="urn:microsoft.com/office/officeart/2018/2/layout/IconVerticalSolidList"/>
    <dgm:cxn modelId="{7DDF563F-9C9E-48E1-B4FE-1E24BD85D651}" type="presParOf" srcId="{6424E7E3-D532-460B-9904-EC1E598BA490}" destId="{C1AA881E-8C45-4C28-AABC-932043A508A2}" srcOrd="1" destOrd="0" presId="urn:microsoft.com/office/officeart/2018/2/layout/IconVerticalSolidList"/>
    <dgm:cxn modelId="{D222C4E1-3B9E-4896-A791-76302A5EE661}" type="presParOf" srcId="{6424E7E3-D532-460B-9904-EC1E598BA490}" destId="{0BDB9DF1-0C11-4AAA-921E-FB0FB6AA412F}" srcOrd="2" destOrd="0" presId="urn:microsoft.com/office/officeart/2018/2/layout/IconVerticalSolidList"/>
    <dgm:cxn modelId="{C6F0ABFB-69BE-49C5-BC26-30783B83AFE8}" type="presParOf" srcId="{6424E7E3-D532-460B-9904-EC1E598BA490}" destId="{4AEF9677-CA95-4129-AE7C-64E19000ABF5}" srcOrd="3" destOrd="0" presId="urn:microsoft.com/office/officeart/2018/2/layout/IconVerticalSolidList"/>
    <dgm:cxn modelId="{552B421B-A7BF-4A16-A06F-9C98C62F0C94}" type="presParOf" srcId="{3DEB549D-6C78-4EDA-8F7D-997A09FDD66D}" destId="{D5412DA5-57F2-4590-B24A-E985A7262C46}" srcOrd="5" destOrd="0" presId="urn:microsoft.com/office/officeart/2018/2/layout/IconVerticalSolidList"/>
    <dgm:cxn modelId="{554ED215-72C7-49C0-AD2A-1FCD055F206E}" type="presParOf" srcId="{3DEB549D-6C78-4EDA-8F7D-997A09FDD66D}" destId="{1628F9ED-3ACC-47BE-A883-3B014A6B915F}" srcOrd="6" destOrd="0" presId="urn:microsoft.com/office/officeart/2018/2/layout/IconVerticalSolidList"/>
    <dgm:cxn modelId="{7233DE18-593F-422D-8C90-F78A2EBB1EF3}" type="presParOf" srcId="{1628F9ED-3ACC-47BE-A883-3B014A6B915F}" destId="{63553FA7-2A66-4942-809F-61E1366CBD26}" srcOrd="0" destOrd="0" presId="urn:microsoft.com/office/officeart/2018/2/layout/IconVerticalSolidList"/>
    <dgm:cxn modelId="{E5E2BC0F-8132-4D8D-9B5B-3403888C96D2}" type="presParOf" srcId="{1628F9ED-3ACC-47BE-A883-3B014A6B915F}" destId="{670E9FBD-C23B-4010-BFF7-2484A193DD45}" srcOrd="1" destOrd="0" presId="urn:microsoft.com/office/officeart/2018/2/layout/IconVerticalSolidList"/>
    <dgm:cxn modelId="{C6254C5F-1AF4-47D9-BA22-DA9E65208752}" type="presParOf" srcId="{1628F9ED-3ACC-47BE-A883-3B014A6B915F}" destId="{78C2A439-B8D8-40CD-BB1D-D4837EB6CA7C}" srcOrd="2" destOrd="0" presId="urn:microsoft.com/office/officeart/2018/2/layout/IconVerticalSolidList"/>
    <dgm:cxn modelId="{0C7DA2C2-3306-4ED7-BACB-251B2F381CDB}" type="presParOf" srcId="{1628F9ED-3ACC-47BE-A883-3B014A6B915F}" destId="{16AE0640-1030-4EA9-83D6-9CA072CC2B1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62B861-85FE-46FB-A1AB-593FF59FFC8A}">
      <dsp:nvSpPr>
        <dsp:cNvPr id="0" name=""/>
        <dsp:cNvSpPr/>
      </dsp:nvSpPr>
      <dsp:spPr>
        <a:xfrm>
          <a:off x="0" y="695"/>
          <a:ext cx="6117335" cy="162723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5D44E0-B09C-495C-963D-97E6442269F0}">
      <dsp:nvSpPr>
        <dsp:cNvPr id="0" name=""/>
        <dsp:cNvSpPr/>
      </dsp:nvSpPr>
      <dsp:spPr>
        <a:xfrm>
          <a:off x="492238" y="366823"/>
          <a:ext cx="894979" cy="89497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65E5B3-1F1C-46D2-A894-9962254FAD07}">
      <dsp:nvSpPr>
        <dsp:cNvPr id="0" name=""/>
        <dsp:cNvSpPr/>
      </dsp:nvSpPr>
      <dsp:spPr>
        <a:xfrm>
          <a:off x="1879455" y="695"/>
          <a:ext cx="4237880" cy="16272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2216" tIns="172216" rIns="172216" bIns="172216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/>
            <a:t>Социально-экономическое развитие</a:t>
          </a:r>
          <a:endParaRPr lang="en-US" sz="2500" kern="1200"/>
        </a:p>
      </dsp:txBody>
      <dsp:txXfrm>
        <a:off x="1879455" y="695"/>
        <a:ext cx="4237880" cy="1627234"/>
      </dsp:txXfrm>
    </dsp:sp>
    <dsp:sp modelId="{4046826A-64E0-4742-8B8B-1E672E7B5B96}">
      <dsp:nvSpPr>
        <dsp:cNvPr id="0" name=""/>
        <dsp:cNvSpPr/>
      </dsp:nvSpPr>
      <dsp:spPr>
        <a:xfrm>
          <a:off x="0" y="2034738"/>
          <a:ext cx="6117335" cy="162723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4AC689-E057-46CB-9158-CFA13D2D53D1}">
      <dsp:nvSpPr>
        <dsp:cNvPr id="0" name=""/>
        <dsp:cNvSpPr/>
      </dsp:nvSpPr>
      <dsp:spPr>
        <a:xfrm>
          <a:off x="492238" y="2400866"/>
          <a:ext cx="894979" cy="89497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04D513-B188-4ADB-B9CE-9E0F563466BC}">
      <dsp:nvSpPr>
        <dsp:cNvPr id="0" name=""/>
        <dsp:cNvSpPr/>
      </dsp:nvSpPr>
      <dsp:spPr>
        <a:xfrm>
          <a:off x="1879455" y="2034738"/>
          <a:ext cx="4237880" cy="16272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2216" tIns="172216" rIns="172216" bIns="172216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/>
            <a:t>Политическое развитие</a:t>
          </a:r>
          <a:endParaRPr lang="en-US" sz="2500" kern="1200"/>
        </a:p>
      </dsp:txBody>
      <dsp:txXfrm>
        <a:off x="1879455" y="2034738"/>
        <a:ext cx="4237880" cy="1627234"/>
      </dsp:txXfrm>
    </dsp:sp>
    <dsp:sp modelId="{AA3D0798-52A2-446E-BECE-643B2E9A9B11}">
      <dsp:nvSpPr>
        <dsp:cNvPr id="0" name=""/>
        <dsp:cNvSpPr/>
      </dsp:nvSpPr>
      <dsp:spPr>
        <a:xfrm>
          <a:off x="0" y="4068781"/>
          <a:ext cx="6117335" cy="162723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97D014-4ABF-4129-ACE0-FDFE903BBD6A}">
      <dsp:nvSpPr>
        <dsp:cNvPr id="0" name=""/>
        <dsp:cNvSpPr/>
      </dsp:nvSpPr>
      <dsp:spPr>
        <a:xfrm>
          <a:off x="492238" y="4434909"/>
          <a:ext cx="894979" cy="89497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05F13E-E8D1-4EEF-9686-FB77D570C055}">
      <dsp:nvSpPr>
        <dsp:cNvPr id="0" name=""/>
        <dsp:cNvSpPr/>
      </dsp:nvSpPr>
      <dsp:spPr>
        <a:xfrm>
          <a:off x="1879455" y="4068781"/>
          <a:ext cx="4237880" cy="16272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2216" tIns="172216" rIns="172216" bIns="172216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/>
            <a:t>Культура</a:t>
          </a:r>
          <a:endParaRPr lang="en-US" sz="2500" kern="1200"/>
        </a:p>
      </dsp:txBody>
      <dsp:txXfrm>
        <a:off x="1879455" y="4068781"/>
        <a:ext cx="4237880" cy="16272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5B3B1D-4EB7-4AAB-9E87-CC79C6423B4D}">
      <dsp:nvSpPr>
        <dsp:cNvPr id="0" name=""/>
        <dsp:cNvSpPr/>
      </dsp:nvSpPr>
      <dsp:spPr>
        <a:xfrm>
          <a:off x="0" y="675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5F20C2-86F9-45C9-8587-15379FAAC4E9}">
      <dsp:nvSpPr>
        <dsp:cNvPr id="0" name=""/>
        <dsp:cNvSpPr/>
      </dsp:nvSpPr>
      <dsp:spPr>
        <a:xfrm>
          <a:off x="0" y="675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kern="1200"/>
            <a:t>Основа экономики - экспорт товаров и сырья</a:t>
          </a:r>
          <a:endParaRPr lang="en-US" sz="2600" kern="1200"/>
        </a:p>
      </dsp:txBody>
      <dsp:txXfrm>
        <a:off x="0" y="675"/>
        <a:ext cx="6900512" cy="1106957"/>
      </dsp:txXfrm>
    </dsp:sp>
    <dsp:sp modelId="{F4336AB8-83F9-4435-9BFD-63109FEBE1ED}">
      <dsp:nvSpPr>
        <dsp:cNvPr id="0" name=""/>
        <dsp:cNvSpPr/>
      </dsp:nvSpPr>
      <dsp:spPr>
        <a:xfrm>
          <a:off x="0" y="1107633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305014-C166-402A-B07E-8F75558AC8D0}">
      <dsp:nvSpPr>
        <dsp:cNvPr id="0" name=""/>
        <dsp:cNvSpPr/>
      </dsp:nvSpPr>
      <dsp:spPr>
        <a:xfrm>
          <a:off x="0" y="1107633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kern="1200"/>
            <a:t>США - основной инвестор в регионе</a:t>
          </a:r>
          <a:endParaRPr lang="en-US" sz="2600" kern="1200"/>
        </a:p>
      </dsp:txBody>
      <dsp:txXfrm>
        <a:off x="0" y="1107633"/>
        <a:ext cx="6900512" cy="1106957"/>
      </dsp:txXfrm>
    </dsp:sp>
    <dsp:sp modelId="{F6C2AD00-17CE-4605-8FCF-CE53F31FA6A1}">
      <dsp:nvSpPr>
        <dsp:cNvPr id="0" name=""/>
        <dsp:cNvSpPr/>
      </dsp:nvSpPr>
      <dsp:spPr>
        <a:xfrm>
          <a:off x="0" y="2214591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1B075E-2315-425D-9F52-6F23AE1E286B}">
      <dsp:nvSpPr>
        <dsp:cNvPr id="0" name=""/>
        <dsp:cNvSpPr/>
      </dsp:nvSpPr>
      <dsp:spPr>
        <a:xfrm>
          <a:off x="0" y="2214591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kern="1200"/>
            <a:t>Мировой финансовый кризис 1929 г. подорвал экономику стран Латинской Америки</a:t>
          </a:r>
          <a:endParaRPr lang="en-US" sz="2600" kern="1200"/>
        </a:p>
      </dsp:txBody>
      <dsp:txXfrm>
        <a:off x="0" y="2214591"/>
        <a:ext cx="6900512" cy="1106957"/>
      </dsp:txXfrm>
    </dsp:sp>
    <dsp:sp modelId="{FD20CBC5-5EC4-4E83-87FF-BD7373536DFC}">
      <dsp:nvSpPr>
        <dsp:cNvPr id="0" name=""/>
        <dsp:cNvSpPr/>
      </dsp:nvSpPr>
      <dsp:spPr>
        <a:xfrm>
          <a:off x="0" y="3321549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325AC8-BD58-406E-92F1-4F61446872CC}">
      <dsp:nvSpPr>
        <dsp:cNvPr id="0" name=""/>
        <dsp:cNvSpPr/>
      </dsp:nvSpPr>
      <dsp:spPr>
        <a:xfrm>
          <a:off x="0" y="3321549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kern="1200"/>
            <a:t>Слабое развитие промышленности </a:t>
          </a:r>
          <a:endParaRPr lang="en-US" sz="2600" kern="1200"/>
        </a:p>
      </dsp:txBody>
      <dsp:txXfrm>
        <a:off x="0" y="3321549"/>
        <a:ext cx="6900512" cy="1106957"/>
      </dsp:txXfrm>
    </dsp:sp>
    <dsp:sp modelId="{7C5FAD93-3098-4BFA-A3F6-E04A2588D617}">
      <dsp:nvSpPr>
        <dsp:cNvPr id="0" name=""/>
        <dsp:cNvSpPr/>
      </dsp:nvSpPr>
      <dsp:spPr>
        <a:xfrm>
          <a:off x="0" y="4428507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DBF2D7-DD19-4014-A98B-E6DC65B0CC93}">
      <dsp:nvSpPr>
        <dsp:cNvPr id="0" name=""/>
        <dsp:cNvSpPr/>
      </dsp:nvSpPr>
      <dsp:spPr>
        <a:xfrm>
          <a:off x="0" y="4428507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kern="1200"/>
            <a:t>Низкий уровень жизни</a:t>
          </a:r>
          <a:endParaRPr lang="en-US" sz="2600" kern="1200"/>
        </a:p>
      </dsp:txBody>
      <dsp:txXfrm>
        <a:off x="0" y="4428507"/>
        <a:ext cx="6900512" cy="110695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DA1A58-764E-4B02-829F-5624C521A6EF}">
      <dsp:nvSpPr>
        <dsp:cNvPr id="0" name=""/>
        <dsp:cNvSpPr/>
      </dsp:nvSpPr>
      <dsp:spPr>
        <a:xfrm>
          <a:off x="0" y="0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3F38D5-9AFA-47CE-8CD0-0B71D9B0A6C8}">
      <dsp:nvSpPr>
        <dsp:cNvPr id="0" name=""/>
        <dsp:cNvSpPr/>
      </dsp:nvSpPr>
      <dsp:spPr>
        <a:xfrm>
          <a:off x="0" y="0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000" kern="1200"/>
            <a:t>Вводился 8 часовой рабочий день, разрешалась деятельность профсоюзов</a:t>
          </a:r>
          <a:endParaRPr lang="en-US" sz="3000" kern="1200"/>
        </a:p>
      </dsp:txBody>
      <dsp:txXfrm>
        <a:off x="0" y="0"/>
        <a:ext cx="6900512" cy="1384035"/>
      </dsp:txXfrm>
    </dsp:sp>
    <dsp:sp modelId="{85382A9F-00FA-4A1D-B9C5-070B921DBA11}">
      <dsp:nvSpPr>
        <dsp:cNvPr id="0" name=""/>
        <dsp:cNvSpPr/>
      </dsp:nvSpPr>
      <dsp:spPr>
        <a:xfrm>
          <a:off x="0" y="1384035"/>
          <a:ext cx="6900512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225929-16AF-44AA-92CE-067F6A4318B7}">
      <dsp:nvSpPr>
        <dsp:cNvPr id="0" name=""/>
        <dsp:cNvSpPr/>
      </dsp:nvSpPr>
      <dsp:spPr>
        <a:xfrm>
          <a:off x="0" y="1384035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000" kern="1200"/>
            <a:t>Раздача земли крестьянам из государственного земельного фонда</a:t>
          </a:r>
          <a:endParaRPr lang="en-US" sz="3000" kern="1200"/>
        </a:p>
      </dsp:txBody>
      <dsp:txXfrm>
        <a:off x="0" y="1384035"/>
        <a:ext cx="6900512" cy="1384035"/>
      </dsp:txXfrm>
    </dsp:sp>
    <dsp:sp modelId="{7CB9F804-B33E-4784-8BF1-CD57A49FE4B6}">
      <dsp:nvSpPr>
        <dsp:cNvPr id="0" name=""/>
        <dsp:cNvSpPr/>
      </dsp:nvSpPr>
      <dsp:spPr>
        <a:xfrm>
          <a:off x="0" y="2768070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E47906-F421-40C7-83A7-2E8CFFD220EB}">
      <dsp:nvSpPr>
        <dsp:cNvPr id="0" name=""/>
        <dsp:cNvSpPr/>
      </dsp:nvSpPr>
      <dsp:spPr>
        <a:xfrm>
          <a:off x="0" y="2768070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000" kern="1200"/>
            <a:t>Введение двухнедельного отпуска и социальных гарантий</a:t>
          </a:r>
          <a:endParaRPr lang="en-US" sz="3000" kern="1200"/>
        </a:p>
      </dsp:txBody>
      <dsp:txXfrm>
        <a:off x="0" y="2768070"/>
        <a:ext cx="6900512" cy="1384035"/>
      </dsp:txXfrm>
    </dsp:sp>
    <dsp:sp modelId="{33E26EC1-0E9B-4F01-A9ED-C4C56D0EBC74}">
      <dsp:nvSpPr>
        <dsp:cNvPr id="0" name=""/>
        <dsp:cNvSpPr/>
      </dsp:nvSpPr>
      <dsp:spPr>
        <a:xfrm>
          <a:off x="0" y="4152105"/>
          <a:ext cx="6900512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851664-8A7A-41EC-B6F1-D404CE7FD58F}">
      <dsp:nvSpPr>
        <dsp:cNvPr id="0" name=""/>
        <dsp:cNvSpPr/>
      </dsp:nvSpPr>
      <dsp:spPr>
        <a:xfrm>
          <a:off x="0" y="4152105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000" kern="1200"/>
            <a:t>Независимая внешняя политика</a:t>
          </a:r>
          <a:endParaRPr lang="en-US" sz="3000" kern="1200"/>
        </a:p>
      </dsp:txBody>
      <dsp:txXfrm>
        <a:off x="0" y="4152105"/>
        <a:ext cx="6900512" cy="138403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ABE18E-1B95-4073-A69D-9DA8A6986DBD}">
      <dsp:nvSpPr>
        <dsp:cNvPr id="0" name=""/>
        <dsp:cNvSpPr/>
      </dsp:nvSpPr>
      <dsp:spPr>
        <a:xfrm>
          <a:off x="0" y="2442"/>
          <a:ext cx="6513603" cy="123800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F4E15B-9F68-45AF-A552-D6B99CF93F7B}">
      <dsp:nvSpPr>
        <dsp:cNvPr id="0" name=""/>
        <dsp:cNvSpPr/>
      </dsp:nvSpPr>
      <dsp:spPr>
        <a:xfrm>
          <a:off x="374497" y="280994"/>
          <a:ext cx="680904" cy="68090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90DD34-E501-4970-82D9-BE3F8F7FEF7D}">
      <dsp:nvSpPr>
        <dsp:cNvPr id="0" name=""/>
        <dsp:cNvSpPr/>
      </dsp:nvSpPr>
      <dsp:spPr>
        <a:xfrm>
          <a:off x="1429899" y="2442"/>
          <a:ext cx="5083704" cy="1238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023" tIns="131023" rIns="131023" bIns="131023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/>
            <a:t>Установление "Нового государства" - авторитарного режима</a:t>
          </a:r>
          <a:endParaRPr lang="en-US" sz="2200" kern="1200"/>
        </a:p>
      </dsp:txBody>
      <dsp:txXfrm>
        <a:off x="1429899" y="2442"/>
        <a:ext cx="5083704" cy="1238008"/>
      </dsp:txXfrm>
    </dsp:sp>
    <dsp:sp modelId="{019DAC85-F270-43F6-8D6C-603C91589C77}">
      <dsp:nvSpPr>
        <dsp:cNvPr id="0" name=""/>
        <dsp:cNvSpPr/>
      </dsp:nvSpPr>
      <dsp:spPr>
        <a:xfrm>
          <a:off x="0" y="1549953"/>
          <a:ext cx="6513603" cy="123800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32698E-31F5-40D9-B710-C03519D37ACF}">
      <dsp:nvSpPr>
        <dsp:cNvPr id="0" name=""/>
        <dsp:cNvSpPr/>
      </dsp:nvSpPr>
      <dsp:spPr>
        <a:xfrm>
          <a:off x="374497" y="1828505"/>
          <a:ext cx="680904" cy="68090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FE06BE-EC0A-4D71-8758-74489AE45422}">
      <dsp:nvSpPr>
        <dsp:cNvPr id="0" name=""/>
        <dsp:cNvSpPr/>
      </dsp:nvSpPr>
      <dsp:spPr>
        <a:xfrm>
          <a:off x="1429899" y="1549953"/>
          <a:ext cx="5083704" cy="1238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023" tIns="131023" rIns="131023" bIns="131023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/>
            <a:t>Ограничение политических прав и свобод, борьба с политическими оппонентами</a:t>
          </a:r>
          <a:endParaRPr lang="en-US" sz="2200" kern="1200"/>
        </a:p>
      </dsp:txBody>
      <dsp:txXfrm>
        <a:off x="1429899" y="1549953"/>
        <a:ext cx="5083704" cy="1238008"/>
      </dsp:txXfrm>
    </dsp:sp>
    <dsp:sp modelId="{845B7FEA-18D8-49E2-A2E4-8CF08E8AC006}">
      <dsp:nvSpPr>
        <dsp:cNvPr id="0" name=""/>
        <dsp:cNvSpPr/>
      </dsp:nvSpPr>
      <dsp:spPr>
        <a:xfrm>
          <a:off x="0" y="3097464"/>
          <a:ext cx="6513603" cy="123800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AA881E-8C45-4C28-AABC-932043A508A2}">
      <dsp:nvSpPr>
        <dsp:cNvPr id="0" name=""/>
        <dsp:cNvSpPr/>
      </dsp:nvSpPr>
      <dsp:spPr>
        <a:xfrm>
          <a:off x="374497" y="3376015"/>
          <a:ext cx="680904" cy="68090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EF9677-CA95-4129-AE7C-64E19000ABF5}">
      <dsp:nvSpPr>
        <dsp:cNvPr id="0" name=""/>
        <dsp:cNvSpPr/>
      </dsp:nvSpPr>
      <dsp:spPr>
        <a:xfrm>
          <a:off x="1429899" y="3097464"/>
          <a:ext cx="5083704" cy="1238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023" tIns="131023" rIns="131023" bIns="131023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/>
            <a:t>Развитие промышленности</a:t>
          </a:r>
          <a:endParaRPr lang="en-US" sz="2200" kern="1200"/>
        </a:p>
      </dsp:txBody>
      <dsp:txXfrm>
        <a:off x="1429899" y="3097464"/>
        <a:ext cx="5083704" cy="1238008"/>
      </dsp:txXfrm>
    </dsp:sp>
    <dsp:sp modelId="{63553FA7-2A66-4942-809F-61E1366CBD26}">
      <dsp:nvSpPr>
        <dsp:cNvPr id="0" name=""/>
        <dsp:cNvSpPr/>
      </dsp:nvSpPr>
      <dsp:spPr>
        <a:xfrm>
          <a:off x="0" y="4644974"/>
          <a:ext cx="6513603" cy="123800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0E9FBD-C23B-4010-BFF7-2484A193DD45}">
      <dsp:nvSpPr>
        <dsp:cNvPr id="0" name=""/>
        <dsp:cNvSpPr/>
      </dsp:nvSpPr>
      <dsp:spPr>
        <a:xfrm>
          <a:off x="374497" y="4923526"/>
          <a:ext cx="680904" cy="68090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AE0640-1030-4EA9-83D6-9CA072CC2B15}">
      <dsp:nvSpPr>
        <dsp:cNvPr id="0" name=""/>
        <dsp:cNvSpPr/>
      </dsp:nvSpPr>
      <dsp:spPr>
        <a:xfrm>
          <a:off x="1429899" y="4644974"/>
          <a:ext cx="5083704" cy="1238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023" tIns="131023" rIns="131023" bIns="131023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/>
            <a:t>Введение 8-ч рабочего дня, минимального уровня оплаты труда</a:t>
          </a:r>
          <a:endParaRPr lang="en-US" sz="2200" kern="1200"/>
        </a:p>
      </dsp:txBody>
      <dsp:txXfrm>
        <a:off x="1429899" y="4644974"/>
        <a:ext cx="5083704" cy="12380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2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6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11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6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6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3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5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9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6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>
                <a:ea typeface="+mj-lt"/>
                <a:cs typeface="+mj-lt"/>
              </a:rPr>
              <a:t>§ 19. Латинская Америка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человек, земля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D4064FDB-8772-4243-9B73-0F0095143C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800" b="112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5127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195D0C-A66C-49AE-9D6D-25977AB77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2. Политическое развитие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CB38342-0487-4EB8-A40B-48D50C9112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35603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75649F-DD3A-451D-9FC8-64BDC242B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ru-RU" sz="5400">
                <a:cs typeface="Calibri Light"/>
              </a:rPr>
              <a:t>Особенности развития</a:t>
            </a:r>
            <a:endParaRPr lang="ru-RU" sz="5400"/>
          </a:p>
        </p:txBody>
      </p:sp>
      <p:pic>
        <p:nvPicPr>
          <p:cNvPr id="5" name="Picture 4" descr="Ступеньки и колонны восхитительного городского здания">
            <a:extLst>
              <a:ext uri="{FF2B5EF4-FFF2-40B4-BE49-F238E27FC236}">
                <a16:creationId xmlns:a16="http://schemas.microsoft.com/office/drawing/2014/main" id="{A752BC1A-8065-4F95-94F8-2814EC274F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412" r="21323" b="-3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023C2D-3230-4087-873A-A5FB056200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ru-RU" sz="2200">
                <a:cs typeface="Calibri"/>
              </a:rPr>
              <a:t>США рассматривали Латинскую Америку как сферу своего исключительного влияния</a:t>
            </a:r>
          </a:p>
          <a:p>
            <a:r>
              <a:rPr lang="ru-RU" sz="2200">
                <a:cs typeface="Calibri"/>
              </a:rPr>
              <a:t>В 20-е гг. политика "большой дубинки" - активное вмешательство (зачастую военное) со стороны США </a:t>
            </a:r>
          </a:p>
          <a:p>
            <a:r>
              <a:rPr lang="ru-RU" sz="2200">
                <a:cs typeface="Calibri"/>
              </a:rPr>
              <a:t>В 30-е гг. политика "доброго соседа", означавшая отказ от использование силы</a:t>
            </a:r>
          </a:p>
        </p:txBody>
      </p:sp>
    </p:spTree>
    <p:extLst>
      <p:ext uri="{BB962C8B-B14F-4D97-AF65-F5344CB8AC3E}">
        <p14:creationId xmlns:p14="http://schemas.microsoft.com/office/powerpoint/2010/main" val="38708636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954269-7737-45FB-B12C-B81980700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ru-RU" dirty="0">
                <a:cs typeface="Calibri Light"/>
              </a:rPr>
              <a:t>Особенности развития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E55EC2-F641-495E-80FB-27C6CC16CC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ru-RU" sz="2000">
                <a:cs typeface="Calibri"/>
              </a:rPr>
              <a:t>В 20-е - 30-е гг. во многих странах к власти пришли военные диктатуры</a:t>
            </a:r>
          </a:p>
          <a:p>
            <a:r>
              <a:rPr lang="ru-RU" sz="2000">
                <a:cs typeface="Calibri"/>
              </a:rPr>
              <a:t>Значительное сокращение демократических прав и свобод</a:t>
            </a:r>
          </a:p>
          <a:p>
            <a:r>
              <a:rPr lang="ru-RU" sz="2000">
                <a:cs typeface="Calibri"/>
              </a:rPr>
              <a:t>Проведение определенных социальных реформ и отсутствие политических преобразований</a:t>
            </a:r>
          </a:p>
          <a:p>
            <a:pPr marL="0" indent="0">
              <a:buNone/>
            </a:pPr>
            <a:endParaRPr lang="ru-RU" sz="2000">
              <a:cs typeface="Calibri"/>
            </a:endParaRPr>
          </a:p>
        </p:txBody>
      </p:sp>
      <p:pic>
        <p:nvPicPr>
          <p:cNvPr id="5" name="Picture 4" descr="Восклицательный знак на желтом фоне">
            <a:extLst>
              <a:ext uri="{FF2B5EF4-FFF2-40B4-BE49-F238E27FC236}">
                <a16:creationId xmlns:a16="http://schemas.microsoft.com/office/drawing/2014/main" id="{F700A81B-C7E1-4BBE-802F-AB312BBE80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87" r="18119" b="4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F4B6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96357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0466D1-2ADA-4825-81AE-B055072D8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Иполито Иригойен</a:t>
            </a:r>
          </a:p>
        </p:txBody>
      </p:sp>
      <p:pic>
        <p:nvPicPr>
          <p:cNvPr id="5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A7B16613-242A-493D-91B6-0A7AD02C2E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329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2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63537BC-76DD-4F99-84E2-FC31C83175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97762" y="2706624"/>
            <a:ext cx="6251110" cy="3483864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200" dirty="0" err="1"/>
              <a:t>аргентинский</a:t>
            </a:r>
            <a:r>
              <a:rPr lang="en-US" sz="2200" dirty="0"/>
              <a:t> </a:t>
            </a:r>
            <a:r>
              <a:rPr lang="en-US" sz="2200" dirty="0" err="1"/>
              <a:t>политик</a:t>
            </a:r>
            <a:r>
              <a:rPr lang="en-US" sz="2200" dirty="0"/>
              <a:t>, </a:t>
            </a:r>
            <a:r>
              <a:rPr lang="en-US" sz="2200" dirty="0" err="1"/>
              <a:t>президент</a:t>
            </a:r>
            <a:r>
              <a:rPr lang="en-US" sz="2200" dirty="0"/>
              <a:t> </a:t>
            </a:r>
            <a:r>
              <a:rPr lang="en-US" sz="2200" dirty="0" err="1"/>
              <a:t>Аргентины</a:t>
            </a:r>
            <a:r>
              <a:rPr lang="en-US" sz="2200" dirty="0"/>
              <a:t> с 12 </a:t>
            </a:r>
            <a:r>
              <a:rPr lang="en-US" sz="2200" dirty="0" err="1"/>
              <a:t>октября</a:t>
            </a:r>
            <a:r>
              <a:rPr lang="en-US" sz="2200" dirty="0"/>
              <a:t> 1916 </a:t>
            </a:r>
            <a:r>
              <a:rPr lang="en-US" sz="2200" dirty="0" err="1"/>
              <a:t>по</a:t>
            </a:r>
            <a:r>
              <a:rPr lang="en-US" sz="2200" dirty="0"/>
              <a:t> 11 </a:t>
            </a:r>
            <a:r>
              <a:rPr lang="en-US" sz="2200" dirty="0" err="1"/>
              <a:t>октября</a:t>
            </a:r>
            <a:r>
              <a:rPr lang="en-US" sz="2200" dirty="0"/>
              <a:t> 1922 и с 12 </a:t>
            </a:r>
            <a:r>
              <a:rPr lang="en-US" sz="2200" dirty="0" err="1"/>
              <a:t>октября</a:t>
            </a:r>
            <a:r>
              <a:rPr lang="en-US" sz="2200" dirty="0"/>
              <a:t> 1928 </a:t>
            </a:r>
            <a:r>
              <a:rPr lang="en-US" sz="2200" dirty="0" err="1"/>
              <a:t>по</a:t>
            </a:r>
            <a:r>
              <a:rPr lang="en-US" sz="2200" dirty="0"/>
              <a:t> 6 </a:t>
            </a:r>
            <a:r>
              <a:rPr lang="en-US" sz="2200" dirty="0" err="1"/>
              <a:t>сентября</a:t>
            </a:r>
            <a:r>
              <a:rPr lang="en-US" sz="2200" dirty="0"/>
              <a:t> 1930 </a:t>
            </a:r>
            <a:r>
              <a:rPr lang="en-US" sz="2200" dirty="0" err="1"/>
              <a:t>года</a:t>
            </a:r>
            <a:r>
              <a:rPr lang="en-US" sz="2200" dirty="0"/>
              <a:t>. </a:t>
            </a:r>
            <a:r>
              <a:rPr lang="en-US" sz="2200" dirty="0" err="1"/>
              <a:t>Провел</a:t>
            </a:r>
            <a:r>
              <a:rPr lang="en-US" sz="2200" dirty="0"/>
              <a:t> </a:t>
            </a:r>
            <a:r>
              <a:rPr lang="en-US" sz="2200" dirty="0" err="1"/>
              <a:t>серию</a:t>
            </a:r>
            <a:r>
              <a:rPr lang="en-US" sz="2200" dirty="0"/>
              <a:t> </a:t>
            </a:r>
            <a:r>
              <a:rPr lang="en-US" sz="2200" dirty="0" err="1"/>
              <a:t>реформ</a:t>
            </a:r>
            <a:r>
              <a:rPr lang="en-US" sz="2200" dirty="0"/>
              <a:t>. </a:t>
            </a:r>
            <a:r>
              <a:rPr lang="en-US" sz="2200" dirty="0" err="1"/>
              <a:t>Был</a:t>
            </a:r>
            <a:r>
              <a:rPr lang="en-US" sz="2200" dirty="0"/>
              <a:t> </a:t>
            </a:r>
            <a:r>
              <a:rPr lang="en-US" sz="2200" dirty="0" err="1"/>
              <a:t>смещен</a:t>
            </a:r>
            <a:r>
              <a:rPr lang="en-US" sz="2200" dirty="0"/>
              <a:t> </a:t>
            </a:r>
            <a:r>
              <a:rPr lang="en-US" sz="2200" dirty="0" err="1"/>
              <a:t>военными</a:t>
            </a:r>
            <a:r>
              <a:rPr lang="en-US" sz="2200" dirty="0"/>
              <a:t>. </a:t>
            </a:r>
            <a:endParaRPr lang="en-US" sz="22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85917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9A75A2-0EBD-470B-BC61-3428A1A3B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ru-RU" sz="5400">
                <a:cs typeface="Calibri Light"/>
              </a:rPr>
              <a:t>Реформы в Аргентине</a:t>
            </a:r>
            <a:endParaRPr lang="ru-RU" sz="5400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B82995CE-995E-4745-855F-874A6DEA558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7610866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315142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79D001-FE75-47ED-825D-BE494FC1D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Жетулиу Варгас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73BD691-B721-4716-A8C4-CFCDC6A8ED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200"/>
              <a:t>бразильский государственный и политический деятель, президент Бразилии в 1930—1945 и 1950—1954 годах. Время его президентства известно как «Эра Варгаса». Национальный герой Бразилии.</a:t>
            </a:r>
          </a:p>
        </p:txBody>
      </p:sp>
      <p:pic>
        <p:nvPicPr>
          <p:cNvPr id="5" name="Рисунок 5" descr="Изображение выглядит как человек, мужчина, галстук, костюм&#10;&#10;Автоматически созданное описание">
            <a:extLst>
              <a:ext uri="{FF2B5EF4-FFF2-40B4-BE49-F238E27FC236}">
                <a16:creationId xmlns:a16="http://schemas.microsoft.com/office/drawing/2014/main" id="{F94DFAB0-4DBE-4F6B-97A9-A4A2722E29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475" b="30225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615256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9CD32C-9C86-4C35-8FBE-E589FFA1D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ru-RU">
                <a:solidFill>
                  <a:srgbClr val="FFFFFF"/>
                </a:solidFill>
                <a:cs typeface="Calibri Light"/>
              </a:rPr>
              <a:t>Бразилия в 30-е гг.</a:t>
            </a:r>
            <a:endParaRPr lang="ru-RU">
              <a:solidFill>
                <a:srgbClr val="FFFFFF"/>
              </a:solidFill>
            </a:endParaRPr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20C9E5FD-0E0D-415F-9B7F-4869F2C0CA1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8652478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217070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A7DAF0-8E7D-4504-80A6-1BA09E3C2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Ласаро Карденса</a:t>
            </a:r>
          </a:p>
        </p:txBody>
      </p:sp>
      <p:pic>
        <p:nvPicPr>
          <p:cNvPr id="5" name="Рисунок 5" descr="Изображение выглядит как мужчина, галстук, человек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0623DFBD-FF13-4326-B739-0F9EE70F58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654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2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A024EAF-A55D-449B-997E-9D79B69FFB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97762" y="2706624"/>
            <a:ext cx="6251110" cy="3483864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мексиканский политический деятель, генерал периода Мексиканской революции (1910—1917) и президент Мексики (1934—1940). Представитель Мексиканской революционной партии. Проводил левореформистский курс: активизировал проведение аграрной реформы, укрепил трудовое законодательство и полномочия профсоюзов, гарантировал права женщин и всеобщее избирательное право, развивал общедоступное образование и боролся с неграмотностью, национализировал нефтяные и железнодорожные компании.</a:t>
            </a:r>
          </a:p>
        </p:txBody>
      </p:sp>
    </p:spTree>
    <p:extLst>
      <p:ext uri="{BB962C8B-B14F-4D97-AF65-F5344CB8AC3E}">
        <p14:creationId xmlns:p14="http://schemas.microsoft.com/office/powerpoint/2010/main" val="18905723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566333-387A-4161-9D4D-896306C85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3. Культура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24A4F16-F123-4733-91B7-D94E170BDA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68959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5E0E79-E097-4EE5-BE7C-4502FA858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Проверка д/з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7144C26-7E2B-4634-A181-FCEA1947C8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74383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0A6FA8-50A4-4A1C-BB69-7A75B82F8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ru-RU" dirty="0">
                <a:cs typeface="Calibri Light"/>
              </a:rPr>
              <a:t>Особенности развития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279D453-FE2D-4A37-BF33-5DD7F12F8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ru-RU" sz="2000">
                <a:cs typeface="Calibri"/>
              </a:rPr>
              <a:t>Сильное европейское влияние</a:t>
            </a:r>
          </a:p>
          <a:p>
            <a:r>
              <a:rPr lang="ru-RU" sz="2000">
                <a:cs typeface="Calibri"/>
              </a:rPr>
              <a:t>Развитие символизма и сюрреализма</a:t>
            </a:r>
          </a:p>
          <a:p>
            <a:r>
              <a:rPr lang="ru-RU" sz="2000">
                <a:cs typeface="Calibri"/>
              </a:rPr>
              <a:t>В 20-е гг. - рост интереса к национальной культуре и истории</a:t>
            </a:r>
          </a:p>
          <a:p>
            <a:r>
              <a:rPr lang="ru-RU" sz="2000">
                <a:cs typeface="Calibri"/>
              </a:rPr>
              <a:t>Слабое развитие образования</a:t>
            </a:r>
          </a:p>
          <a:p>
            <a:endParaRPr lang="ru-RU" sz="2000">
              <a:cs typeface="Calibri"/>
            </a:endParaRPr>
          </a:p>
        </p:txBody>
      </p:sp>
      <p:pic>
        <p:nvPicPr>
          <p:cNvPr id="5" name="Picture 4" descr="Растение в бетонной трещине">
            <a:extLst>
              <a:ext uri="{FF2B5EF4-FFF2-40B4-BE49-F238E27FC236}">
                <a16:creationId xmlns:a16="http://schemas.microsoft.com/office/drawing/2014/main" id="{61088E5F-4FC7-4519-95E8-4E075360ED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376" r="36571" b="-3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C0C6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43006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B94FE6-9DD4-4DA7-82B6-67B6D2BA0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Контроль знаний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39E6717-C44C-45B6-AC94-70916BD2B1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43667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8986AE-655C-4467-A229-4554824A0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Домашнее задание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611C27-46DC-4CD7-BA86-C1718B1B95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78920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9905D5-DBE6-4ED6-B733-0ADFBC349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110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Тест,</a:t>
            </a:r>
            <a:r>
              <a:rPr lang="en-US" dirty="0"/>
              <a:t> </a:t>
            </a:r>
            <a:r>
              <a:rPr lang="ru-RU" dirty="0"/>
              <a:t>д</a:t>
            </a:r>
            <a:r>
              <a:rPr lang="en-US" dirty="0"/>
              <a:t>/</a:t>
            </a:r>
            <a:r>
              <a:rPr lang="ru-RU" dirty="0"/>
              <a:t>з,</a:t>
            </a:r>
            <a:r>
              <a:rPr lang="en-US" dirty="0"/>
              <a:t> </a:t>
            </a:r>
            <a:r>
              <a:rPr lang="ru-RU" dirty="0"/>
              <a:t>отметки, онлайн-урок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2531355-2F38-47D1-BDBD-120B94D10F5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912" y="1201825"/>
            <a:ext cx="5656175" cy="565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53293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55CD764-972B-4CA5-A885-53E55C63E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165AB3-7006-4430-BCE3-25476BE13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020887" cy="64916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8F493E-CB4C-4691-B8C3-3D7BCC729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1209086"/>
            <a:ext cx="3876848" cy="4064925"/>
          </a:xfrm>
        </p:spPr>
        <p:txBody>
          <a:bodyPr anchor="ctr">
            <a:normAutofit/>
          </a:bodyPr>
          <a:lstStyle/>
          <a:p>
            <a:r>
              <a:rPr lang="ru-RU" sz="5000">
                <a:cs typeface="Calibri Light"/>
              </a:rPr>
              <a:t>План урока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1999B20-6058-4C55-882E-A1FB050B69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67" y="2569464"/>
            <a:ext cx="242107" cy="1340860"/>
            <a:chOff x="56167" y="2761488"/>
            <a:chExt cx="242107" cy="1340860"/>
          </a:xfrm>
        </p:grpSpPr>
        <p:sp>
          <p:nvSpPr>
            <p:cNvPr id="14" name="Rectangle 2">
              <a:extLst>
                <a:ext uri="{FF2B5EF4-FFF2-40B4-BE49-F238E27FC236}">
                  <a16:creationId xmlns:a16="http://schemas.microsoft.com/office/drawing/2014/main" id="{168AC90C-344A-4A64-BC4B-AEE98034B0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3312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59">
              <a:extLst>
                <a:ext uri="{FF2B5EF4-FFF2-40B4-BE49-F238E27FC236}">
                  <a16:creationId xmlns:a16="http://schemas.microsoft.com/office/drawing/2014/main" id="{47AEB9AE-7E63-42CA-A3E5-F8EF7D8CA0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3312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2">
              <a:extLst>
                <a:ext uri="{FF2B5EF4-FFF2-40B4-BE49-F238E27FC236}">
                  <a16:creationId xmlns:a16="http://schemas.microsoft.com/office/drawing/2014/main" id="{076031FA-B93F-4A7D-AE66-85ADC613EB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1891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59">
              <a:extLst>
                <a:ext uri="{FF2B5EF4-FFF2-40B4-BE49-F238E27FC236}">
                  <a16:creationId xmlns:a16="http://schemas.microsoft.com/office/drawing/2014/main" id="{0C1FC8D1-E08A-4B12-A48F-BF225E5B0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1891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2">
              <a:extLst>
                <a:ext uri="{FF2B5EF4-FFF2-40B4-BE49-F238E27FC236}">
                  <a16:creationId xmlns:a16="http://schemas.microsoft.com/office/drawing/2014/main" id="{F62D5F69-2C82-4007-8EF0-EBC9C23501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0470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59">
              <a:extLst>
                <a:ext uri="{FF2B5EF4-FFF2-40B4-BE49-F238E27FC236}">
                  <a16:creationId xmlns:a16="http://schemas.microsoft.com/office/drawing/2014/main" id="{677FAED6-5057-4B80-B1CF-196DC022B7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0470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2">
              <a:extLst>
                <a:ext uri="{FF2B5EF4-FFF2-40B4-BE49-F238E27FC236}">
                  <a16:creationId xmlns:a16="http://schemas.microsoft.com/office/drawing/2014/main" id="{CE77C39F-572F-4435-85B4-9E9A35CFE2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9049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59">
              <a:extLst>
                <a:ext uri="{FF2B5EF4-FFF2-40B4-BE49-F238E27FC236}">
                  <a16:creationId xmlns:a16="http://schemas.microsoft.com/office/drawing/2014/main" id="{B3283BD4-0BC4-41D1-B09B-CBDC4292CD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9049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">
              <a:extLst>
                <a:ext uri="{FF2B5EF4-FFF2-40B4-BE49-F238E27FC236}">
                  <a16:creationId xmlns:a16="http://schemas.microsoft.com/office/drawing/2014/main" id="{BA3E687B-951E-45B2-BEFE-4CBEB325FE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7627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59">
              <a:extLst>
                <a:ext uri="{FF2B5EF4-FFF2-40B4-BE49-F238E27FC236}">
                  <a16:creationId xmlns:a16="http://schemas.microsoft.com/office/drawing/2014/main" id="{A49870CA-6E02-4787-82A6-28C0CB6B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7627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">
              <a:extLst>
                <a:ext uri="{FF2B5EF4-FFF2-40B4-BE49-F238E27FC236}">
                  <a16:creationId xmlns:a16="http://schemas.microsoft.com/office/drawing/2014/main" id="{5639C028-DD6E-4E69-AE6E-1CC158EDC9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40418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59">
              <a:extLst>
                <a:ext uri="{FF2B5EF4-FFF2-40B4-BE49-F238E27FC236}">
                  <a16:creationId xmlns:a16="http://schemas.microsoft.com/office/drawing/2014/main" id="{B1CD1FE8-3027-45AA-AD53-5B131FB03D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40418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">
              <a:extLst>
                <a:ext uri="{FF2B5EF4-FFF2-40B4-BE49-F238E27FC236}">
                  <a16:creationId xmlns:a16="http://schemas.microsoft.com/office/drawing/2014/main" id="{1FD2B706-0BB9-4A30-9206-252E09AE03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89970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59">
              <a:extLst>
                <a:ext uri="{FF2B5EF4-FFF2-40B4-BE49-F238E27FC236}">
                  <a16:creationId xmlns:a16="http://schemas.microsoft.com/office/drawing/2014/main" id="{D5783E13-BA0A-4F1E-A4F0-BFC9FF1035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89970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">
              <a:extLst>
                <a:ext uri="{FF2B5EF4-FFF2-40B4-BE49-F238E27FC236}">
                  <a16:creationId xmlns:a16="http://schemas.microsoft.com/office/drawing/2014/main" id="{D0847D6C-8036-43A9-BA3E-D1E8928882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7575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59">
              <a:extLst>
                <a:ext uri="{FF2B5EF4-FFF2-40B4-BE49-F238E27FC236}">
                  <a16:creationId xmlns:a16="http://schemas.microsoft.com/office/drawing/2014/main" id="{1D610CBF-7C35-498A-9BDD-A2954A7CAB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7575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">
              <a:extLst>
                <a:ext uri="{FF2B5EF4-FFF2-40B4-BE49-F238E27FC236}">
                  <a16:creationId xmlns:a16="http://schemas.microsoft.com/office/drawing/2014/main" id="{BCB60915-0422-4144-87E9-2289DBC045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6154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59">
              <a:extLst>
                <a:ext uri="{FF2B5EF4-FFF2-40B4-BE49-F238E27FC236}">
                  <a16:creationId xmlns:a16="http://schemas.microsoft.com/office/drawing/2014/main" id="{9D64F486-DA93-45CE-9075-4110C67F10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6154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2">
              <a:extLst>
                <a:ext uri="{FF2B5EF4-FFF2-40B4-BE49-F238E27FC236}">
                  <a16:creationId xmlns:a16="http://schemas.microsoft.com/office/drawing/2014/main" id="{DA8356F6-E822-44E0-8A11-33E5A5432E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4733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59">
              <a:extLst>
                <a:ext uri="{FF2B5EF4-FFF2-40B4-BE49-F238E27FC236}">
                  <a16:creationId xmlns:a16="http://schemas.microsoft.com/office/drawing/2014/main" id="{C825C106-0BD3-41C1-8520-50F54BD675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4733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E3E51905-F374-4E1A-97CF-B741584B7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12192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06CEBA55-B4B7-4AF1-8FF9-5BABA23ABDD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2889617"/>
              </p:ext>
            </p:extLst>
          </p:nvPr>
        </p:nvGraphicFramePr>
        <p:xfrm>
          <a:off x="5614416" y="457200"/>
          <a:ext cx="6117336" cy="5696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370735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BBE7DF-4632-4BD1-A4BD-DD8ACC083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1. Социально-экономическое развитие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A5F98AA-FA5C-489C-95A5-66582BEA4F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96214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E7C15F-CFF3-48E0-85F9-8BED04B39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ru-RU" sz="4200">
                <a:cs typeface="Calibri Light"/>
              </a:rPr>
              <a:t>Особенности развития</a:t>
            </a:r>
            <a:endParaRPr lang="ru-RU" sz="4200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08162A68-82CF-47D0-B288-4D60074E34C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55887502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447234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38AF62E6-DE9B-4A7E-9140-B8748B7844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907" b="846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543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здание, внешний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3F6919C0-CD91-4F4D-93D5-9943589A99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542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3378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внешний, дорога, дерево, улица&#10;&#10;Автоматически созданное описание">
            <a:extLst>
              <a:ext uri="{FF2B5EF4-FFF2-40B4-BE49-F238E27FC236}">
                <a16:creationId xmlns:a16="http://schemas.microsoft.com/office/drawing/2014/main" id="{F1196E73-CD7B-4541-8325-6834E475D5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542" b="123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ED3C2C-37E6-441F-9DD4-81B84748A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Куба - здание Капитолия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68408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нешний, день&#10;&#10;Автоматически созданное описание">
            <a:extLst>
              <a:ext uri="{FF2B5EF4-FFF2-40B4-BE49-F238E27FC236}">
                <a16:creationId xmlns:a16="http://schemas.microsoft.com/office/drawing/2014/main" id="{78C777E8-FCE0-41EB-8466-FBA5E07BCE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637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55497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§ 19. Латинская Америка</vt:lpstr>
      <vt:lpstr>Проверка д/з</vt:lpstr>
      <vt:lpstr>План урока</vt:lpstr>
      <vt:lpstr>1. Социально-экономическое развитие</vt:lpstr>
      <vt:lpstr>Особенности развития</vt:lpstr>
      <vt:lpstr>Презентация PowerPoint</vt:lpstr>
      <vt:lpstr>Презентация PowerPoint</vt:lpstr>
      <vt:lpstr>Куба - здание Капитолия</vt:lpstr>
      <vt:lpstr>Презентация PowerPoint</vt:lpstr>
      <vt:lpstr>Презентация PowerPoint</vt:lpstr>
      <vt:lpstr>2. Политическое развитие</vt:lpstr>
      <vt:lpstr>Особенности развития</vt:lpstr>
      <vt:lpstr>Особенности развития</vt:lpstr>
      <vt:lpstr>Иполито Иригойен</vt:lpstr>
      <vt:lpstr>Реформы в Аргентине</vt:lpstr>
      <vt:lpstr>Жетулиу Варгас</vt:lpstr>
      <vt:lpstr>Бразилия в 30-е гг.</vt:lpstr>
      <vt:lpstr>Ласаро Карденса</vt:lpstr>
      <vt:lpstr>3. Культура</vt:lpstr>
      <vt:lpstr>Особенности развития</vt:lpstr>
      <vt:lpstr>Контроль знаний</vt:lpstr>
      <vt:lpstr>Домашнее задание</vt:lpstr>
      <vt:lpstr>Тест, д/з, отметки, онлайн-урок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/>
  <cp:lastModifiedBy/>
  <cp:revision>124</cp:revision>
  <dcterms:created xsi:type="dcterms:W3CDTF">2022-01-27T17:59:55Z</dcterms:created>
  <dcterms:modified xsi:type="dcterms:W3CDTF">2022-01-27T19:01:53Z</dcterms:modified>
</cp:coreProperties>
</file>