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5BAD9-6352-48F6-B811-ECBA228A587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B4D9F1-5343-498F-8CA2-3BA8A094ED8D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Регулятивная функция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5C503DE-2350-4E6B-82E5-BA0B98E0B266}" type="parTrans" cxnId="{2E6ED2B3-5695-4A03-B2E8-4B33F34EB85F}">
      <dgm:prSet/>
      <dgm:spPr/>
      <dgm:t>
        <a:bodyPr/>
        <a:lstStyle/>
        <a:p>
          <a:endParaRPr lang="ru-RU"/>
        </a:p>
      </dgm:t>
    </dgm:pt>
    <dgm:pt modelId="{D19ABDE4-1D96-4122-B964-72A8079BD6C1}" type="sibTrans" cxnId="{2E6ED2B3-5695-4A03-B2E8-4B33F34EB85F}">
      <dgm:prSet/>
      <dgm:spPr/>
      <dgm:t>
        <a:bodyPr/>
        <a:lstStyle/>
        <a:p>
          <a:endParaRPr lang="ru-RU"/>
        </a:p>
      </dgm:t>
    </dgm:pt>
    <dgm:pt modelId="{4FFAEF65-3319-4567-95D1-39761F6C8983}">
      <dgm:prSet phldrT="[Текст]"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Как регулятор поведения мораль содержит чёткие предписания на все случаи жизни.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D7022381-04B4-44BD-B905-D612897C170C}" type="parTrans" cxnId="{846D6389-1B1A-43AA-97BE-9C9339DBA54B}">
      <dgm:prSet/>
      <dgm:spPr/>
      <dgm:t>
        <a:bodyPr/>
        <a:lstStyle/>
        <a:p>
          <a:endParaRPr lang="ru-RU"/>
        </a:p>
      </dgm:t>
    </dgm:pt>
    <dgm:pt modelId="{2847A819-22F0-4A2A-B695-9896EE8A5DAA}" type="sibTrans" cxnId="{846D6389-1B1A-43AA-97BE-9C9339DBA54B}">
      <dgm:prSet/>
      <dgm:spPr/>
      <dgm:t>
        <a:bodyPr/>
        <a:lstStyle/>
        <a:p>
          <a:endParaRPr lang="ru-RU"/>
        </a:p>
      </dgm:t>
    </dgm:pt>
    <dgm:pt modelId="{4BC75D09-CB76-4AEA-8435-BB5ED9E37E1B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Воспитательная функция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242D6D68-F949-40A9-95F4-62977968C4BA}" type="parTrans" cxnId="{185701BA-11D3-4258-9340-AD73FD6264E0}">
      <dgm:prSet/>
      <dgm:spPr/>
      <dgm:t>
        <a:bodyPr/>
        <a:lstStyle/>
        <a:p>
          <a:endParaRPr lang="ru-RU"/>
        </a:p>
      </dgm:t>
    </dgm:pt>
    <dgm:pt modelId="{D2E959CB-7307-411B-BE03-F58ACC4E89CB}" type="sibTrans" cxnId="{185701BA-11D3-4258-9340-AD73FD6264E0}">
      <dgm:prSet/>
      <dgm:spPr/>
      <dgm:t>
        <a:bodyPr/>
        <a:lstStyle/>
        <a:p>
          <a:endParaRPr lang="ru-RU"/>
        </a:p>
      </dgm:t>
    </dgm:pt>
    <dgm:pt modelId="{A10E8ED9-52B7-4730-BED9-F2113452A559}">
      <dgm:prSet phldrT="[Текст]"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Мораль культивирует в каждом человеке чувство собственного достоинства, не позволяющее совершать низменные, недостойные поступки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75736732-DFF6-4FFD-B299-C49E5E7FAF90}" type="parTrans" cxnId="{EFC6324E-7FC7-4CDE-93BE-A19ED8865A67}">
      <dgm:prSet/>
      <dgm:spPr/>
      <dgm:t>
        <a:bodyPr/>
        <a:lstStyle/>
        <a:p>
          <a:endParaRPr lang="ru-RU"/>
        </a:p>
      </dgm:t>
    </dgm:pt>
    <dgm:pt modelId="{B2B3C85C-81B7-4437-AF12-C0CB64032D13}" type="sibTrans" cxnId="{EFC6324E-7FC7-4CDE-93BE-A19ED8865A67}">
      <dgm:prSet/>
      <dgm:spPr/>
      <dgm:t>
        <a:bodyPr/>
        <a:lstStyle/>
        <a:p>
          <a:endParaRPr lang="ru-RU"/>
        </a:p>
      </dgm:t>
    </dgm:pt>
    <dgm:pt modelId="{048B2CCF-7F90-4BE7-9C47-7B06ECE120F8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Ценностно-ориентирующая функция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AE5CFA8-CDA9-45E5-AA6C-8E81D4061E71}" type="parTrans" cxnId="{ABBCE4E3-0C4E-4EC6-B9A5-AF04A2F0537F}">
      <dgm:prSet/>
      <dgm:spPr/>
      <dgm:t>
        <a:bodyPr/>
        <a:lstStyle/>
        <a:p>
          <a:endParaRPr lang="ru-RU"/>
        </a:p>
      </dgm:t>
    </dgm:pt>
    <dgm:pt modelId="{E06BE709-9B42-48EC-962B-84E7D115F900}" type="sibTrans" cxnId="{ABBCE4E3-0C4E-4EC6-B9A5-AF04A2F0537F}">
      <dgm:prSet/>
      <dgm:spPr/>
      <dgm:t>
        <a:bodyPr/>
        <a:lstStyle/>
        <a:p>
          <a:endParaRPr lang="ru-RU"/>
        </a:p>
      </dgm:t>
    </dgm:pt>
    <dgm:pt modelId="{F2E5A18B-20D0-48B3-9AC9-9E68118CF8F8}">
      <dgm:prSet phldrT="[Текст]"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Мораль указывает, в каком направлении должно происходить наше духовное развитие для того, чтобы человечность в нас нарастала, усиливалась, а не деградировала.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8718C9E-DB98-4553-B831-621F925E694F}" type="parTrans" cxnId="{96AD0AD3-7B8A-40D5-818F-D342C422C9F5}">
      <dgm:prSet/>
      <dgm:spPr/>
      <dgm:t>
        <a:bodyPr/>
        <a:lstStyle/>
        <a:p>
          <a:endParaRPr lang="ru-RU"/>
        </a:p>
      </dgm:t>
    </dgm:pt>
    <dgm:pt modelId="{B13763DA-A096-4F8E-9A3F-68175123AACA}" type="sibTrans" cxnId="{96AD0AD3-7B8A-40D5-818F-D342C422C9F5}">
      <dgm:prSet/>
      <dgm:spPr/>
      <dgm:t>
        <a:bodyPr/>
        <a:lstStyle/>
        <a:p>
          <a:endParaRPr lang="ru-RU"/>
        </a:p>
      </dgm:t>
    </dgm:pt>
    <dgm:pt modelId="{C828B896-2014-4FB4-AF93-382C1188C668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Познавательная функция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B5A1049-9FE9-4431-AC99-B9362AD688EE}" type="parTrans" cxnId="{2F084955-FEAB-4D80-973D-B90376C2AC4B}">
      <dgm:prSet/>
      <dgm:spPr/>
      <dgm:t>
        <a:bodyPr/>
        <a:lstStyle/>
        <a:p>
          <a:endParaRPr lang="ru-RU"/>
        </a:p>
      </dgm:t>
    </dgm:pt>
    <dgm:pt modelId="{4A58435F-8B9F-4851-98F8-A295554DF6F0}" type="sibTrans" cxnId="{2F084955-FEAB-4D80-973D-B90376C2AC4B}">
      <dgm:prSet/>
      <dgm:spPr/>
      <dgm:t>
        <a:bodyPr/>
        <a:lstStyle/>
        <a:p>
          <a:endParaRPr lang="ru-RU"/>
        </a:p>
      </dgm:t>
    </dgm:pt>
    <dgm:pt modelId="{576C9E2A-9358-4DC2-B807-D10D013EECBA}">
      <dgm:prSet phldrT="[Текст]" custT="1"/>
      <dgm:spPr/>
      <dgm:t>
        <a:bodyPr/>
        <a:lstStyle/>
        <a:p>
          <a:pPr algn="ctr"/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Моральное сознание отражает мир в категориях добра и зла, тем самым оценивая происходящее с позиции должного.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79E2415-0AE8-4FAF-B433-D3505F6E6AEB}" type="parTrans" cxnId="{4914199E-5D89-495D-94C5-FD9E3AB5BE77}">
      <dgm:prSet/>
      <dgm:spPr/>
      <dgm:t>
        <a:bodyPr/>
        <a:lstStyle/>
        <a:p>
          <a:endParaRPr lang="ru-RU"/>
        </a:p>
      </dgm:t>
    </dgm:pt>
    <dgm:pt modelId="{91581E53-D31E-4E23-8DAB-6172F1207D84}" type="sibTrans" cxnId="{4914199E-5D89-495D-94C5-FD9E3AB5BE77}">
      <dgm:prSet/>
      <dgm:spPr/>
      <dgm:t>
        <a:bodyPr/>
        <a:lstStyle/>
        <a:p>
          <a:endParaRPr lang="ru-RU"/>
        </a:p>
      </dgm:t>
    </dgm:pt>
    <dgm:pt modelId="{2E904009-7478-424C-B353-0DFDAE07D587}">
      <dgm:prSet phldrT="[Текст]" custT="1"/>
      <dgm:spPr/>
      <dgm:t>
        <a:bodyPr/>
        <a:lstStyle/>
        <a:p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Гуманизирующая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функция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0126323-35E2-49C0-A055-B6CB23913208}" type="parTrans" cxnId="{AB2DF3B0-F02B-4767-B53A-43C0B5FEABFB}">
      <dgm:prSet/>
      <dgm:spPr/>
      <dgm:t>
        <a:bodyPr/>
        <a:lstStyle/>
        <a:p>
          <a:endParaRPr lang="ru-RU"/>
        </a:p>
      </dgm:t>
    </dgm:pt>
    <dgm:pt modelId="{FAAB3E0E-2E9F-4CF7-875F-D4565D373182}" type="sibTrans" cxnId="{AB2DF3B0-F02B-4767-B53A-43C0B5FEABFB}">
      <dgm:prSet/>
      <dgm:spPr/>
      <dgm:t>
        <a:bodyPr/>
        <a:lstStyle/>
        <a:p>
          <a:endParaRPr lang="ru-RU"/>
        </a:p>
      </dgm:t>
    </dgm:pt>
    <dgm:pt modelId="{B1E682C5-012A-424B-8006-7D63A8431514}">
      <dgm:prSet phldrT="[Текст]" custT="1"/>
      <dgm:spPr/>
      <dgm:t>
        <a:bodyPr/>
        <a:lstStyle/>
        <a:p>
          <a:pPr algn="ctr"/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Мораль содержит безоговорочный запрет на антигуманные действия, угрожающие жизни и здоровью людей.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3956CE0-85DC-42A3-A919-73D54C35C877}" type="parTrans" cxnId="{4A728A1B-9192-455F-919E-E65CDADE367B}">
      <dgm:prSet/>
      <dgm:spPr/>
      <dgm:t>
        <a:bodyPr/>
        <a:lstStyle/>
        <a:p>
          <a:endParaRPr lang="ru-RU"/>
        </a:p>
      </dgm:t>
    </dgm:pt>
    <dgm:pt modelId="{0E91FBC8-23E1-4754-9E2F-9E4BDF2B35ED}" type="sibTrans" cxnId="{4A728A1B-9192-455F-919E-E65CDADE367B}">
      <dgm:prSet/>
      <dgm:spPr/>
      <dgm:t>
        <a:bodyPr/>
        <a:lstStyle/>
        <a:p>
          <a:endParaRPr lang="ru-RU"/>
        </a:p>
      </dgm:t>
    </dgm:pt>
    <dgm:pt modelId="{29A1F559-587E-42B4-9F73-5AEE513E9C0D}" type="pres">
      <dgm:prSet presAssocID="{EEC5BAD9-6352-48F6-B811-ECBA228A587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be-BY"/>
        </a:p>
      </dgm:t>
    </dgm:pt>
    <dgm:pt modelId="{9EC8F686-14C7-4CCA-84B0-D1358ECEC953}" type="pres">
      <dgm:prSet presAssocID="{86B4D9F1-5343-498F-8CA2-3BA8A094ED8D}" presName="composite" presStyleCnt="0"/>
      <dgm:spPr/>
    </dgm:pt>
    <dgm:pt modelId="{54B29124-1861-4952-84D2-384BA24F922F}" type="pres">
      <dgm:prSet presAssocID="{86B4D9F1-5343-498F-8CA2-3BA8A094ED8D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C4029E91-E5BB-4A0E-ACC1-443F1A74D629}" type="pres">
      <dgm:prSet presAssocID="{86B4D9F1-5343-498F-8CA2-3BA8A094ED8D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9C08C126-364B-46B2-8DEE-6C5965AC1812}" type="pres">
      <dgm:prSet presAssocID="{86B4D9F1-5343-498F-8CA2-3BA8A094ED8D}" presName="Accent" presStyleLbl="parChTrans1D1" presStyleIdx="0" presStyleCnt="5"/>
      <dgm:spPr/>
    </dgm:pt>
    <dgm:pt modelId="{1F9DF31B-87F5-40AF-8E2D-13D1ABD510EF}" type="pres">
      <dgm:prSet presAssocID="{D19ABDE4-1D96-4122-B964-72A8079BD6C1}" presName="sibTrans" presStyleCnt="0"/>
      <dgm:spPr/>
    </dgm:pt>
    <dgm:pt modelId="{4447ACC2-01F0-4A47-AC28-07A7757C1030}" type="pres">
      <dgm:prSet presAssocID="{4BC75D09-CB76-4AEA-8435-BB5ED9E37E1B}" presName="composite" presStyleCnt="0"/>
      <dgm:spPr/>
    </dgm:pt>
    <dgm:pt modelId="{780382BD-E6C7-4996-8065-9A931B3EC7FB}" type="pres">
      <dgm:prSet presAssocID="{4BC75D09-CB76-4AEA-8435-BB5ED9E37E1B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703C5A2-5F91-4ED1-86B0-C6EC2142F3E0}" type="pres">
      <dgm:prSet presAssocID="{4BC75D09-CB76-4AEA-8435-BB5ED9E37E1B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1CB4B-2F6D-4305-AEC6-754C7DE26CB5}" type="pres">
      <dgm:prSet presAssocID="{4BC75D09-CB76-4AEA-8435-BB5ED9E37E1B}" presName="Accent" presStyleLbl="parChTrans1D1" presStyleIdx="1" presStyleCnt="5"/>
      <dgm:spPr/>
    </dgm:pt>
    <dgm:pt modelId="{CFEA8379-C776-4D24-B3B2-83DB1F968ED6}" type="pres">
      <dgm:prSet presAssocID="{D2E959CB-7307-411B-BE03-F58ACC4E89CB}" presName="sibTrans" presStyleCnt="0"/>
      <dgm:spPr/>
    </dgm:pt>
    <dgm:pt modelId="{9E959918-FCE2-4341-95BC-D16EABA0D393}" type="pres">
      <dgm:prSet presAssocID="{048B2CCF-7F90-4BE7-9C47-7B06ECE120F8}" presName="composite" presStyleCnt="0"/>
      <dgm:spPr/>
    </dgm:pt>
    <dgm:pt modelId="{48E681AF-8FBE-4F40-9CD2-66BA8E980183}" type="pres">
      <dgm:prSet presAssocID="{048B2CCF-7F90-4BE7-9C47-7B06ECE120F8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ED9A0-B436-4C33-8EDE-105E95D56A28}" type="pres">
      <dgm:prSet presAssocID="{048B2CCF-7F90-4BE7-9C47-7B06ECE120F8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6E2B50A-4A22-4888-83F4-1DCD7530D60A}" type="pres">
      <dgm:prSet presAssocID="{048B2CCF-7F90-4BE7-9C47-7B06ECE120F8}" presName="Accent" presStyleLbl="parChTrans1D1" presStyleIdx="2" presStyleCnt="5"/>
      <dgm:spPr/>
    </dgm:pt>
    <dgm:pt modelId="{4BDC85BD-3476-4BB3-B0C2-C5F674622E3D}" type="pres">
      <dgm:prSet presAssocID="{E06BE709-9B42-48EC-962B-84E7D115F900}" presName="sibTrans" presStyleCnt="0"/>
      <dgm:spPr/>
    </dgm:pt>
    <dgm:pt modelId="{20E61E7B-986F-419E-8AD3-68CE5CA10D23}" type="pres">
      <dgm:prSet presAssocID="{C828B896-2014-4FB4-AF93-382C1188C668}" presName="composite" presStyleCnt="0"/>
      <dgm:spPr/>
    </dgm:pt>
    <dgm:pt modelId="{B89A56B1-7D7F-4341-A825-ED1D43F9EF06}" type="pres">
      <dgm:prSet presAssocID="{C828B896-2014-4FB4-AF93-382C1188C668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B5B66-0E4A-41AA-ACB5-88223269A8B2}" type="pres">
      <dgm:prSet presAssocID="{C828B896-2014-4FB4-AF93-382C1188C668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C503FA8-774F-4FF0-842D-04A202E45F45}" type="pres">
      <dgm:prSet presAssocID="{C828B896-2014-4FB4-AF93-382C1188C668}" presName="Accent" presStyleLbl="parChTrans1D1" presStyleIdx="3" presStyleCnt="5"/>
      <dgm:spPr/>
    </dgm:pt>
    <dgm:pt modelId="{5BB7641B-2533-4046-93AA-1EC2CAFB3C09}" type="pres">
      <dgm:prSet presAssocID="{4A58435F-8B9F-4851-98F8-A295554DF6F0}" presName="sibTrans" presStyleCnt="0"/>
      <dgm:spPr/>
    </dgm:pt>
    <dgm:pt modelId="{DE8C58F7-01CB-42EA-99D8-6EF0958ADD7A}" type="pres">
      <dgm:prSet presAssocID="{2E904009-7478-424C-B353-0DFDAE07D587}" presName="composite" presStyleCnt="0"/>
      <dgm:spPr/>
    </dgm:pt>
    <dgm:pt modelId="{05196EE4-07BE-4EB9-A958-BB754386EC5B}" type="pres">
      <dgm:prSet presAssocID="{2E904009-7478-424C-B353-0DFDAE07D587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5644-AD0A-4273-A3C6-723E275F0845}" type="pres">
      <dgm:prSet presAssocID="{2E904009-7478-424C-B353-0DFDAE07D587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13AF5F1-5662-463F-A5EB-89B841FBD0F4}" type="pres">
      <dgm:prSet presAssocID="{2E904009-7478-424C-B353-0DFDAE07D587}" presName="Accent" presStyleLbl="parChTrans1D1" presStyleIdx="4" presStyleCnt="5"/>
      <dgm:spPr/>
    </dgm:pt>
  </dgm:ptLst>
  <dgm:cxnLst>
    <dgm:cxn modelId="{1BF2B3EE-BC43-4DC8-B18C-5683381BEA7E}" type="presOf" srcId="{4FFAEF65-3319-4567-95D1-39761F6C8983}" destId="{54B29124-1861-4952-84D2-384BA24F922F}" srcOrd="0" destOrd="0" presId="urn:microsoft.com/office/officeart/2011/layout/TabList"/>
    <dgm:cxn modelId="{25C2BC3A-1CCB-4420-A903-C073EAD88993}" type="presOf" srcId="{576C9E2A-9358-4DC2-B807-D10D013EECBA}" destId="{B89A56B1-7D7F-4341-A825-ED1D43F9EF06}" srcOrd="0" destOrd="0" presId="urn:microsoft.com/office/officeart/2011/layout/TabList"/>
    <dgm:cxn modelId="{2F084955-FEAB-4D80-973D-B90376C2AC4B}" srcId="{EEC5BAD9-6352-48F6-B811-ECBA228A587E}" destId="{C828B896-2014-4FB4-AF93-382C1188C668}" srcOrd="3" destOrd="0" parTransId="{FB5A1049-9FE9-4431-AC99-B9362AD688EE}" sibTransId="{4A58435F-8B9F-4851-98F8-A295554DF6F0}"/>
    <dgm:cxn modelId="{4A728A1B-9192-455F-919E-E65CDADE367B}" srcId="{2E904009-7478-424C-B353-0DFDAE07D587}" destId="{B1E682C5-012A-424B-8006-7D63A8431514}" srcOrd="0" destOrd="0" parTransId="{E3956CE0-85DC-42A3-A919-73D54C35C877}" sibTransId="{0E91FBC8-23E1-4754-9E2F-9E4BDF2B35ED}"/>
    <dgm:cxn modelId="{AB2DF3B0-F02B-4767-B53A-43C0B5FEABFB}" srcId="{EEC5BAD9-6352-48F6-B811-ECBA228A587E}" destId="{2E904009-7478-424C-B353-0DFDAE07D587}" srcOrd="4" destOrd="0" parTransId="{F0126323-35E2-49C0-A055-B6CB23913208}" sibTransId="{FAAB3E0E-2E9F-4CF7-875F-D4565D373182}"/>
    <dgm:cxn modelId="{846D6389-1B1A-43AA-97BE-9C9339DBA54B}" srcId="{86B4D9F1-5343-498F-8CA2-3BA8A094ED8D}" destId="{4FFAEF65-3319-4567-95D1-39761F6C8983}" srcOrd="0" destOrd="0" parTransId="{D7022381-04B4-44BD-B905-D612897C170C}" sibTransId="{2847A819-22F0-4A2A-B695-9896EE8A5DAA}"/>
    <dgm:cxn modelId="{CA44F3EF-B46A-4EC9-BC0D-A11167F830C9}" type="presOf" srcId="{4BC75D09-CB76-4AEA-8435-BB5ED9E37E1B}" destId="{B703C5A2-5F91-4ED1-86B0-C6EC2142F3E0}" srcOrd="0" destOrd="0" presId="urn:microsoft.com/office/officeart/2011/layout/TabList"/>
    <dgm:cxn modelId="{185701BA-11D3-4258-9340-AD73FD6264E0}" srcId="{EEC5BAD9-6352-48F6-B811-ECBA228A587E}" destId="{4BC75D09-CB76-4AEA-8435-BB5ED9E37E1B}" srcOrd="1" destOrd="0" parTransId="{242D6D68-F949-40A9-95F4-62977968C4BA}" sibTransId="{D2E959CB-7307-411B-BE03-F58ACC4E89CB}"/>
    <dgm:cxn modelId="{95FAC589-8327-4BFA-B2A6-40B309D19256}" type="presOf" srcId="{A10E8ED9-52B7-4730-BED9-F2113452A559}" destId="{780382BD-E6C7-4996-8065-9A931B3EC7FB}" srcOrd="0" destOrd="0" presId="urn:microsoft.com/office/officeart/2011/layout/TabList"/>
    <dgm:cxn modelId="{5159255F-0B60-4AEB-8353-441727D0A0E9}" type="presOf" srcId="{048B2CCF-7F90-4BE7-9C47-7B06ECE120F8}" destId="{FF4ED9A0-B436-4C33-8EDE-105E95D56A28}" srcOrd="0" destOrd="0" presId="urn:microsoft.com/office/officeart/2011/layout/TabList"/>
    <dgm:cxn modelId="{863B2FA2-6572-4268-984E-A5EDF2467531}" type="presOf" srcId="{F2E5A18B-20D0-48B3-9AC9-9E68118CF8F8}" destId="{48E681AF-8FBE-4F40-9CD2-66BA8E980183}" srcOrd="0" destOrd="0" presId="urn:microsoft.com/office/officeart/2011/layout/TabList"/>
    <dgm:cxn modelId="{EA234324-659E-4A46-9638-F020A7D0B288}" type="presOf" srcId="{C828B896-2014-4FB4-AF93-382C1188C668}" destId="{FF6B5B66-0E4A-41AA-ACB5-88223269A8B2}" srcOrd="0" destOrd="0" presId="urn:microsoft.com/office/officeart/2011/layout/TabList"/>
    <dgm:cxn modelId="{5D8D1F91-8C03-41A9-BE48-3414C4D7D22F}" type="presOf" srcId="{2E904009-7478-424C-B353-0DFDAE07D587}" destId="{2DAD5644-AD0A-4273-A3C6-723E275F0845}" srcOrd="0" destOrd="0" presId="urn:microsoft.com/office/officeart/2011/layout/TabList"/>
    <dgm:cxn modelId="{5A1B6F40-8E28-4144-8092-AC61A9A2A8B7}" type="presOf" srcId="{86B4D9F1-5343-498F-8CA2-3BA8A094ED8D}" destId="{C4029E91-E5BB-4A0E-ACC1-443F1A74D629}" srcOrd="0" destOrd="0" presId="urn:microsoft.com/office/officeart/2011/layout/TabList"/>
    <dgm:cxn modelId="{BB31BFA3-0546-485C-8F65-EBAAD31F83AB}" type="presOf" srcId="{B1E682C5-012A-424B-8006-7D63A8431514}" destId="{05196EE4-07BE-4EB9-A958-BB754386EC5B}" srcOrd="0" destOrd="0" presId="urn:microsoft.com/office/officeart/2011/layout/TabList"/>
    <dgm:cxn modelId="{CA6C05E3-C116-4BFE-9E4F-EAB8DED366D6}" type="presOf" srcId="{EEC5BAD9-6352-48F6-B811-ECBA228A587E}" destId="{29A1F559-587E-42B4-9F73-5AEE513E9C0D}" srcOrd="0" destOrd="0" presId="urn:microsoft.com/office/officeart/2011/layout/TabList"/>
    <dgm:cxn modelId="{4914199E-5D89-495D-94C5-FD9E3AB5BE77}" srcId="{C828B896-2014-4FB4-AF93-382C1188C668}" destId="{576C9E2A-9358-4DC2-B807-D10D013EECBA}" srcOrd="0" destOrd="0" parTransId="{379E2415-0AE8-4FAF-B433-D3505F6E6AEB}" sibTransId="{91581E53-D31E-4E23-8DAB-6172F1207D84}"/>
    <dgm:cxn modelId="{96AD0AD3-7B8A-40D5-818F-D342C422C9F5}" srcId="{048B2CCF-7F90-4BE7-9C47-7B06ECE120F8}" destId="{F2E5A18B-20D0-48B3-9AC9-9E68118CF8F8}" srcOrd="0" destOrd="0" parTransId="{98718C9E-DB98-4553-B831-621F925E694F}" sibTransId="{B13763DA-A096-4F8E-9A3F-68175123AACA}"/>
    <dgm:cxn modelId="{ABBCE4E3-0C4E-4EC6-B9A5-AF04A2F0537F}" srcId="{EEC5BAD9-6352-48F6-B811-ECBA228A587E}" destId="{048B2CCF-7F90-4BE7-9C47-7B06ECE120F8}" srcOrd="2" destOrd="0" parTransId="{1AE5CFA8-CDA9-45E5-AA6C-8E81D4061E71}" sibTransId="{E06BE709-9B42-48EC-962B-84E7D115F900}"/>
    <dgm:cxn modelId="{2E6ED2B3-5695-4A03-B2E8-4B33F34EB85F}" srcId="{EEC5BAD9-6352-48F6-B811-ECBA228A587E}" destId="{86B4D9F1-5343-498F-8CA2-3BA8A094ED8D}" srcOrd="0" destOrd="0" parTransId="{D5C503DE-2350-4E6B-82E5-BA0B98E0B266}" sibTransId="{D19ABDE4-1D96-4122-B964-72A8079BD6C1}"/>
    <dgm:cxn modelId="{EFC6324E-7FC7-4CDE-93BE-A19ED8865A67}" srcId="{4BC75D09-CB76-4AEA-8435-BB5ED9E37E1B}" destId="{A10E8ED9-52B7-4730-BED9-F2113452A559}" srcOrd="0" destOrd="0" parTransId="{75736732-DFF6-4FFD-B299-C49E5E7FAF90}" sibTransId="{B2B3C85C-81B7-4437-AF12-C0CB64032D13}"/>
    <dgm:cxn modelId="{51CB869F-C076-405C-91E8-294B4BE024DF}" type="presParOf" srcId="{29A1F559-587E-42B4-9F73-5AEE513E9C0D}" destId="{9EC8F686-14C7-4CCA-84B0-D1358ECEC953}" srcOrd="0" destOrd="0" presId="urn:microsoft.com/office/officeart/2011/layout/TabList"/>
    <dgm:cxn modelId="{96915DFA-1385-45FB-AECE-B042527AA59F}" type="presParOf" srcId="{9EC8F686-14C7-4CCA-84B0-D1358ECEC953}" destId="{54B29124-1861-4952-84D2-384BA24F922F}" srcOrd="0" destOrd="0" presId="urn:microsoft.com/office/officeart/2011/layout/TabList"/>
    <dgm:cxn modelId="{892994DF-000A-45E6-94EF-0C2CAB0E75DF}" type="presParOf" srcId="{9EC8F686-14C7-4CCA-84B0-D1358ECEC953}" destId="{C4029E91-E5BB-4A0E-ACC1-443F1A74D629}" srcOrd="1" destOrd="0" presId="urn:microsoft.com/office/officeart/2011/layout/TabList"/>
    <dgm:cxn modelId="{8BF435E1-2044-4AC4-BA4F-3D9D022A74B8}" type="presParOf" srcId="{9EC8F686-14C7-4CCA-84B0-D1358ECEC953}" destId="{9C08C126-364B-46B2-8DEE-6C5965AC1812}" srcOrd="2" destOrd="0" presId="urn:microsoft.com/office/officeart/2011/layout/TabList"/>
    <dgm:cxn modelId="{033E7C4A-187A-46D3-B92F-EAA303318170}" type="presParOf" srcId="{29A1F559-587E-42B4-9F73-5AEE513E9C0D}" destId="{1F9DF31B-87F5-40AF-8E2D-13D1ABD510EF}" srcOrd="1" destOrd="0" presId="urn:microsoft.com/office/officeart/2011/layout/TabList"/>
    <dgm:cxn modelId="{47844363-9B20-4BFF-81C6-FB89E9E0B056}" type="presParOf" srcId="{29A1F559-587E-42B4-9F73-5AEE513E9C0D}" destId="{4447ACC2-01F0-4A47-AC28-07A7757C1030}" srcOrd="2" destOrd="0" presId="urn:microsoft.com/office/officeart/2011/layout/TabList"/>
    <dgm:cxn modelId="{B969749E-4D16-4D6F-B203-02BEFBDB5A48}" type="presParOf" srcId="{4447ACC2-01F0-4A47-AC28-07A7757C1030}" destId="{780382BD-E6C7-4996-8065-9A931B3EC7FB}" srcOrd="0" destOrd="0" presId="urn:microsoft.com/office/officeart/2011/layout/TabList"/>
    <dgm:cxn modelId="{B6F75067-D24A-46E9-ABE1-8E2B6C40A86D}" type="presParOf" srcId="{4447ACC2-01F0-4A47-AC28-07A7757C1030}" destId="{B703C5A2-5F91-4ED1-86B0-C6EC2142F3E0}" srcOrd="1" destOrd="0" presId="urn:microsoft.com/office/officeart/2011/layout/TabList"/>
    <dgm:cxn modelId="{7C0E0D49-6BCA-4EF7-9679-F03ABD1B2565}" type="presParOf" srcId="{4447ACC2-01F0-4A47-AC28-07A7757C1030}" destId="{F131CB4B-2F6D-4305-AEC6-754C7DE26CB5}" srcOrd="2" destOrd="0" presId="urn:microsoft.com/office/officeart/2011/layout/TabList"/>
    <dgm:cxn modelId="{7DDF38C1-BD33-4DE4-8C12-152C3C8321CD}" type="presParOf" srcId="{29A1F559-587E-42B4-9F73-5AEE513E9C0D}" destId="{CFEA8379-C776-4D24-B3B2-83DB1F968ED6}" srcOrd="3" destOrd="0" presId="urn:microsoft.com/office/officeart/2011/layout/TabList"/>
    <dgm:cxn modelId="{D60BB615-E827-4B4A-9BCE-6ED3626558BF}" type="presParOf" srcId="{29A1F559-587E-42B4-9F73-5AEE513E9C0D}" destId="{9E959918-FCE2-4341-95BC-D16EABA0D393}" srcOrd="4" destOrd="0" presId="urn:microsoft.com/office/officeart/2011/layout/TabList"/>
    <dgm:cxn modelId="{7503B6E5-A4C9-4518-9967-D0E8F9A06CF9}" type="presParOf" srcId="{9E959918-FCE2-4341-95BC-D16EABA0D393}" destId="{48E681AF-8FBE-4F40-9CD2-66BA8E980183}" srcOrd="0" destOrd="0" presId="urn:microsoft.com/office/officeart/2011/layout/TabList"/>
    <dgm:cxn modelId="{85929AA1-D206-419C-A399-87C036229BEC}" type="presParOf" srcId="{9E959918-FCE2-4341-95BC-D16EABA0D393}" destId="{FF4ED9A0-B436-4C33-8EDE-105E95D56A28}" srcOrd="1" destOrd="0" presId="urn:microsoft.com/office/officeart/2011/layout/TabList"/>
    <dgm:cxn modelId="{3229114B-17E3-47D8-8EE5-8834DF4FFF6B}" type="presParOf" srcId="{9E959918-FCE2-4341-95BC-D16EABA0D393}" destId="{46E2B50A-4A22-4888-83F4-1DCD7530D60A}" srcOrd="2" destOrd="0" presId="urn:microsoft.com/office/officeart/2011/layout/TabList"/>
    <dgm:cxn modelId="{7E797A32-E195-46CE-B716-2ABFCE55D339}" type="presParOf" srcId="{29A1F559-587E-42B4-9F73-5AEE513E9C0D}" destId="{4BDC85BD-3476-4BB3-B0C2-C5F674622E3D}" srcOrd="5" destOrd="0" presId="urn:microsoft.com/office/officeart/2011/layout/TabList"/>
    <dgm:cxn modelId="{F864E124-6FAC-4EC1-899E-6A2C5FF68D94}" type="presParOf" srcId="{29A1F559-587E-42B4-9F73-5AEE513E9C0D}" destId="{20E61E7B-986F-419E-8AD3-68CE5CA10D23}" srcOrd="6" destOrd="0" presId="urn:microsoft.com/office/officeart/2011/layout/TabList"/>
    <dgm:cxn modelId="{7335A94F-6DAA-464C-8C90-13A317EA9F0B}" type="presParOf" srcId="{20E61E7B-986F-419E-8AD3-68CE5CA10D23}" destId="{B89A56B1-7D7F-4341-A825-ED1D43F9EF06}" srcOrd="0" destOrd="0" presId="urn:microsoft.com/office/officeart/2011/layout/TabList"/>
    <dgm:cxn modelId="{DEE83C7C-321F-4B97-A5EB-F51FACC986DD}" type="presParOf" srcId="{20E61E7B-986F-419E-8AD3-68CE5CA10D23}" destId="{FF6B5B66-0E4A-41AA-ACB5-88223269A8B2}" srcOrd="1" destOrd="0" presId="urn:microsoft.com/office/officeart/2011/layout/TabList"/>
    <dgm:cxn modelId="{23E9C11A-0918-403A-B701-83FBAEE297A8}" type="presParOf" srcId="{20E61E7B-986F-419E-8AD3-68CE5CA10D23}" destId="{3C503FA8-774F-4FF0-842D-04A202E45F45}" srcOrd="2" destOrd="0" presId="urn:microsoft.com/office/officeart/2011/layout/TabList"/>
    <dgm:cxn modelId="{F75DD43B-15D9-48FB-86B6-57E654DE46C4}" type="presParOf" srcId="{29A1F559-587E-42B4-9F73-5AEE513E9C0D}" destId="{5BB7641B-2533-4046-93AA-1EC2CAFB3C09}" srcOrd="7" destOrd="0" presId="urn:microsoft.com/office/officeart/2011/layout/TabList"/>
    <dgm:cxn modelId="{E4635CB0-AE60-4EBB-9A99-CD1A4E5E3AEE}" type="presParOf" srcId="{29A1F559-587E-42B4-9F73-5AEE513E9C0D}" destId="{DE8C58F7-01CB-42EA-99D8-6EF0958ADD7A}" srcOrd="8" destOrd="0" presId="urn:microsoft.com/office/officeart/2011/layout/TabList"/>
    <dgm:cxn modelId="{091B6ECC-63D9-42EB-9F84-3A25E247C38B}" type="presParOf" srcId="{DE8C58F7-01CB-42EA-99D8-6EF0958ADD7A}" destId="{05196EE4-07BE-4EB9-A958-BB754386EC5B}" srcOrd="0" destOrd="0" presId="urn:microsoft.com/office/officeart/2011/layout/TabList"/>
    <dgm:cxn modelId="{B4FD3526-C482-4BF1-8E7F-12D81EE17FD6}" type="presParOf" srcId="{DE8C58F7-01CB-42EA-99D8-6EF0958ADD7A}" destId="{2DAD5644-AD0A-4273-A3C6-723E275F0845}" srcOrd="1" destOrd="0" presId="urn:microsoft.com/office/officeart/2011/layout/TabList"/>
    <dgm:cxn modelId="{23995EA7-D79A-4D90-A1C0-F3DC0842F7A6}" type="presParOf" srcId="{DE8C58F7-01CB-42EA-99D8-6EF0958ADD7A}" destId="{B13AF5F1-5662-463F-A5EB-89B841FBD0F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C39E7-4AFD-4DCE-8ABF-2F7EFEECDA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296357-CC36-44FC-AC11-9BA142296812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Универсализм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C0D5CA-E549-4AAE-ABB5-BDDCE20A516C}" type="parTrans" cxnId="{83A58071-CB57-4F03-85C4-9AB724553136}">
      <dgm:prSet/>
      <dgm:spPr/>
      <dgm:t>
        <a:bodyPr/>
        <a:lstStyle/>
        <a:p>
          <a:endParaRPr lang="ru-RU"/>
        </a:p>
      </dgm:t>
    </dgm:pt>
    <dgm:pt modelId="{335B33E7-6620-48D1-817E-9B567EB7D571}" type="sibTrans" cxnId="{83A58071-CB57-4F03-85C4-9AB724553136}">
      <dgm:prSet/>
      <dgm:spPr/>
      <dgm:t>
        <a:bodyPr/>
        <a:lstStyle/>
        <a:p>
          <a:endParaRPr lang="ru-RU"/>
        </a:p>
      </dgm:t>
    </dgm:pt>
    <dgm:pt modelId="{B6CA8F8F-C241-48CA-9B29-0CE824E7B277}">
      <dgm:prSet phldrT="[Текст]"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Истинность научных знаний должна оцениваться по одним и тем же правилам для всех, кто их формулирует.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8A8A5C7-759C-4C80-94D8-9B1CF4CF3DD3}" type="parTrans" cxnId="{1AA002CD-C79F-4388-890A-B1726BFB7A11}">
      <dgm:prSet/>
      <dgm:spPr/>
      <dgm:t>
        <a:bodyPr/>
        <a:lstStyle/>
        <a:p>
          <a:endParaRPr lang="ru-RU"/>
        </a:p>
      </dgm:t>
    </dgm:pt>
    <dgm:pt modelId="{80B78F31-B791-4DB1-A8A1-A4265201DBA1}" type="sibTrans" cxnId="{1AA002CD-C79F-4388-890A-B1726BFB7A11}">
      <dgm:prSet/>
      <dgm:spPr/>
      <dgm:t>
        <a:bodyPr/>
        <a:lstStyle/>
        <a:p>
          <a:endParaRPr lang="ru-RU"/>
        </a:p>
      </dgm:t>
    </dgm:pt>
    <dgm:pt modelId="{5B859579-9771-4A32-A6EC-AA88292FF2D9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Общность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D3514-4922-4AA9-99BA-41AD51F8A190}" type="parTrans" cxnId="{24B6549F-A700-43FB-89AE-9E77FEB8F4C8}">
      <dgm:prSet/>
      <dgm:spPr/>
      <dgm:t>
        <a:bodyPr/>
        <a:lstStyle/>
        <a:p>
          <a:endParaRPr lang="ru-RU"/>
        </a:p>
      </dgm:t>
    </dgm:pt>
    <dgm:pt modelId="{4985D4E2-3C25-4846-B308-329A3B85B54C}" type="sibTrans" cxnId="{24B6549F-A700-43FB-89AE-9E77FEB8F4C8}">
      <dgm:prSet/>
      <dgm:spPr/>
      <dgm:t>
        <a:bodyPr/>
        <a:lstStyle/>
        <a:p>
          <a:endParaRPr lang="ru-RU"/>
        </a:p>
      </dgm:t>
    </dgm:pt>
    <dgm:pt modelId="{E43FC1F2-87CF-4475-B387-111EBB0EDA0F}">
      <dgm:prSet phldrT="[Текст]"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Научное знание должно свободно становиться общим достоянием.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4A338A6-F3DC-4089-9AA4-944A21225DC9}" type="parTrans" cxnId="{ED7E7C8A-0045-4E7B-91F3-30D13397AA72}">
      <dgm:prSet/>
      <dgm:spPr/>
      <dgm:t>
        <a:bodyPr/>
        <a:lstStyle/>
        <a:p>
          <a:endParaRPr lang="ru-RU"/>
        </a:p>
      </dgm:t>
    </dgm:pt>
    <dgm:pt modelId="{3A369F21-3111-4996-B715-08E93F76BE48}" type="sibTrans" cxnId="{ED7E7C8A-0045-4E7B-91F3-30D13397AA72}">
      <dgm:prSet/>
      <dgm:spPr/>
      <dgm:t>
        <a:bodyPr/>
        <a:lstStyle/>
        <a:p>
          <a:endParaRPr lang="ru-RU"/>
        </a:p>
      </dgm:t>
    </dgm:pt>
    <dgm:pt modelId="{36065B2E-79BE-43BB-B620-C31DC22FF080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Незаинтересованность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13ADBEC5-05A9-4C36-8C2C-18316638BA2F}" type="parTrans" cxnId="{95CEDEB1-C16C-4783-8B6D-BAA2B7172A4A}">
      <dgm:prSet/>
      <dgm:spPr/>
      <dgm:t>
        <a:bodyPr/>
        <a:lstStyle/>
        <a:p>
          <a:endParaRPr lang="ru-RU"/>
        </a:p>
      </dgm:t>
    </dgm:pt>
    <dgm:pt modelId="{F22C948B-FC91-4601-9902-A4BE2CAFBDB2}" type="sibTrans" cxnId="{95CEDEB1-C16C-4783-8B6D-BAA2B7172A4A}">
      <dgm:prSet/>
      <dgm:spPr/>
      <dgm:t>
        <a:bodyPr/>
        <a:lstStyle/>
        <a:p>
          <a:endParaRPr lang="ru-RU"/>
        </a:p>
      </dgm:t>
    </dgm:pt>
    <dgm:pt modelId="{034A9D4A-CA3B-4AD7-BC40-0E75395F8DA0}">
      <dgm:prSet phldrT="[Текст]" custT="1"/>
      <dgm:spPr/>
      <dgm:t>
        <a:bodyPr/>
        <a:lstStyle/>
        <a:p>
          <a:pPr algn="ctr"/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Поиск истины для учёного должен быть свободен от соображений личной выгоды.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49A81C8-E9C5-4741-B78E-12056957349E}" type="parTrans" cxnId="{56F067BA-70CE-4595-BE05-3EEBFED0C8F2}">
      <dgm:prSet/>
      <dgm:spPr/>
      <dgm:t>
        <a:bodyPr/>
        <a:lstStyle/>
        <a:p>
          <a:endParaRPr lang="ru-RU"/>
        </a:p>
      </dgm:t>
    </dgm:pt>
    <dgm:pt modelId="{EE59B04B-3C6C-41D2-9E2F-C3E86DD859A7}" type="sibTrans" cxnId="{56F067BA-70CE-4595-BE05-3EEBFED0C8F2}">
      <dgm:prSet/>
      <dgm:spPr/>
      <dgm:t>
        <a:bodyPr/>
        <a:lstStyle/>
        <a:p>
          <a:endParaRPr lang="ru-RU"/>
        </a:p>
      </dgm:t>
    </dgm:pt>
    <dgm:pt modelId="{F1D9CB98-21AF-44F8-A352-5BF62E57F2AE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Организованный скептицизм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F5740BB-30E5-4780-A324-A14434AF0B80}" type="parTrans" cxnId="{5307DC84-FF17-4D62-8542-C18414D4673C}">
      <dgm:prSet/>
      <dgm:spPr/>
      <dgm:t>
        <a:bodyPr/>
        <a:lstStyle/>
        <a:p>
          <a:endParaRPr lang="ru-RU"/>
        </a:p>
      </dgm:t>
    </dgm:pt>
    <dgm:pt modelId="{DF2F7CE3-EB83-492D-8BCF-45AA2E4A0DB2}" type="sibTrans" cxnId="{5307DC84-FF17-4D62-8542-C18414D4673C}">
      <dgm:prSet/>
      <dgm:spPr/>
      <dgm:t>
        <a:bodyPr/>
        <a:lstStyle/>
        <a:p>
          <a:endParaRPr lang="ru-RU"/>
        </a:p>
      </dgm:t>
    </dgm:pt>
    <dgm:pt modelId="{E1974018-478B-489C-A3AB-94EC44A0FE31}">
      <dgm:prSet phldrT="[Текст]" custT="1"/>
      <dgm:spPr/>
      <dgm:t>
        <a:bodyPr/>
        <a:lstStyle/>
        <a:p>
          <a:pPr algn="ctr"/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 науке нельзя слепо доверяться авторитету, сколь бы высок он ни был.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66DBCB9-A816-49BD-80DC-778D3EC6EF44}" type="parTrans" cxnId="{144DF42E-CE8D-4274-BA03-98F090F75D4C}">
      <dgm:prSet/>
      <dgm:spPr/>
      <dgm:t>
        <a:bodyPr/>
        <a:lstStyle/>
        <a:p>
          <a:endParaRPr lang="ru-RU"/>
        </a:p>
      </dgm:t>
    </dgm:pt>
    <dgm:pt modelId="{CADFD6B5-AE14-4C89-8CA3-27417A5C77C6}" type="sibTrans" cxnId="{144DF42E-CE8D-4274-BA03-98F090F75D4C}">
      <dgm:prSet/>
      <dgm:spPr/>
      <dgm:t>
        <a:bodyPr/>
        <a:lstStyle/>
        <a:p>
          <a:endParaRPr lang="ru-RU"/>
        </a:p>
      </dgm:t>
    </dgm:pt>
    <dgm:pt modelId="{911C056E-8A4D-4803-BD81-33E46D9FE161}" type="pres">
      <dgm:prSet presAssocID="{7C9C39E7-4AFD-4DCE-8ABF-2F7EFEECDA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5661213D-1C3D-4536-8C26-270C39900607}" type="pres">
      <dgm:prSet presAssocID="{A7296357-CC36-44FC-AC11-9BA1422968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E0497B64-118B-43A0-9A1A-A0DAE50B8785}" type="pres">
      <dgm:prSet presAssocID="{A7296357-CC36-44FC-AC11-9BA14229681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CFF54-E2DF-4010-93E2-4D0B526865AA}" type="pres">
      <dgm:prSet presAssocID="{5B859579-9771-4A32-A6EC-AA88292FF2D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048FC69-1EF0-4C84-8068-BFECEC5D33E0}" type="pres">
      <dgm:prSet presAssocID="{5B859579-9771-4A32-A6EC-AA88292FF2D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9EE2C-D92F-4211-BBED-BCC0E73AA068}" type="pres">
      <dgm:prSet presAssocID="{36065B2E-79BE-43BB-B620-C31DC22FF08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1A57B-F6DE-42E7-9451-C6DA52B3777B}" type="pres">
      <dgm:prSet presAssocID="{36065B2E-79BE-43BB-B620-C31DC22FF08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60340-8871-4FB3-B816-45739F9E7155}" type="pres">
      <dgm:prSet presAssocID="{F1D9CB98-21AF-44F8-A352-5BF62E57F2A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6A215B1-2AEB-4E50-A2BF-61DFD7498BF9}" type="pres">
      <dgm:prSet presAssocID="{F1D9CB98-21AF-44F8-A352-5BF62E57F2A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24B6549F-A700-43FB-89AE-9E77FEB8F4C8}" srcId="{7C9C39E7-4AFD-4DCE-8ABF-2F7EFEECDA21}" destId="{5B859579-9771-4A32-A6EC-AA88292FF2D9}" srcOrd="1" destOrd="0" parTransId="{EAFD3514-4922-4AA9-99BA-41AD51F8A190}" sibTransId="{4985D4E2-3C25-4846-B308-329A3B85B54C}"/>
    <dgm:cxn modelId="{5307DC84-FF17-4D62-8542-C18414D4673C}" srcId="{7C9C39E7-4AFD-4DCE-8ABF-2F7EFEECDA21}" destId="{F1D9CB98-21AF-44F8-A352-5BF62E57F2AE}" srcOrd="3" destOrd="0" parTransId="{9F5740BB-30E5-4780-A324-A14434AF0B80}" sibTransId="{DF2F7CE3-EB83-492D-8BCF-45AA2E4A0DB2}"/>
    <dgm:cxn modelId="{ED7E7C8A-0045-4E7B-91F3-30D13397AA72}" srcId="{5B859579-9771-4A32-A6EC-AA88292FF2D9}" destId="{E43FC1F2-87CF-4475-B387-111EBB0EDA0F}" srcOrd="0" destOrd="0" parTransId="{44A338A6-F3DC-4089-9AA4-944A21225DC9}" sibTransId="{3A369F21-3111-4996-B715-08E93F76BE48}"/>
    <dgm:cxn modelId="{144DF42E-CE8D-4274-BA03-98F090F75D4C}" srcId="{F1D9CB98-21AF-44F8-A352-5BF62E57F2AE}" destId="{E1974018-478B-489C-A3AB-94EC44A0FE31}" srcOrd="0" destOrd="0" parTransId="{C66DBCB9-A816-49BD-80DC-778D3EC6EF44}" sibTransId="{CADFD6B5-AE14-4C89-8CA3-27417A5C77C6}"/>
    <dgm:cxn modelId="{95CEDEB1-C16C-4783-8B6D-BAA2B7172A4A}" srcId="{7C9C39E7-4AFD-4DCE-8ABF-2F7EFEECDA21}" destId="{36065B2E-79BE-43BB-B620-C31DC22FF080}" srcOrd="2" destOrd="0" parTransId="{13ADBEC5-05A9-4C36-8C2C-18316638BA2F}" sibTransId="{F22C948B-FC91-4601-9902-A4BE2CAFBDB2}"/>
    <dgm:cxn modelId="{C65FBE8B-18DA-4C94-A0D4-C524DD282963}" type="presOf" srcId="{E43FC1F2-87CF-4475-B387-111EBB0EDA0F}" destId="{7048FC69-1EF0-4C84-8068-BFECEC5D33E0}" srcOrd="0" destOrd="0" presId="urn:microsoft.com/office/officeart/2005/8/layout/vList2"/>
    <dgm:cxn modelId="{E8462C32-05D4-495A-9159-45CAC7ACF112}" type="presOf" srcId="{034A9D4A-CA3B-4AD7-BC40-0E75395F8DA0}" destId="{A521A57B-F6DE-42E7-9451-C6DA52B3777B}" srcOrd="0" destOrd="0" presId="urn:microsoft.com/office/officeart/2005/8/layout/vList2"/>
    <dgm:cxn modelId="{F9BA73D0-81C7-4E31-866F-330A6B5F2253}" type="presOf" srcId="{E1974018-478B-489C-A3AB-94EC44A0FE31}" destId="{46A215B1-2AEB-4E50-A2BF-61DFD7498BF9}" srcOrd="0" destOrd="0" presId="urn:microsoft.com/office/officeart/2005/8/layout/vList2"/>
    <dgm:cxn modelId="{2F8178A5-F929-41F5-913B-1DF5CC78E3E6}" type="presOf" srcId="{36065B2E-79BE-43BB-B620-C31DC22FF080}" destId="{8909EE2C-D92F-4211-BBED-BCC0E73AA068}" srcOrd="0" destOrd="0" presId="urn:microsoft.com/office/officeart/2005/8/layout/vList2"/>
    <dgm:cxn modelId="{F7598AF4-EE63-4B41-9A78-D4FF3403AAD7}" type="presOf" srcId="{5B859579-9771-4A32-A6EC-AA88292FF2D9}" destId="{159CFF54-E2DF-4010-93E2-4D0B526865AA}" srcOrd="0" destOrd="0" presId="urn:microsoft.com/office/officeart/2005/8/layout/vList2"/>
    <dgm:cxn modelId="{83A58071-CB57-4F03-85C4-9AB724553136}" srcId="{7C9C39E7-4AFD-4DCE-8ABF-2F7EFEECDA21}" destId="{A7296357-CC36-44FC-AC11-9BA142296812}" srcOrd="0" destOrd="0" parTransId="{81C0D5CA-E549-4AAE-ABB5-BDDCE20A516C}" sibTransId="{335B33E7-6620-48D1-817E-9B567EB7D571}"/>
    <dgm:cxn modelId="{1AA002CD-C79F-4388-890A-B1726BFB7A11}" srcId="{A7296357-CC36-44FC-AC11-9BA142296812}" destId="{B6CA8F8F-C241-48CA-9B29-0CE824E7B277}" srcOrd="0" destOrd="0" parTransId="{68A8A5C7-759C-4C80-94D8-9B1CF4CF3DD3}" sibTransId="{80B78F31-B791-4DB1-A8A1-A4265201DBA1}"/>
    <dgm:cxn modelId="{6F568AA5-C67C-4547-A52F-98DC7256B0F4}" type="presOf" srcId="{7C9C39E7-4AFD-4DCE-8ABF-2F7EFEECDA21}" destId="{911C056E-8A4D-4803-BD81-33E46D9FE161}" srcOrd="0" destOrd="0" presId="urn:microsoft.com/office/officeart/2005/8/layout/vList2"/>
    <dgm:cxn modelId="{56F067BA-70CE-4595-BE05-3EEBFED0C8F2}" srcId="{36065B2E-79BE-43BB-B620-C31DC22FF080}" destId="{034A9D4A-CA3B-4AD7-BC40-0E75395F8DA0}" srcOrd="0" destOrd="0" parTransId="{A49A81C8-E9C5-4741-B78E-12056957349E}" sibTransId="{EE59B04B-3C6C-41D2-9E2F-C3E86DD859A7}"/>
    <dgm:cxn modelId="{35C39EAE-208F-4C25-BD32-48E9433ED876}" type="presOf" srcId="{A7296357-CC36-44FC-AC11-9BA142296812}" destId="{5661213D-1C3D-4536-8C26-270C39900607}" srcOrd="0" destOrd="0" presId="urn:microsoft.com/office/officeart/2005/8/layout/vList2"/>
    <dgm:cxn modelId="{C6DEAFE4-0F09-488D-A60F-1B2BE6ADC8CE}" type="presOf" srcId="{B6CA8F8F-C241-48CA-9B29-0CE824E7B277}" destId="{E0497B64-118B-43A0-9A1A-A0DAE50B8785}" srcOrd="0" destOrd="0" presId="urn:microsoft.com/office/officeart/2005/8/layout/vList2"/>
    <dgm:cxn modelId="{1B2639B1-721A-4316-A8CE-3C6741B997C8}" type="presOf" srcId="{F1D9CB98-21AF-44F8-A352-5BF62E57F2AE}" destId="{B0860340-8871-4FB3-B816-45739F9E7155}" srcOrd="0" destOrd="0" presId="urn:microsoft.com/office/officeart/2005/8/layout/vList2"/>
    <dgm:cxn modelId="{96A555B3-165D-4B07-B597-3B20A5A11DA0}" type="presParOf" srcId="{911C056E-8A4D-4803-BD81-33E46D9FE161}" destId="{5661213D-1C3D-4536-8C26-270C39900607}" srcOrd="0" destOrd="0" presId="urn:microsoft.com/office/officeart/2005/8/layout/vList2"/>
    <dgm:cxn modelId="{A52AD13C-27AA-4086-9C46-51B09754A0CB}" type="presParOf" srcId="{911C056E-8A4D-4803-BD81-33E46D9FE161}" destId="{E0497B64-118B-43A0-9A1A-A0DAE50B8785}" srcOrd="1" destOrd="0" presId="urn:microsoft.com/office/officeart/2005/8/layout/vList2"/>
    <dgm:cxn modelId="{03F15B5E-C957-45EB-B400-272F4928DFE7}" type="presParOf" srcId="{911C056E-8A4D-4803-BD81-33E46D9FE161}" destId="{159CFF54-E2DF-4010-93E2-4D0B526865AA}" srcOrd="2" destOrd="0" presId="urn:microsoft.com/office/officeart/2005/8/layout/vList2"/>
    <dgm:cxn modelId="{8A6FDCB8-F33B-456E-897E-428DCC577969}" type="presParOf" srcId="{911C056E-8A4D-4803-BD81-33E46D9FE161}" destId="{7048FC69-1EF0-4C84-8068-BFECEC5D33E0}" srcOrd="3" destOrd="0" presId="urn:microsoft.com/office/officeart/2005/8/layout/vList2"/>
    <dgm:cxn modelId="{F73171A9-E615-4816-9DE4-12F21AA68CF5}" type="presParOf" srcId="{911C056E-8A4D-4803-BD81-33E46D9FE161}" destId="{8909EE2C-D92F-4211-BBED-BCC0E73AA068}" srcOrd="4" destOrd="0" presId="urn:microsoft.com/office/officeart/2005/8/layout/vList2"/>
    <dgm:cxn modelId="{D04687B2-2824-4CFC-A549-2B69E6B05296}" type="presParOf" srcId="{911C056E-8A4D-4803-BD81-33E46D9FE161}" destId="{A521A57B-F6DE-42E7-9451-C6DA52B3777B}" srcOrd="5" destOrd="0" presId="urn:microsoft.com/office/officeart/2005/8/layout/vList2"/>
    <dgm:cxn modelId="{6E387582-9040-493D-880A-84A44AA56645}" type="presParOf" srcId="{911C056E-8A4D-4803-BD81-33E46D9FE161}" destId="{B0860340-8871-4FB3-B816-45739F9E7155}" srcOrd="6" destOrd="0" presId="urn:microsoft.com/office/officeart/2005/8/layout/vList2"/>
    <dgm:cxn modelId="{2F704758-4F13-4D47-B263-B53786B4B1C9}" type="presParOf" srcId="{911C056E-8A4D-4803-BD81-33E46D9FE161}" destId="{46A215B1-2AEB-4E50-A2BF-61DFD7498BF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AF5F1-5662-463F-A5EB-89B841FBD0F4}">
      <dsp:nvSpPr>
        <dsp:cNvPr id="0" name=""/>
        <dsp:cNvSpPr/>
      </dsp:nvSpPr>
      <dsp:spPr>
        <a:xfrm>
          <a:off x="0" y="4993649"/>
          <a:ext cx="8229600" cy="0"/>
        </a:xfrm>
        <a:prstGeom prst="line">
          <a:avLst/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03FA8-774F-4FF0-842D-04A202E45F45}">
      <dsp:nvSpPr>
        <dsp:cNvPr id="0" name=""/>
        <dsp:cNvSpPr/>
      </dsp:nvSpPr>
      <dsp:spPr>
        <a:xfrm>
          <a:off x="0" y="3986023"/>
          <a:ext cx="8229600" cy="0"/>
        </a:xfrm>
        <a:prstGeom prst="line">
          <a:avLst/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2B50A-4A22-4888-83F4-1DCD7530D60A}">
      <dsp:nvSpPr>
        <dsp:cNvPr id="0" name=""/>
        <dsp:cNvSpPr/>
      </dsp:nvSpPr>
      <dsp:spPr>
        <a:xfrm>
          <a:off x="0" y="2978397"/>
          <a:ext cx="8229600" cy="0"/>
        </a:xfrm>
        <a:prstGeom prst="line">
          <a:avLst/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1CB4B-2F6D-4305-AEC6-754C7DE26CB5}">
      <dsp:nvSpPr>
        <dsp:cNvPr id="0" name=""/>
        <dsp:cNvSpPr/>
      </dsp:nvSpPr>
      <dsp:spPr>
        <a:xfrm>
          <a:off x="0" y="1970772"/>
          <a:ext cx="8229600" cy="0"/>
        </a:xfrm>
        <a:prstGeom prst="line">
          <a:avLst/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8C126-364B-46B2-8DEE-6C5965AC1812}">
      <dsp:nvSpPr>
        <dsp:cNvPr id="0" name=""/>
        <dsp:cNvSpPr/>
      </dsp:nvSpPr>
      <dsp:spPr>
        <a:xfrm>
          <a:off x="0" y="963146"/>
          <a:ext cx="8229600" cy="0"/>
        </a:xfrm>
        <a:prstGeom prst="line">
          <a:avLst/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29124-1861-4952-84D2-384BA24F922F}">
      <dsp:nvSpPr>
        <dsp:cNvPr id="0" name=""/>
        <dsp:cNvSpPr/>
      </dsp:nvSpPr>
      <dsp:spPr>
        <a:xfrm>
          <a:off x="2139695" y="3502"/>
          <a:ext cx="6089904" cy="959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Как регулятор поведения мораль содержит чёткие предписания на все случаи жизни.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139695" y="3502"/>
        <a:ext cx="6089904" cy="959643"/>
      </dsp:txXfrm>
    </dsp:sp>
    <dsp:sp modelId="{C4029E91-E5BB-4A0E-ACC1-443F1A74D629}">
      <dsp:nvSpPr>
        <dsp:cNvPr id="0" name=""/>
        <dsp:cNvSpPr/>
      </dsp:nvSpPr>
      <dsp:spPr>
        <a:xfrm>
          <a:off x="0" y="3502"/>
          <a:ext cx="2139696" cy="9596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Регулятивная функция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854" y="50356"/>
        <a:ext cx="2045988" cy="912789"/>
      </dsp:txXfrm>
    </dsp:sp>
    <dsp:sp modelId="{780382BD-E6C7-4996-8065-9A931B3EC7FB}">
      <dsp:nvSpPr>
        <dsp:cNvPr id="0" name=""/>
        <dsp:cNvSpPr/>
      </dsp:nvSpPr>
      <dsp:spPr>
        <a:xfrm>
          <a:off x="2139695" y="1011128"/>
          <a:ext cx="6089904" cy="959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Мораль культивирует в каждом человеке чувство собственного достоинства, не позволяющее совершать низменные, недостойные поступки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139695" y="1011128"/>
        <a:ext cx="6089904" cy="959643"/>
      </dsp:txXfrm>
    </dsp:sp>
    <dsp:sp modelId="{B703C5A2-5F91-4ED1-86B0-C6EC2142F3E0}">
      <dsp:nvSpPr>
        <dsp:cNvPr id="0" name=""/>
        <dsp:cNvSpPr/>
      </dsp:nvSpPr>
      <dsp:spPr>
        <a:xfrm>
          <a:off x="0" y="1011128"/>
          <a:ext cx="2139696" cy="9596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Воспитательная функция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854" y="1057982"/>
        <a:ext cx="2045988" cy="912789"/>
      </dsp:txXfrm>
    </dsp:sp>
    <dsp:sp modelId="{48E681AF-8FBE-4F40-9CD2-66BA8E980183}">
      <dsp:nvSpPr>
        <dsp:cNvPr id="0" name=""/>
        <dsp:cNvSpPr/>
      </dsp:nvSpPr>
      <dsp:spPr>
        <a:xfrm>
          <a:off x="2139695" y="2018754"/>
          <a:ext cx="6089904" cy="959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Мораль указывает, в каком направлении должно происходить наше духовное развитие для того, чтобы человечность в нас нарастала, усиливалась, а не деградировала.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139695" y="2018754"/>
        <a:ext cx="6089904" cy="959643"/>
      </dsp:txXfrm>
    </dsp:sp>
    <dsp:sp modelId="{FF4ED9A0-B436-4C33-8EDE-105E95D56A28}">
      <dsp:nvSpPr>
        <dsp:cNvPr id="0" name=""/>
        <dsp:cNvSpPr/>
      </dsp:nvSpPr>
      <dsp:spPr>
        <a:xfrm>
          <a:off x="0" y="2018754"/>
          <a:ext cx="2139696" cy="9596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Ценностно-ориентирующая функция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854" y="2065608"/>
        <a:ext cx="2045988" cy="912789"/>
      </dsp:txXfrm>
    </dsp:sp>
    <dsp:sp modelId="{B89A56B1-7D7F-4341-A825-ED1D43F9EF06}">
      <dsp:nvSpPr>
        <dsp:cNvPr id="0" name=""/>
        <dsp:cNvSpPr/>
      </dsp:nvSpPr>
      <dsp:spPr>
        <a:xfrm>
          <a:off x="2139695" y="3026379"/>
          <a:ext cx="6089904" cy="959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Моральное сознание отражает мир в категориях добра и зла, тем самым оценивая происходящее с позиции должного.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139695" y="3026379"/>
        <a:ext cx="6089904" cy="959643"/>
      </dsp:txXfrm>
    </dsp:sp>
    <dsp:sp modelId="{FF6B5B66-0E4A-41AA-ACB5-88223269A8B2}">
      <dsp:nvSpPr>
        <dsp:cNvPr id="0" name=""/>
        <dsp:cNvSpPr/>
      </dsp:nvSpPr>
      <dsp:spPr>
        <a:xfrm>
          <a:off x="0" y="3026379"/>
          <a:ext cx="2139696" cy="9596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Познавательная функция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854" y="3073233"/>
        <a:ext cx="2045988" cy="912789"/>
      </dsp:txXfrm>
    </dsp:sp>
    <dsp:sp modelId="{05196EE4-07BE-4EB9-A958-BB754386EC5B}">
      <dsp:nvSpPr>
        <dsp:cNvPr id="0" name=""/>
        <dsp:cNvSpPr/>
      </dsp:nvSpPr>
      <dsp:spPr>
        <a:xfrm>
          <a:off x="2139695" y="4034005"/>
          <a:ext cx="6089904" cy="959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Мораль содержит безоговорочный запрет на антигуманные действия, угрожающие жизни и здоровью людей.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139695" y="4034005"/>
        <a:ext cx="6089904" cy="959643"/>
      </dsp:txXfrm>
    </dsp:sp>
    <dsp:sp modelId="{2DAD5644-AD0A-4273-A3C6-723E275F0845}">
      <dsp:nvSpPr>
        <dsp:cNvPr id="0" name=""/>
        <dsp:cNvSpPr/>
      </dsp:nvSpPr>
      <dsp:spPr>
        <a:xfrm>
          <a:off x="0" y="4034005"/>
          <a:ext cx="2139696" cy="9596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Гуманизирующая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функция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46854" y="4080859"/>
        <a:ext cx="2045988" cy="912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1213D-1C3D-4536-8C26-270C39900607}">
      <dsp:nvSpPr>
        <dsp:cNvPr id="0" name=""/>
        <dsp:cNvSpPr/>
      </dsp:nvSpPr>
      <dsp:spPr>
        <a:xfrm>
          <a:off x="0" y="970"/>
          <a:ext cx="6096000" cy="418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Универсализм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41" y="21411"/>
        <a:ext cx="6055118" cy="377850"/>
      </dsp:txXfrm>
    </dsp:sp>
    <dsp:sp modelId="{E0497B64-118B-43A0-9A1A-A0DAE50B8785}">
      <dsp:nvSpPr>
        <dsp:cNvPr id="0" name=""/>
        <dsp:cNvSpPr/>
      </dsp:nvSpPr>
      <dsp:spPr>
        <a:xfrm>
          <a:off x="0" y="419702"/>
          <a:ext cx="6096000" cy="781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Истинность научных знаний должна оцениваться по одним и тем же правилам для всех, кто их формулирует.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419702"/>
        <a:ext cx="6096000" cy="781991"/>
      </dsp:txXfrm>
    </dsp:sp>
    <dsp:sp modelId="{159CFF54-E2DF-4010-93E2-4D0B526865AA}">
      <dsp:nvSpPr>
        <dsp:cNvPr id="0" name=""/>
        <dsp:cNvSpPr/>
      </dsp:nvSpPr>
      <dsp:spPr>
        <a:xfrm>
          <a:off x="0" y="1201693"/>
          <a:ext cx="6096000" cy="418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Общность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41" y="1222134"/>
        <a:ext cx="6055118" cy="377850"/>
      </dsp:txXfrm>
    </dsp:sp>
    <dsp:sp modelId="{7048FC69-1EF0-4C84-8068-BFECEC5D33E0}">
      <dsp:nvSpPr>
        <dsp:cNvPr id="0" name=""/>
        <dsp:cNvSpPr/>
      </dsp:nvSpPr>
      <dsp:spPr>
        <a:xfrm>
          <a:off x="0" y="1620425"/>
          <a:ext cx="6096000" cy="53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Научное знание должно свободно становиться общим достоянием.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1620425"/>
        <a:ext cx="6096000" cy="535046"/>
      </dsp:txXfrm>
    </dsp:sp>
    <dsp:sp modelId="{8909EE2C-D92F-4211-BBED-BCC0E73AA068}">
      <dsp:nvSpPr>
        <dsp:cNvPr id="0" name=""/>
        <dsp:cNvSpPr/>
      </dsp:nvSpPr>
      <dsp:spPr>
        <a:xfrm>
          <a:off x="0" y="2155472"/>
          <a:ext cx="6096000" cy="418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Незаинтересованность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0441" y="2175913"/>
        <a:ext cx="6055118" cy="377850"/>
      </dsp:txXfrm>
    </dsp:sp>
    <dsp:sp modelId="{A521A57B-F6DE-42E7-9451-C6DA52B3777B}">
      <dsp:nvSpPr>
        <dsp:cNvPr id="0" name=""/>
        <dsp:cNvSpPr/>
      </dsp:nvSpPr>
      <dsp:spPr>
        <a:xfrm>
          <a:off x="0" y="2574204"/>
          <a:ext cx="6096000" cy="53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Поиск истины для учёного должен быть свободен от соображений личной выгоды.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2574204"/>
        <a:ext cx="6096000" cy="535046"/>
      </dsp:txXfrm>
    </dsp:sp>
    <dsp:sp modelId="{B0860340-8871-4FB3-B816-45739F9E7155}">
      <dsp:nvSpPr>
        <dsp:cNvPr id="0" name=""/>
        <dsp:cNvSpPr/>
      </dsp:nvSpPr>
      <dsp:spPr>
        <a:xfrm>
          <a:off x="0" y="3109250"/>
          <a:ext cx="6096000" cy="418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Организованный скептицизм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0441" y="3129691"/>
        <a:ext cx="6055118" cy="377850"/>
      </dsp:txXfrm>
    </dsp:sp>
    <dsp:sp modelId="{46A215B1-2AEB-4E50-A2BF-61DFD7498BF9}">
      <dsp:nvSpPr>
        <dsp:cNvPr id="0" name=""/>
        <dsp:cNvSpPr/>
      </dsp:nvSpPr>
      <dsp:spPr>
        <a:xfrm>
          <a:off x="0" y="3527982"/>
          <a:ext cx="6096000" cy="53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 науке нельзя слепо доверяться авторитету, сколь бы высок он ни был.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3527982"/>
        <a:ext cx="6096000" cy="535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0B1E-C369-4F16-8E1D-A21E0BE825D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A15-960A-49E8-9901-C0DA6E0BF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0B1E-C369-4F16-8E1D-A21E0BE825D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C283BA15-960A-49E8-9901-C0DA6E0BF7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0B1E-C369-4F16-8E1D-A21E0BE825D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C283BA15-960A-49E8-9901-C0DA6E0BF7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0B1E-C369-4F16-8E1D-A21E0BE825D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A15-960A-49E8-9901-C0DA6E0BF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0B1E-C369-4F16-8E1D-A21E0BE825D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A15-960A-49E8-9901-C0DA6E0BF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0B1E-C369-4F16-8E1D-A21E0BE825D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A15-960A-49E8-9901-C0DA6E0BF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0B1E-C369-4F16-8E1D-A21E0BE825D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A15-960A-49E8-9901-C0DA6E0BF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0B1E-C369-4F16-8E1D-A21E0BE825D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A15-960A-49E8-9901-C0DA6E0BF7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0B1E-C369-4F16-8E1D-A21E0BE825D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BA15-960A-49E8-9901-C0DA6E0BF7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E280B1E-C369-4F16-8E1D-A21E0BE825D4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83BA15-960A-49E8-9901-C0DA6E0BF7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Мораль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Обществоведение, 10 класс</a:t>
            </a: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116632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Лицей Ивацевичского района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39552" y="5805264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Ситник П.В.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7607" y="63246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4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2880"/>
            <a:ext cx="8907460" cy="1111664"/>
          </a:xfrm>
        </p:spPr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Гуманистическая функция и нравственные основы науки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80" y="5229200"/>
            <a:ext cx="8777708" cy="1477937"/>
          </a:xfr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проблемой нравственных оснований науки тесно переплетена проблема ответственности учёного перед обществом. В современных условиях особое значение приобретают активные действия учёных, направленные на предотвращение возможных негативных последствий практического использования научных достижений.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3568" y="4437112"/>
            <a:ext cx="7687741" cy="648072"/>
          </a:xfrm>
          <a:prstGeom prst="rect">
            <a:avLst/>
          </a:prstGeo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Разрушения после ядерной бомбардировки Хиросимы и Нагасаки (Япония). Август 1945 г.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8" y="1772816"/>
            <a:ext cx="3418515" cy="2541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367261" cy="2559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66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План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Общественные функции морали.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Нравственные функции искусства.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Взаимосвязь религии и нравственности.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Гуманистическая функция и нравственные основы науки.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4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Общественные функции морали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80" y="2419909"/>
            <a:ext cx="3528392" cy="1756791"/>
          </a:xfr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Мораль – это система норм и правил поведения, принятых в обществе и основанных на представлениях о добре и зле, о должных и недолжных поступках.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46" y="1700808"/>
            <a:ext cx="5124905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4869160"/>
            <a:ext cx="3528392" cy="972108"/>
          </a:xfrm>
          <a:prstGeom prst="rect">
            <a:avLst/>
          </a:prstGeo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Особенность морали состоит в том, что это – внутренний регулятор поведения.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Общественные функции морали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054017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4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2880"/>
            <a:ext cx="8496944" cy="1111664"/>
          </a:xfrm>
        </p:spPr>
        <p:txBody>
          <a:bodyPr>
            <a:normAutofit fontScale="90000"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Нравственные функции искусства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80" y="1628800"/>
            <a:ext cx="5465340" cy="5078337"/>
          </a:xfr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Нравственная функция искусства проявляется, прежде всего, в художественной выразительности и идейном содержании. Настоящее искусство выражает в разнообразных художественных формах вечное стремление человека к свободе, справедливости, любви, правде, т.е. к общечеловеческим нравственным идеалам. Правда как нравственная ценность, выраженная средствами искусства, является важнейшим средством коммуникации и общения между людьми. То или иное произведение искусства не может считаться художественным произведением, если у него несовершенная форма, если написано оно невыразительным, серым, скучным языком. Оно не сможет тогда воздействовать на нравственные чувства и эмоции людей, а значит встреча с прекрасным не состоится, художественной коммуникации не бывать.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38588" y="5949280"/>
            <a:ext cx="3176376" cy="648072"/>
          </a:xfrm>
          <a:prstGeom prst="rect">
            <a:avLst/>
          </a:prstGeo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Возвращение блудного сына.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Рембрандт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88" y="1772816"/>
            <a:ext cx="3141949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1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2880"/>
            <a:ext cx="8907460" cy="1111664"/>
          </a:xfrm>
        </p:spPr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Взаимосвязь религии и нравственности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80" y="4509120"/>
            <a:ext cx="8777708" cy="2198017"/>
          </a:xfr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Нравственный, гуманистический потенциал религии заключается в том, что она выделяет человека из мира природы и возвышает его. Главная позитивная нравственная норма любой религии – требование гуманного отношения к людям. Но религия может привести и к саморазрушению и «омертвлению» разума, «подавлению» способности человека и общества к творческому саморазвитию. Существование религии сопряжено как с объединением этносов, наций, государств, так и с разделением людей на различные «религиозные миры».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938761" cy="27640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93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2880"/>
            <a:ext cx="8907460" cy="1111664"/>
          </a:xfrm>
        </p:spPr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Гуманистическая функция и нравственные основы науки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80" y="5229200"/>
            <a:ext cx="8777708" cy="1477937"/>
          </a:xfr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Наука и её роль в современном обществе постоянно возрастает. Призвание науки – действовать во благо человека. В этом состоит её гуманистическая функция. Новейшие научные достижения широко вторгаются в нашу жизнь. На основе научных разработок создаются и внедряются в массовое производство новые материалы, технические изобретения.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566160" cy="2506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12" y="1772816"/>
            <a:ext cx="4014224" cy="2508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644008" y="4437112"/>
            <a:ext cx="3888432" cy="648072"/>
          </a:xfrm>
          <a:prstGeom prst="rect">
            <a:avLst/>
          </a:prstGeo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Использование телекоммуникационных технологий в медицине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9552" y="4437112"/>
            <a:ext cx="3494152" cy="648072"/>
          </a:xfrm>
          <a:prstGeom prst="rect">
            <a:avLst/>
          </a:prstGeo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Гражданская авиация на службе человека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2880"/>
            <a:ext cx="8496944" cy="1111664"/>
          </a:xfrm>
        </p:spPr>
        <p:txBody>
          <a:bodyPr>
            <a:normAutofit fontScale="90000"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Гуманистическая функция и нравственные основы науки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52836"/>
            <a:ext cx="5465340" cy="4307296"/>
          </a:xfr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Задача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гуманизации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науки неизбежно обращает нас к вопросу о нравственных основаниях научной деятельности. Выдающийся физик и общественный деятель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А.Д.Сахаров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писал : «Учёный прежде всего – человек. И поэтому мораль, нравственные ценности важней всего – и в личной, и в общественной жизни, и в научной работе».</a:t>
            </a:r>
          </a:p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 учёного требуется бескомпромиссная преданность истине. Но поиск истины не может осуществляться вне связи с моральными принципами и нормами. Ещё в 40-х гг. ХХ в. оформилась определённая система правил, действующих внутри научного сообщества, - этика науки.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65434" y="5936096"/>
            <a:ext cx="1922684" cy="324036"/>
          </a:xfrm>
          <a:prstGeom prst="rect">
            <a:avLst/>
          </a:prstGeo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А.Д.Сахаров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26" y="1772816"/>
            <a:ext cx="2781300" cy="4000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22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2880"/>
            <a:ext cx="8496944" cy="1111664"/>
          </a:xfrm>
        </p:spPr>
        <p:txBody>
          <a:bodyPr>
            <a:normAutofit fontScale="90000"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Гуманистическая функция и нравственные основы науки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6048672" cy="972108"/>
          </a:xfr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точки зрения видного американского социолога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Р.Мертона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нормы науки группируются вокруг четырёх основополагающих ценностей: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649545" y="5938303"/>
            <a:ext cx="2015918" cy="324036"/>
          </a:xfrm>
          <a:prstGeom prst="rect">
            <a:avLst/>
          </a:prstGeom>
          <a:solidFill>
            <a:schemeClr val="accent2">
              <a:lumMod val="50000"/>
              <a:alpha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Роберт Кинг Мертон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714625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0822751"/>
              </p:ext>
            </p:extLst>
          </p:nvPr>
        </p:nvGraphicFramePr>
        <p:xfrm>
          <a:off x="107504" y="27089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86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462</TotalTime>
  <Words>682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Decatur</vt:lpstr>
      <vt:lpstr>Мораль</vt:lpstr>
      <vt:lpstr>План</vt:lpstr>
      <vt:lpstr>Общественные функции морали</vt:lpstr>
      <vt:lpstr>Общественные функции морали</vt:lpstr>
      <vt:lpstr>Нравственные функции искусства</vt:lpstr>
      <vt:lpstr>Взаимосвязь религии и нравственности</vt:lpstr>
      <vt:lpstr>Гуманистическая функция и нравственные основы науки</vt:lpstr>
      <vt:lpstr>Гуманистическая функция и нравственные основы науки</vt:lpstr>
      <vt:lpstr>Гуманистическая функция и нравственные основы науки</vt:lpstr>
      <vt:lpstr>Гуманистическая функция и нравственные основы науки</vt:lpstr>
    </vt:vector>
  </TitlesOfParts>
  <Company>Лицей Ивацевичского района.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Мораль</dc:title>
  <dc:subject>Мораль.</dc:subject>
  <dc:creator>Ситник П.В.</dc:creator>
  <dc:description>Презентация.</dc:description>
  <cp:lastModifiedBy>User</cp:lastModifiedBy>
  <cp:revision>20</cp:revision>
  <dcterms:created xsi:type="dcterms:W3CDTF">2012-05-11T17:12:37Z</dcterms:created>
  <dcterms:modified xsi:type="dcterms:W3CDTF">2017-04-03T17:39:51Z</dcterms:modified>
  <cp:category>Обществоведение. 10 класс.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14.05.2012</vt:lpwstr>
  </property>
</Properties>
</file>