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40266-2D05-4690-8EAD-D92896708479}" v="338" dt="2022-04-14T13:35:09.949"/>
    <p1510:client id="{6A3BAF20-B38C-4B80-9990-7AA20EF19670}" v="235" dt="2022-04-14T14:26:00.360"/>
    <p1510:client id="{D5A38D17-1B0F-4E97-A215-4C31F7F5021B}" v="65" dt="2022-04-14T14:08:46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6A3BAF20-B38C-4B80-9990-7AA20EF19670}"/>
    <pc:docChg chg="addSld modSld">
      <pc:chgData name="Zhigalov Roman" userId="1f97e9fdf7779aa5" providerId="Windows Live" clId="Web-{6A3BAF20-B38C-4B80-9990-7AA20EF19670}" dt="2022-04-14T14:25:59.672" v="240" actId="20577"/>
      <pc:docMkLst>
        <pc:docMk/>
      </pc:docMkLst>
      <pc:sldChg chg="addSp delSp modSp mod setBg">
        <pc:chgData name="Zhigalov Roman" userId="1f97e9fdf7779aa5" providerId="Windows Live" clId="Web-{6A3BAF20-B38C-4B80-9990-7AA20EF19670}" dt="2022-04-14T14:10:58.950" v="4"/>
        <pc:sldMkLst>
          <pc:docMk/>
          <pc:sldMk cId="3473529065" sldId="270"/>
        </pc:sldMkLst>
        <pc:spChg chg="mod">
          <ac:chgData name="Zhigalov Roman" userId="1f97e9fdf7779aa5" providerId="Windows Live" clId="Web-{6A3BAF20-B38C-4B80-9990-7AA20EF19670}" dt="2022-04-14T14:10:58.950" v="4"/>
          <ac:spMkLst>
            <pc:docMk/>
            <pc:sldMk cId="3473529065" sldId="270"/>
            <ac:spMk id="2" creationId="{56A2AD63-0DF8-FA27-8418-1C9ED1534062}"/>
          </ac:spMkLst>
        </pc:spChg>
        <pc:spChg chg="add del mod">
          <ac:chgData name="Zhigalov Roman" userId="1f97e9fdf7779aa5" providerId="Windows Live" clId="Web-{6A3BAF20-B38C-4B80-9990-7AA20EF19670}" dt="2022-04-14T14:10:58.950" v="4"/>
          <ac:spMkLst>
            <pc:docMk/>
            <pc:sldMk cId="3473529065" sldId="270"/>
            <ac:spMk id="3" creationId="{24876969-57DF-84CF-A991-AA9E9C954786}"/>
          </ac:spMkLst>
        </pc:spChg>
        <pc:spChg chg="add">
          <ac:chgData name="Zhigalov Roman" userId="1f97e9fdf7779aa5" providerId="Windows Live" clId="Web-{6A3BAF20-B38C-4B80-9990-7AA20EF19670}" dt="2022-04-14T14:10:58.950" v="4"/>
          <ac:spMkLst>
            <pc:docMk/>
            <pc:sldMk cId="3473529065" sldId="270"/>
            <ac:spMk id="8" creationId="{DBF61EA3-B236-439E-9C0B-340980D56BEE}"/>
          </ac:spMkLst>
        </pc:spChg>
        <pc:spChg chg="add del">
          <ac:chgData name="Zhigalov Roman" userId="1f97e9fdf7779aa5" providerId="Windows Live" clId="Web-{6A3BAF20-B38C-4B80-9990-7AA20EF19670}" dt="2022-04-14T14:10:58.950" v="3"/>
          <ac:spMkLst>
            <pc:docMk/>
            <pc:sldMk cId="3473529065" sldId="270"/>
            <ac:spMk id="11" creationId="{5E107275-3853-46FD-A241-DE4355A42675}"/>
          </ac:spMkLst>
        </pc:spChg>
        <pc:spChg chg="add del">
          <ac:chgData name="Zhigalov Roman" userId="1f97e9fdf7779aa5" providerId="Windows Live" clId="Web-{6A3BAF20-B38C-4B80-9990-7AA20EF19670}" dt="2022-04-14T14:10:58.950" v="3"/>
          <ac:spMkLst>
            <pc:docMk/>
            <pc:sldMk cId="3473529065" sldId="270"/>
            <ac:spMk id="12" creationId="{2E442304-DDBD-4F7B-8017-36BCC863FB40}"/>
          </ac:spMkLst>
        </pc:spChg>
        <pc:spChg chg="add">
          <ac:chgData name="Zhigalov Roman" userId="1f97e9fdf7779aa5" providerId="Windows Live" clId="Web-{6A3BAF20-B38C-4B80-9990-7AA20EF19670}" dt="2022-04-14T14:10:58.950" v="4"/>
          <ac:spMkLst>
            <pc:docMk/>
            <pc:sldMk cId="3473529065" sldId="270"/>
            <ac:spMk id="14" creationId="{E659831F-0D9A-4C63-9EBB-8435B85A440F}"/>
          </ac:spMkLst>
        </pc:spChg>
        <pc:spChg chg="add">
          <ac:chgData name="Zhigalov Roman" userId="1f97e9fdf7779aa5" providerId="Windows Live" clId="Web-{6A3BAF20-B38C-4B80-9990-7AA20EF19670}" dt="2022-04-14T14:10:58.950" v="4"/>
          <ac:spMkLst>
            <pc:docMk/>
            <pc:sldMk cId="3473529065" sldId="270"/>
            <ac:spMk id="17" creationId="{24876969-57DF-84CF-A991-AA9E9C954786}"/>
          </ac:spMkLst>
        </pc:spChg>
        <pc:grpChg chg="add">
          <ac:chgData name="Zhigalov Roman" userId="1f97e9fdf7779aa5" providerId="Windows Live" clId="Web-{6A3BAF20-B38C-4B80-9990-7AA20EF19670}" dt="2022-04-14T14:10:58.950" v="4"/>
          <ac:grpSpMkLst>
            <pc:docMk/>
            <pc:sldMk cId="3473529065" sldId="270"/>
            <ac:grpSpMk id="10" creationId="{28FAF094-D087-493F-8DF9-A486C2D6BBAA}"/>
          </ac:grpSpMkLst>
        </pc:grpChg>
        <pc:graphicFrameChg chg="add del">
          <ac:chgData name="Zhigalov Roman" userId="1f97e9fdf7779aa5" providerId="Windows Live" clId="Web-{6A3BAF20-B38C-4B80-9990-7AA20EF19670}" dt="2022-04-14T14:10:58.950" v="3"/>
          <ac:graphicFrameMkLst>
            <pc:docMk/>
            <pc:sldMk cId="3473529065" sldId="270"/>
            <ac:graphicFrameMk id="13" creationId="{2BFCE54E-A4D1-E5CE-CB0A-06136122D04E}"/>
          </ac:graphicFrameMkLst>
        </pc:graphicFrameChg>
        <pc:picChg chg="add del">
          <ac:chgData name="Zhigalov Roman" userId="1f97e9fdf7779aa5" providerId="Windows Live" clId="Web-{6A3BAF20-B38C-4B80-9990-7AA20EF19670}" dt="2022-04-14T14:10:47.106" v="1"/>
          <ac:picMkLst>
            <pc:docMk/>
            <pc:sldMk cId="3473529065" sldId="270"/>
            <ac:picMk id="5" creationId="{AF893B13-501D-D9C8-D44C-A797E146C172}"/>
          </ac:picMkLst>
        </pc:picChg>
        <pc:cxnChg chg="add del">
          <ac:chgData name="Zhigalov Roman" userId="1f97e9fdf7779aa5" providerId="Windows Live" clId="Web-{6A3BAF20-B38C-4B80-9990-7AA20EF19670}" dt="2022-04-14T14:10:47.106" v="1"/>
          <ac:cxnSpMkLst>
            <pc:docMk/>
            <pc:sldMk cId="3473529065" sldId="270"/>
            <ac:cxnSpMk id="9" creationId="{A7F400EE-A8A5-48AF-B4D6-291B52C6F0B0}"/>
          </ac:cxnSpMkLst>
        </pc:cxnChg>
      </pc:sldChg>
      <pc:sldChg chg="addSp delSp modSp new mod setBg">
        <pc:chgData name="Zhigalov Roman" userId="1f97e9fdf7779aa5" providerId="Windows Live" clId="Web-{6A3BAF20-B38C-4B80-9990-7AA20EF19670}" dt="2022-04-14T14:17:09.598" v="7"/>
        <pc:sldMkLst>
          <pc:docMk/>
          <pc:sldMk cId="1170341221" sldId="271"/>
        </pc:sldMkLst>
        <pc:spChg chg="del">
          <ac:chgData name="Zhigalov Roman" userId="1f97e9fdf7779aa5" providerId="Windows Live" clId="Web-{6A3BAF20-B38C-4B80-9990-7AA20EF19670}" dt="2022-04-14T14:17:09.598" v="7"/>
          <ac:spMkLst>
            <pc:docMk/>
            <pc:sldMk cId="1170341221" sldId="271"/>
            <ac:spMk id="2" creationId="{76CCCDF7-0078-E03B-96B9-BC01729E2B60}"/>
          </ac:spMkLst>
        </pc:spChg>
        <pc:spChg chg="del">
          <ac:chgData name="Zhigalov Roman" userId="1f97e9fdf7779aa5" providerId="Windows Live" clId="Web-{6A3BAF20-B38C-4B80-9990-7AA20EF19670}" dt="2022-04-14T14:11:08.747" v="6"/>
          <ac:spMkLst>
            <pc:docMk/>
            <pc:sldMk cId="1170341221" sldId="271"/>
            <ac:spMk id="3" creationId="{4D3B8326-6A32-9B13-537D-1AFD2F108FF2}"/>
          </ac:spMkLst>
        </pc:spChg>
        <pc:spChg chg="add">
          <ac:chgData name="Zhigalov Roman" userId="1f97e9fdf7779aa5" providerId="Windows Live" clId="Web-{6A3BAF20-B38C-4B80-9990-7AA20EF19670}" dt="2022-04-14T14:17:09.598" v="7"/>
          <ac:spMkLst>
            <pc:docMk/>
            <pc:sldMk cId="1170341221" sldId="271"/>
            <ac:spMk id="9" creationId="{42A4FC2C-047E-45A5-965D-8E1E3BF09BC6}"/>
          </ac:spMkLst>
        </pc:spChg>
        <pc:picChg chg="add mod ord">
          <ac:chgData name="Zhigalov Roman" userId="1f97e9fdf7779aa5" providerId="Windows Live" clId="Web-{6A3BAF20-B38C-4B80-9990-7AA20EF19670}" dt="2022-04-14T14:17:09.598" v="7"/>
          <ac:picMkLst>
            <pc:docMk/>
            <pc:sldMk cId="1170341221" sldId="271"/>
            <ac:picMk id="4" creationId="{65116270-941E-DC3B-9139-B7E867F739BC}"/>
          </ac:picMkLst>
        </pc:picChg>
      </pc:sldChg>
      <pc:sldChg chg="addSp delSp modSp new mod setBg">
        <pc:chgData name="Zhigalov Roman" userId="1f97e9fdf7779aa5" providerId="Windows Live" clId="Web-{6A3BAF20-B38C-4B80-9990-7AA20EF19670}" dt="2022-04-14T14:18:12.350" v="19"/>
        <pc:sldMkLst>
          <pc:docMk/>
          <pc:sldMk cId="1984679334" sldId="272"/>
        </pc:sldMkLst>
        <pc:spChg chg="mod">
          <ac:chgData name="Zhigalov Roman" userId="1f97e9fdf7779aa5" providerId="Windows Live" clId="Web-{6A3BAF20-B38C-4B80-9990-7AA20EF19670}" dt="2022-04-14T14:18:12.350" v="19"/>
          <ac:spMkLst>
            <pc:docMk/>
            <pc:sldMk cId="1984679334" sldId="272"/>
            <ac:spMk id="2" creationId="{002B747A-B393-215F-0ED7-B2B879F3A133}"/>
          </ac:spMkLst>
        </pc:spChg>
        <pc:spChg chg="del">
          <ac:chgData name="Zhigalov Roman" userId="1f97e9fdf7779aa5" providerId="Windows Live" clId="Web-{6A3BAF20-B38C-4B80-9990-7AA20EF19670}" dt="2022-04-14T14:18:00.802" v="9"/>
          <ac:spMkLst>
            <pc:docMk/>
            <pc:sldMk cId="1984679334" sldId="272"/>
            <ac:spMk id="3" creationId="{5910B64F-A095-FEC4-7D56-93320D516D91}"/>
          </ac:spMkLst>
        </pc:spChg>
        <pc:spChg chg="add">
          <ac:chgData name="Zhigalov Roman" userId="1f97e9fdf7779aa5" providerId="Windows Live" clId="Web-{6A3BAF20-B38C-4B80-9990-7AA20EF19670}" dt="2022-04-14T14:18:12.350" v="19"/>
          <ac:spMkLst>
            <pc:docMk/>
            <pc:sldMk cId="1984679334" sldId="272"/>
            <ac:spMk id="9" creationId="{665DBBEF-238B-476B-96AB-8AAC3224ECEA}"/>
          </ac:spMkLst>
        </pc:spChg>
        <pc:spChg chg="add">
          <ac:chgData name="Zhigalov Roman" userId="1f97e9fdf7779aa5" providerId="Windows Live" clId="Web-{6A3BAF20-B38C-4B80-9990-7AA20EF19670}" dt="2022-04-14T14:18:12.350" v="19"/>
          <ac:spMkLst>
            <pc:docMk/>
            <pc:sldMk cId="1984679334" sldId="272"/>
            <ac:spMk id="11" creationId="{3FCFB1DE-0B7E-48CC-BA90-B2AB0889F9D6}"/>
          </ac:spMkLst>
        </pc:spChg>
        <pc:picChg chg="add mod ord">
          <ac:chgData name="Zhigalov Roman" userId="1f97e9fdf7779aa5" providerId="Windows Live" clId="Web-{6A3BAF20-B38C-4B80-9990-7AA20EF19670}" dt="2022-04-14T14:18:12.350" v="19"/>
          <ac:picMkLst>
            <pc:docMk/>
            <pc:sldMk cId="1984679334" sldId="272"/>
            <ac:picMk id="4" creationId="{D2EED209-CD7C-9CC7-3709-E36DB259E1C7}"/>
          </ac:picMkLst>
        </pc:picChg>
      </pc:sldChg>
      <pc:sldChg chg="addSp modSp new mod setBg">
        <pc:chgData name="Zhigalov Roman" userId="1f97e9fdf7779aa5" providerId="Windows Live" clId="Web-{6A3BAF20-B38C-4B80-9990-7AA20EF19670}" dt="2022-04-14T14:18:37.178" v="31"/>
        <pc:sldMkLst>
          <pc:docMk/>
          <pc:sldMk cId="4152654058" sldId="273"/>
        </pc:sldMkLst>
        <pc:spChg chg="mod">
          <ac:chgData name="Zhigalov Roman" userId="1f97e9fdf7779aa5" providerId="Windows Live" clId="Web-{6A3BAF20-B38C-4B80-9990-7AA20EF19670}" dt="2022-04-14T14:18:37.178" v="31"/>
          <ac:spMkLst>
            <pc:docMk/>
            <pc:sldMk cId="4152654058" sldId="273"/>
            <ac:spMk id="2" creationId="{AFD828CF-DECE-E2FD-5167-CE38B87F5833}"/>
          </ac:spMkLst>
        </pc:spChg>
        <pc:spChg chg="mod">
          <ac:chgData name="Zhigalov Roman" userId="1f97e9fdf7779aa5" providerId="Windows Live" clId="Web-{6A3BAF20-B38C-4B80-9990-7AA20EF19670}" dt="2022-04-14T14:18:37.178" v="31"/>
          <ac:spMkLst>
            <pc:docMk/>
            <pc:sldMk cId="4152654058" sldId="273"/>
            <ac:spMk id="3" creationId="{E6FFAED8-0AFA-DEC7-FA8F-3BC49FACC2D3}"/>
          </ac:spMkLst>
        </pc:spChg>
        <pc:spChg chg="add">
          <ac:chgData name="Zhigalov Roman" userId="1f97e9fdf7779aa5" providerId="Windows Live" clId="Web-{6A3BAF20-B38C-4B80-9990-7AA20EF19670}" dt="2022-04-14T14:18:37.178" v="31"/>
          <ac:spMkLst>
            <pc:docMk/>
            <pc:sldMk cId="4152654058" sldId="273"/>
            <ac:spMk id="8" creationId="{4522B21E-B2B9-4C72-9A71-C87EFD137480}"/>
          </ac:spMkLst>
        </pc:spChg>
        <pc:spChg chg="add">
          <ac:chgData name="Zhigalov Roman" userId="1f97e9fdf7779aa5" providerId="Windows Live" clId="Web-{6A3BAF20-B38C-4B80-9990-7AA20EF19670}" dt="2022-04-14T14:18:37.178" v="31"/>
          <ac:spMkLst>
            <pc:docMk/>
            <pc:sldMk cId="4152654058" sldId="273"/>
            <ac:spMk id="10" creationId="{5EB7D2A2-F448-44D4-938C-DC84CBCB3B1E}"/>
          </ac:spMkLst>
        </pc:spChg>
        <pc:spChg chg="add">
          <ac:chgData name="Zhigalov Roman" userId="1f97e9fdf7779aa5" providerId="Windows Live" clId="Web-{6A3BAF20-B38C-4B80-9990-7AA20EF19670}" dt="2022-04-14T14:18:37.178" v="31"/>
          <ac:spMkLst>
            <pc:docMk/>
            <pc:sldMk cId="4152654058" sldId="273"/>
            <ac:spMk id="12" creationId="{871AEA07-1E14-44B4-8E55-64EF049CD66F}"/>
          </ac:spMkLst>
        </pc:spChg>
        <pc:cxnChg chg="add">
          <ac:chgData name="Zhigalov Roman" userId="1f97e9fdf7779aa5" providerId="Windows Live" clId="Web-{6A3BAF20-B38C-4B80-9990-7AA20EF19670}" dt="2022-04-14T14:18:37.178" v="31"/>
          <ac:cxnSpMkLst>
            <pc:docMk/>
            <pc:sldMk cId="4152654058" sldId="273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6A3BAF20-B38C-4B80-9990-7AA20EF19670}" dt="2022-04-14T14:20:24.321" v="51"/>
        <pc:sldMkLst>
          <pc:docMk/>
          <pc:sldMk cId="2033525506" sldId="274"/>
        </pc:sldMkLst>
        <pc:spChg chg="mod">
          <ac:chgData name="Zhigalov Roman" userId="1f97e9fdf7779aa5" providerId="Windows Live" clId="Web-{6A3BAF20-B38C-4B80-9990-7AA20EF19670}" dt="2022-04-14T14:20:24.321" v="51"/>
          <ac:spMkLst>
            <pc:docMk/>
            <pc:sldMk cId="2033525506" sldId="274"/>
            <ac:spMk id="2" creationId="{41D166F4-DD3C-A735-3644-9E6AF1602D86}"/>
          </ac:spMkLst>
        </pc:spChg>
        <pc:spChg chg="del">
          <ac:chgData name="Zhigalov Roman" userId="1f97e9fdf7779aa5" providerId="Windows Live" clId="Web-{6A3BAF20-B38C-4B80-9990-7AA20EF19670}" dt="2022-04-14T14:20:21.977" v="50"/>
          <ac:spMkLst>
            <pc:docMk/>
            <pc:sldMk cId="2033525506" sldId="274"/>
            <ac:spMk id="3" creationId="{8EE541BA-7DD8-132A-89A2-539A101EE2A1}"/>
          </ac:spMkLst>
        </pc:spChg>
        <pc:spChg chg="mod">
          <ac:chgData name="Zhigalov Roman" userId="1f97e9fdf7779aa5" providerId="Windows Live" clId="Web-{6A3BAF20-B38C-4B80-9990-7AA20EF19670}" dt="2022-04-14T14:20:24.321" v="51"/>
          <ac:spMkLst>
            <pc:docMk/>
            <pc:sldMk cId="2033525506" sldId="274"/>
            <ac:spMk id="4" creationId="{53437A35-31F9-E81A-94B2-603A4946C3C4}"/>
          </ac:spMkLst>
        </pc:spChg>
        <pc:spChg chg="add">
          <ac:chgData name="Zhigalov Roman" userId="1f97e9fdf7779aa5" providerId="Windows Live" clId="Web-{6A3BAF20-B38C-4B80-9990-7AA20EF19670}" dt="2022-04-14T14:20:24.321" v="51"/>
          <ac:spMkLst>
            <pc:docMk/>
            <pc:sldMk cId="2033525506" sldId="274"/>
            <ac:spMk id="10" creationId="{665DBBEF-238B-476B-96AB-8AAC3224ECEA}"/>
          </ac:spMkLst>
        </pc:spChg>
        <pc:spChg chg="add">
          <ac:chgData name="Zhigalov Roman" userId="1f97e9fdf7779aa5" providerId="Windows Live" clId="Web-{6A3BAF20-B38C-4B80-9990-7AA20EF19670}" dt="2022-04-14T14:20:24.321" v="51"/>
          <ac:spMkLst>
            <pc:docMk/>
            <pc:sldMk cId="2033525506" sldId="274"/>
            <ac:spMk id="12" creationId="{3FCFB1DE-0B7E-48CC-BA90-B2AB0889F9D6}"/>
          </ac:spMkLst>
        </pc:spChg>
        <pc:picChg chg="add mod ord">
          <ac:chgData name="Zhigalov Roman" userId="1f97e9fdf7779aa5" providerId="Windows Live" clId="Web-{6A3BAF20-B38C-4B80-9990-7AA20EF19670}" dt="2022-04-14T14:20:24.321" v="51"/>
          <ac:picMkLst>
            <pc:docMk/>
            <pc:sldMk cId="2033525506" sldId="274"/>
            <ac:picMk id="5" creationId="{D0F345DB-3222-EF2A-BE99-0099A10E0D91}"/>
          </ac:picMkLst>
        </pc:picChg>
      </pc:sldChg>
      <pc:sldChg chg="addSp delSp modSp new mod setBg">
        <pc:chgData name="Zhigalov Roman" userId="1f97e9fdf7779aa5" providerId="Windows Live" clId="Web-{6A3BAF20-B38C-4B80-9990-7AA20EF19670}" dt="2022-04-14T14:21:37.651" v="98"/>
        <pc:sldMkLst>
          <pc:docMk/>
          <pc:sldMk cId="2227155257" sldId="275"/>
        </pc:sldMkLst>
        <pc:spChg chg="mod">
          <ac:chgData name="Zhigalov Roman" userId="1f97e9fdf7779aa5" providerId="Windows Live" clId="Web-{6A3BAF20-B38C-4B80-9990-7AA20EF19670}" dt="2022-04-14T14:21:37.651" v="98"/>
          <ac:spMkLst>
            <pc:docMk/>
            <pc:sldMk cId="2227155257" sldId="275"/>
            <ac:spMk id="2" creationId="{7DB75AC0-45BB-E7BD-32E6-3A8CABC778E3}"/>
          </ac:spMkLst>
        </pc:spChg>
        <pc:spChg chg="mod">
          <ac:chgData name="Zhigalov Roman" userId="1f97e9fdf7779aa5" providerId="Windows Live" clId="Web-{6A3BAF20-B38C-4B80-9990-7AA20EF19670}" dt="2022-04-14T14:21:37.651" v="98"/>
          <ac:spMkLst>
            <pc:docMk/>
            <pc:sldMk cId="2227155257" sldId="275"/>
            <ac:spMk id="3" creationId="{457105D0-8DF2-36C9-DCAD-486CF67EDBB0}"/>
          </ac:spMkLst>
        </pc:spChg>
        <pc:spChg chg="add del">
          <ac:chgData name="Zhigalov Roman" userId="1f97e9fdf7779aa5" providerId="Windows Live" clId="Web-{6A3BAF20-B38C-4B80-9990-7AA20EF19670}" dt="2022-04-14T14:21:37.635" v="97"/>
          <ac:spMkLst>
            <pc:docMk/>
            <pc:sldMk cId="2227155257" sldId="275"/>
            <ac:spMk id="8" creationId="{777A147A-9ED8-46B4-8660-1B3C2AA880B5}"/>
          </ac:spMkLst>
        </pc:spChg>
        <pc:spChg chg="add del">
          <ac:chgData name="Zhigalov Roman" userId="1f97e9fdf7779aa5" providerId="Windows Live" clId="Web-{6A3BAF20-B38C-4B80-9990-7AA20EF19670}" dt="2022-04-14T14:21:37.635" v="97"/>
          <ac:spMkLst>
            <pc:docMk/>
            <pc:sldMk cId="2227155257" sldId="275"/>
            <ac:spMk id="10" creationId="{5D6C15A0-C087-4593-8414-2B4EC1CDC3DE}"/>
          </ac:spMkLst>
        </pc:spChg>
        <pc:spChg chg="add">
          <ac:chgData name="Zhigalov Roman" userId="1f97e9fdf7779aa5" providerId="Windows Live" clId="Web-{6A3BAF20-B38C-4B80-9990-7AA20EF19670}" dt="2022-04-14T14:21:37.651" v="98"/>
          <ac:spMkLst>
            <pc:docMk/>
            <pc:sldMk cId="2227155257" sldId="275"/>
            <ac:spMk id="13" creationId="{DBF61EA3-B236-439E-9C0B-340980D56BEE}"/>
          </ac:spMkLst>
        </pc:spChg>
        <pc:spChg chg="add">
          <ac:chgData name="Zhigalov Roman" userId="1f97e9fdf7779aa5" providerId="Windows Live" clId="Web-{6A3BAF20-B38C-4B80-9990-7AA20EF19670}" dt="2022-04-14T14:21:37.651" v="98"/>
          <ac:spMkLst>
            <pc:docMk/>
            <pc:sldMk cId="2227155257" sldId="275"/>
            <ac:spMk id="14" creationId="{E659831F-0D9A-4C63-9EBB-8435B85A440F}"/>
          </ac:spMkLst>
        </pc:spChg>
        <pc:grpChg chg="add">
          <ac:chgData name="Zhigalov Roman" userId="1f97e9fdf7779aa5" providerId="Windows Live" clId="Web-{6A3BAF20-B38C-4B80-9990-7AA20EF19670}" dt="2022-04-14T14:21:37.651" v="98"/>
          <ac:grpSpMkLst>
            <pc:docMk/>
            <pc:sldMk cId="2227155257" sldId="275"/>
            <ac:grpSpMk id="15" creationId="{28FAF094-D087-493F-8DF9-A486C2D6BBAA}"/>
          </ac:grpSpMkLst>
        </pc:grpChg>
      </pc:sldChg>
      <pc:sldChg chg="addSp modSp new mod setBg">
        <pc:chgData name="Zhigalov Roman" userId="1f97e9fdf7779aa5" providerId="Windows Live" clId="Web-{6A3BAF20-B38C-4B80-9990-7AA20EF19670}" dt="2022-04-14T14:23:57.857" v="173"/>
        <pc:sldMkLst>
          <pc:docMk/>
          <pc:sldMk cId="3757975060" sldId="276"/>
        </pc:sldMkLst>
        <pc:spChg chg="mod">
          <ac:chgData name="Zhigalov Roman" userId="1f97e9fdf7779aa5" providerId="Windows Live" clId="Web-{6A3BAF20-B38C-4B80-9990-7AA20EF19670}" dt="2022-04-14T14:23:57.857" v="173"/>
          <ac:spMkLst>
            <pc:docMk/>
            <pc:sldMk cId="3757975060" sldId="276"/>
            <ac:spMk id="2" creationId="{C9FDDF5F-6615-60BB-EE47-0EAB2B2C68F3}"/>
          </ac:spMkLst>
        </pc:spChg>
        <pc:spChg chg="mod">
          <ac:chgData name="Zhigalov Roman" userId="1f97e9fdf7779aa5" providerId="Windows Live" clId="Web-{6A3BAF20-B38C-4B80-9990-7AA20EF19670}" dt="2022-04-14T14:23:57.857" v="173"/>
          <ac:spMkLst>
            <pc:docMk/>
            <pc:sldMk cId="3757975060" sldId="276"/>
            <ac:spMk id="3" creationId="{90B15731-0585-A22A-3974-990620C672EC}"/>
          </ac:spMkLst>
        </pc:spChg>
        <pc:spChg chg="add">
          <ac:chgData name="Zhigalov Roman" userId="1f97e9fdf7779aa5" providerId="Windows Live" clId="Web-{6A3BAF20-B38C-4B80-9990-7AA20EF19670}" dt="2022-04-14T14:23:57.857" v="173"/>
          <ac:spMkLst>
            <pc:docMk/>
            <pc:sldMk cId="3757975060" sldId="276"/>
            <ac:spMk id="8" creationId="{777A147A-9ED8-46B4-8660-1B3C2AA880B5}"/>
          </ac:spMkLst>
        </pc:spChg>
        <pc:spChg chg="add">
          <ac:chgData name="Zhigalov Roman" userId="1f97e9fdf7779aa5" providerId="Windows Live" clId="Web-{6A3BAF20-B38C-4B80-9990-7AA20EF19670}" dt="2022-04-14T14:23:57.857" v="173"/>
          <ac:spMkLst>
            <pc:docMk/>
            <pc:sldMk cId="3757975060" sldId="276"/>
            <ac:spMk id="10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6A3BAF20-B38C-4B80-9990-7AA20EF19670}" dt="2022-04-14T14:25:09.655" v="194"/>
        <pc:sldMkLst>
          <pc:docMk/>
          <pc:sldMk cId="922685614" sldId="277"/>
        </pc:sldMkLst>
        <pc:spChg chg="add del mod">
          <ac:chgData name="Zhigalov Roman" userId="1f97e9fdf7779aa5" providerId="Windows Live" clId="Web-{6A3BAF20-B38C-4B80-9990-7AA20EF19670}" dt="2022-04-14T14:25:09.655" v="194"/>
          <ac:spMkLst>
            <pc:docMk/>
            <pc:sldMk cId="922685614" sldId="277"/>
            <ac:spMk id="2" creationId="{6D2829C8-4C81-2BE0-32D6-6EE937553918}"/>
          </ac:spMkLst>
        </pc:spChg>
        <pc:spChg chg="del">
          <ac:chgData name="Zhigalov Roman" userId="1f97e9fdf7779aa5" providerId="Windows Live" clId="Web-{6A3BAF20-B38C-4B80-9990-7AA20EF19670}" dt="2022-04-14T14:24:18.857" v="175"/>
          <ac:spMkLst>
            <pc:docMk/>
            <pc:sldMk cId="922685614" sldId="277"/>
            <ac:spMk id="3" creationId="{3AE9850E-A781-CCD2-D12F-6C61F19D014F}"/>
          </ac:spMkLst>
        </pc:spChg>
        <pc:spChg chg="add del mod">
          <ac:chgData name="Zhigalov Roman" userId="1f97e9fdf7779aa5" providerId="Windows Live" clId="Web-{6A3BAF20-B38C-4B80-9990-7AA20EF19670}" dt="2022-04-14T14:25:06.187" v="193"/>
          <ac:spMkLst>
            <pc:docMk/>
            <pc:sldMk cId="922685614" sldId="277"/>
            <ac:spMk id="6" creationId="{4B83E583-0D80-3EF4-143A-37EECF90A4A3}"/>
          </ac:spMkLst>
        </pc:spChg>
        <pc:spChg chg="add del">
          <ac:chgData name="Zhigalov Roman" userId="1f97e9fdf7779aa5" providerId="Windows Live" clId="Web-{6A3BAF20-B38C-4B80-9990-7AA20EF19670}" dt="2022-04-14T14:24:34.670" v="177"/>
          <ac:spMkLst>
            <pc:docMk/>
            <pc:sldMk cId="922685614" sldId="277"/>
            <ac:spMk id="9" creationId="{32BC26D8-82FB-445E-AA49-62A77D7C1EE0}"/>
          </ac:spMkLst>
        </pc:spChg>
        <pc:spChg chg="add del">
          <ac:chgData name="Zhigalov Roman" userId="1f97e9fdf7779aa5" providerId="Windows Live" clId="Web-{6A3BAF20-B38C-4B80-9990-7AA20EF19670}" dt="2022-04-14T14:24:34.670" v="177"/>
          <ac:spMkLst>
            <pc:docMk/>
            <pc:sldMk cId="922685614" sldId="277"/>
            <ac:spMk id="11" creationId="{CB44330D-EA18-4254-AA95-EB49948539B8}"/>
          </ac:spMkLst>
        </pc:spChg>
        <pc:spChg chg="add">
          <ac:chgData name="Zhigalov Roman" userId="1f97e9fdf7779aa5" providerId="Windows Live" clId="Web-{6A3BAF20-B38C-4B80-9990-7AA20EF19670}" dt="2022-04-14T14:25:09.655" v="194"/>
          <ac:spMkLst>
            <pc:docMk/>
            <pc:sldMk cId="922685614" sldId="277"/>
            <ac:spMk id="12" creationId="{665DBBEF-238B-476B-96AB-8AAC3224ECEA}"/>
          </ac:spMkLst>
        </pc:spChg>
        <pc:spChg chg="add">
          <ac:chgData name="Zhigalov Roman" userId="1f97e9fdf7779aa5" providerId="Windows Live" clId="Web-{6A3BAF20-B38C-4B80-9990-7AA20EF19670}" dt="2022-04-14T14:25:09.655" v="194"/>
          <ac:spMkLst>
            <pc:docMk/>
            <pc:sldMk cId="922685614" sldId="277"/>
            <ac:spMk id="14" creationId="{3FCFB1DE-0B7E-48CC-BA90-B2AB0889F9D6}"/>
          </ac:spMkLst>
        </pc:spChg>
        <pc:picChg chg="add del mod ord">
          <ac:chgData name="Zhigalov Roman" userId="1f97e9fdf7779aa5" providerId="Windows Live" clId="Web-{6A3BAF20-B38C-4B80-9990-7AA20EF19670}" dt="2022-04-14T14:24:48.249" v="192"/>
          <ac:picMkLst>
            <pc:docMk/>
            <pc:sldMk cId="922685614" sldId="277"/>
            <ac:picMk id="4" creationId="{773229C7-9B20-12FF-2053-4106D5E481AA}"/>
          </ac:picMkLst>
        </pc:picChg>
        <pc:picChg chg="add mod ord">
          <ac:chgData name="Zhigalov Roman" userId="1f97e9fdf7779aa5" providerId="Windows Live" clId="Web-{6A3BAF20-B38C-4B80-9990-7AA20EF19670}" dt="2022-04-14T14:25:09.655" v="194"/>
          <ac:picMkLst>
            <pc:docMk/>
            <pc:sldMk cId="922685614" sldId="277"/>
            <ac:picMk id="7" creationId="{50F020CC-63FF-4633-EA46-8433F8698261}"/>
          </ac:picMkLst>
        </pc:picChg>
      </pc:sldChg>
      <pc:sldChg chg="addSp modSp new mod setBg">
        <pc:chgData name="Zhigalov Roman" userId="1f97e9fdf7779aa5" providerId="Windows Live" clId="Web-{6A3BAF20-B38C-4B80-9990-7AA20EF19670}" dt="2022-04-14T14:25:44.547" v="217"/>
        <pc:sldMkLst>
          <pc:docMk/>
          <pc:sldMk cId="2420971079" sldId="278"/>
        </pc:sldMkLst>
        <pc:spChg chg="mod">
          <ac:chgData name="Zhigalov Roman" userId="1f97e9fdf7779aa5" providerId="Windows Live" clId="Web-{6A3BAF20-B38C-4B80-9990-7AA20EF19670}" dt="2022-04-14T14:25:44.547" v="217"/>
          <ac:spMkLst>
            <pc:docMk/>
            <pc:sldMk cId="2420971079" sldId="278"/>
            <ac:spMk id="2" creationId="{B7F7B1F5-D30F-5B78-F674-189461CC15C6}"/>
          </ac:spMkLst>
        </pc:spChg>
        <pc:spChg chg="mod">
          <ac:chgData name="Zhigalov Roman" userId="1f97e9fdf7779aa5" providerId="Windows Live" clId="Web-{6A3BAF20-B38C-4B80-9990-7AA20EF19670}" dt="2022-04-14T14:25:44.547" v="217"/>
          <ac:spMkLst>
            <pc:docMk/>
            <pc:sldMk cId="2420971079" sldId="278"/>
            <ac:spMk id="3" creationId="{994EFC78-7160-969E-0971-91AEA0BE4630}"/>
          </ac:spMkLst>
        </pc:spChg>
        <pc:spChg chg="add">
          <ac:chgData name="Zhigalov Roman" userId="1f97e9fdf7779aa5" providerId="Windows Live" clId="Web-{6A3BAF20-B38C-4B80-9990-7AA20EF19670}" dt="2022-04-14T14:25:44.547" v="217"/>
          <ac:spMkLst>
            <pc:docMk/>
            <pc:sldMk cId="2420971079" sldId="278"/>
            <ac:spMk id="8" creationId="{DBF61EA3-B236-439E-9C0B-340980D56BEE}"/>
          </ac:spMkLst>
        </pc:spChg>
        <pc:spChg chg="add">
          <ac:chgData name="Zhigalov Roman" userId="1f97e9fdf7779aa5" providerId="Windows Live" clId="Web-{6A3BAF20-B38C-4B80-9990-7AA20EF19670}" dt="2022-04-14T14:25:44.547" v="217"/>
          <ac:spMkLst>
            <pc:docMk/>
            <pc:sldMk cId="2420971079" sldId="278"/>
            <ac:spMk id="14" creationId="{E659831F-0D9A-4C63-9EBB-8435B85A440F}"/>
          </ac:spMkLst>
        </pc:spChg>
        <pc:grpChg chg="add">
          <ac:chgData name="Zhigalov Roman" userId="1f97e9fdf7779aa5" providerId="Windows Live" clId="Web-{6A3BAF20-B38C-4B80-9990-7AA20EF19670}" dt="2022-04-14T14:25:44.547" v="217"/>
          <ac:grpSpMkLst>
            <pc:docMk/>
            <pc:sldMk cId="2420971079" sldId="278"/>
            <ac:grpSpMk id="10" creationId="{28FAF094-D087-493F-8DF9-A486C2D6BBAA}"/>
          </ac:grpSpMkLst>
        </pc:grpChg>
      </pc:sldChg>
      <pc:sldChg chg="modSp new">
        <pc:chgData name="Zhigalov Roman" userId="1f97e9fdf7779aa5" providerId="Windows Live" clId="Web-{6A3BAF20-B38C-4B80-9990-7AA20EF19670}" dt="2022-04-14T14:25:53.422" v="231" actId="20577"/>
        <pc:sldMkLst>
          <pc:docMk/>
          <pc:sldMk cId="3897080107" sldId="279"/>
        </pc:sldMkLst>
        <pc:spChg chg="mod">
          <ac:chgData name="Zhigalov Roman" userId="1f97e9fdf7779aa5" providerId="Windows Live" clId="Web-{6A3BAF20-B38C-4B80-9990-7AA20EF19670}" dt="2022-04-14T14:25:53.422" v="231" actId="20577"/>
          <ac:spMkLst>
            <pc:docMk/>
            <pc:sldMk cId="3897080107" sldId="279"/>
            <ac:spMk id="2" creationId="{EB0D4EA7-FA09-855F-E958-37F9E186D056}"/>
          </ac:spMkLst>
        </pc:spChg>
      </pc:sldChg>
      <pc:sldChg chg="modSp new">
        <pc:chgData name="Zhigalov Roman" userId="1f97e9fdf7779aa5" providerId="Windows Live" clId="Web-{6A3BAF20-B38C-4B80-9990-7AA20EF19670}" dt="2022-04-14T14:25:59.672" v="240" actId="20577"/>
        <pc:sldMkLst>
          <pc:docMk/>
          <pc:sldMk cId="3348757860" sldId="280"/>
        </pc:sldMkLst>
        <pc:spChg chg="mod">
          <ac:chgData name="Zhigalov Roman" userId="1f97e9fdf7779aa5" providerId="Windows Live" clId="Web-{6A3BAF20-B38C-4B80-9990-7AA20EF19670}" dt="2022-04-14T14:25:59.672" v="240" actId="20577"/>
          <ac:spMkLst>
            <pc:docMk/>
            <pc:sldMk cId="3348757860" sldId="280"/>
            <ac:spMk id="2" creationId="{6FA8AE08-C0B8-70C4-03AA-5D24FAC2466F}"/>
          </ac:spMkLst>
        </pc:spChg>
      </pc:sldChg>
    </pc:docChg>
  </pc:docChgLst>
  <pc:docChgLst>
    <pc:chgData name="Zhigalov Roman" userId="1f97e9fdf7779aa5" providerId="Windows Live" clId="Web-{0F240266-2D05-4690-8EAD-D92896708479}"/>
    <pc:docChg chg="addSld modSld">
      <pc:chgData name="Zhigalov Roman" userId="1f97e9fdf7779aa5" providerId="Windows Live" clId="Web-{0F240266-2D05-4690-8EAD-D92896708479}" dt="2022-04-14T13:35:09.949" v="346" actId="20577"/>
      <pc:docMkLst>
        <pc:docMk/>
      </pc:docMkLst>
      <pc:sldChg chg="modSp">
        <pc:chgData name="Zhigalov Roman" userId="1f97e9fdf7779aa5" providerId="Windows Live" clId="Web-{0F240266-2D05-4690-8EAD-D92896708479}" dt="2022-04-14T13:10:05.615" v="1" actId="20577"/>
        <pc:sldMkLst>
          <pc:docMk/>
          <pc:sldMk cId="1351651579" sldId="256"/>
        </pc:sldMkLst>
        <pc:spChg chg="mod">
          <ac:chgData name="Zhigalov Roman" userId="1f97e9fdf7779aa5" providerId="Windows Live" clId="Web-{0F240266-2D05-4690-8EAD-D92896708479}" dt="2022-04-14T13:10:05.615" v="1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0F240266-2D05-4690-8EAD-D92896708479}" dt="2022-04-14T13:10:15.460" v="14" actId="20577"/>
        <pc:sldMkLst>
          <pc:docMk/>
          <pc:sldMk cId="2092473643" sldId="257"/>
        </pc:sldMkLst>
        <pc:spChg chg="mod">
          <ac:chgData name="Zhigalov Roman" userId="1f97e9fdf7779aa5" providerId="Windows Live" clId="Web-{0F240266-2D05-4690-8EAD-D92896708479}" dt="2022-04-14T13:10:15.460" v="14" actId="20577"/>
          <ac:spMkLst>
            <pc:docMk/>
            <pc:sldMk cId="2092473643" sldId="257"/>
            <ac:spMk id="2" creationId="{35BF5A8D-0E84-138C-D0B6-7C7F6B73D554}"/>
          </ac:spMkLst>
        </pc:spChg>
      </pc:sldChg>
      <pc:sldChg chg="addSp delSp modSp new mod setBg">
        <pc:chgData name="Zhigalov Roman" userId="1f97e9fdf7779aa5" providerId="Windows Live" clId="Web-{0F240266-2D05-4690-8EAD-D92896708479}" dt="2022-04-14T13:18:59.354" v="44"/>
        <pc:sldMkLst>
          <pc:docMk/>
          <pc:sldMk cId="1834531736" sldId="258"/>
        </pc:sldMkLst>
        <pc:spChg chg="mod">
          <ac:chgData name="Zhigalov Roman" userId="1f97e9fdf7779aa5" providerId="Windows Live" clId="Web-{0F240266-2D05-4690-8EAD-D92896708479}" dt="2022-04-14T13:18:59.354" v="44"/>
          <ac:spMkLst>
            <pc:docMk/>
            <pc:sldMk cId="1834531736" sldId="258"/>
            <ac:spMk id="2" creationId="{24D879CF-6AB4-2F73-50A0-7B4C2CE9FDC7}"/>
          </ac:spMkLst>
        </pc:spChg>
        <pc:spChg chg="del mod">
          <ac:chgData name="Zhigalov Roman" userId="1f97e9fdf7779aa5" providerId="Windows Live" clId="Web-{0F240266-2D05-4690-8EAD-D92896708479}" dt="2022-04-14T13:18:59.354" v="44"/>
          <ac:spMkLst>
            <pc:docMk/>
            <pc:sldMk cId="1834531736" sldId="258"/>
            <ac:spMk id="3" creationId="{D6323767-72F9-554C-E27C-AE871A996509}"/>
          </ac:spMkLst>
        </pc:spChg>
        <pc:spChg chg="add">
          <ac:chgData name="Zhigalov Roman" userId="1f97e9fdf7779aa5" providerId="Windows Live" clId="Web-{0F240266-2D05-4690-8EAD-D92896708479}" dt="2022-04-14T13:18:59.354" v="44"/>
          <ac:spMkLst>
            <pc:docMk/>
            <pc:sldMk cId="1834531736" sldId="258"/>
            <ac:spMk id="9" creationId="{BACC6370-2D7E-4714-9D71-7542949D7D5D}"/>
          </ac:spMkLst>
        </pc:spChg>
        <pc:spChg chg="add">
          <ac:chgData name="Zhigalov Roman" userId="1f97e9fdf7779aa5" providerId="Windows Live" clId="Web-{0F240266-2D05-4690-8EAD-D92896708479}" dt="2022-04-14T13:18:59.354" v="44"/>
          <ac:spMkLst>
            <pc:docMk/>
            <pc:sldMk cId="1834531736" sldId="258"/>
            <ac:spMk id="11" creationId="{F68B3F68-107C-434F-AA38-110D5EA91B85}"/>
          </ac:spMkLst>
        </pc:spChg>
        <pc:spChg chg="add">
          <ac:chgData name="Zhigalov Roman" userId="1f97e9fdf7779aa5" providerId="Windows Live" clId="Web-{0F240266-2D05-4690-8EAD-D92896708479}" dt="2022-04-14T13:18:59.354" v="44"/>
          <ac:spMkLst>
            <pc:docMk/>
            <pc:sldMk cId="1834531736" sldId="258"/>
            <ac:spMk id="13" creationId="{AAD0DBB9-1A4B-4391-81D4-CB19F9AB918A}"/>
          </ac:spMkLst>
        </pc:spChg>
        <pc:spChg chg="add">
          <ac:chgData name="Zhigalov Roman" userId="1f97e9fdf7779aa5" providerId="Windows Live" clId="Web-{0F240266-2D05-4690-8EAD-D92896708479}" dt="2022-04-14T13:18:59.354" v="44"/>
          <ac:spMkLst>
            <pc:docMk/>
            <pc:sldMk cId="1834531736" sldId="258"/>
            <ac:spMk id="15" creationId="{063BBA22-50EA-4C4D-BE05-F1CE4E63AA56}"/>
          </ac:spMkLst>
        </pc:spChg>
        <pc:graphicFrameChg chg="add">
          <ac:chgData name="Zhigalov Roman" userId="1f97e9fdf7779aa5" providerId="Windows Live" clId="Web-{0F240266-2D05-4690-8EAD-D92896708479}" dt="2022-04-14T13:18:59.354" v="44"/>
          <ac:graphicFrameMkLst>
            <pc:docMk/>
            <pc:sldMk cId="1834531736" sldId="258"/>
            <ac:graphicFrameMk id="5" creationId="{3979023A-9B24-8001-CBC3-FF7CF94F929B}"/>
          </ac:graphicFrameMkLst>
        </pc:graphicFrameChg>
      </pc:sldChg>
      <pc:sldChg chg="addSp modSp new mod setBg setClrOvrMap">
        <pc:chgData name="Zhigalov Roman" userId="1f97e9fdf7779aa5" providerId="Windows Live" clId="Web-{0F240266-2D05-4690-8EAD-D92896708479}" dt="2022-04-14T13:19:13.464" v="50"/>
        <pc:sldMkLst>
          <pc:docMk/>
          <pc:sldMk cId="2951561719" sldId="259"/>
        </pc:sldMkLst>
        <pc:spChg chg="mod">
          <ac:chgData name="Zhigalov Roman" userId="1f97e9fdf7779aa5" providerId="Windows Live" clId="Web-{0F240266-2D05-4690-8EAD-D92896708479}" dt="2022-04-14T13:19:13.464" v="50"/>
          <ac:spMkLst>
            <pc:docMk/>
            <pc:sldMk cId="2951561719" sldId="259"/>
            <ac:spMk id="2" creationId="{31827D19-AF06-85DA-AC3C-9913A97C2290}"/>
          </ac:spMkLst>
        </pc:spChg>
        <pc:spChg chg="mod">
          <ac:chgData name="Zhigalov Roman" userId="1f97e9fdf7779aa5" providerId="Windows Live" clId="Web-{0F240266-2D05-4690-8EAD-D92896708479}" dt="2022-04-14T13:19:13.464" v="50"/>
          <ac:spMkLst>
            <pc:docMk/>
            <pc:sldMk cId="2951561719" sldId="259"/>
            <ac:spMk id="3" creationId="{CFEC9126-DCED-6C13-E3A2-914F7566975A}"/>
          </ac:spMkLst>
        </pc:spChg>
        <pc:spChg chg="add">
          <ac:chgData name="Zhigalov Roman" userId="1f97e9fdf7779aa5" providerId="Windows Live" clId="Web-{0F240266-2D05-4690-8EAD-D92896708479}" dt="2022-04-14T13:19:13.464" v="50"/>
          <ac:spMkLst>
            <pc:docMk/>
            <pc:sldMk cId="2951561719" sldId="259"/>
            <ac:spMk id="9" creationId="{71B2258F-86CA-4D4D-8270-BC05FCDEBFB3}"/>
          </ac:spMkLst>
        </pc:spChg>
        <pc:picChg chg="add">
          <ac:chgData name="Zhigalov Roman" userId="1f97e9fdf7779aa5" providerId="Windows Live" clId="Web-{0F240266-2D05-4690-8EAD-D92896708479}" dt="2022-04-14T13:19:13.464" v="50"/>
          <ac:picMkLst>
            <pc:docMk/>
            <pc:sldMk cId="2951561719" sldId="259"/>
            <ac:picMk id="5" creationId="{016548CD-8F63-8C25-DD35-2CE08AB10EFD}"/>
          </ac:picMkLst>
        </pc:picChg>
      </pc:sldChg>
      <pc:sldChg chg="addSp delSp modSp new mod setBg">
        <pc:chgData name="Zhigalov Roman" userId="1f97e9fdf7779aa5" providerId="Windows Live" clId="Web-{0F240266-2D05-4690-8EAD-D92896708479}" dt="2022-04-14T13:21:23.254" v="157"/>
        <pc:sldMkLst>
          <pc:docMk/>
          <pc:sldMk cId="1697023559" sldId="260"/>
        </pc:sldMkLst>
        <pc:spChg chg="mod">
          <ac:chgData name="Zhigalov Roman" userId="1f97e9fdf7779aa5" providerId="Windows Live" clId="Web-{0F240266-2D05-4690-8EAD-D92896708479}" dt="2022-04-14T13:20:57.361" v="149"/>
          <ac:spMkLst>
            <pc:docMk/>
            <pc:sldMk cId="1697023559" sldId="260"/>
            <ac:spMk id="2" creationId="{346B8D12-249C-538A-AF34-3D8DF2867DD6}"/>
          </ac:spMkLst>
        </pc:spChg>
        <pc:spChg chg="mod">
          <ac:chgData name="Zhigalov Roman" userId="1f97e9fdf7779aa5" providerId="Windows Live" clId="Web-{0F240266-2D05-4690-8EAD-D92896708479}" dt="2022-04-14T13:21:23.254" v="157"/>
          <ac:spMkLst>
            <pc:docMk/>
            <pc:sldMk cId="1697023559" sldId="260"/>
            <ac:spMk id="3" creationId="{32B0E831-46A0-481A-02DD-F7F6CC784379}"/>
          </ac:spMkLst>
        </pc:spChg>
        <pc:spChg chg="add del">
          <ac:chgData name="Zhigalov Roman" userId="1f97e9fdf7779aa5" providerId="Windows Live" clId="Web-{0F240266-2D05-4690-8EAD-D92896708479}" dt="2022-04-14T13:21:23.254" v="157"/>
          <ac:spMkLst>
            <pc:docMk/>
            <pc:sldMk cId="1697023559" sldId="260"/>
            <ac:spMk id="8" creationId="{907EF6B7-1338-4443-8C46-6A318D952DFD}"/>
          </ac:spMkLst>
        </pc:spChg>
        <pc:spChg chg="add del">
          <ac:chgData name="Zhigalov Roman" userId="1f97e9fdf7779aa5" providerId="Windows Live" clId="Web-{0F240266-2D05-4690-8EAD-D92896708479}" dt="2022-04-14T13:21:23.254" v="157"/>
          <ac:spMkLst>
            <pc:docMk/>
            <pc:sldMk cId="1697023559" sldId="260"/>
            <ac:spMk id="10" creationId="{DAAE4CDD-124C-4DCF-9584-B6033B545DD5}"/>
          </ac:spMkLst>
        </pc:spChg>
        <pc:spChg chg="add del">
          <ac:chgData name="Zhigalov Roman" userId="1f97e9fdf7779aa5" providerId="Windows Live" clId="Web-{0F240266-2D05-4690-8EAD-D92896708479}" dt="2022-04-14T13:21:23.254" v="157"/>
          <ac:spMkLst>
            <pc:docMk/>
            <pc:sldMk cId="1697023559" sldId="260"/>
            <ac:spMk id="12" creationId="{081E4A58-353D-44AE-B2FC-2A74E2E400F7}"/>
          </ac:spMkLst>
        </pc:spChg>
        <pc:spChg chg="add">
          <ac:chgData name="Zhigalov Roman" userId="1f97e9fdf7779aa5" providerId="Windows Live" clId="Web-{0F240266-2D05-4690-8EAD-D92896708479}" dt="2022-04-14T13:21:23.254" v="157"/>
          <ac:spMkLst>
            <pc:docMk/>
            <pc:sldMk cId="1697023559" sldId="260"/>
            <ac:spMk id="17" creationId="{907EF6B7-1338-4443-8C46-6A318D952DFD}"/>
          </ac:spMkLst>
        </pc:spChg>
        <pc:spChg chg="add">
          <ac:chgData name="Zhigalov Roman" userId="1f97e9fdf7779aa5" providerId="Windows Live" clId="Web-{0F240266-2D05-4690-8EAD-D92896708479}" dt="2022-04-14T13:21:23.254" v="157"/>
          <ac:spMkLst>
            <pc:docMk/>
            <pc:sldMk cId="1697023559" sldId="260"/>
            <ac:spMk id="19" creationId="{DAAE4CDD-124C-4DCF-9584-B6033B545DD5}"/>
          </ac:spMkLst>
        </pc:spChg>
        <pc:spChg chg="add">
          <ac:chgData name="Zhigalov Roman" userId="1f97e9fdf7779aa5" providerId="Windows Live" clId="Web-{0F240266-2D05-4690-8EAD-D92896708479}" dt="2022-04-14T13:21:23.254" v="157"/>
          <ac:spMkLst>
            <pc:docMk/>
            <pc:sldMk cId="1697023559" sldId="260"/>
            <ac:spMk id="21" creationId="{081E4A58-353D-44AE-B2FC-2A74E2E400F7}"/>
          </ac:spMkLst>
        </pc:spChg>
      </pc:sldChg>
      <pc:sldChg chg="addSp delSp modSp new mod setBg">
        <pc:chgData name="Zhigalov Roman" userId="1f97e9fdf7779aa5" providerId="Windows Live" clId="Web-{0F240266-2D05-4690-8EAD-D92896708479}" dt="2022-04-14T13:22:03.710" v="182"/>
        <pc:sldMkLst>
          <pc:docMk/>
          <pc:sldMk cId="2856653765" sldId="261"/>
        </pc:sldMkLst>
        <pc:spChg chg="mod">
          <ac:chgData name="Zhigalov Roman" userId="1f97e9fdf7779aa5" providerId="Windows Live" clId="Web-{0F240266-2D05-4690-8EAD-D92896708479}" dt="2022-04-14T13:22:03.710" v="182"/>
          <ac:spMkLst>
            <pc:docMk/>
            <pc:sldMk cId="2856653765" sldId="261"/>
            <ac:spMk id="2" creationId="{7E35BE88-D65E-95AA-3609-B7E8E6FA2F44}"/>
          </ac:spMkLst>
        </pc:spChg>
        <pc:spChg chg="del">
          <ac:chgData name="Zhigalov Roman" userId="1f97e9fdf7779aa5" providerId="Windows Live" clId="Web-{0F240266-2D05-4690-8EAD-D92896708479}" dt="2022-04-14T13:21:40.724" v="159"/>
          <ac:spMkLst>
            <pc:docMk/>
            <pc:sldMk cId="2856653765" sldId="261"/>
            <ac:spMk id="3" creationId="{1EE67C9B-34C1-FFC3-F6E4-35266A620C5E}"/>
          </ac:spMkLst>
        </pc:spChg>
        <pc:spChg chg="add">
          <ac:chgData name="Zhigalov Roman" userId="1f97e9fdf7779aa5" providerId="Windows Live" clId="Web-{0F240266-2D05-4690-8EAD-D92896708479}" dt="2022-04-14T13:22:03.710" v="182"/>
          <ac:spMkLst>
            <pc:docMk/>
            <pc:sldMk cId="2856653765" sldId="261"/>
            <ac:spMk id="9" creationId="{665DBBEF-238B-476B-96AB-8AAC3224ECEA}"/>
          </ac:spMkLst>
        </pc:spChg>
        <pc:spChg chg="add">
          <ac:chgData name="Zhigalov Roman" userId="1f97e9fdf7779aa5" providerId="Windows Live" clId="Web-{0F240266-2D05-4690-8EAD-D92896708479}" dt="2022-04-14T13:22:03.710" v="182"/>
          <ac:spMkLst>
            <pc:docMk/>
            <pc:sldMk cId="2856653765" sldId="261"/>
            <ac:spMk id="11" creationId="{3FCFB1DE-0B7E-48CC-BA90-B2AB0889F9D6}"/>
          </ac:spMkLst>
        </pc:spChg>
        <pc:picChg chg="add mod ord">
          <ac:chgData name="Zhigalov Roman" userId="1f97e9fdf7779aa5" providerId="Windows Live" clId="Web-{0F240266-2D05-4690-8EAD-D92896708479}" dt="2022-04-14T13:22:03.710" v="182"/>
          <ac:picMkLst>
            <pc:docMk/>
            <pc:sldMk cId="2856653765" sldId="261"/>
            <ac:picMk id="4" creationId="{39715644-2131-63DA-90FE-C45B5CE85D9E}"/>
          </ac:picMkLst>
        </pc:picChg>
      </pc:sldChg>
      <pc:sldChg chg="addSp modSp new mod setBg">
        <pc:chgData name="Zhigalov Roman" userId="1f97e9fdf7779aa5" providerId="Windows Live" clId="Web-{0F240266-2D05-4690-8EAD-D92896708479}" dt="2022-04-14T13:22:45.697" v="200"/>
        <pc:sldMkLst>
          <pc:docMk/>
          <pc:sldMk cId="4094655923" sldId="262"/>
        </pc:sldMkLst>
        <pc:spChg chg="mod">
          <ac:chgData name="Zhigalov Roman" userId="1f97e9fdf7779aa5" providerId="Windows Live" clId="Web-{0F240266-2D05-4690-8EAD-D92896708479}" dt="2022-04-14T13:22:45.697" v="200"/>
          <ac:spMkLst>
            <pc:docMk/>
            <pc:sldMk cId="4094655923" sldId="262"/>
            <ac:spMk id="2" creationId="{E16B6726-B0C9-1967-8833-30636B82B366}"/>
          </ac:spMkLst>
        </pc:spChg>
        <pc:spChg chg="mod">
          <ac:chgData name="Zhigalov Roman" userId="1f97e9fdf7779aa5" providerId="Windows Live" clId="Web-{0F240266-2D05-4690-8EAD-D92896708479}" dt="2022-04-14T13:22:45.697" v="200"/>
          <ac:spMkLst>
            <pc:docMk/>
            <pc:sldMk cId="4094655923" sldId="262"/>
            <ac:spMk id="3" creationId="{D723C65D-F42A-440C-8806-140BEB18B686}"/>
          </ac:spMkLst>
        </pc:spChg>
        <pc:spChg chg="add">
          <ac:chgData name="Zhigalov Roman" userId="1f97e9fdf7779aa5" providerId="Windows Live" clId="Web-{0F240266-2D05-4690-8EAD-D92896708479}" dt="2022-04-14T13:22:45.697" v="200"/>
          <ac:spMkLst>
            <pc:docMk/>
            <pc:sldMk cId="4094655923" sldId="262"/>
            <ac:spMk id="8" creationId="{907EF6B7-1338-4443-8C46-6A318D952DFD}"/>
          </ac:spMkLst>
        </pc:spChg>
        <pc:spChg chg="add">
          <ac:chgData name="Zhigalov Roman" userId="1f97e9fdf7779aa5" providerId="Windows Live" clId="Web-{0F240266-2D05-4690-8EAD-D92896708479}" dt="2022-04-14T13:22:45.697" v="200"/>
          <ac:spMkLst>
            <pc:docMk/>
            <pc:sldMk cId="4094655923" sldId="262"/>
            <ac:spMk id="10" creationId="{DAAE4CDD-124C-4DCF-9584-B6033B545DD5}"/>
          </ac:spMkLst>
        </pc:spChg>
        <pc:spChg chg="add">
          <ac:chgData name="Zhigalov Roman" userId="1f97e9fdf7779aa5" providerId="Windows Live" clId="Web-{0F240266-2D05-4690-8EAD-D92896708479}" dt="2022-04-14T13:22:45.697" v="200"/>
          <ac:spMkLst>
            <pc:docMk/>
            <pc:sldMk cId="4094655923" sldId="262"/>
            <ac:spMk id="12" creationId="{081E4A58-353D-44AE-B2FC-2A74E2E400F7}"/>
          </ac:spMkLst>
        </pc:spChg>
      </pc:sldChg>
      <pc:sldChg chg="addSp delSp modSp new mod setBg">
        <pc:chgData name="Zhigalov Roman" userId="1f97e9fdf7779aa5" providerId="Windows Live" clId="Web-{0F240266-2D05-4690-8EAD-D92896708479}" dt="2022-04-14T13:23:35.200" v="221" actId="1076"/>
        <pc:sldMkLst>
          <pc:docMk/>
          <pc:sldMk cId="1980826912" sldId="263"/>
        </pc:sldMkLst>
        <pc:spChg chg="mod">
          <ac:chgData name="Zhigalov Roman" userId="1f97e9fdf7779aa5" providerId="Windows Live" clId="Web-{0F240266-2D05-4690-8EAD-D92896708479}" dt="2022-04-14T13:23:35.200" v="221" actId="1076"/>
          <ac:spMkLst>
            <pc:docMk/>
            <pc:sldMk cId="1980826912" sldId="263"/>
            <ac:spMk id="2" creationId="{FBB6B657-C492-95C0-3968-A49576C20D62}"/>
          </ac:spMkLst>
        </pc:spChg>
        <pc:spChg chg="del">
          <ac:chgData name="Zhigalov Roman" userId="1f97e9fdf7779aa5" providerId="Windows Live" clId="Web-{0F240266-2D05-4690-8EAD-D92896708479}" dt="2022-04-14T13:23:03.542" v="202"/>
          <ac:spMkLst>
            <pc:docMk/>
            <pc:sldMk cId="1980826912" sldId="263"/>
            <ac:spMk id="3" creationId="{B46FE562-60EB-0527-308F-46E3D2F57F46}"/>
          </ac:spMkLst>
        </pc:spChg>
        <pc:spChg chg="add">
          <ac:chgData name="Zhigalov Roman" userId="1f97e9fdf7779aa5" providerId="Windows Live" clId="Web-{0F240266-2D05-4690-8EAD-D92896708479}" dt="2022-04-14T13:23:27.949" v="220"/>
          <ac:spMkLst>
            <pc:docMk/>
            <pc:sldMk cId="1980826912" sldId="263"/>
            <ac:spMk id="8" creationId="{C4C43E68-9F55-9731-EE73-CAE5CF171E81}"/>
          </ac:spMkLst>
        </pc:spChg>
        <pc:spChg chg="add del">
          <ac:chgData name="Zhigalov Roman" userId="1f97e9fdf7779aa5" providerId="Windows Live" clId="Web-{0F240266-2D05-4690-8EAD-D92896708479}" dt="2022-04-14T13:23:22.840" v="217"/>
          <ac:spMkLst>
            <pc:docMk/>
            <pc:sldMk cId="1980826912" sldId="263"/>
            <ac:spMk id="9" creationId="{6753252F-4873-4F63-801D-CC719279A7D5}"/>
          </ac:spMkLst>
        </pc:spChg>
        <pc:spChg chg="add del">
          <ac:chgData name="Zhigalov Roman" userId="1f97e9fdf7779aa5" providerId="Windows Live" clId="Web-{0F240266-2D05-4690-8EAD-D92896708479}" dt="2022-04-14T13:23:22.840" v="217"/>
          <ac:spMkLst>
            <pc:docMk/>
            <pc:sldMk cId="1980826912" sldId="263"/>
            <ac:spMk id="11" creationId="{047C8CCB-F95D-4249-92DD-651249D3535A}"/>
          </ac:spMkLst>
        </pc:spChg>
        <pc:spChg chg="add del">
          <ac:chgData name="Zhigalov Roman" userId="1f97e9fdf7779aa5" providerId="Windows Live" clId="Web-{0F240266-2D05-4690-8EAD-D92896708479}" dt="2022-04-14T13:23:27.934" v="219"/>
          <ac:spMkLst>
            <pc:docMk/>
            <pc:sldMk cId="1980826912" sldId="263"/>
            <ac:spMk id="13" creationId="{D07DD2DE-F619-49DD-B5E7-03A290FF4ED1}"/>
          </ac:spMkLst>
        </pc:spChg>
        <pc:spChg chg="add del">
          <ac:chgData name="Zhigalov Roman" userId="1f97e9fdf7779aa5" providerId="Windows Live" clId="Web-{0F240266-2D05-4690-8EAD-D92896708479}" dt="2022-04-14T13:23:27.934" v="219"/>
          <ac:spMkLst>
            <pc:docMk/>
            <pc:sldMk cId="1980826912" sldId="263"/>
            <ac:spMk id="14" creationId="{A8384FB5-9ADC-4DDC-881B-597D56F5B15D}"/>
          </ac:spMkLst>
        </pc:spChg>
        <pc:spChg chg="add del">
          <ac:chgData name="Zhigalov Roman" userId="1f97e9fdf7779aa5" providerId="Windows Live" clId="Web-{0F240266-2D05-4690-8EAD-D92896708479}" dt="2022-04-14T13:23:27.934" v="219"/>
          <ac:spMkLst>
            <pc:docMk/>
            <pc:sldMk cId="1980826912" sldId="263"/>
            <ac:spMk id="15" creationId="{85149191-5F60-4A28-AAFF-039F96B0F3EC}"/>
          </ac:spMkLst>
        </pc:spChg>
        <pc:spChg chg="add del">
          <ac:chgData name="Zhigalov Roman" userId="1f97e9fdf7779aa5" providerId="Windows Live" clId="Web-{0F240266-2D05-4690-8EAD-D92896708479}" dt="2022-04-14T13:23:27.934" v="219"/>
          <ac:spMkLst>
            <pc:docMk/>
            <pc:sldMk cId="1980826912" sldId="263"/>
            <ac:spMk id="16" creationId="{91E5A9A7-95C6-4F4F-B00E-C82E07FE62EF}"/>
          </ac:spMkLst>
        </pc:spChg>
        <pc:spChg chg="add del">
          <ac:chgData name="Zhigalov Roman" userId="1f97e9fdf7779aa5" providerId="Windows Live" clId="Web-{0F240266-2D05-4690-8EAD-D92896708479}" dt="2022-04-14T13:23:27.934" v="219"/>
          <ac:spMkLst>
            <pc:docMk/>
            <pc:sldMk cId="1980826912" sldId="263"/>
            <ac:spMk id="17" creationId="{F8260ED5-17F7-4158-B241-D51DD4CF1B7E}"/>
          </ac:spMkLst>
        </pc:spChg>
        <pc:spChg chg="add">
          <ac:chgData name="Zhigalov Roman" userId="1f97e9fdf7779aa5" providerId="Windows Live" clId="Web-{0F240266-2D05-4690-8EAD-D92896708479}" dt="2022-04-14T13:23:27.949" v="220"/>
          <ac:spMkLst>
            <pc:docMk/>
            <pc:sldMk cId="1980826912" sldId="263"/>
            <ac:spMk id="19" creationId="{577D1452-F0B7-431E-9A24-D3F7103D8510}"/>
          </ac:spMkLst>
        </pc:spChg>
        <pc:spChg chg="add">
          <ac:chgData name="Zhigalov Roman" userId="1f97e9fdf7779aa5" providerId="Windows Live" clId="Web-{0F240266-2D05-4690-8EAD-D92896708479}" dt="2022-04-14T13:23:27.949" v="220"/>
          <ac:spMkLst>
            <pc:docMk/>
            <pc:sldMk cId="1980826912" sldId="263"/>
            <ac:spMk id="20" creationId="{A660F4F9-5DF5-4F15-BE6A-CD8648BB1148}"/>
          </ac:spMkLst>
        </pc:spChg>
        <pc:picChg chg="add mod ord">
          <ac:chgData name="Zhigalov Roman" userId="1f97e9fdf7779aa5" providerId="Windows Live" clId="Web-{0F240266-2D05-4690-8EAD-D92896708479}" dt="2022-04-14T13:23:27.949" v="220"/>
          <ac:picMkLst>
            <pc:docMk/>
            <pc:sldMk cId="1980826912" sldId="263"/>
            <ac:picMk id="4" creationId="{B4D1BE5F-C51E-2DA2-D812-494F1C7C943D}"/>
          </ac:picMkLst>
        </pc:picChg>
      </pc:sldChg>
      <pc:sldChg chg="addSp delSp modSp new mod setBg addAnim delAnim">
        <pc:chgData name="Zhigalov Roman" userId="1f97e9fdf7779aa5" providerId="Windows Live" clId="Web-{0F240266-2D05-4690-8EAD-D92896708479}" dt="2022-04-14T13:24:48.642" v="246"/>
        <pc:sldMkLst>
          <pc:docMk/>
          <pc:sldMk cId="2163085593" sldId="264"/>
        </pc:sldMkLst>
        <pc:spChg chg="mod">
          <ac:chgData name="Zhigalov Roman" userId="1f97e9fdf7779aa5" providerId="Windows Live" clId="Web-{0F240266-2D05-4690-8EAD-D92896708479}" dt="2022-04-14T13:24:48.642" v="246"/>
          <ac:spMkLst>
            <pc:docMk/>
            <pc:sldMk cId="2163085593" sldId="264"/>
            <ac:spMk id="2" creationId="{B55B5E8D-AAFA-0055-8D5C-7672B746C3D1}"/>
          </ac:spMkLst>
        </pc:spChg>
        <pc:spChg chg="del">
          <ac:chgData name="Zhigalov Roman" userId="1f97e9fdf7779aa5" providerId="Windows Live" clId="Web-{0F240266-2D05-4690-8EAD-D92896708479}" dt="2022-04-14T13:24:37.189" v="241"/>
          <ac:spMkLst>
            <pc:docMk/>
            <pc:sldMk cId="2163085593" sldId="264"/>
            <ac:spMk id="3" creationId="{98F2E749-4E89-BED5-9551-8319ED06D83E}"/>
          </ac:spMkLst>
        </pc:spChg>
        <pc:spChg chg="mod">
          <ac:chgData name="Zhigalov Roman" userId="1f97e9fdf7779aa5" providerId="Windows Live" clId="Web-{0F240266-2D05-4690-8EAD-D92896708479}" dt="2022-04-14T13:24:48.642" v="246"/>
          <ac:spMkLst>
            <pc:docMk/>
            <pc:sldMk cId="2163085593" sldId="264"/>
            <ac:spMk id="4" creationId="{43BEF3E1-1C87-23FD-1C44-50F71BB86C7F}"/>
          </ac:spMkLst>
        </pc:spChg>
        <pc:spChg chg="add del">
          <ac:chgData name="Zhigalov Roman" userId="1f97e9fdf7779aa5" providerId="Windows Live" clId="Web-{0F240266-2D05-4690-8EAD-D92896708479}" dt="2022-04-14T13:24:48.627" v="245"/>
          <ac:spMkLst>
            <pc:docMk/>
            <pc:sldMk cId="2163085593" sldId="264"/>
            <ac:spMk id="10" creationId="{362D44EE-C852-4460-B8B5-C4F2BC20510C}"/>
          </ac:spMkLst>
        </pc:spChg>
        <pc:spChg chg="add del">
          <ac:chgData name="Zhigalov Roman" userId="1f97e9fdf7779aa5" providerId="Windows Live" clId="Web-{0F240266-2D05-4690-8EAD-D92896708479}" dt="2022-04-14T13:24:48.627" v="245"/>
          <ac:spMkLst>
            <pc:docMk/>
            <pc:sldMk cId="2163085593" sldId="264"/>
            <ac:spMk id="12" creationId="{658970D8-8D1D-4B5C-894B-E871CC86543D}"/>
          </ac:spMkLst>
        </pc:spChg>
        <pc:spChg chg="add del">
          <ac:chgData name="Zhigalov Roman" userId="1f97e9fdf7779aa5" providerId="Windows Live" clId="Web-{0F240266-2D05-4690-8EAD-D92896708479}" dt="2022-04-14T13:24:48.627" v="245"/>
          <ac:spMkLst>
            <pc:docMk/>
            <pc:sldMk cId="2163085593" sldId="264"/>
            <ac:spMk id="14" creationId="{F227E5B6-9132-43CA-B503-37A18562ADF2}"/>
          </ac:spMkLst>
        </pc:spChg>
        <pc:spChg chg="add del">
          <ac:chgData name="Zhigalov Roman" userId="1f97e9fdf7779aa5" providerId="Windows Live" clId="Web-{0F240266-2D05-4690-8EAD-D92896708479}" dt="2022-04-14T13:24:48.627" v="245"/>
          <ac:spMkLst>
            <pc:docMk/>
            <pc:sldMk cId="2163085593" sldId="264"/>
            <ac:spMk id="16" creationId="{03C2051E-A88D-48E5-BACF-AAED17892722}"/>
          </ac:spMkLst>
        </pc:spChg>
        <pc:spChg chg="add">
          <ac:chgData name="Zhigalov Roman" userId="1f97e9fdf7779aa5" providerId="Windows Live" clId="Web-{0F240266-2D05-4690-8EAD-D92896708479}" dt="2022-04-14T13:24:48.642" v="246"/>
          <ac:spMkLst>
            <pc:docMk/>
            <pc:sldMk cId="2163085593" sldId="264"/>
            <ac:spMk id="17" creationId="{B81933D1-5615-42C7-9C0B-4EB7105CCE2D}"/>
          </ac:spMkLst>
        </pc:spChg>
        <pc:spChg chg="add del">
          <ac:chgData name="Zhigalov Roman" userId="1f97e9fdf7779aa5" providerId="Windows Live" clId="Web-{0F240266-2D05-4690-8EAD-D92896708479}" dt="2022-04-14T13:24:48.627" v="245"/>
          <ac:spMkLst>
            <pc:docMk/>
            <pc:sldMk cId="2163085593" sldId="264"/>
            <ac:spMk id="18" creationId="{7821A508-2985-4905-874A-527429BAABFA}"/>
          </ac:spMkLst>
        </pc:spChg>
        <pc:spChg chg="add">
          <ac:chgData name="Zhigalov Roman" userId="1f97e9fdf7779aa5" providerId="Windows Live" clId="Web-{0F240266-2D05-4690-8EAD-D92896708479}" dt="2022-04-14T13:24:48.642" v="246"/>
          <ac:spMkLst>
            <pc:docMk/>
            <pc:sldMk cId="2163085593" sldId="264"/>
            <ac:spMk id="19" creationId="{19C9EAEA-39D0-4B0E-A0EB-51E7B26740B1}"/>
          </ac:spMkLst>
        </pc:spChg>
        <pc:spChg chg="add del">
          <ac:chgData name="Zhigalov Roman" userId="1f97e9fdf7779aa5" providerId="Windows Live" clId="Web-{0F240266-2D05-4690-8EAD-D92896708479}" dt="2022-04-14T13:24:48.627" v="245"/>
          <ac:spMkLst>
            <pc:docMk/>
            <pc:sldMk cId="2163085593" sldId="264"/>
            <ac:spMk id="20" creationId="{D2929CB1-0E3C-4B2D-ADC5-0154FB33BA44}"/>
          </ac:spMkLst>
        </pc:spChg>
        <pc:spChg chg="add del">
          <ac:chgData name="Zhigalov Roman" userId="1f97e9fdf7779aa5" providerId="Windows Live" clId="Web-{0F240266-2D05-4690-8EAD-D92896708479}" dt="2022-04-14T13:24:48.627" v="245"/>
          <ac:spMkLst>
            <pc:docMk/>
            <pc:sldMk cId="2163085593" sldId="264"/>
            <ac:spMk id="22" creationId="{5F2F0C84-BE8C-4DC2-A6D3-30349A801D5C}"/>
          </ac:spMkLst>
        </pc:spChg>
        <pc:spChg chg="add">
          <ac:chgData name="Zhigalov Roman" userId="1f97e9fdf7779aa5" providerId="Windows Live" clId="Web-{0F240266-2D05-4690-8EAD-D92896708479}" dt="2022-04-14T13:24:48.642" v="246"/>
          <ac:spMkLst>
            <pc:docMk/>
            <pc:sldMk cId="2163085593" sldId="264"/>
            <ac:spMk id="24" creationId="{20D5D19D-0789-4518-B5DC-D47ADF69D25A}"/>
          </ac:spMkLst>
        </pc:spChg>
        <pc:grpChg chg="add">
          <ac:chgData name="Zhigalov Roman" userId="1f97e9fdf7779aa5" providerId="Windows Live" clId="Web-{0F240266-2D05-4690-8EAD-D92896708479}" dt="2022-04-14T13:24:48.642" v="246"/>
          <ac:grpSpMkLst>
            <pc:docMk/>
            <pc:sldMk cId="2163085593" sldId="264"/>
            <ac:grpSpMk id="25" creationId="{032D8612-31EB-44CF-A1D0-14FD4C705424}"/>
          </ac:grpSpMkLst>
        </pc:grpChg>
        <pc:picChg chg="add mod ord">
          <ac:chgData name="Zhigalov Roman" userId="1f97e9fdf7779aa5" providerId="Windows Live" clId="Web-{0F240266-2D05-4690-8EAD-D92896708479}" dt="2022-04-14T13:24:48.642" v="246"/>
          <ac:picMkLst>
            <pc:docMk/>
            <pc:sldMk cId="2163085593" sldId="264"/>
            <ac:picMk id="5" creationId="{02DE5FE6-3290-2F17-D619-9C7DCE10DA09}"/>
          </ac:picMkLst>
        </pc:picChg>
      </pc:sldChg>
      <pc:sldChg chg="addSp modSp new mod setBg">
        <pc:chgData name="Zhigalov Roman" userId="1f97e9fdf7779aa5" providerId="Windows Live" clId="Web-{0F240266-2D05-4690-8EAD-D92896708479}" dt="2022-04-14T13:25:06.550" v="258"/>
        <pc:sldMkLst>
          <pc:docMk/>
          <pc:sldMk cId="2177700487" sldId="265"/>
        </pc:sldMkLst>
        <pc:spChg chg="mod">
          <ac:chgData name="Zhigalov Roman" userId="1f97e9fdf7779aa5" providerId="Windows Live" clId="Web-{0F240266-2D05-4690-8EAD-D92896708479}" dt="2022-04-14T13:25:06.550" v="258"/>
          <ac:spMkLst>
            <pc:docMk/>
            <pc:sldMk cId="2177700487" sldId="265"/>
            <ac:spMk id="2" creationId="{8401D029-E7D3-1984-6EBF-B91151E4D2DF}"/>
          </ac:spMkLst>
        </pc:spChg>
        <pc:spChg chg="mod">
          <ac:chgData name="Zhigalov Roman" userId="1f97e9fdf7779aa5" providerId="Windows Live" clId="Web-{0F240266-2D05-4690-8EAD-D92896708479}" dt="2022-04-14T13:25:06.550" v="258"/>
          <ac:spMkLst>
            <pc:docMk/>
            <pc:sldMk cId="2177700487" sldId="265"/>
            <ac:spMk id="3" creationId="{A0EAD04B-19F7-D8E0-7F62-692CC6F22D3A}"/>
          </ac:spMkLst>
        </pc:spChg>
        <pc:spChg chg="add">
          <ac:chgData name="Zhigalov Roman" userId="1f97e9fdf7779aa5" providerId="Windows Live" clId="Web-{0F240266-2D05-4690-8EAD-D92896708479}" dt="2022-04-14T13:25:06.550" v="258"/>
          <ac:spMkLst>
            <pc:docMk/>
            <pc:sldMk cId="2177700487" sldId="265"/>
            <ac:spMk id="8" creationId="{9C7E0A2C-7C0A-4AAC-B3B0-6C12B2EBAE05}"/>
          </ac:spMkLst>
        </pc:spChg>
        <pc:spChg chg="add">
          <ac:chgData name="Zhigalov Roman" userId="1f97e9fdf7779aa5" providerId="Windows Live" clId="Web-{0F240266-2D05-4690-8EAD-D92896708479}" dt="2022-04-14T13:25:06.550" v="258"/>
          <ac:spMkLst>
            <pc:docMk/>
            <pc:sldMk cId="2177700487" sldId="265"/>
            <ac:spMk id="10" creationId="{5EB7D2A2-F448-44D4-938C-DC84CBCB3B1E}"/>
          </ac:spMkLst>
        </pc:spChg>
        <pc:spChg chg="add">
          <ac:chgData name="Zhigalov Roman" userId="1f97e9fdf7779aa5" providerId="Windows Live" clId="Web-{0F240266-2D05-4690-8EAD-D92896708479}" dt="2022-04-14T13:25:06.550" v="258"/>
          <ac:spMkLst>
            <pc:docMk/>
            <pc:sldMk cId="2177700487" sldId="265"/>
            <ac:spMk id="12" creationId="{871AEA07-1E14-44B4-8E55-64EF049CD66F}"/>
          </ac:spMkLst>
        </pc:spChg>
        <pc:cxnChg chg="add">
          <ac:chgData name="Zhigalov Roman" userId="1f97e9fdf7779aa5" providerId="Windows Live" clId="Web-{0F240266-2D05-4690-8EAD-D92896708479}" dt="2022-04-14T13:25:06.550" v="258"/>
          <ac:cxnSpMkLst>
            <pc:docMk/>
            <pc:sldMk cId="2177700487" sldId="265"/>
            <ac:cxnSpMk id="14" creationId="{F7C8EA93-3210-4C62-99E9-153C275E3A87}"/>
          </ac:cxnSpMkLst>
        </pc:cxnChg>
      </pc:sldChg>
      <pc:sldChg chg="addSp modSp new mod setBg">
        <pc:chgData name="Zhigalov Roman" userId="1f97e9fdf7779aa5" providerId="Windows Live" clId="Web-{0F240266-2D05-4690-8EAD-D92896708479}" dt="2022-04-14T13:33:55.116" v="324"/>
        <pc:sldMkLst>
          <pc:docMk/>
          <pc:sldMk cId="3215893189" sldId="266"/>
        </pc:sldMkLst>
        <pc:spChg chg="mod">
          <ac:chgData name="Zhigalov Roman" userId="1f97e9fdf7779aa5" providerId="Windows Live" clId="Web-{0F240266-2D05-4690-8EAD-D92896708479}" dt="2022-04-14T13:33:55.116" v="324"/>
          <ac:spMkLst>
            <pc:docMk/>
            <pc:sldMk cId="3215893189" sldId="266"/>
            <ac:spMk id="2" creationId="{27EEE216-52E9-5F8A-16D8-3D921991307B}"/>
          </ac:spMkLst>
        </pc:spChg>
        <pc:spChg chg="mod">
          <ac:chgData name="Zhigalov Roman" userId="1f97e9fdf7779aa5" providerId="Windows Live" clId="Web-{0F240266-2D05-4690-8EAD-D92896708479}" dt="2022-04-14T13:33:55.116" v="324"/>
          <ac:spMkLst>
            <pc:docMk/>
            <pc:sldMk cId="3215893189" sldId="266"/>
            <ac:spMk id="3" creationId="{5A56EDD2-DFE5-649B-5E2E-517ECFE6391C}"/>
          </ac:spMkLst>
        </pc:spChg>
        <pc:spChg chg="add">
          <ac:chgData name="Zhigalov Roman" userId="1f97e9fdf7779aa5" providerId="Windows Live" clId="Web-{0F240266-2D05-4690-8EAD-D92896708479}" dt="2022-04-14T13:33:55.116" v="324"/>
          <ac:spMkLst>
            <pc:docMk/>
            <pc:sldMk cId="3215893189" sldId="266"/>
            <ac:spMk id="8" creationId="{907EF6B7-1338-4443-8C46-6A318D952DFD}"/>
          </ac:spMkLst>
        </pc:spChg>
        <pc:spChg chg="add">
          <ac:chgData name="Zhigalov Roman" userId="1f97e9fdf7779aa5" providerId="Windows Live" clId="Web-{0F240266-2D05-4690-8EAD-D92896708479}" dt="2022-04-14T13:33:55.116" v="324"/>
          <ac:spMkLst>
            <pc:docMk/>
            <pc:sldMk cId="3215893189" sldId="266"/>
            <ac:spMk id="10" creationId="{DAAE4CDD-124C-4DCF-9584-B6033B545DD5}"/>
          </ac:spMkLst>
        </pc:spChg>
        <pc:spChg chg="add">
          <ac:chgData name="Zhigalov Roman" userId="1f97e9fdf7779aa5" providerId="Windows Live" clId="Web-{0F240266-2D05-4690-8EAD-D92896708479}" dt="2022-04-14T13:33:55.116" v="324"/>
          <ac:spMkLst>
            <pc:docMk/>
            <pc:sldMk cId="3215893189" sldId="266"/>
            <ac:spMk id="12" creationId="{081E4A58-353D-44AE-B2FC-2A74E2E400F7}"/>
          </ac:spMkLst>
        </pc:spChg>
      </pc:sldChg>
      <pc:sldChg chg="addSp delSp modSp new mod setBg">
        <pc:chgData name="Zhigalov Roman" userId="1f97e9fdf7779aa5" providerId="Windows Live" clId="Web-{0F240266-2D05-4690-8EAD-D92896708479}" dt="2022-04-14T13:34:21.133" v="327"/>
        <pc:sldMkLst>
          <pc:docMk/>
          <pc:sldMk cId="69907328" sldId="267"/>
        </pc:sldMkLst>
        <pc:spChg chg="del">
          <ac:chgData name="Zhigalov Roman" userId="1f97e9fdf7779aa5" providerId="Windows Live" clId="Web-{0F240266-2D05-4690-8EAD-D92896708479}" dt="2022-04-14T13:34:21.133" v="327"/>
          <ac:spMkLst>
            <pc:docMk/>
            <pc:sldMk cId="69907328" sldId="267"/>
            <ac:spMk id="2" creationId="{AD277898-38A6-17FA-DB26-C70833D75459}"/>
          </ac:spMkLst>
        </pc:spChg>
        <pc:spChg chg="del">
          <ac:chgData name="Zhigalov Roman" userId="1f97e9fdf7779aa5" providerId="Windows Live" clId="Web-{0F240266-2D05-4690-8EAD-D92896708479}" dt="2022-04-14T13:34:18.852" v="326"/>
          <ac:spMkLst>
            <pc:docMk/>
            <pc:sldMk cId="69907328" sldId="267"/>
            <ac:spMk id="3" creationId="{14AAC71C-7E57-C913-7649-D5F5472D5638}"/>
          </ac:spMkLst>
        </pc:spChg>
        <pc:spChg chg="add">
          <ac:chgData name="Zhigalov Roman" userId="1f97e9fdf7779aa5" providerId="Windows Live" clId="Web-{0F240266-2D05-4690-8EAD-D92896708479}" dt="2022-04-14T13:34:21.133" v="327"/>
          <ac:spMkLst>
            <pc:docMk/>
            <pc:sldMk cId="69907328" sldId="267"/>
            <ac:spMk id="9" creationId="{42A4FC2C-047E-45A5-965D-8E1E3BF09BC6}"/>
          </ac:spMkLst>
        </pc:spChg>
        <pc:picChg chg="add mod ord">
          <ac:chgData name="Zhigalov Roman" userId="1f97e9fdf7779aa5" providerId="Windows Live" clId="Web-{0F240266-2D05-4690-8EAD-D92896708479}" dt="2022-04-14T13:34:21.133" v="327"/>
          <ac:picMkLst>
            <pc:docMk/>
            <pc:sldMk cId="69907328" sldId="267"/>
            <ac:picMk id="4" creationId="{7AC50A22-6DFD-92C6-48E4-A7BC6550DD13}"/>
          </ac:picMkLst>
        </pc:picChg>
      </pc:sldChg>
      <pc:sldChg chg="modSp new">
        <pc:chgData name="Zhigalov Roman" userId="1f97e9fdf7779aa5" providerId="Windows Live" clId="Web-{0F240266-2D05-4690-8EAD-D92896708479}" dt="2022-04-14T13:35:09.949" v="346" actId="20577"/>
        <pc:sldMkLst>
          <pc:docMk/>
          <pc:sldMk cId="3478594166" sldId="268"/>
        </pc:sldMkLst>
        <pc:spChg chg="mod">
          <ac:chgData name="Zhigalov Roman" userId="1f97e9fdf7779aa5" providerId="Windows Live" clId="Web-{0F240266-2D05-4690-8EAD-D92896708479}" dt="2022-04-14T13:34:37.150" v="338" actId="20577"/>
          <ac:spMkLst>
            <pc:docMk/>
            <pc:sldMk cId="3478594166" sldId="268"/>
            <ac:spMk id="2" creationId="{1078F68B-B2E0-DFFE-6769-55359115622F}"/>
          </ac:spMkLst>
        </pc:spChg>
        <pc:spChg chg="mod">
          <ac:chgData name="Zhigalov Roman" userId="1f97e9fdf7779aa5" providerId="Windows Live" clId="Web-{0F240266-2D05-4690-8EAD-D92896708479}" dt="2022-04-14T13:35:09.949" v="346" actId="20577"/>
          <ac:spMkLst>
            <pc:docMk/>
            <pc:sldMk cId="3478594166" sldId="268"/>
            <ac:spMk id="3" creationId="{F473793A-85C2-90BE-B7CA-8687B4561AF9}"/>
          </ac:spMkLst>
        </pc:spChg>
      </pc:sldChg>
    </pc:docChg>
  </pc:docChgLst>
  <pc:docChgLst>
    <pc:chgData name="Zhigalov Roman" userId="1f97e9fdf7779aa5" providerId="Windows Live" clId="Web-{D5A38D17-1B0F-4E97-A215-4C31F7F5021B}"/>
    <pc:docChg chg="addSld modSld">
      <pc:chgData name="Zhigalov Roman" userId="1f97e9fdf7779aa5" providerId="Windows Live" clId="Web-{D5A38D17-1B0F-4E97-A215-4C31F7F5021B}" dt="2022-04-14T14:08:44.765" v="67" actId="20577"/>
      <pc:docMkLst>
        <pc:docMk/>
      </pc:docMkLst>
      <pc:sldChg chg="addSp modSp mod setBg">
        <pc:chgData name="Zhigalov Roman" userId="1f97e9fdf7779aa5" providerId="Windows Live" clId="Web-{D5A38D17-1B0F-4E97-A215-4C31F7F5021B}" dt="2022-04-14T14:05:17.212" v="37"/>
        <pc:sldMkLst>
          <pc:docMk/>
          <pc:sldMk cId="3478594166" sldId="268"/>
        </pc:sldMkLst>
        <pc:spChg chg="mod">
          <ac:chgData name="Zhigalov Roman" userId="1f97e9fdf7779aa5" providerId="Windows Live" clId="Web-{D5A38D17-1B0F-4E97-A215-4C31F7F5021B}" dt="2022-04-14T14:05:17.212" v="37"/>
          <ac:spMkLst>
            <pc:docMk/>
            <pc:sldMk cId="3478594166" sldId="268"/>
            <ac:spMk id="2" creationId="{1078F68B-B2E0-DFFE-6769-55359115622F}"/>
          </ac:spMkLst>
        </pc:spChg>
        <pc:spChg chg="mod">
          <ac:chgData name="Zhigalov Roman" userId="1f97e9fdf7779aa5" providerId="Windows Live" clId="Web-{D5A38D17-1B0F-4E97-A215-4C31F7F5021B}" dt="2022-04-14T14:05:17.212" v="37"/>
          <ac:spMkLst>
            <pc:docMk/>
            <pc:sldMk cId="3478594166" sldId="268"/>
            <ac:spMk id="3" creationId="{F473793A-85C2-90BE-B7CA-8687B4561AF9}"/>
          </ac:spMkLst>
        </pc:spChg>
        <pc:spChg chg="add">
          <ac:chgData name="Zhigalov Roman" userId="1f97e9fdf7779aa5" providerId="Windows Live" clId="Web-{D5A38D17-1B0F-4E97-A215-4C31F7F5021B}" dt="2022-04-14T14:05:17.212" v="37"/>
          <ac:spMkLst>
            <pc:docMk/>
            <pc:sldMk cId="3478594166" sldId="268"/>
            <ac:spMk id="8" creationId="{DBF61EA3-B236-439E-9C0B-340980D56BEE}"/>
          </ac:spMkLst>
        </pc:spChg>
        <pc:spChg chg="add">
          <ac:chgData name="Zhigalov Roman" userId="1f97e9fdf7779aa5" providerId="Windows Live" clId="Web-{D5A38D17-1B0F-4E97-A215-4C31F7F5021B}" dt="2022-04-14T14:05:17.212" v="37"/>
          <ac:spMkLst>
            <pc:docMk/>
            <pc:sldMk cId="3478594166" sldId="268"/>
            <ac:spMk id="14" creationId="{E659831F-0D9A-4C63-9EBB-8435B85A440F}"/>
          </ac:spMkLst>
        </pc:spChg>
        <pc:grpChg chg="add">
          <ac:chgData name="Zhigalov Roman" userId="1f97e9fdf7779aa5" providerId="Windows Live" clId="Web-{D5A38D17-1B0F-4E97-A215-4C31F7F5021B}" dt="2022-04-14T14:05:17.212" v="37"/>
          <ac:grpSpMkLst>
            <pc:docMk/>
            <pc:sldMk cId="3478594166" sldId="268"/>
            <ac:grpSpMk id="10" creationId="{28FAF094-D087-493F-8DF9-A486C2D6BBAA}"/>
          </ac:grpSpMkLst>
        </pc:grpChg>
      </pc:sldChg>
      <pc:sldChg chg="addSp delSp modSp new mod setBg">
        <pc:chgData name="Zhigalov Roman" userId="1f97e9fdf7779aa5" providerId="Windows Live" clId="Web-{D5A38D17-1B0F-4E97-A215-4C31F7F5021B}" dt="2022-04-14T14:07:43.747" v="40"/>
        <pc:sldMkLst>
          <pc:docMk/>
          <pc:sldMk cId="398524232" sldId="269"/>
        </pc:sldMkLst>
        <pc:spChg chg="del">
          <ac:chgData name="Zhigalov Roman" userId="1f97e9fdf7779aa5" providerId="Windows Live" clId="Web-{D5A38D17-1B0F-4E97-A215-4C31F7F5021B}" dt="2022-04-14T14:07:43.747" v="40"/>
          <ac:spMkLst>
            <pc:docMk/>
            <pc:sldMk cId="398524232" sldId="269"/>
            <ac:spMk id="2" creationId="{45234D8C-E1DC-BCC6-C05D-B9DBD9BE5352}"/>
          </ac:spMkLst>
        </pc:spChg>
        <pc:spChg chg="del">
          <ac:chgData name="Zhigalov Roman" userId="1f97e9fdf7779aa5" providerId="Windows Live" clId="Web-{D5A38D17-1B0F-4E97-A215-4C31F7F5021B}" dt="2022-04-14T14:05:42.806" v="39"/>
          <ac:spMkLst>
            <pc:docMk/>
            <pc:sldMk cId="398524232" sldId="269"/>
            <ac:spMk id="3" creationId="{8ED6AE69-9030-5784-FD8E-D0273D159C7D}"/>
          </ac:spMkLst>
        </pc:spChg>
        <pc:spChg chg="add">
          <ac:chgData name="Zhigalov Roman" userId="1f97e9fdf7779aa5" providerId="Windows Live" clId="Web-{D5A38D17-1B0F-4E97-A215-4C31F7F5021B}" dt="2022-04-14T14:07:43.747" v="40"/>
          <ac:spMkLst>
            <pc:docMk/>
            <pc:sldMk cId="398524232" sldId="269"/>
            <ac:spMk id="9" creationId="{42A4FC2C-047E-45A5-965D-8E1E3BF09BC6}"/>
          </ac:spMkLst>
        </pc:spChg>
        <pc:picChg chg="add mod ord">
          <ac:chgData name="Zhigalov Roman" userId="1f97e9fdf7779aa5" providerId="Windows Live" clId="Web-{D5A38D17-1B0F-4E97-A215-4C31F7F5021B}" dt="2022-04-14T14:07:43.747" v="40"/>
          <ac:picMkLst>
            <pc:docMk/>
            <pc:sldMk cId="398524232" sldId="269"/>
            <ac:picMk id="4" creationId="{2793B73D-0EC4-DCFF-3149-2F73C9338F47}"/>
          </ac:picMkLst>
        </pc:picChg>
      </pc:sldChg>
      <pc:sldChg chg="modSp new">
        <pc:chgData name="Zhigalov Roman" userId="1f97e9fdf7779aa5" providerId="Windows Live" clId="Web-{D5A38D17-1B0F-4E97-A215-4C31F7F5021B}" dt="2022-04-14T14:08:44.765" v="67" actId="20577"/>
        <pc:sldMkLst>
          <pc:docMk/>
          <pc:sldMk cId="3473529065" sldId="270"/>
        </pc:sldMkLst>
        <pc:spChg chg="mod">
          <ac:chgData name="Zhigalov Roman" userId="1f97e9fdf7779aa5" providerId="Windows Live" clId="Web-{D5A38D17-1B0F-4E97-A215-4C31F7F5021B}" dt="2022-04-14T14:07:56.123" v="48" actId="20577"/>
          <ac:spMkLst>
            <pc:docMk/>
            <pc:sldMk cId="3473529065" sldId="270"/>
            <ac:spMk id="2" creationId="{56A2AD63-0DF8-FA27-8418-1C9ED1534062}"/>
          </ac:spMkLst>
        </pc:spChg>
        <pc:spChg chg="mod">
          <ac:chgData name="Zhigalov Roman" userId="1f97e9fdf7779aa5" providerId="Windows Live" clId="Web-{D5A38D17-1B0F-4E97-A215-4C31F7F5021B}" dt="2022-04-14T14:08:44.765" v="67" actId="20577"/>
          <ac:spMkLst>
            <pc:docMk/>
            <pc:sldMk cId="3473529065" sldId="270"/>
            <ac:spMk id="3" creationId="{24876969-57DF-84CF-A991-AA9E9C95478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AC072-C87D-42E8-8234-38563516D5D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B5381D9-798B-41D2-82DE-1F03886B821B}">
      <dgm:prSet/>
      <dgm:spPr/>
      <dgm:t>
        <a:bodyPr/>
        <a:lstStyle/>
        <a:p>
          <a:r>
            <a:rPr lang="ru-RU"/>
            <a:t>Рост городов</a:t>
          </a:r>
          <a:endParaRPr lang="en-US"/>
        </a:p>
      </dgm:t>
    </dgm:pt>
    <dgm:pt modelId="{54BF505D-C880-418F-8465-897EA01B6D76}" type="parTrans" cxnId="{108A12DC-5C0F-4C3C-9BDD-5C655546E67A}">
      <dgm:prSet/>
      <dgm:spPr/>
      <dgm:t>
        <a:bodyPr/>
        <a:lstStyle/>
        <a:p>
          <a:endParaRPr lang="en-US"/>
        </a:p>
      </dgm:t>
    </dgm:pt>
    <dgm:pt modelId="{24C4511F-B46B-41BA-88ED-32B7814CE0F0}" type="sibTrans" cxnId="{108A12DC-5C0F-4C3C-9BDD-5C655546E67A}">
      <dgm:prSet/>
      <dgm:spPr/>
      <dgm:t>
        <a:bodyPr/>
        <a:lstStyle/>
        <a:p>
          <a:endParaRPr lang="en-US"/>
        </a:p>
      </dgm:t>
    </dgm:pt>
    <dgm:pt modelId="{E135DAF8-A1E1-49F6-9C8D-AB7504ED10A6}">
      <dgm:prSet/>
      <dgm:spPr/>
      <dgm:t>
        <a:bodyPr/>
        <a:lstStyle/>
        <a:p>
          <a:r>
            <a:rPr lang="ru-RU"/>
            <a:t>Ремесло и торговля</a:t>
          </a:r>
          <a:endParaRPr lang="en-US"/>
        </a:p>
      </dgm:t>
    </dgm:pt>
    <dgm:pt modelId="{E45529DF-2BEB-4D94-99D3-A189D8C6061D}" type="parTrans" cxnId="{F01162F9-7727-41A0-A598-B88BFA034D60}">
      <dgm:prSet/>
      <dgm:spPr/>
      <dgm:t>
        <a:bodyPr/>
        <a:lstStyle/>
        <a:p>
          <a:endParaRPr lang="en-US"/>
        </a:p>
      </dgm:t>
    </dgm:pt>
    <dgm:pt modelId="{D03EE8F9-3649-41A8-90F9-8536492444BB}" type="sibTrans" cxnId="{F01162F9-7727-41A0-A598-B88BFA034D60}">
      <dgm:prSet/>
      <dgm:spPr/>
      <dgm:t>
        <a:bodyPr/>
        <a:lstStyle/>
        <a:p>
          <a:endParaRPr lang="en-US"/>
        </a:p>
      </dgm:t>
    </dgm:pt>
    <dgm:pt modelId="{03440A49-205B-4220-87A1-F78D653442C4}">
      <dgm:prSet/>
      <dgm:spPr/>
      <dgm:t>
        <a:bodyPr/>
        <a:lstStyle/>
        <a:p>
          <a:r>
            <a:rPr lang="ru-RU"/>
            <a:t>Магдебургское право</a:t>
          </a:r>
          <a:endParaRPr lang="en-US"/>
        </a:p>
      </dgm:t>
    </dgm:pt>
    <dgm:pt modelId="{60660E3D-6222-4524-B7A6-54F88666C3BD}" type="parTrans" cxnId="{186DDC2A-74E2-4CC8-9A80-A3E5BE57CB93}">
      <dgm:prSet/>
      <dgm:spPr/>
      <dgm:t>
        <a:bodyPr/>
        <a:lstStyle/>
        <a:p>
          <a:endParaRPr lang="en-US"/>
        </a:p>
      </dgm:t>
    </dgm:pt>
    <dgm:pt modelId="{245F7F72-A6A4-4439-AD36-409EFEE2E7C3}" type="sibTrans" cxnId="{186DDC2A-74E2-4CC8-9A80-A3E5BE57CB93}">
      <dgm:prSet/>
      <dgm:spPr/>
      <dgm:t>
        <a:bodyPr/>
        <a:lstStyle/>
        <a:p>
          <a:endParaRPr lang="en-US"/>
        </a:p>
      </dgm:t>
    </dgm:pt>
    <dgm:pt modelId="{4A32B243-0B11-466D-AAC6-664914FF08E8}" type="pres">
      <dgm:prSet presAssocID="{BFFAC072-C87D-42E8-8234-38563516D5DB}" presName="root" presStyleCnt="0">
        <dgm:presLayoutVars>
          <dgm:dir/>
          <dgm:resizeHandles val="exact"/>
        </dgm:presLayoutVars>
      </dgm:prSet>
      <dgm:spPr/>
    </dgm:pt>
    <dgm:pt modelId="{1A8A85EF-5D18-4093-B269-68A4156A0E1D}" type="pres">
      <dgm:prSet presAssocID="{8B5381D9-798B-41D2-82DE-1F03886B821B}" presName="compNode" presStyleCnt="0"/>
      <dgm:spPr/>
    </dgm:pt>
    <dgm:pt modelId="{79C695C4-487B-4DB8-B062-58E826D3F862}" type="pres">
      <dgm:prSet presAssocID="{8B5381D9-798B-41D2-82DE-1F03886B82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ород"/>
        </a:ext>
      </dgm:extLst>
    </dgm:pt>
    <dgm:pt modelId="{C6485EF9-314B-438E-8923-23ADE3260F9D}" type="pres">
      <dgm:prSet presAssocID="{8B5381D9-798B-41D2-82DE-1F03886B821B}" presName="spaceRect" presStyleCnt="0"/>
      <dgm:spPr/>
    </dgm:pt>
    <dgm:pt modelId="{BE33D872-A54A-4E3B-804E-1D79D065570A}" type="pres">
      <dgm:prSet presAssocID="{8B5381D9-798B-41D2-82DE-1F03886B821B}" presName="textRect" presStyleLbl="revTx" presStyleIdx="0" presStyleCnt="3">
        <dgm:presLayoutVars>
          <dgm:chMax val="1"/>
          <dgm:chPref val="1"/>
        </dgm:presLayoutVars>
      </dgm:prSet>
      <dgm:spPr/>
    </dgm:pt>
    <dgm:pt modelId="{665B8F40-FE0A-46FD-A8D4-1C5F0457BF7E}" type="pres">
      <dgm:prSet presAssocID="{24C4511F-B46B-41BA-88ED-32B7814CE0F0}" presName="sibTrans" presStyleCnt="0"/>
      <dgm:spPr/>
    </dgm:pt>
    <dgm:pt modelId="{033302D6-4544-4EB8-AAE3-371BBF570F97}" type="pres">
      <dgm:prSet presAssocID="{E135DAF8-A1E1-49F6-9C8D-AB7504ED10A6}" presName="compNode" presStyleCnt="0"/>
      <dgm:spPr/>
    </dgm:pt>
    <dgm:pt modelId="{AFCA5F9C-5329-4FA5-A3D6-A88DE0A9C3AF}" type="pres">
      <dgm:prSet presAssocID="{E135DAF8-A1E1-49F6-9C8D-AB7504ED10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EEBFDD47-D4E0-40AA-898F-0DED1D9BF7F2}" type="pres">
      <dgm:prSet presAssocID="{E135DAF8-A1E1-49F6-9C8D-AB7504ED10A6}" presName="spaceRect" presStyleCnt="0"/>
      <dgm:spPr/>
    </dgm:pt>
    <dgm:pt modelId="{7A024675-B8C7-43E1-88FA-3907693E85AE}" type="pres">
      <dgm:prSet presAssocID="{E135DAF8-A1E1-49F6-9C8D-AB7504ED10A6}" presName="textRect" presStyleLbl="revTx" presStyleIdx="1" presStyleCnt="3">
        <dgm:presLayoutVars>
          <dgm:chMax val="1"/>
          <dgm:chPref val="1"/>
        </dgm:presLayoutVars>
      </dgm:prSet>
      <dgm:spPr/>
    </dgm:pt>
    <dgm:pt modelId="{46F21552-6748-4740-87A1-212F7DF430CF}" type="pres">
      <dgm:prSet presAssocID="{D03EE8F9-3649-41A8-90F9-8536492444BB}" presName="sibTrans" presStyleCnt="0"/>
      <dgm:spPr/>
    </dgm:pt>
    <dgm:pt modelId="{BD97F5B3-1573-4B92-8FA3-FA2623196943}" type="pres">
      <dgm:prSet presAssocID="{03440A49-205B-4220-87A1-F78D653442C4}" presName="compNode" presStyleCnt="0"/>
      <dgm:spPr/>
    </dgm:pt>
    <dgm:pt modelId="{6E077F13-28FC-4941-A938-8E15D410FAEA}" type="pres">
      <dgm:prSet presAssocID="{03440A49-205B-4220-87A1-F78D653442C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лоток судьи"/>
        </a:ext>
      </dgm:extLst>
    </dgm:pt>
    <dgm:pt modelId="{82113DE2-F879-4D49-817D-6815082951C8}" type="pres">
      <dgm:prSet presAssocID="{03440A49-205B-4220-87A1-F78D653442C4}" presName="spaceRect" presStyleCnt="0"/>
      <dgm:spPr/>
    </dgm:pt>
    <dgm:pt modelId="{F2B868AD-AA9A-44B0-B7A0-C72B9FBF67AE}" type="pres">
      <dgm:prSet presAssocID="{03440A49-205B-4220-87A1-F78D653442C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67D510B-3B15-43FA-86E0-97CC6F15884F}" type="presOf" srcId="{8B5381D9-798B-41D2-82DE-1F03886B821B}" destId="{BE33D872-A54A-4E3B-804E-1D79D065570A}" srcOrd="0" destOrd="0" presId="urn:microsoft.com/office/officeart/2018/2/layout/IconLabelList"/>
    <dgm:cxn modelId="{186DDC2A-74E2-4CC8-9A80-A3E5BE57CB93}" srcId="{BFFAC072-C87D-42E8-8234-38563516D5DB}" destId="{03440A49-205B-4220-87A1-F78D653442C4}" srcOrd="2" destOrd="0" parTransId="{60660E3D-6222-4524-B7A6-54F88666C3BD}" sibTransId="{245F7F72-A6A4-4439-AD36-409EFEE2E7C3}"/>
    <dgm:cxn modelId="{CE00D86B-BBD3-4C1F-A4BE-7755EDAFA3E5}" type="presOf" srcId="{BFFAC072-C87D-42E8-8234-38563516D5DB}" destId="{4A32B243-0B11-466D-AAC6-664914FF08E8}" srcOrd="0" destOrd="0" presId="urn:microsoft.com/office/officeart/2018/2/layout/IconLabelList"/>
    <dgm:cxn modelId="{CD126657-667E-4626-8D55-AECCE5F4AFC8}" type="presOf" srcId="{E135DAF8-A1E1-49F6-9C8D-AB7504ED10A6}" destId="{7A024675-B8C7-43E1-88FA-3907693E85AE}" srcOrd="0" destOrd="0" presId="urn:microsoft.com/office/officeart/2018/2/layout/IconLabelList"/>
    <dgm:cxn modelId="{3A0531CD-1DE9-46C5-8CBC-2FBC16A6D1AD}" type="presOf" srcId="{03440A49-205B-4220-87A1-F78D653442C4}" destId="{F2B868AD-AA9A-44B0-B7A0-C72B9FBF67AE}" srcOrd="0" destOrd="0" presId="urn:microsoft.com/office/officeart/2018/2/layout/IconLabelList"/>
    <dgm:cxn modelId="{108A12DC-5C0F-4C3C-9BDD-5C655546E67A}" srcId="{BFFAC072-C87D-42E8-8234-38563516D5DB}" destId="{8B5381D9-798B-41D2-82DE-1F03886B821B}" srcOrd="0" destOrd="0" parTransId="{54BF505D-C880-418F-8465-897EA01B6D76}" sibTransId="{24C4511F-B46B-41BA-88ED-32B7814CE0F0}"/>
    <dgm:cxn modelId="{F01162F9-7727-41A0-A598-B88BFA034D60}" srcId="{BFFAC072-C87D-42E8-8234-38563516D5DB}" destId="{E135DAF8-A1E1-49F6-9C8D-AB7504ED10A6}" srcOrd="1" destOrd="0" parTransId="{E45529DF-2BEB-4D94-99D3-A189D8C6061D}" sibTransId="{D03EE8F9-3649-41A8-90F9-8536492444BB}"/>
    <dgm:cxn modelId="{876140E8-4EBE-49F8-B04C-77873F913F55}" type="presParOf" srcId="{4A32B243-0B11-466D-AAC6-664914FF08E8}" destId="{1A8A85EF-5D18-4093-B269-68A4156A0E1D}" srcOrd="0" destOrd="0" presId="urn:microsoft.com/office/officeart/2018/2/layout/IconLabelList"/>
    <dgm:cxn modelId="{3BEF3014-9BAE-4054-8823-347BC14C384A}" type="presParOf" srcId="{1A8A85EF-5D18-4093-B269-68A4156A0E1D}" destId="{79C695C4-487B-4DB8-B062-58E826D3F862}" srcOrd="0" destOrd="0" presId="urn:microsoft.com/office/officeart/2018/2/layout/IconLabelList"/>
    <dgm:cxn modelId="{E1890E46-D280-4A6E-B441-17E755C7C881}" type="presParOf" srcId="{1A8A85EF-5D18-4093-B269-68A4156A0E1D}" destId="{C6485EF9-314B-438E-8923-23ADE3260F9D}" srcOrd="1" destOrd="0" presId="urn:microsoft.com/office/officeart/2018/2/layout/IconLabelList"/>
    <dgm:cxn modelId="{328D8EFF-49CB-4611-BE75-75811C244C53}" type="presParOf" srcId="{1A8A85EF-5D18-4093-B269-68A4156A0E1D}" destId="{BE33D872-A54A-4E3B-804E-1D79D065570A}" srcOrd="2" destOrd="0" presId="urn:microsoft.com/office/officeart/2018/2/layout/IconLabelList"/>
    <dgm:cxn modelId="{8D6B517F-72F2-4AC7-8D2D-165D093A1E16}" type="presParOf" srcId="{4A32B243-0B11-466D-AAC6-664914FF08E8}" destId="{665B8F40-FE0A-46FD-A8D4-1C5F0457BF7E}" srcOrd="1" destOrd="0" presId="urn:microsoft.com/office/officeart/2018/2/layout/IconLabelList"/>
    <dgm:cxn modelId="{DD01AB57-49CD-4A17-8CA2-9DFB3C2EC362}" type="presParOf" srcId="{4A32B243-0B11-466D-AAC6-664914FF08E8}" destId="{033302D6-4544-4EB8-AAE3-371BBF570F97}" srcOrd="2" destOrd="0" presId="urn:microsoft.com/office/officeart/2018/2/layout/IconLabelList"/>
    <dgm:cxn modelId="{8A161305-5E41-405C-BD3A-5EDF16599768}" type="presParOf" srcId="{033302D6-4544-4EB8-AAE3-371BBF570F97}" destId="{AFCA5F9C-5329-4FA5-A3D6-A88DE0A9C3AF}" srcOrd="0" destOrd="0" presId="urn:microsoft.com/office/officeart/2018/2/layout/IconLabelList"/>
    <dgm:cxn modelId="{583B00A9-A8ED-4FAB-902D-388DD6F1A1D5}" type="presParOf" srcId="{033302D6-4544-4EB8-AAE3-371BBF570F97}" destId="{EEBFDD47-D4E0-40AA-898F-0DED1D9BF7F2}" srcOrd="1" destOrd="0" presId="urn:microsoft.com/office/officeart/2018/2/layout/IconLabelList"/>
    <dgm:cxn modelId="{4015D713-0255-49A3-ADA8-5F055494288B}" type="presParOf" srcId="{033302D6-4544-4EB8-AAE3-371BBF570F97}" destId="{7A024675-B8C7-43E1-88FA-3907693E85AE}" srcOrd="2" destOrd="0" presId="urn:microsoft.com/office/officeart/2018/2/layout/IconLabelList"/>
    <dgm:cxn modelId="{2114FBF6-4384-4D95-BCF2-4D23458880C0}" type="presParOf" srcId="{4A32B243-0B11-466D-AAC6-664914FF08E8}" destId="{46F21552-6748-4740-87A1-212F7DF430CF}" srcOrd="3" destOrd="0" presId="urn:microsoft.com/office/officeart/2018/2/layout/IconLabelList"/>
    <dgm:cxn modelId="{705344AE-CDF0-4F83-AE05-8EC7E23EAB34}" type="presParOf" srcId="{4A32B243-0B11-466D-AAC6-664914FF08E8}" destId="{BD97F5B3-1573-4B92-8FA3-FA2623196943}" srcOrd="4" destOrd="0" presId="urn:microsoft.com/office/officeart/2018/2/layout/IconLabelList"/>
    <dgm:cxn modelId="{C274C986-AA8E-4EB1-A3C1-E9BFF03471DC}" type="presParOf" srcId="{BD97F5B3-1573-4B92-8FA3-FA2623196943}" destId="{6E077F13-28FC-4941-A938-8E15D410FAEA}" srcOrd="0" destOrd="0" presId="urn:microsoft.com/office/officeart/2018/2/layout/IconLabelList"/>
    <dgm:cxn modelId="{B84AFEB1-FBDD-4817-9153-CA776926EA88}" type="presParOf" srcId="{BD97F5B3-1573-4B92-8FA3-FA2623196943}" destId="{82113DE2-F879-4D49-817D-6815082951C8}" srcOrd="1" destOrd="0" presId="urn:microsoft.com/office/officeart/2018/2/layout/IconLabelList"/>
    <dgm:cxn modelId="{D102EC1F-A3FC-48CF-834F-38DBD4163664}" type="presParOf" srcId="{BD97F5B3-1573-4B92-8FA3-FA2623196943}" destId="{F2B868AD-AA9A-44B0-B7A0-C72B9FBF67A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695C4-487B-4DB8-B062-58E826D3F862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3D872-A54A-4E3B-804E-1D79D065570A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Рост городов</a:t>
          </a:r>
          <a:endParaRPr lang="en-US" sz="2700" kern="1200"/>
        </a:p>
      </dsp:txBody>
      <dsp:txXfrm>
        <a:off x="59990" y="2654049"/>
        <a:ext cx="3226223" cy="720000"/>
      </dsp:txXfrm>
    </dsp:sp>
    <dsp:sp modelId="{AFCA5F9C-5329-4FA5-A3D6-A88DE0A9C3AF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24675-B8C7-43E1-88FA-3907693E85AE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Ремесло и торговля</a:t>
          </a:r>
          <a:endParaRPr lang="en-US" sz="2700" kern="1200"/>
        </a:p>
      </dsp:txBody>
      <dsp:txXfrm>
        <a:off x="3850802" y="2654049"/>
        <a:ext cx="3226223" cy="720000"/>
      </dsp:txXfrm>
    </dsp:sp>
    <dsp:sp modelId="{6E077F13-28FC-4941-A938-8E15D410FAEA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868AD-AA9A-44B0-B7A0-C72B9FBF67AE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Магдебургское право</a:t>
          </a:r>
          <a:endParaRPr lang="en-US" sz="2700" kern="1200"/>
        </a:p>
      </dsp:txBody>
      <dsp:txXfrm>
        <a:off x="7641615" y="2654049"/>
        <a:ext cx="322622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12. Развитие городов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1D029-E7D3-1984-6EBF-B91151E4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Ремесло и торговля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EAD04B-19F7-D8E0-7F62-692CC6F22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820338"/>
            <a:ext cx="9144000" cy="156368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70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E216-52E9-5F8A-16D8-3D921991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Основные положения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6EDD2-DFE5-649B-5E2E-517ECFE6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cs typeface="Calibri"/>
              </a:rPr>
              <a:t>В XV в. происходит возрастание роли ремесла </a:t>
            </a:r>
            <a:endParaRPr lang="ru-RU">
              <a:cs typeface="Calibri"/>
            </a:endParaRPr>
          </a:p>
          <a:p>
            <a:r>
              <a:rPr lang="ru-RU" dirty="0">
                <a:cs typeface="Calibri"/>
              </a:rPr>
              <a:t>Рост количества ремесленников и специализаций </a:t>
            </a:r>
          </a:p>
          <a:p>
            <a:r>
              <a:rPr lang="ru-RU" dirty="0">
                <a:ea typeface="+mn-lt"/>
                <a:cs typeface="+mn-lt"/>
              </a:rPr>
              <a:t>Усилилась связь городских ремесленников с рынком. Однако многие специалисты работали на заказ или обслуживали нужды феодальных дворов</a:t>
            </a:r>
          </a:p>
          <a:p>
            <a:r>
              <a:rPr lang="ru-RU" dirty="0">
                <a:ea typeface="+mn-lt"/>
                <a:cs typeface="+mn-lt"/>
              </a:rPr>
              <a:t>С XV в. в отдельных городах ВКЛ стали появляться ремесленные объединения — цехи. В них входили мастера одной или нескольких близких специальностей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89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книга, старый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7AC50A22-6DFD-92C6-48E4-A7BC6550D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45" b="694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8F68B-B2E0-DFFE-6769-55359115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Основные виды ремесла</a:t>
            </a:r>
            <a:endParaRPr lang="ru-RU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3793A-85C2-90BE-B7CA-8687B4561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ea typeface="+mn-lt"/>
                <a:cs typeface="+mn-lt"/>
              </a:rPr>
              <a:t>Кузнецы</a:t>
            </a:r>
          </a:p>
          <a:p>
            <a:r>
              <a:rPr lang="ru-RU" sz="2400">
                <a:ea typeface="+mn-lt"/>
                <a:cs typeface="+mn-lt"/>
              </a:rPr>
              <a:t>Ювелиры </a:t>
            </a:r>
          </a:p>
          <a:p>
            <a:r>
              <a:rPr lang="ru-RU" sz="2400">
                <a:ea typeface="+mn-lt"/>
                <a:cs typeface="+mn-lt"/>
              </a:rPr>
              <a:t>Гончары и сапожники</a:t>
            </a:r>
          </a:p>
          <a:p>
            <a:r>
              <a:rPr lang="ru-RU" sz="2400">
                <a:ea typeface="+mn-lt"/>
                <a:cs typeface="+mn-lt"/>
              </a:rPr>
              <a:t>Плотников и слесари</a:t>
            </a:r>
          </a:p>
          <a:p>
            <a:r>
              <a:rPr lang="ru-RU" sz="2400" dirty="0">
                <a:ea typeface="+mn-lt"/>
                <a:cs typeface="+mn-lt"/>
              </a:rPr>
              <a:t>Оружейники, мечники и др. </a:t>
            </a:r>
            <a:endParaRPr lang="ru-RU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59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рава, внешний, дерев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793B73D-0EC4-DCFF-3149-2F73C9338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38" b="72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4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2AD63-0DF8-FA27-8418-1C9ED153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Особенности торговли</a:t>
            </a:r>
            <a:endParaRPr lang="ru-RU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24876969-57DF-84CF-A991-AA9E9C954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Белорусские города вели как внутреннюю, так и внешнюю торговлю</a:t>
            </a:r>
          </a:p>
          <a:p>
            <a:r>
              <a:rPr lang="ru-RU" sz="2000">
                <a:ea typeface="+mn-lt"/>
                <a:cs typeface="+mn-lt"/>
              </a:rPr>
              <a:t>Они торговали с Прибалтикой, Польшей, Чехией, Венгрией, украинскими землями, Новгородом и Московским государством</a:t>
            </a:r>
          </a:p>
          <a:p>
            <a:r>
              <a:rPr lang="ru-RU" sz="2000">
                <a:ea typeface="+mn-lt"/>
                <a:cs typeface="+mn-lt"/>
              </a:rPr>
              <a:t>На белорусских землях существовала довольно густая сеть сухопутных дорог. Однако наиболее активная торговля велась по крупным рекам: Нёману, Двине, Днепру, Западному Бугу, Припяти</a:t>
            </a:r>
          </a:p>
          <a:p>
            <a:r>
              <a:rPr lang="ru-RU" sz="2000">
                <a:ea typeface="+mn-lt"/>
                <a:cs typeface="+mn-lt"/>
              </a:rPr>
              <a:t>Ширилась торговля между городом и деревней. Этому способствовало распространение денежной ренты</a:t>
            </a:r>
          </a:p>
          <a:p>
            <a:r>
              <a:rPr lang="ru-RU" sz="2000">
                <a:ea typeface="+mn-lt"/>
                <a:cs typeface="+mn-lt"/>
              </a:rPr>
              <a:t>Большое значение в хозяйственной деятельности имели корчмы. Они давали приезжим торговцам и просто путникам ночлег</a:t>
            </a:r>
            <a:endParaRPr lang="ru-RU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52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старый, готовит пищу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65116270-941E-DC3B-9139-B7E867F73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6" r="2276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41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B747A-B393-215F-0ED7-B2B879F3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Импорт и экспорт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2EED209-CD7C-9CC7-3709-E36DB259E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531374"/>
            <a:ext cx="7214616" cy="37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79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828CF-DECE-E2FD-5167-CE38B87F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Магдебургское право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FAED8-0AFA-DEC7-FA8F-3BC49FACC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654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166F4-DD3C-A735-3644-9E6AF160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Магдебургское право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437A35-31F9-E81A-94B2-603A4946C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 городов на самоуправление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D0F345DB-3222-EF2A-BE99-0099A10E0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124643"/>
            <a:ext cx="7214616" cy="45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2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F5A8D-0E84-138C-D0B6-7C7F6B73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662FC-344B-83B7-C91E-9F8FED0B4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7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75AC0-45BB-E7BD-32E6-3A8CABC77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>
                <a:cs typeface="Calibri Light"/>
              </a:rPr>
              <a:t>Особенности Магдебургского права</a:t>
            </a:r>
            <a:endParaRPr lang="ru-RU" sz="4600"/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105D0-8DF2-36C9-DCAD-486CF67E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ea typeface="+mn-lt"/>
                <a:cs typeface="+mn-lt"/>
              </a:rPr>
              <a:t>освобождение от феодальной зависимости и повинностей горожан</a:t>
            </a:r>
          </a:p>
          <a:p>
            <a:r>
              <a:rPr lang="ru-RU" sz="2400">
                <a:ea typeface="+mn-lt"/>
                <a:cs typeface="+mn-lt"/>
              </a:rPr>
              <a:t>свободные занятия ремеслами, торговлей, земледелием</a:t>
            </a:r>
          </a:p>
          <a:p>
            <a:r>
              <a:rPr lang="ru-RU" sz="2400">
                <a:ea typeface="+mn-lt"/>
                <a:cs typeface="+mn-lt"/>
              </a:rPr>
              <a:t>самоуправление: свой орган городской власти — магистрат</a:t>
            </a:r>
          </a:p>
          <a:p>
            <a:r>
              <a:rPr lang="ru-RU" sz="2400">
                <a:cs typeface="Calibri"/>
              </a:rPr>
              <a:t>Свой суд и герб</a:t>
            </a:r>
          </a:p>
          <a:p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155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DDF5F-6615-60BB-EE47-0EAB2B2C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3800">
                <a:cs typeface="Calibri Light"/>
              </a:rPr>
              <a:t>Города Беларуси с Магдебургским правом</a:t>
            </a:r>
            <a:endParaRPr lang="ru-RU" sz="38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B15731-0585-A22A-3974-990620C67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cs typeface="Calibri"/>
              </a:rPr>
              <a:t>Вильно (1387)</a:t>
            </a:r>
          </a:p>
          <a:p>
            <a:r>
              <a:rPr lang="ru-RU" sz="2200">
                <a:cs typeface="Calibri"/>
              </a:rPr>
              <a:t>Берестье (1390)</a:t>
            </a:r>
          </a:p>
          <a:p>
            <a:r>
              <a:rPr lang="ru-RU" sz="2200">
                <a:ea typeface="+mn-lt"/>
                <a:cs typeface="+mn-lt"/>
              </a:rPr>
              <a:t>Гродно (1391)</a:t>
            </a:r>
          </a:p>
          <a:p>
            <a:r>
              <a:rPr lang="ru-RU" sz="2200">
                <a:ea typeface="+mn-lt"/>
                <a:cs typeface="+mn-lt"/>
              </a:rPr>
              <a:t>Слуцк (1441)</a:t>
            </a:r>
          </a:p>
          <a:p>
            <a:r>
              <a:rPr lang="ru-RU" sz="2200">
                <a:ea typeface="+mn-lt"/>
                <a:cs typeface="+mn-lt"/>
              </a:rPr>
              <a:t>Полоцк (1498)</a:t>
            </a:r>
          </a:p>
          <a:p>
            <a:r>
              <a:rPr lang="ru-RU" sz="2200">
                <a:ea typeface="+mn-lt"/>
                <a:cs typeface="+mn-lt"/>
              </a:rPr>
              <a:t>Могилев (1561)</a:t>
            </a:r>
          </a:p>
          <a:p>
            <a:r>
              <a:rPr lang="ru-RU" sz="2200" dirty="0">
                <a:ea typeface="+mn-lt"/>
                <a:cs typeface="+mn-lt"/>
              </a:rPr>
              <a:t>Витебск (1597)</a:t>
            </a:r>
          </a:p>
          <a:p>
            <a:r>
              <a:rPr lang="ru-RU" sz="2200">
                <a:ea typeface="+mn-lt"/>
                <a:cs typeface="+mn-lt"/>
              </a:rPr>
              <a:t>Минск (1499)</a:t>
            </a:r>
            <a:endParaRPr lang="ru-RU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975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829C8-4C81-2BE0-32D6-6EE93755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Карта городов и местечек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7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0F020CC-63FF-4633-EA46-8433F8698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7963" y="640080"/>
            <a:ext cx="630728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5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7B1F5-D30F-5B78-F674-189461CC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Органы власти в городе</a:t>
            </a:r>
            <a:endParaRPr lang="ru-RU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EFC78-7160-969E-0971-91AEA0BE4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ea typeface="+mn-lt"/>
                <a:cs typeface="+mn-lt"/>
              </a:rPr>
              <a:t>Магистрат — орган городской власти — состоял из лавы и рады</a:t>
            </a:r>
          </a:p>
          <a:p>
            <a:r>
              <a:rPr lang="ru-RU" sz="2400">
                <a:ea typeface="+mn-lt"/>
                <a:cs typeface="+mn-lt"/>
              </a:rPr>
              <a:t>Лава судила мещан по уголовным делам. Во главе ее стоял войт. </a:t>
            </a:r>
          </a:p>
          <a:p>
            <a:r>
              <a:rPr lang="ru-RU" sz="2400">
                <a:ea typeface="+mn-lt"/>
                <a:cs typeface="+mn-lt"/>
              </a:rPr>
              <a:t>Рада занималась собиранием налогов, благоустройством города. Она руководила ремесленниками и торговцами. Во главе рады стояли бурмистры. Для магистрата возводились отдельные здания — ратуши</a:t>
            </a:r>
            <a:endParaRPr lang="ru-RU" sz="2400"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971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D4EA7-FA09-855F-E958-37F9E186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FD963B-A67A-3650-B88E-6F584DF28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80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AE08-C0B8-70C4-03AA-5D24FAC2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00C77-6826-C70F-1FD3-CB2B6DCA0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5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879CF-6AB4-2F73-50A0-7B4C2CE9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cs typeface="Calibri Light"/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979023A-9B24-8001-CBC3-FF7CF94F9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29128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53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Трехмерный макет города (белый)">
            <a:extLst>
              <a:ext uri="{FF2B5EF4-FFF2-40B4-BE49-F238E27FC236}">
                <a16:creationId xmlns:a16="http://schemas.microsoft.com/office/drawing/2014/main" id="{016548CD-8F63-8C25-DD35-2CE08AB10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60" r="-2" b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27D19-AF06-85DA-AC3C-9913A97C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1. Рост городов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EC9126-DCED-6C13-E3A2-914F75669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61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B8D12-249C-538A-AF34-3D8DF286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Основные положения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0E831-46A0-481A-02DD-F7F6CC784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В XV в. значение городов возросло. Рост спроса в западных странах на продукции сельского хозяйства привел к возрастанию роли торговли</a:t>
            </a:r>
          </a:p>
          <a:p>
            <a:r>
              <a:rPr lang="ru-RU" sz="2400">
                <a:ea typeface="+mn-lt"/>
                <a:cs typeface="+mn-lt"/>
              </a:rPr>
              <a:t>Усилилась связь с рынком и крестьянских хозяйств. Это привело к увеличению числа рынков — торгов. Вокруг торгов в XV в. стали возникать новые города</a:t>
            </a:r>
          </a:p>
          <a:p>
            <a:r>
              <a:rPr lang="ru-RU" sz="2400">
                <a:ea typeface="+mn-lt"/>
                <a:cs typeface="+mn-lt"/>
              </a:rPr>
              <a:t>Начала меняться городская планировка. Центром города стала торговая площадь, а не детинец. </a:t>
            </a:r>
          </a:p>
          <a:p>
            <a:r>
              <a:rPr lang="ru-RU" sz="2400">
                <a:ea typeface="+mn-lt"/>
                <a:cs typeface="+mn-lt"/>
              </a:rPr>
              <a:t>Население городов формировалось преимущественно за счет крестьян. С радостью принимались и переселенцы из других городов</a:t>
            </a:r>
          </a:p>
          <a:p>
            <a:endParaRPr lang="ru-RU" sz="2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02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5BE88-D65E-95AA-3609-B7E8E6FA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Вильно в начале XVI в. (реконструкция)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здание, внешний, старый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39715644-2131-63DA-90FE-C45B5CE85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446077"/>
            <a:ext cx="7214616" cy="39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5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B6726-B0C9-1967-8833-30636B82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Основные положения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3C65D-F42A-440C-8806-140BEB18B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ea typeface="+mn-lt"/>
                <a:cs typeface="+mn-lt"/>
              </a:rPr>
              <a:t>Основу населения города составляли мещане — ремесленники и торговцы. Но жители городов занимались также и сельским хозяйством</a:t>
            </a:r>
          </a:p>
          <a:p>
            <a:r>
              <a:rPr lang="ru-RU" sz="2400">
                <a:ea typeface="+mn-lt"/>
                <a:cs typeface="+mn-lt"/>
              </a:rPr>
              <a:t>Они выращивали рожь, пшеницу, овес, просо, ячмень, гречиху, лен. Не забывали о бобах, горохе, фруктах и овощах. Разводился крупный (коровы, волы) и мелкий рогатый (овцы, козы) скот, свиньи, лошади, домашняя птица (куры, гуси, утки)</a:t>
            </a:r>
          </a:p>
          <a:p>
            <a:r>
              <a:rPr lang="ru-RU" sz="2400">
                <a:ea typeface="+mn-lt"/>
                <a:cs typeface="+mn-lt"/>
              </a:rPr>
              <a:t>Привилегированными жителями города были феодалы и богатые купцы. Вместе с феодалами купцы участвовали в управлении городом</a:t>
            </a:r>
          </a:p>
          <a:p>
            <a:r>
              <a:rPr lang="ru-RU" sz="2400" dirty="0">
                <a:ea typeface="+mn-lt"/>
                <a:cs typeface="+mn-lt"/>
              </a:rPr>
              <a:t>Самыми крупными городами в XV в. в Беларуси были Берестье, Полоцк, Слуцк, Городня, Минск, </a:t>
            </a:r>
            <a:r>
              <a:rPr lang="ru-RU" sz="2400" dirty="0" err="1">
                <a:ea typeface="+mn-lt"/>
                <a:cs typeface="+mn-lt"/>
              </a:rPr>
              <a:t>Новогородок</a:t>
            </a:r>
          </a:p>
        </p:txBody>
      </p:sp>
    </p:spTree>
    <p:extLst>
      <p:ext uri="{BB962C8B-B14F-4D97-AF65-F5344CB8AC3E}">
        <p14:creationId xmlns:p14="http://schemas.microsoft.com/office/powerpoint/2010/main" val="409465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6B657-C492-95C0-3968-A49576C2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2598964"/>
            <a:ext cx="3667039" cy="1676603"/>
          </a:xfrm>
        </p:spPr>
        <p:txBody>
          <a:bodyPr>
            <a:normAutofit/>
          </a:bodyPr>
          <a:lstStyle/>
          <a:p>
            <a:r>
              <a:rPr lang="ru-RU" sz="4000">
                <a:cs typeface="Calibri Light"/>
              </a:rPr>
              <a:t>Города ВКЛ в XIV-XV в.</a:t>
            </a:r>
            <a:endParaRPr lang="ru-RU" sz="40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4D1BE5F-C51E-2DA2-D812-494F1C7C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75" y="804665"/>
            <a:ext cx="4658194" cy="5248670"/>
          </a:xfrm>
          <a:prstGeom prst="rect">
            <a:avLst/>
          </a:prstGeom>
          <a:effectLst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C43E68-9F55-9731-EE73-CAE5CF171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438401"/>
            <a:ext cx="3667036" cy="377952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8082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B5E8D-AAFA-0055-8D5C-7672B746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Местечки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BEF3E1-1C87-23FD-1C44-50F71BB86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/>
              <a:t>Мелкие городские поселения. Главной задачей местечек было обеспечение деятельности торгов</a:t>
            </a:r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2DE5FE6-3290-2F17-D619-9C7DCE10D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88" r="9154" b="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85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§ 12. Развитие городов</vt:lpstr>
      <vt:lpstr>Проверка д/з</vt:lpstr>
      <vt:lpstr>План урока</vt:lpstr>
      <vt:lpstr>1. Рост городов</vt:lpstr>
      <vt:lpstr>Основные положения</vt:lpstr>
      <vt:lpstr>Вильно в начале XVI в. (реконструкция)</vt:lpstr>
      <vt:lpstr>Основные положения</vt:lpstr>
      <vt:lpstr>Города ВКЛ в XIV-XV в.</vt:lpstr>
      <vt:lpstr>Местечки</vt:lpstr>
      <vt:lpstr>2. Ремесло и торговля</vt:lpstr>
      <vt:lpstr>Основные положения</vt:lpstr>
      <vt:lpstr>Презентация PowerPoint</vt:lpstr>
      <vt:lpstr>Основные виды ремесла</vt:lpstr>
      <vt:lpstr>Презентация PowerPoint</vt:lpstr>
      <vt:lpstr>Особенности торговли</vt:lpstr>
      <vt:lpstr>Презентация PowerPoint</vt:lpstr>
      <vt:lpstr>Импорт и экспорт</vt:lpstr>
      <vt:lpstr>3. Магдебургское право</vt:lpstr>
      <vt:lpstr>Магдебургское право</vt:lpstr>
      <vt:lpstr>Особенности Магдебургского права</vt:lpstr>
      <vt:lpstr>Города Беларуси с Магдебургским правом</vt:lpstr>
      <vt:lpstr>Карта городов и местечек</vt:lpstr>
      <vt:lpstr>Органы власти в городе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12. Развитие городов</dc:title>
  <dc:creator/>
  <cp:lastModifiedBy/>
  <cp:revision>53</cp:revision>
  <dcterms:created xsi:type="dcterms:W3CDTF">2022-04-14T13:04:28Z</dcterms:created>
  <dcterms:modified xsi:type="dcterms:W3CDTF">2022-04-14T14:26:07Z</dcterms:modified>
</cp:coreProperties>
</file>