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13740D-AAC0-4C68-A6F9-B43806C51189}" v="395" dt="2022-04-14T15:42:58.2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C113740D-AAC0-4C68-A6F9-B43806C51189}"/>
    <pc:docChg chg="modSld">
      <pc:chgData name="" userId="" providerId="" clId="Web-{C113740D-AAC0-4C68-A6F9-B43806C51189}" dt="2022-04-14T15:10:28.645" v="0" actId="20577"/>
      <pc:docMkLst>
        <pc:docMk/>
      </pc:docMkLst>
      <pc:sldChg chg="modSp">
        <pc:chgData name="" userId="" providerId="" clId="Web-{C113740D-AAC0-4C68-A6F9-B43806C51189}" dt="2022-04-14T15:10:28.645" v="0" actId="20577"/>
        <pc:sldMkLst>
          <pc:docMk/>
          <pc:sldMk cId="1351651579" sldId="256"/>
        </pc:sldMkLst>
        <pc:spChg chg="mod">
          <ac:chgData name="" userId="" providerId="" clId="Web-{C113740D-AAC0-4C68-A6F9-B43806C51189}" dt="2022-04-14T15:10:28.645" v="0" actId="20577"/>
          <ac:spMkLst>
            <pc:docMk/>
            <pc:sldMk cId="1351651579" sldId="256"/>
            <ac:spMk id="2" creationId="{00000000-0000-0000-0000-000000000000}"/>
          </ac:spMkLst>
        </pc:spChg>
      </pc:sldChg>
    </pc:docChg>
  </pc:docChgLst>
  <pc:docChgLst>
    <pc:chgData name="Zhigalov Roman" userId="1f97e9fdf7779aa5" providerId="Windows Live" clId="Web-{C113740D-AAC0-4C68-A6F9-B43806C51189}"/>
    <pc:docChg chg="addSld delSld modSld sldOrd">
      <pc:chgData name="Zhigalov Roman" userId="1f97e9fdf7779aa5" providerId="Windows Live" clId="Web-{C113740D-AAC0-4C68-A6F9-B43806C51189}" dt="2022-04-14T15:42:57.765" v="405" actId="20577"/>
      <pc:docMkLst>
        <pc:docMk/>
      </pc:docMkLst>
      <pc:sldChg chg="addSp modSp mod setBg">
        <pc:chgData name="Zhigalov Roman" userId="1f97e9fdf7779aa5" providerId="Windows Live" clId="Web-{C113740D-AAC0-4C68-A6F9-B43806C51189}" dt="2022-04-14T15:14:29.809" v="64"/>
        <pc:sldMkLst>
          <pc:docMk/>
          <pc:sldMk cId="1351651579" sldId="256"/>
        </pc:sldMkLst>
        <pc:spChg chg="mod ord">
          <ac:chgData name="Zhigalov Roman" userId="1f97e9fdf7779aa5" providerId="Windows Live" clId="Web-{C113740D-AAC0-4C68-A6F9-B43806C51189}" dt="2022-04-14T15:14:29.809" v="64"/>
          <ac:spMkLst>
            <pc:docMk/>
            <pc:sldMk cId="1351651579" sldId="256"/>
            <ac:spMk id="2" creationId="{00000000-0000-0000-0000-000000000000}"/>
          </ac:spMkLst>
        </pc:spChg>
        <pc:spChg chg="mod">
          <ac:chgData name="Zhigalov Roman" userId="1f97e9fdf7779aa5" providerId="Windows Live" clId="Web-{C113740D-AAC0-4C68-A6F9-B43806C51189}" dt="2022-04-14T15:14:29.809" v="64"/>
          <ac:spMkLst>
            <pc:docMk/>
            <pc:sldMk cId="1351651579" sldId="256"/>
            <ac:spMk id="3" creationId="{00000000-0000-0000-0000-000000000000}"/>
          </ac:spMkLst>
        </pc:spChg>
        <pc:spChg chg="add">
          <ac:chgData name="Zhigalov Roman" userId="1f97e9fdf7779aa5" providerId="Windows Live" clId="Web-{C113740D-AAC0-4C68-A6F9-B43806C51189}" dt="2022-04-14T15:14:29.809" v="64"/>
          <ac:spMkLst>
            <pc:docMk/>
            <pc:sldMk cId="1351651579" sldId="256"/>
            <ac:spMk id="8" creationId="{88294908-8B00-4F58-BBBA-20F71A40AA9E}"/>
          </ac:spMkLst>
        </pc:spChg>
        <pc:spChg chg="add">
          <ac:chgData name="Zhigalov Roman" userId="1f97e9fdf7779aa5" providerId="Windows Live" clId="Web-{C113740D-AAC0-4C68-A6F9-B43806C51189}" dt="2022-04-14T15:14:29.809" v="64"/>
          <ac:spMkLst>
            <pc:docMk/>
            <pc:sldMk cId="1351651579" sldId="256"/>
            <ac:spMk id="10" creationId="{4364C879-1404-4203-8E9D-CC5DE0A621A2}"/>
          </ac:spMkLst>
        </pc:spChg>
        <pc:spChg chg="add">
          <ac:chgData name="Zhigalov Roman" userId="1f97e9fdf7779aa5" providerId="Windows Live" clId="Web-{C113740D-AAC0-4C68-A6F9-B43806C51189}" dt="2022-04-14T15:14:29.809" v="64"/>
          <ac:spMkLst>
            <pc:docMk/>
            <pc:sldMk cId="1351651579" sldId="256"/>
            <ac:spMk id="12" creationId="{84617302-4B0D-4351-A6BB-6F0930D943AC}"/>
          </ac:spMkLst>
        </pc:spChg>
        <pc:spChg chg="add">
          <ac:chgData name="Zhigalov Roman" userId="1f97e9fdf7779aa5" providerId="Windows Live" clId="Web-{C113740D-AAC0-4C68-A6F9-B43806C51189}" dt="2022-04-14T15:14:29.809" v="64"/>
          <ac:spMkLst>
            <pc:docMk/>
            <pc:sldMk cId="1351651579" sldId="256"/>
            <ac:spMk id="14" creationId="{DA2C7802-C2E0-4218-8F89-8DD7CCD2CD1C}"/>
          </ac:spMkLst>
        </pc:spChg>
        <pc:spChg chg="add">
          <ac:chgData name="Zhigalov Roman" userId="1f97e9fdf7779aa5" providerId="Windows Live" clId="Web-{C113740D-AAC0-4C68-A6F9-B43806C51189}" dt="2022-04-14T15:14:29.809" v="64"/>
          <ac:spMkLst>
            <pc:docMk/>
            <pc:sldMk cId="1351651579" sldId="256"/>
            <ac:spMk id="16" creationId="{A6D7111A-21E5-4EE9-8A78-10E5530F0116}"/>
          </ac:spMkLst>
        </pc:spChg>
        <pc:spChg chg="add">
          <ac:chgData name="Zhigalov Roman" userId="1f97e9fdf7779aa5" providerId="Windows Live" clId="Web-{C113740D-AAC0-4C68-A6F9-B43806C51189}" dt="2022-04-14T15:14:29.809" v="64"/>
          <ac:spMkLst>
            <pc:docMk/>
            <pc:sldMk cId="1351651579" sldId="256"/>
            <ac:spMk id="18" creationId="{A3969E80-A77B-49FC-9122-D89AFD5EE118}"/>
          </ac:spMkLst>
        </pc:spChg>
        <pc:spChg chg="add">
          <ac:chgData name="Zhigalov Roman" userId="1f97e9fdf7779aa5" providerId="Windows Live" clId="Web-{C113740D-AAC0-4C68-A6F9-B43806C51189}" dt="2022-04-14T15:14:29.809" v="64"/>
          <ac:spMkLst>
            <pc:docMk/>
            <pc:sldMk cId="1351651579" sldId="256"/>
            <ac:spMk id="20" creationId="{1849CA57-76BD-4CF2-80BA-D7A46A01B7B1}"/>
          </ac:spMkLst>
        </pc:spChg>
        <pc:spChg chg="add">
          <ac:chgData name="Zhigalov Roman" userId="1f97e9fdf7779aa5" providerId="Windows Live" clId="Web-{C113740D-AAC0-4C68-A6F9-B43806C51189}" dt="2022-04-14T15:14:29.809" v="64"/>
          <ac:spMkLst>
            <pc:docMk/>
            <pc:sldMk cId="1351651579" sldId="256"/>
            <ac:spMk id="22" creationId="{35E9085E-E730-4768-83D4-6CB7E9897153}"/>
          </ac:spMkLst>
        </pc:spChg>
        <pc:spChg chg="add">
          <ac:chgData name="Zhigalov Roman" userId="1f97e9fdf7779aa5" providerId="Windows Live" clId="Web-{C113740D-AAC0-4C68-A6F9-B43806C51189}" dt="2022-04-14T15:14:29.809" v="64"/>
          <ac:spMkLst>
            <pc:docMk/>
            <pc:sldMk cId="1351651579" sldId="256"/>
            <ac:spMk id="24" creationId="{973272FE-A474-4CAE-8CA2-BCC8B476C3F4}"/>
          </ac:spMkLst>
        </pc:spChg>
        <pc:spChg chg="add">
          <ac:chgData name="Zhigalov Roman" userId="1f97e9fdf7779aa5" providerId="Windows Live" clId="Web-{C113740D-AAC0-4C68-A6F9-B43806C51189}" dt="2022-04-14T15:14:29.809" v="64"/>
          <ac:spMkLst>
            <pc:docMk/>
            <pc:sldMk cId="1351651579" sldId="256"/>
            <ac:spMk id="26" creationId="{E07981EA-05A6-437C-88D7-B377B92B031D}"/>
          </ac:spMkLst>
        </pc:spChg>
        <pc:spChg chg="add">
          <ac:chgData name="Zhigalov Roman" userId="1f97e9fdf7779aa5" providerId="Windows Live" clId="Web-{C113740D-AAC0-4C68-A6F9-B43806C51189}" dt="2022-04-14T15:14:29.809" v="64"/>
          <ac:spMkLst>
            <pc:docMk/>
            <pc:sldMk cId="1351651579" sldId="256"/>
            <ac:spMk id="28" creationId="{15E3C750-986E-4769-B1AE-49289FBEE757}"/>
          </ac:spMkLst>
        </pc:spChg>
      </pc:sldChg>
      <pc:sldChg chg="addSp delSp modSp new mod setBg">
        <pc:chgData name="Zhigalov Roman" userId="1f97e9fdf7779aa5" providerId="Windows Live" clId="Web-{C113740D-AAC0-4C68-A6F9-B43806C51189}" dt="2022-04-14T15:14:34.356" v="65"/>
        <pc:sldMkLst>
          <pc:docMk/>
          <pc:sldMk cId="823430231" sldId="257"/>
        </pc:sldMkLst>
        <pc:spChg chg="mod">
          <ac:chgData name="Zhigalov Roman" userId="1f97e9fdf7779aa5" providerId="Windows Live" clId="Web-{C113740D-AAC0-4C68-A6F9-B43806C51189}" dt="2022-04-14T15:14:34.356" v="65"/>
          <ac:spMkLst>
            <pc:docMk/>
            <pc:sldMk cId="823430231" sldId="257"/>
            <ac:spMk id="2" creationId="{EE79A87A-56CA-F5AC-A37D-3D91322E7C4D}"/>
          </ac:spMkLst>
        </pc:spChg>
        <pc:spChg chg="del">
          <ac:chgData name="Zhigalov Roman" userId="1f97e9fdf7779aa5" providerId="Windows Live" clId="Web-{C113740D-AAC0-4C68-A6F9-B43806C51189}" dt="2022-04-14T15:14:34.356" v="65"/>
          <ac:spMkLst>
            <pc:docMk/>
            <pc:sldMk cId="823430231" sldId="257"/>
            <ac:spMk id="3" creationId="{A3821F1C-216C-E604-6D1D-F3777B51325F}"/>
          </ac:spMkLst>
        </pc:spChg>
        <pc:spChg chg="add">
          <ac:chgData name="Zhigalov Roman" userId="1f97e9fdf7779aa5" providerId="Windows Live" clId="Web-{C113740D-AAC0-4C68-A6F9-B43806C51189}" dt="2022-04-14T15:14:34.356" v="65"/>
          <ac:spMkLst>
            <pc:docMk/>
            <pc:sldMk cId="823430231" sldId="257"/>
            <ac:spMk id="8" creationId="{EFA9B6C6-A247-48A8-9A1C-1E36FA9456B5}"/>
          </ac:spMkLst>
        </pc:spChg>
        <pc:spChg chg="add">
          <ac:chgData name="Zhigalov Roman" userId="1f97e9fdf7779aa5" providerId="Windows Live" clId="Web-{C113740D-AAC0-4C68-A6F9-B43806C51189}" dt="2022-04-14T15:14:34.356" v="65"/>
          <ac:spMkLst>
            <pc:docMk/>
            <pc:sldMk cId="823430231" sldId="257"/>
            <ac:spMk id="10" creationId="{C5CB530E-515E-412C-9DF1-5F8FFBD6F383}"/>
          </ac:spMkLst>
        </pc:spChg>
        <pc:spChg chg="add">
          <ac:chgData name="Zhigalov Roman" userId="1f97e9fdf7779aa5" providerId="Windows Live" clId="Web-{C113740D-AAC0-4C68-A6F9-B43806C51189}" dt="2022-04-14T15:14:34.356" v="65"/>
          <ac:spMkLst>
            <pc:docMk/>
            <pc:sldMk cId="823430231" sldId="257"/>
            <ac:spMk id="12" creationId="{712D4376-A578-4FF1-94FC-245E7A6A489F}"/>
          </ac:spMkLst>
        </pc:spChg>
        <pc:spChg chg="add">
          <ac:chgData name="Zhigalov Roman" userId="1f97e9fdf7779aa5" providerId="Windows Live" clId="Web-{C113740D-AAC0-4C68-A6F9-B43806C51189}" dt="2022-04-14T15:14:34.356" v="65"/>
          <ac:spMkLst>
            <pc:docMk/>
            <pc:sldMk cId="823430231" sldId="257"/>
            <ac:spMk id="14" creationId="{AEA7509D-F04F-40CB-A0B3-EEF16499CC9F}"/>
          </ac:spMkLst>
        </pc:spChg>
        <pc:cxnChg chg="add">
          <ac:chgData name="Zhigalov Roman" userId="1f97e9fdf7779aa5" providerId="Windows Live" clId="Web-{C113740D-AAC0-4C68-A6F9-B43806C51189}" dt="2022-04-14T15:14:34.356" v="65"/>
          <ac:cxnSpMkLst>
            <pc:docMk/>
            <pc:sldMk cId="823430231" sldId="257"/>
            <ac:cxnSpMk id="16" creationId="{56020367-4FD5-4596-8E10-C5F095CD8DBF}"/>
          </ac:cxnSpMkLst>
        </pc:cxnChg>
      </pc:sldChg>
      <pc:sldChg chg="addSp modSp new mod setBg setClrOvrMap">
        <pc:chgData name="Zhigalov Roman" userId="1f97e9fdf7779aa5" providerId="Windows Live" clId="Web-{C113740D-AAC0-4C68-A6F9-B43806C51189}" dt="2022-04-14T15:14:07.339" v="63"/>
        <pc:sldMkLst>
          <pc:docMk/>
          <pc:sldMk cId="1471359317" sldId="258"/>
        </pc:sldMkLst>
        <pc:spChg chg="mod">
          <ac:chgData name="Zhigalov Roman" userId="1f97e9fdf7779aa5" providerId="Windows Live" clId="Web-{C113740D-AAC0-4C68-A6F9-B43806C51189}" dt="2022-04-14T15:14:07.339" v="63"/>
          <ac:spMkLst>
            <pc:docMk/>
            <pc:sldMk cId="1471359317" sldId="258"/>
            <ac:spMk id="2" creationId="{C8B3629A-54DC-0F90-E9E7-D958FBA6F621}"/>
          </ac:spMkLst>
        </pc:spChg>
        <pc:spChg chg="mod">
          <ac:chgData name="Zhigalov Roman" userId="1f97e9fdf7779aa5" providerId="Windows Live" clId="Web-{C113740D-AAC0-4C68-A6F9-B43806C51189}" dt="2022-04-14T15:14:07.339" v="63"/>
          <ac:spMkLst>
            <pc:docMk/>
            <pc:sldMk cId="1471359317" sldId="258"/>
            <ac:spMk id="3" creationId="{11FF9FAE-033B-F721-8C70-E914B13D7124}"/>
          </ac:spMkLst>
        </pc:spChg>
        <pc:spChg chg="add">
          <ac:chgData name="Zhigalov Roman" userId="1f97e9fdf7779aa5" providerId="Windows Live" clId="Web-{C113740D-AAC0-4C68-A6F9-B43806C51189}" dt="2022-04-14T15:14:07.339" v="63"/>
          <ac:spMkLst>
            <pc:docMk/>
            <pc:sldMk cId="1471359317" sldId="258"/>
            <ac:spMk id="9" creationId="{9AA72BD9-2C5A-4EDC-931F-5AA08EACA0F3}"/>
          </ac:spMkLst>
        </pc:spChg>
        <pc:spChg chg="add">
          <ac:chgData name="Zhigalov Roman" userId="1f97e9fdf7779aa5" providerId="Windows Live" clId="Web-{C113740D-AAC0-4C68-A6F9-B43806C51189}" dt="2022-04-14T15:14:07.339" v="63"/>
          <ac:spMkLst>
            <pc:docMk/>
            <pc:sldMk cId="1471359317" sldId="258"/>
            <ac:spMk id="11" creationId="{DD3981AC-7B61-4947-BCF3-F7AA7FA385B9}"/>
          </ac:spMkLst>
        </pc:spChg>
        <pc:spChg chg="add">
          <ac:chgData name="Zhigalov Roman" userId="1f97e9fdf7779aa5" providerId="Windows Live" clId="Web-{C113740D-AAC0-4C68-A6F9-B43806C51189}" dt="2022-04-14T15:14:07.339" v="63"/>
          <ac:spMkLst>
            <pc:docMk/>
            <pc:sldMk cId="1471359317" sldId="258"/>
            <ac:spMk id="13" creationId="{55D4142C-5077-457F-A6AD-3FECFDB39685}"/>
          </ac:spMkLst>
        </pc:spChg>
        <pc:spChg chg="add">
          <ac:chgData name="Zhigalov Roman" userId="1f97e9fdf7779aa5" providerId="Windows Live" clId="Web-{C113740D-AAC0-4C68-A6F9-B43806C51189}" dt="2022-04-14T15:14:07.339" v="63"/>
          <ac:spMkLst>
            <pc:docMk/>
            <pc:sldMk cId="1471359317" sldId="258"/>
            <ac:spMk id="15" creationId="{7A5F0580-5EE9-419F-96EE-B6529EF6E7D0}"/>
          </ac:spMkLst>
        </pc:spChg>
        <pc:picChg chg="add">
          <ac:chgData name="Zhigalov Roman" userId="1f97e9fdf7779aa5" providerId="Windows Live" clId="Web-{C113740D-AAC0-4C68-A6F9-B43806C51189}" dt="2022-04-14T15:14:07.339" v="63"/>
          <ac:picMkLst>
            <pc:docMk/>
            <pc:sldMk cId="1471359317" sldId="258"/>
            <ac:picMk id="5" creationId="{10F91DA8-301F-7610-B678-A06F388553F1}"/>
          </ac:picMkLst>
        </pc:picChg>
      </pc:sldChg>
      <pc:sldChg chg="addSp modSp new mod setBg setClrOvrMap">
        <pc:chgData name="Zhigalov Roman" userId="1f97e9fdf7779aa5" providerId="Windows Live" clId="Web-{C113740D-AAC0-4C68-A6F9-B43806C51189}" dt="2022-04-14T15:18:52.285" v="85"/>
        <pc:sldMkLst>
          <pc:docMk/>
          <pc:sldMk cId="358337205" sldId="259"/>
        </pc:sldMkLst>
        <pc:spChg chg="mod">
          <ac:chgData name="Zhigalov Roman" userId="1f97e9fdf7779aa5" providerId="Windows Live" clId="Web-{C113740D-AAC0-4C68-A6F9-B43806C51189}" dt="2022-04-14T15:18:52.285" v="85"/>
          <ac:spMkLst>
            <pc:docMk/>
            <pc:sldMk cId="358337205" sldId="259"/>
            <ac:spMk id="2" creationId="{5BD1644E-0DFD-F4C8-9BE5-9483E4BFE4A8}"/>
          </ac:spMkLst>
        </pc:spChg>
        <pc:spChg chg="mod">
          <ac:chgData name="Zhigalov Roman" userId="1f97e9fdf7779aa5" providerId="Windows Live" clId="Web-{C113740D-AAC0-4C68-A6F9-B43806C51189}" dt="2022-04-14T15:18:52.285" v="85"/>
          <ac:spMkLst>
            <pc:docMk/>
            <pc:sldMk cId="358337205" sldId="259"/>
            <ac:spMk id="3" creationId="{0B9B0E4E-5F45-F56F-67ED-923A1C15BCF3}"/>
          </ac:spMkLst>
        </pc:spChg>
        <pc:spChg chg="add">
          <ac:chgData name="Zhigalov Roman" userId="1f97e9fdf7779aa5" providerId="Windows Live" clId="Web-{C113740D-AAC0-4C68-A6F9-B43806C51189}" dt="2022-04-14T15:18:52.285" v="85"/>
          <ac:spMkLst>
            <pc:docMk/>
            <pc:sldMk cId="358337205" sldId="259"/>
            <ac:spMk id="9" creationId="{71B2258F-86CA-4D4D-8270-BC05FCDEBFB3}"/>
          </ac:spMkLst>
        </pc:spChg>
        <pc:picChg chg="add">
          <ac:chgData name="Zhigalov Roman" userId="1f97e9fdf7779aa5" providerId="Windows Live" clId="Web-{C113740D-AAC0-4C68-A6F9-B43806C51189}" dt="2022-04-14T15:18:52.285" v="85"/>
          <ac:picMkLst>
            <pc:docMk/>
            <pc:sldMk cId="358337205" sldId="259"/>
            <ac:picMk id="5" creationId="{030FF3A9-680D-815E-6CD3-ABB876DD77B6}"/>
          </ac:picMkLst>
        </pc:picChg>
      </pc:sldChg>
      <pc:sldChg chg="addSp delSp modSp new mod setBg">
        <pc:chgData name="Zhigalov Roman" userId="1f97e9fdf7779aa5" providerId="Windows Live" clId="Web-{C113740D-AAC0-4C68-A6F9-B43806C51189}" dt="2022-04-14T15:21:31.055" v="125"/>
        <pc:sldMkLst>
          <pc:docMk/>
          <pc:sldMk cId="3982122532" sldId="260"/>
        </pc:sldMkLst>
        <pc:spChg chg="mod">
          <ac:chgData name="Zhigalov Roman" userId="1f97e9fdf7779aa5" providerId="Windows Live" clId="Web-{C113740D-AAC0-4C68-A6F9-B43806C51189}" dt="2022-04-14T15:21:31.055" v="125"/>
          <ac:spMkLst>
            <pc:docMk/>
            <pc:sldMk cId="3982122532" sldId="260"/>
            <ac:spMk id="2" creationId="{1786ECF1-F50E-56B2-6B3F-21EB39B7124D}"/>
          </ac:spMkLst>
        </pc:spChg>
        <pc:spChg chg="del mod">
          <ac:chgData name="Zhigalov Roman" userId="1f97e9fdf7779aa5" providerId="Windows Live" clId="Web-{C113740D-AAC0-4C68-A6F9-B43806C51189}" dt="2022-04-14T15:21:31.055" v="125"/>
          <ac:spMkLst>
            <pc:docMk/>
            <pc:sldMk cId="3982122532" sldId="260"/>
            <ac:spMk id="3" creationId="{9E2971BD-B924-63DE-252E-C90A7F3EA4D4}"/>
          </ac:spMkLst>
        </pc:spChg>
        <pc:spChg chg="add">
          <ac:chgData name="Zhigalov Roman" userId="1f97e9fdf7779aa5" providerId="Windows Live" clId="Web-{C113740D-AAC0-4C68-A6F9-B43806C51189}" dt="2022-04-14T15:21:31.055" v="125"/>
          <ac:spMkLst>
            <pc:docMk/>
            <pc:sldMk cId="3982122532" sldId="260"/>
            <ac:spMk id="9" creationId="{2659FDB4-FCBE-4A89-B46D-43D4FA54464D}"/>
          </ac:spMkLst>
        </pc:spChg>
        <pc:spChg chg="add">
          <ac:chgData name="Zhigalov Roman" userId="1f97e9fdf7779aa5" providerId="Windows Live" clId="Web-{C113740D-AAC0-4C68-A6F9-B43806C51189}" dt="2022-04-14T15:21:31.055" v="125"/>
          <ac:spMkLst>
            <pc:docMk/>
            <pc:sldMk cId="3982122532" sldId="260"/>
            <ac:spMk id="13" creationId="{58BDB0EE-D238-415B-9ED8-62AA6AB2AAD1}"/>
          </ac:spMkLst>
        </pc:spChg>
        <pc:spChg chg="add">
          <ac:chgData name="Zhigalov Roman" userId="1f97e9fdf7779aa5" providerId="Windows Live" clId="Web-{C113740D-AAC0-4C68-A6F9-B43806C51189}" dt="2022-04-14T15:21:31.055" v="125"/>
          <ac:spMkLst>
            <pc:docMk/>
            <pc:sldMk cId="3982122532" sldId="260"/>
            <ac:spMk id="15" creationId="{C5B55FC3-961D-4325-82F1-DE92B0D04E03}"/>
          </ac:spMkLst>
        </pc:spChg>
        <pc:spChg chg="add">
          <ac:chgData name="Zhigalov Roman" userId="1f97e9fdf7779aa5" providerId="Windows Live" clId="Web-{C113740D-AAC0-4C68-A6F9-B43806C51189}" dt="2022-04-14T15:21:31.055" v="125"/>
          <ac:spMkLst>
            <pc:docMk/>
            <pc:sldMk cId="3982122532" sldId="260"/>
            <ac:spMk id="17" creationId="{4C8AB332-D09E-4F28-943C-DABDD4716A3C}"/>
          </ac:spMkLst>
        </pc:spChg>
        <pc:graphicFrameChg chg="add">
          <ac:chgData name="Zhigalov Roman" userId="1f97e9fdf7779aa5" providerId="Windows Live" clId="Web-{C113740D-AAC0-4C68-A6F9-B43806C51189}" dt="2022-04-14T15:21:31.055" v="125"/>
          <ac:graphicFrameMkLst>
            <pc:docMk/>
            <pc:sldMk cId="3982122532" sldId="260"/>
            <ac:graphicFrameMk id="5" creationId="{B6A35540-A78C-A25E-F11C-315274500A6B}"/>
          </ac:graphicFrameMkLst>
        </pc:graphicFrameChg>
        <pc:cxnChg chg="add">
          <ac:chgData name="Zhigalov Roman" userId="1f97e9fdf7779aa5" providerId="Windows Live" clId="Web-{C113740D-AAC0-4C68-A6F9-B43806C51189}" dt="2022-04-14T15:21:31.055" v="125"/>
          <ac:cxnSpMkLst>
            <pc:docMk/>
            <pc:sldMk cId="3982122532" sldId="260"/>
            <ac:cxnSpMk id="11" creationId="{C8F51B3F-8331-4E4A-AE96-D47B1006EEAD}"/>
          </ac:cxnSpMkLst>
        </pc:cxnChg>
      </pc:sldChg>
      <pc:sldChg chg="addSp delSp modSp new mod setBg">
        <pc:chgData name="Zhigalov Roman" userId="1f97e9fdf7779aa5" providerId="Windows Live" clId="Web-{C113740D-AAC0-4C68-A6F9-B43806C51189}" dt="2022-04-14T15:23:12.590" v="138"/>
        <pc:sldMkLst>
          <pc:docMk/>
          <pc:sldMk cId="400582733" sldId="261"/>
        </pc:sldMkLst>
        <pc:spChg chg="mod">
          <ac:chgData name="Zhigalov Roman" userId="1f97e9fdf7779aa5" providerId="Windows Live" clId="Web-{C113740D-AAC0-4C68-A6F9-B43806C51189}" dt="2022-04-14T15:23:12.590" v="138"/>
          <ac:spMkLst>
            <pc:docMk/>
            <pc:sldMk cId="400582733" sldId="261"/>
            <ac:spMk id="2" creationId="{8B47BE1A-4C02-0F83-D4F9-CAEEE163493C}"/>
          </ac:spMkLst>
        </pc:spChg>
        <pc:spChg chg="del">
          <ac:chgData name="Zhigalov Roman" userId="1f97e9fdf7779aa5" providerId="Windows Live" clId="Web-{C113740D-AAC0-4C68-A6F9-B43806C51189}" dt="2022-04-14T15:23:08.793" v="137"/>
          <ac:spMkLst>
            <pc:docMk/>
            <pc:sldMk cId="400582733" sldId="261"/>
            <ac:spMk id="3" creationId="{F5273E3E-B088-BF71-A749-5FF520D9D8E8}"/>
          </ac:spMkLst>
        </pc:spChg>
        <pc:spChg chg="mod">
          <ac:chgData name="Zhigalov Roman" userId="1f97e9fdf7779aa5" providerId="Windows Live" clId="Web-{C113740D-AAC0-4C68-A6F9-B43806C51189}" dt="2022-04-14T15:23:12.590" v="138"/>
          <ac:spMkLst>
            <pc:docMk/>
            <pc:sldMk cId="400582733" sldId="261"/>
            <ac:spMk id="4" creationId="{F34B92B1-7FFA-8C64-2C89-2D35A72FAF2D}"/>
          </ac:spMkLst>
        </pc:spChg>
        <pc:spChg chg="add">
          <ac:chgData name="Zhigalov Roman" userId="1f97e9fdf7779aa5" providerId="Windows Live" clId="Web-{C113740D-AAC0-4C68-A6F9-B43806C51189}" dt="2022-04-14T15:23:12.590" v="138"/>
          <ac:spMkLst>
            <pc:docMk/>
            <pc:sldMk cId="400582733" sldId="261"/>
            <ac:spMk id="10" creationId="{F13C74B1-5B17-4795-BED0-7140497B445A}"/>
          </ac:spMkLst>
        </pc:spChg>
        <pc:spChg chg="add">
          <ac:chgData name="Zhigalov Roman" userId="1f97e9fdf7779aa5" providerId="Windows Live" clId="Web-{C113740D-AAC0-4C68-A6F9-B43806C51189}" dt="2022-04-14T15:23:12.590" v="138"/>
          <ac:spMkLst>
            <pc:docMk/>
            <pc:sldMk cId="400582733" sldId="261"/>
            <ac:spMk id="12" creationId="{D4974D33-8DC5-464E-8C6D-BE58F0669C17}"/>
          </ac:spMkLst>
        </pc:spChg>
        <pc:picChg chg="add mod ord">
          <ac:chgData name="Zhigalov Roman" userId="1f97e9fdf7779aa5" providerId="Windows Live" clId="Web-{C113740D-AAC0-4C68-A6F9-B43806C51189}" dt="2022-04-14T15:23:12.590" v="138"/>
          <ac:picMkLst>
            <pc:docMk/>
            <pc:sldMk cId="400582733" sldId="261"/>
            <ac:picMk id="5" creationId="{46DC194A-349E-170A-F679-E7858E87942A}"/>
          </ac:picMkLst>
        </pc:picChg>
      </pc:sldChg>
      <pc:sldChg chg="addSp modSp new mod setBg">
        <pc:chgData name="Zhigalov Roman" userId="1f97e9fdf7779aa5" providerId="Windows Live" clId="Web-{C113740D-AAC0-4C68-A6F9-B43806C51189}" dt="2022-04-14T15:23:51.216" v="146"/>
        <pc:sldMkLst>
          <pc:docMk/>
          <pc:sldMk cId="551014979" sldId="262"/>
        </pc:sldMkLst>
        <pc:spChg chg="mod">
          <ac:chgData name="Zhigalov Roman" userId="1f97e9fdf7779aa5" providerId="Windows Live" clId="Web-{C113740D-AAC0-4C68-A6F9-B43806C51189}" dt="2022-04-14T15:23:51.216" v="146"/>
          <ac:spMkLst>
            <pc:docMk/>
            <pc:sldMk cId="551014979" sldId="262"/>
            <ac:spMk id="2" creationId="{20B8B07F-4CAE-0F1B-ECAF-9AC61AE39706}"/>
          </ac:spMkLst>
        </pc:spChg>
        <pc:spChg chg="mod">
          <ac:chgData name="Zhigalov Roman" userId="1f97e9fdf7779aa5" providerId="Windows Live" clId="Web-{C113740D-AAC0-4C68-A6F9-B43806C51189}" dt="2022-04-14T15:23:51.216" v="146"/>
          <ac:spMkLst>
            <pc:docMk/>
            <pc:sldMk cId="551014979" sldId="262"/>
            <ac:spMk id="3" creationId="{A3805969-37C1-5CFC-4AFB-869FEFCE7436}"/>
          </ac:spMkLst>
        </pc:spChg>
        <pc:spChg chg="add">
          <ac:chgData name="Zhigalov Roman" userId="1f97e9fdf7779aa5" providerId="Windows Live" clId="Web-{C113740D-AAC0-4C68-A6F9-B43806C51189}" dt="2022-04-14T15:23:51.216" v="146"/>
          <ac:spMkLst>
            <pc:docMk/>
            <pc:sldMk cId="551014979" sldId="262"/>
            <ac:spMk id="8" creationId="{EFA9B6C6-A247-48A8-9A1C-1E36FA9456B5}"/>
          </ac:spMkLst>
        </pc:spChg>
        <pc:spChg chg="add">
          <ac:chgData name="Zhigalov Roman" userId="1f97e9fdf7779aa5" providerId="Windows Live" clId="Web-{C113740D-AAC0-4C68-A6F9-B43806C51189}" dt="2022-04-14T15:23:51.216" v="146"/>
          <ac:spMkLst>
            <pc:docMk/>
            <pc:sldMk cId="551014979" sldId="262"/>
            <ac:spMk id="10" creationId="{C5CB530E-515E-412C-9DF1-5F8FFBD6F383}"/>
          </ac:spMkLst>
        </pc:spChg>
        <pc:spChg chg="add">
          <ac:chgData name="Zhigalov Roman" userId="1f97e9fdf7779aa5" providerId="Windows Live" clId="Web-{C113740D-AAC0-4C68-A6F9-B43806C51189}" dt="2022-04-14T15:23:51.216" v="146"/>
          <ac:spMkLst>
            <pc:docMk/>
            <pc:sldMk cId="551014979" sldId="262"/>
            <ac:spMk id="12" creationId="{712D4376-A578-4FF1-94FC-245E7A6A489F}"/>
          </ac:spMkLst>
        </pc:spChg>
        <pc:spChg chg="add">
          <ac:chgData name="Zhigalov Roman" userId="1f97e9fdf7779aa5" providerId="Windows Live" clId="Web-{C113740D-AAC0-4C68-A6F9-B43806C51189}" dt="2022-04-14T15:23:51.216" v="146"/>
          <ac:spMkLst>
            <pc:docMk/>
            <pc:sldMk cId="551014979" sldId="262"/>
            <ac:spMk id="14" creationId="{AEA7509D-F04F-40CB-A0B3-EEF16499CC9F}"/>
          </ac:spMkLst>
        </pc:spChg>
        <pc:cxnChg chg="add">
          <ac:chgData name="Zhigalov Roman" userId="1f97e9fdf7779aa5" providerId="Windows Live" clId="Web-{C113740D-AAC0-4C68-A6F9-B43806C51189}" dt="2022-04-14T15:23:51.216" v="146"/>
          <ac:cxnSpMkLst>
            <pc:docMk/>
            <pc:sldMk cId="551014979" sldId="262"/>
            <ac:cxnSpMk id="16" creationId="{56020367-4FD5-4596-8E10-C5F095CD8DBF}"/>
          </ac:cxnSpMkLst>
        </pc:cxnChg>
      </pc:sldChg>
      <pc:sldChg chg="addSp delSp modSp new mod setBg">
        <pc:chgData name="Zhigalov Roman" userId="1f97e9fdf7779aa5" providerId="Windows Live" clId="Web-{C113740D-AAC0-4C68-A6F9-B43806C51189}" dt="2022-04-14T15:24:38.202" v="166"/>
        <pc:sldMkLst>
          <pc:docMk/>
          <pc:sldMk cId="2243872073" sldId="263"/>
        </pc:sldMkLst>
        <pc:spChg chg="mod">
          <ac:chgData name="Zhigalov Roman" userId="1f97e9fdf7779aa5" providerId="Windows Live" clId="Web-{C113740D-AAC0-4C68-A6F9-B43806C51189}" dt="2022-04-14T15:24:38.202" v="166"/>
          <ac:spMkLst>
            <pc:docMk/>
            <pc:sldMk cId="2243872073" sldId="263"/>
            <ac:spMk id="2" creationId="{82365037-193C-767B-7BED-E7FF884BCCD4}"/>
          </ac:spMkLst>
        </pc:spChg>
        <pc:spChg chg="del mod">
          <ac:chgData name="Zhigalov Roman" userId="1f97e9fdf7779aa5" providerId="Windows Live" clId="Web-{C113740D-AAC0-4C68-A6F9-B43806C51189}" dt="2022-04-14T15:24:38.202" v="166"/>
          <ac:spMkLst>
            <pc:docMk/>
            <pc:sldMk cId="2243872073" sldId="263"/>
            <ac:spMk id="3" creationId="{683B52EF-6624-BB6F-F7CF-E97BFF2CBBFC}"/>
          </ac:spMkLst>
        </pc:spChg>
        <pc:spChg chg="add">
          <ac:chgData name="Zhigalov Roman" userId="1f97e9fdf7779aa5" providerId="Windows Live" clId="Web-{C113740D-AAC0-4C68-A6F9-B43806C51189}" dt="2022-04-14T15:24:38.202" v="166"/>
          <ac:spMkLst>
            <pc:docMk/>
            <pc:sldMk cId="2243872073" sldId="263"/>
            <ac:spMk id="9" creationId="{53B021B3-DE93-4AB7-8A18-CF5F1CED88B8}"/>
          </ac:spMkLst>
        </pc:spChg>
        <pc:spChg chg="add">
          <ac:chgData name="Zhigalov Roman" userId="1f97e9fdf7779aa5" providerId="Windows Live" clId="Web-{C113740D-AAC0-4C68-A6F9-B43806C51189}" dt="2022-04-14T15:24:38.202" v="166"/>
          <ac:spMkLst>
            <pc:docMk/>
            <pc:sldMk cId="2243872073" sldId="263"/>
            <ac:spMk id="11" creationId="{52D502E5-F6B4-4D58-B4AE-FC466FF15EE8}"/>
          </ac:spMkLst>
        </pc:spChg>
        <pc:spChg chg="add">
          <ac:chgData name="Zhigalov Roman" userId="1f97e9fdf7779aa5" providerId="Windows Live" clId="Web-{C113740D-AAC0-4C68-A6F9-B43806C51189}" dt="2022-04-14T15:24:38.202" v="166"/>
          <ac:spMkLst>
            <pc:docMk/>
            <pc:sldMk cId="2243872073" sldId="263"/>
            <ac:spMk id="13" creationId="{9DECDBF4-02B6-4BB4-B65B-B8107AD6A9E8}"/>
          </ac:spMkLst>
        </pc:spChg>
        <pc:graphicFrameChg chg="add">
          <ac:chgData name="Zhigalov Roman" userId="1f97e9fdf7779aa5" providerId="Windows Live" clId="Web-{C113740D-AAC0-4C68-A6F9-B43806C51189}" dt="2022-04-14T15:24:38.202" v="166"/>
          <ac:graphicFrameMkLst>
            <pc:docMk/>
            <pc:sldMk cId="2243872073" sldId="263"/>
            <ac:graphicFrameMk id="5" creationId="{CE354A94-F749-3495-D4A3-605D7A5BD404}"/>
          </ac:graphicFrameMkLst>
        </pc:graphicFrameChg>
      </pc:sldChg>
      <pc:sldChg chg="addSp delSp modSp new mod setBg">
        <pc:chgData name="Zhigalov Roman" userId="1f97e9fdf7779aa5" providerId="Windows Live" clId="Web-{C113740D-AAC0-4C68-A6F9-B43806C51189}" dt="2022-04-14T15:25:57.595" v="181"/>
        <pc:sldMkLst>
          <pc:docMk/>
          <pc:sldMk cId="2661133797" sldId="264"/>
        </pc:sldMkLst>
        <pc:spChg chg="mod ord">
          <ac:chgData name="Zhigalov Roman" userId="1f97e9fdf7779aa5" providerId="Windows Live" clId="Web-{C113740D-AAC0-4C68-A6F9-B43806C51189}" dt="2022-04-14T15:25:57.595" v="181"/>
          <ac:spMkLst>
            <pc:docMk/>
            <pc:sldMk cId="2661133797" sldId="264"/>
            <ac:spMk id="2" creationId="{3467F1C0-3352-198A-EAFE-88BAAF374E0B}"/>
          </ac:spMkLst>
        </pc:spChg>
        <pc:spChg chg="del">
          <ac:chgData name="Zhigalov Roman" userId="1f97e9fdf7779aa5" providerId="Windows Live" clId="Web-{C113740D-AAC0-4C68-A6F9-B43806C51189}" dt="2022-04-14T15:25:20.109" v="168"/>
          <ac:spMkLst>
            <pc:docMk/>
            <pc:sldMk cId="2661133797" sldId="264"/>
            <ac:spMk id="3" creationId="{C436D6D3-9903-CE8B-FA8F-0270D32EB1CD}"/>
          </ac:spMkLst>
        </pc:spChg>
        <pc:spChg chg="add del mod">
          <ac:chgData name="Zhigalov Roman" userId="1f97e9fdf7779aa5" providerId="Windows Live" clId="Web-{C113740D-AAC0-4C68-A6F9-B43806C51189}" dt="2022-04-14T15:25:53.860" v="180"/>
          <ac:spMkLst>
            <pc:docMk/>
            <pc:sldMk cId="2661133797" sldId="264"/>
            <ac:spMk id="6" creationId="{D2DC482C-85F4-9398-B36B-794175096A44}"/>
          </ac:spMkLst>
        </pc:spChg>
        <pc:spChg chg="add del">
          <ac:chgData name="Zhigalov Roman" userId="1f97e9fdf7779aa5" providerId="Windows Live" clId="Web-{C113740D-AAC0-4C68-A6F9-B43806C51189}" dt="2022-04-14T15:25:48.047" v="178"/>
          <ac:spMkLst>
            <pc:docMk/>
            <pc:sldMk cId="2661133797" sldId="264"/>
            <ac:spMk id="9" creationId="{16C5FA50-8D52-4617-AF91-5C7B1C8352F1}"/>
          </ac:spMkLst>
        </pc:spChg>
        <pc:spChg chg="add del">
          <ac:chgData name="Zhigalov Roman" userId="1f97e9fdf7779aa5" providerId="Windows Live" clId="Web-{C113740D-AAC0-4C68-A6F9-B43806C51189}" dt="2022-04-14T15:25:48.047" v="178"/>
          <ac:spMkLst>
            <pc:docMk/>
            <pc:sldMk cId="2661133797" sldId="264"/>
            <ac:spMk id="11" creationId="{E223798C-12AD-4B0C-A50C-D676347D67CF}"/>
          </ac:spMkLst>
        </pc:spChg>
        <pc:spChg chg="add">
          <ac:chgData name="Zhigalov Roman" userId="1f97e9fdf7779aa5" providerId="Windows Live" clId="Web-{C113740D-AAC0-4C68-A6F9-B43806C51189}" dt="2022-04-14T15:25:57.595" v="181"/>
          <ac:spMkLst>
            <pc:docMk/>
            <pc:sldMk cId="2661133797" sldId="264"/>
            <ac:spMk id="12" creationId="{37C89E4B-3C9F-44B9-8B86-D9E3D112D8EC}"/>
          </ac:spMkLst>
        </pc:spChg>
        <pc:picChg chg="add del mod ord">
          <ac:chgData name="Zhigalov Roman" userId="1f97e9fdf7779aa5" providerId="Windows Live" clId="Web-{C113740D-AAC0-4C68-A6F9-B43806C51189}" dt="2022-04-14T15:25:50.188" v="179"/>
          <ac:picMkLst>
            <pc:docMk/>
            <pc:sldMk cId="2661133797" sldId="264"/>
            <ac:picMk id="4" creationId="{7D2DBC8A-AE37-8346-08D3-C8A50DAFD0B8}"/>
          </ac:picMkLst>
        </pc:picChg>
        <pc:picChg chg="add mod ord">
          <ac:chgData name="Zhigalov Roman" userId="1f97e9fdf7779aa5" providerId="Windows Live" clId="Web-{C113740D-AAC0-4C68-A6F9-B43806C51189}" dt="2022-04-14T15:25:57.595" v="181"/>
          <ac:picMkLst>
            <pc:docMk/>
            <pc:sldMk cId="2661133797" sldId="264"/>
            <ac:picMk id="7" creationId="{C20D26D7-E23F-A246-112D-11ADEDF7A52C}"/>
          </ac:picMkLst>
        </pc:picChg>
        <pc:cxnChg chg="add">
          <ac:chgData name="Zhigalov Roman" userId="1f97e9fdf7779aa5" providerId="Windows Live" clId="Web-{C113740D-AAC0-4C68-A6F9-B43806C51189}" dt="2022-04-14T15:25:57.595" v="181"/>
          <ac:cxnSpMkLst>
            <pc:docMk/>
            <pc:sldMk cId="2661133797" sldId="264"/>
            <ac:cxnSpMk id="14" creationId="{AA2EAA10-076F-46BD-8F0F-B9A2FB77A85C}"/>
          </ac:cxnSpMkLst>
        </pc:cxnChg>
        <pc:cxnChg chg="add">
          <ac:chgData name="Zhigalov Roman" userId="1f97e9fdf7779aa5" providerId="Windows Live" clId="Web-{C113740D-AAC0-4C68-A6F9-B43806C51189}" dt="2022-04-14T15:25:57.595" v="181"/>
          <ac:cxnSpMkLst>
            <pc:docMk/>
            <pc:sldMk cId="2661133797" sldId="264"/>
            <ac:cxnSpMk id="16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C113740D-AAC0-4C68-A6F9-B43806C51189}" dt="2022-04-14T15:27:36.551" v="186"/>
        <pc:sldMkLst>
          <pc:docMk/>
          <pc:sldMk cId="583368226" sldId="265"/>
        </pc:sldMkLst>
        <pc:spChg chg="mod ord">
          <ac:chgData name="Zhigalov Roman" userId="1f97e9fdf7779aa5" providerId="Windows Live" clId="Web-{C113740D-AAC0-4C68-A6F9-B43806C51189}" dt="2022-04-14T15:27:36.551" v="186"/>
          <ac:spMkLst>
            <pc:docMk/>
            <pc:sldMk cId="583368226" sldId="265"/>
            <ac:spMk id="2" creationId="{CBB20DBE-E015-EDF2-4854-F3B0BB816BB4}"/>
          </ac:spMkLst>
        </pc:spChg>
        <pc:spChg chg="del">
          <ac:chgData name="Zhigalov Roman" userId="1f97e9fdf7779aa5" providerId="Windows Live" clId="Web-{C113740D-AAC0-4C68-A6F9-B43806C51189}" dt="2022-04-14T15:27:16.066" v="183"/>
          <ac:spMkLst>
            <pc:docMk/>
            <pc:sldMk cId="583368226" sldId="265"/>
            <ac:spMk id="3" creationId="{A3D299E5-C85A-8A8B-DEEE-AC39E9328AC9}"/>
          </ac:spMkLst>
        </pc:spChg>
        <pc:spChg chg="add">
          <ac:chgData name="Zhigalov Roman" userId="1f97e9fdf7779aa5" providerId="Windows Live" clId="Web-{C113740D-AAC0-4C68-A6F9-B43806C51189}" dt="2022-04-14T15:27:36.551" v="186"/>
          <ac:spMkLst>
            <pc:docMk/>
            <pc:sldMk cId="583368226" sldId="265"/>
            <ac:spMk id="9" creationId="{37C89E4B-3C9F-44B9-8B86-D9E3D112D8EC}"/>
          </ac:spMkLst>
        </pc:spChg>
        <pc:picChg chg="add mod ord">
          <ac:chgData name="Zhigalov Roman" userId="1f97e9fdf7779aa5" providerId="Windows Live" clId="Web-{C113740D-AAC0-4C68-A6F9-B43806C51189}" dt="2022-04-14T15:27:36.551" v="186"/>
          <ac:picMkLst>
            <pc:docMk/>
            <pc:sldMk cId="583368226" sldId="265"/>
            <ac:picMk id="4" creationId="{1A9FCA58-B358-7D7B-BA19-2BCB81CACBC8}"/>
          </ac:picMkLst>
        </pc:picChg>
        <pc:cxnChg chg="add">
          <ac:chgData name="Zhigalov Roman" userId="1f97e9fdf7779aa5" providerId="Windows Live" clId="Web-{C113740D-AAC0-4C68-A6F9-B43806C51189}" dt="2022-04-14T15:27:36.551" v="186"/>
          <ac:cxnSpMkLst>
            <pc:docMk/>
            <pc:sldMk cId="583368226" sldId="265"/>
            <ac:cxnSpMk id="11" creationId="{AA2EAA10-076F-46BD-8F0F-B9A2FB77A85C}"/>
          </ac:cxnSpMkLst>
        </pc:cxnChg>
        <pc:cxnChg chg="add">
          <ac:chgData name="Zhigalov Roman" userId="1f97e9fdf7779aa5" providerId="Windows Live" clId="Web-{C113740D-AAC0-4C68-A6F9-B43806C51189}" dt="2022-04-14T15:27:36.551" v="186"/>
          <ac:cxnSpMkLst>
            <pc:docMk/>
            <pc:sldMk cId="583368226" sldId="265"/>
            <ac:cxnSpMk id="13" creationId="{D891E407-403B-4764-86C9-33A56D3BCAA3}"/>
          </ac:cxnSpMkLst>
        </pc:cxnChg>
      </pc:sldChg>
      <pc:sldChg chg="new del">
        <pc:chgData name="Zhigalov Roman" userId="1f97e9fdf7779aa5" providerId="Windows Live" clId="Web-{C113740D-AAC0-4C68-A6F9-B43806C51189}" dt="2022-04-14T15:25:45.641" v="177"/>
        <pc:sldMkLst>
          <pc:docMk/>
          <pc:sldMk cId="4063621048" sldId="265"/>
        </pc:sldMkLst>
      </pc:sldChg>
      <pc:sldChg chg="addSp delSp modSp new mod setBg">
        <pc:chgData name="Zhigalov Roman" userId="1f97e9fdf7779aa5" providerId="Windows Live" clId="Web-{C113740D-AAC0-4C68-A6F9-B43806C51189}" dt="2022-04-14T15:29:12.241" v="194"/>
        <pc:sldMkLst>
          <pc:docMk/>
          <pc:sldMk cId="740214115" sldId="266"/>
        </pc:sldMkLst>
        <pc:spChg chg="mod ord">
          <ac:chgData name="Zhigalov Roman" userId="1f97e9fdf7779aa5" providerId="Windows Live" clId="Web-{C113740D-AAC0-4C68-A6F9-B43806C51189}" dt="2022-04-14T15:28:56.475" v="193"/>
          <ac:spMkLst>
            <pc:docMk/>
            <pc:sldMk cId="740214115" sldId="266"/>
            <ac:spMk id="2" creationId="{8271F405-89E4-477A-0DE1-75D8325278BC}"/>
          </ac:spMkLst>
        </pc:spChg>
        <pc:spChg chg="del">
          <ac:chgData name="Zhigalov Roman" userId="1f97e9fdf7779aa5" providerId="Windows Live" clId="Web-{C113740D-AAC0-4C68-A6F9-B43806C51189}" dt="2022-04-14T15:28:50.959" v="188"/>
          <ac:spMkLst>
            <pc:docMk/>
            <pc:sldMk cId="740214115" sldId="266"/>
            <ac:spMk id="3" creationId="{282DB8E2-F8EA-90DF-05D2-23DF2152BF19}"/>
          </ac:spMkLst>
        </pc:spChg>
        <pc:spChg chg="add del">
          <ac:chgData name="Zhigalov Roman" userId="1f97e9fdf7779aa5" providerId="Windows Live" clId="Web-{C113740D-AAC0-4C68-A6F9-B43806C51189}" dt="2022-04-14T15:29:12.241" v="194"/>
          <ac:spMkLst>
            <pc:docMk/>
            <pc:sldMk cId="740214115" sldId="266"/>
            <ac:spMk id="9" creationId="{37C89E4B-3C9F-44B9-8B86-D9E3D112D8EC}"/>
          </ac:spMkLst>
        </pc:spChg>
        <pc:spChg chg="add">
          <ac:chgData name="Zhigalov Roman" userId="1f97e9fdf7779aa5" providerId="Windows Live" clId="Web-{C113740D-AAC0-4C68-A6F9-B43806C51189}" dt="2022-04-14T15:29:12.241" v="194"/>
          <ac:spMkLst>
            <pc:docMk/>
            <pc:sldMk cId="740214115" sldId="266"/>
            <ac:spMk id="18" creationId="{37C89E4B-3C9F-44B9-8B86-D9E3D112D8EC}"/>
          </ac:spMkLst>
        </pc:spChg>
        <pc:picChg chg="add mod ord">
          <ac:chgData name="Zhigalov Roman" userId="1f97e9fdf7779aa5" providerId="Windows Live" clId="Web-{C113740D-AAC0-4C68-A6F9-B43806C51189}" dt="2022-04-14T15:28:56.475" v="193"/>
          <ac:picMkLst>
            <pc:docMk/>
            <pc:sldMk cId="740214115" sldId="266"/>
            <ac:picMk id="4" creationId="{CD9A9EB3-F1A5-DEB6-2048-97481E3B23C4}"/>
          </ac:picMkLst>
        </pc:picChg>
        <pc:cxnChg chg="add del">
          <ac:chgData name="Zhigalov Roman" userId="1f97e9fdf7779aa5" providerId="Windows Live" clId="Web-{C113740D-AAC0-4C68-A6F9-B43806C51189}" dt="2022-04-14T15:29:12.241" v="194"/>
          <ac:cxnSpMkLst>
            <pc:docMk/>
            <pc:sldMk cId="740214115" sldId="266"/>
            <ac:cxnSpMk id="11" creationId="{AA2EAA10-076F-46BD-8F0F-B9A2FB77A85C}"/>
          </ac:cxnSpMkLst>
        </pc:cxnChg>
        <pc:cxnChg chg="add del">
          <ac:chgData name="Zhigalov Roman" userId="1f97e9fdf7779aa5" providerId="Windows Live" clId="Web-{C113740D-AAC0-4C68-A6F9-B43806C51189}" dt="2022-04-14T15:29:12.241" v="194"/>
          <ac:cxnSpMkLst>
            <pc:docMk/>
            <pc:sldMk cId="740214115" sldId="266"/>
            <ac:cxnSpMk id="13" creationId="{D891E407-403B-4764-86C9-33A56D3BCAA3}"/>
          </ac:cxnSpMkLst>
        </pc:cxnChg>
        <pc:cxnChg chg="add">
          <ac:chgData name="Zhigalov Roman" userId="1f97e9fdf7779aa5" providerId="Windows Live" clId="Web-{C113740D-AAC0-4C68-A6F9-B43806C51189}" dt="2022-04-14T15:29:12.241" v="194"/>
          <ac:cxnSpMkLst>
            <pc:docMk/>
            <pc:sldMk cId="740214115" sldId="266"/>
            <ac:cxnSpMk id="20" creationId="{AA2EAA10-076F-46BD-8F0F-B9A2FB77A85C}"/>
          </ac:cxnSpMkLst>
        </pc:cxnChg>
        <pc:cxnChg chg="add">
          <ac:chgData name="Zhigalov Roman" userId="1f97e9fdf7779aa5" providerId="Windows Live" clId="Web-{C113740D-AAC0-4C68-A6F9-B43806C51189}" dt="2022-04-14T15:29:12.241" v="194"/>
          <ac:cxnSpMkLst>
            <pc:docMk/>
            <pc:sldMk cId="740214115" sldId="266"/>
            <ac:cxnSpMk id="22" creationId="{D891E407-403B-4764-86C9-33A56D3BCAA3}"/>
          </ac:cxnSpMkLst>
        </pc:cxnChg>
      </pc:sldChg>
      <pc:sldChg chg="addSp delSp modSp new mod setBg modClrScheme chgLayout">
        <pc:chgData name="Zhigalov Roman" userId="1f97e9fdf7779aa5" providerId="Windows Live" clId="Web-{C113740D-AAC0-4C68-A6F9-B43806C51189}" dt="2022-04-14T15:31:09.557" v="214"/>
        <pc:sldMkLst>
          <pc:docMk/>
          <pc:sldMk cId="3450953756" sldId="267"/>
        </pc:sldMkLst>
        <pc:spChg chg="mod ord">
          <ac:chgData name="Zhigalov Roman" userId="1f97e9fdf7779aa5" providerId="Windows Live" clId="Web-{C113740D-AAC0-4C68-A6F9-B43806C51189}" dt="2022-04-14T15:31:09.557" v="214"/>
          <ac:spMkLst>
            <pc:docMk/>
            <pc:sldMk cId="3450953756" sldId="267"/>
            <ac:spMk id="2" creationId="{3FAB098D-46B3-B78E-B3DB-2193C5505366}"/>
          </ac:spMkLst>
        </pc:spChg>
        <pc:spChg chg="del mod ord">
          <ac:chgData name="Zhigalov Roman" userId="1f97e9fdf7779aa5" providerId="Windows Live" clId="Web-{C113740D-AAC0-4C68-A6F9-B43806C51189}" dt="2022-04-14T15:30:50.150" v="213"/>
          <ac:spMkLst>
            <pc:docMk/>
            <pc:sldMk cId="3450953756" sldId="267"/>
            <ac:spMk id="3" creationId="{9D9A8954-D47F-366A-FAFF-02673C1E5C21}"/>
          </ac:spMkLst>
        </pc:spChg>
        <pc:spChg chg="add">
          <ac:chgData name="Zhigalov Roman" userId="1f97e9fdf7779aa5" providerId="Windows Live" clId="Web-{C113740D-AAC0-4C68-A6F9-B43806C51189}" dt="2022-04-14T15:31:09.557" v="214"/>
          <ac:spMkLst>
            <pc:docMk/>
            <pc:sldMk cId="3450953756" sldId="267"/>
            <ac:spMk id="9" creationId="{37C89E4B-3C9F-44B9-8B86-D9E3D112D8EC}"/>
          </ac:spMkLst>
        </pc:spChg>
        <pc:picChg chg="add mod ord">
          <ac:chgData name="Zhigalov Roman" userId="1f97e9fdf7779aa5" providerId="Windows Live" clId="Web-{C113740D-AAC0-4C68-A6F9-B43806C51189}" dt="2022-04-14T15:31:09.557" v="214"/>
          <ac:picMkLst>
            <pc:docMk/>
            <pc:sldMk cId="3450953756" sldId="267"/>
            <ac:picMk id="4" creationId="{15291552-BF05-4B87-2A09-F9F8EF30DB53}"/>
          </ac:picMkLst>
        </pc:picChg>
        <pc:cxnChg chg="add">
          <ac:chgData name="Zhigalov Roman" userId="1f97e9fdf7779aa5" providerId="Windows Live" clId="Web-{C113740D-AAC0-4C68-A6F9-B43806C51189}" dt="2022-04-14T15:31:09.557" v="214"/>
          <ac:cxnSpMkLst>
            <pc:docMk/>
            <pc:sldMk cId="3450953756" sldId="267"/>
            <ac:cxnSpMk id="11" creationId="{AA2EAA10-076F-46BD-8F0F-B9A2FB77A85C}"/>
          </ac:cxnSpMkLst>
        </pc:cxnChg>
        <pc:cxnChg chg="add">
          <ac:chgData name="Zhigalov Roman" userId="1f97e9fdf7779aa5" providerId="Windows Live" clId="Web-{C113740D-AAC0-4C68-A6F9-B43806C51189}" dt="2022-04-14T15:31:09.557" v="214"/>
          <ac:cxnSpMkLst>
            <pc:docMk/>
            <pc:sldMk cId="3450953756" sldId="267"/>
            <ac:cxnSpMk id="13" creationId="{D891E407-403B-4764-86C9-33A56D3BCAA3}"/>
          </ac:cxnSpMkLst>
        </pc:cxnChg>
      </pc:sldChg>
      <pc:sldChg chg="addSp delSp modSp new mod setBg setClrOvrMap">
        <pc:chgData name="Zhigalov Roman" userId="1f97e9fdf7779aa5" providerId="Windows Live" clId="Web-{C113740D-AAC0-4C68-A6F9-B43806C51189}" dt="2022-04-14T15:31:59.340" v="238"/>
        <pc:sldMkLst>
          <pc:docMk/>
          <pc:sldMk cId="1691009256" sldId="268"/>
        </pc:sldMkLst>
        <pc:spChg chg="mod">
          <ac:chgData name="Zhigalov Roman" userId="1f97e9fdf7779aa5" providerId="Windows Live" clId="Web-{C113740D-AAC0-4C68-A6F9-B43806C51189}" dt="2022-04-14T15:31:59.340" v="238"/>
          <ac:spMkLst>
            <pc:docMk/>
            <pc:sldMk cId="1691009256" sldId="268"/>
            <ac:spMk id="2" creationId="{A06CC359-F153-80E4-DCA3-93B7FE567EF3}"/>
          </ac:spMkLst>
        </pc:spChg>
        <pc:spChg chg="del">
          <ac:chgData name="Zhigalov Roman" userId="1f97e9fdf7779aa5" providerId="Windows Live" clId="Web-{C113740D-AAC0-4C68-A6F9-B43806C51189}" dt="2022-04-14T15:31:55.090" v="237"/>
          <ac:spMkLst>
            <pc:docMk/>
            <pc:sldMk cId="1691009256" sldId="268"/>
            <ac:spMk id="3" creationId="{EDD58B78-B835-5F67-D37C-49651647FB1A}"/>
          </ac:spMkLst>
        </pc:spChg>
        <pc:spChg chg="add">
          <ac:chgData name="Zhigalov Roman" userId="1f97e9fdf7779aa5" providerId="Windows Live" clId="Web-{C113740D-AAC0-4C68-A6F9-B43806C51189}" dt="2022-04-14T15:31:59.340" v="238"/>
          <ac:spMkLst>
            <pc:docMk/>
            <pc:sldMk cId="1691009256" sldId="268"/>
            <ac:spMk id="9" creationId="{E49CC64F-7275-4E33-961B-0C5CDC439875}"/>
          </ac:spMkLst>
        </pc:spChg>
        <pc:picChg chg="add mod ord">
          <ac:chgData name="Zhigalov Roman" userId="1f97e9fdf7779aa5" providerId="Windows Live" clId="Web-{C113740D-AAC0-4C68-A6F9-B43806C51189}" dt="2022-04-14T15:31:59.340" v="238"/>
          <ac:picMkLst>
            <pc:docMk/>
            <pc:sldMk cId="1691009256" sldId="268"/>
            <ac:picMk id="4" creationId="{D6DFA7D2-5730-ADF3-859A-980E73663F89}"/>
          </ac:picMkLst>
        </pc:picChg>
      </pc:sldChg>
      <pc:sldChg chg="addSp delSp modSp new mod ord setBg">
        <pc:chgData name="Zhigalov Roman" userId="1f97e9fdf7779aa5" providerId="Windows Live" clId="Web-{C113740D-AAC0-4C68-A6F9-B43806C51189}" dt="2022-04-14T15:34:12.547" v="261"/>
        <pc:sldMkLst>
          <pc:docMk/>
          <pc:sldMk cId="3139206549" sldId="269"/>
        </pc:sldMkLst>
        <pc:spChg chg="mod">
          <ac:chgData name="Zhigalov Roman" userId="1f97e9fdf7779aa5" providerId="Windows Live" clId="Web-{C113740D-AAC0-4C68-A6F9-B43806C51189}" dt="2022-04-14T15:33:51.265" v="259"/>
          <ac:spMkLst>
            <pc:docMk/>
            <pc:sldMk cId="3139206549" sldId="269"/>
            <ac:spMk id="2" creationId="{CDBBD649-2415-7C22-C4FC-87B15B202F3E}"/>
          </ac:spMkLst>
        </pc:spChg>
        <pc:spChg chg="del">
          <ac:chgData name="Zhigalov Roman" userId="1f97e9fdf7779aa5" providerId="Windows Live" clId="Web-{C113740D-AAC0-4C68-A6F9-B43806C51189}" dt="2022-04-14T15:32:44.325" v="256"/>
          <ac:spMkLst>
            <pc:docMk/>
            <pc:sldMk cId="3139206549" sldId="269"/>
            <ac:spMk id="3" creationId="{BDAF672C-A408-9147-DFAD-D6EF800CE0A3}"/>
          </ac:spMkLst>
        </pc:spChg>
        <pc:spChg chg="add del mod">
          <ac:chgData name="Zhigalov Roman" userId="1f97e9fdf7779aa5" providerId="Windows Live" clId="Web-{C113740D-AAC0-4C68-A6F9-B43806C51189}" dt="2022-04-14T15:33:35.405" v="258"/>
          <ac:spMkLst>
            <pc:docMk/>
            <pc:sldMk cId="3139206549" sldId="269"/>
            <ac:spMk id="6" creationId="{10F31F2A-F434-6FB3-D5C0-F6BCEFAEDEEB}"/>
          </ac:spMkLst>
        </pc:spChg>
        <pc:spChg chg="add">
          <ac:chgData name="Zhigalov Roman" userId="1f97e9fdf7779aa5" providerId="Windows Live" clId="Web-{C113740D-AAC0-4C68-A6F9-B43806C51189}" dt="2022-04-14T15:33:51.265" v="259"/>
          <ac:spMkLst>
            <pc:docMk/>
            <pc:sldMk cId="3139206549" sldId="269"/>
            <ac:spMk id="12" creationId="{16C5FA50-8D52-4617-AF91-5C7B1C8352F1}"/>
          </ac:spMkLst>
        </pc:spChg>
        <pc:spChg chg="add">
          <ac:chgData name="Zhigalov Roman" userId="1f97e9fdf7779aa5" providerId="Windows Live" clId="Web-{C113740D-AAC0-4C68-A6F9-B43806C51189}" dt="2022-04-14T15:33:51.265" v="259"/>
          <ac:spMkLst>
            <pc:docMk/>
            <pc:sldMk cId="3139206549" sldId="269"/>
            <ac:spMk id="14" creationId="{E223798C-12AD-4B0C-A50C-D676347D67CF}"/>
          </ac:spMkLst>
        </pc:spChg>
        <pc:picChg chg="add del mod ord">
          <ac:chgData name="Zhigalov Roman" userId="1f97e9fdf7779aa5" providerId="Windows Live" clId="Web-{C113740D-AAC0-4C68-A6F9-B43806C51189}" dt="2022-04-14T15:33:10.326" v="257"/>
          <ac:picMkLst>
            <pc:docMk/>
            <pc:sldMk cId="3139206549" sldId="269"/>
            <ac:picMk id="4" creationId="{0D5CD656-A9C7-7F02-0D37-7402C7553BFF}"/>
          </ac:picMkLst>
        </pc:picChg>
        <pc:picChg chg="add mod ord">
          <ac:chgData name="Zhigalov Roman" userId="1f97e9fdf7779aa5" providerId="Windows Live" clId="Web-{C113740D-AAC0-4C68-A6F9-B43806C51189}" dt="2022-04-14T15:33:51.265" v="259"/>
          <ac:picMkLst>
            <pc:docMk/>
            <pc:sldMk cId="3139206549" sldId="269"/>
            <ac:picMk id="7" creationId="{A927656E-9CB0-B9B1-5C99-AE4A8052092F}"/>
          </ac:picMkLst>
        </pc:picChg>
      </pc:sldChg>
      <pc:sldChg chg="addSp modSp new mod setBg setClrOvrMap">
        <pc:chgData name="Zhigalov Roman" userId="1f97e9fdf7779aa5" providerId="Windows Live" clId="Web-{C113740D-AAC0-4C68-A6F9-B43806C51189}" dt="2022-04-14T15:34:24.844" v="280"/>
        <pc:sldMkLst>
          <pc:docMk/>
          <pc:sldMk cId="2549768227" sldId="270"/>
        </pc:sldMkLst>
        <pc:spChg chg="mod">
          <ac:chgData name="Zhigalov Roman" userId="1f97e9fdf7779aa5" providerId="Windows Live" clId="Web-{C113740D-AAC0-4C68-A6F9-B43806C51189}" dt="2022-04-14T15:34:24.844" v="280"/>
          <ac:spMkLst>
            <pc:docMk/>
            <pc:sldMk cId="2549768227" sldId="270"/>
            <ac:spMk id="2" creationId="{BA40B8C8-5672-B385-CB75-25095FB18787}"/>
          </ac:spMkLst>
        </pc:spChg>
        <pc:spChg chg="mod">
          <ac:chgData name="Zhigalov Roman" userId="1f97e9fdf7779aa5" providerId="Windows Live" clId="Web-{C113740D-AAC0-4C68-A6F9-B43806C51189}" dt="2022-04-14T15:34:24.844" v="280"/>
          <ac:spMkLst>
            <pc:docMk/>
            <pc:sldMk cId="2549768227" sldId="270"/>
            <ac:spMk id="3" creationId="{F6BC2F42-9D7E-9BF1-A081-E3344A8B5FEE}"/>
          </ac:spMkLst>
        </pc:spChg>
        <pc:spChg chg="add">
          <ac:chgData name="Zhigalov Roman" userId="1f97e9fdf7779aa5" providerId="Windows Live" clId="Web-{C113740D-AAC0-4C68-A6F9-B43806C51189}" dt="2022-04-14T15:34:24.844" v="280"/>
          <ac:spMkLst>
            <pc:docMk/>
            <pc:sldMk cId="2549768227" sldId="270"/>
            <ac:spMk id="9" creationId="{71B2258F-86CA-4D4D-8270-BC05FCDEBFB3}"/>
          </ac:spMkLst>
        </pc:spChg>
        <pc:picChg chg="add">
          <ac:chgData name="Zhigalov Roman" userId="1f97e9fdf7779aa5" providerId="Windows Live" clId="Web-{C113740D-AAC0-4C68-A6F9-B43806C51189}" dt="2022-04-14T15:34:24.844" v="280"/>
          <ac:picMkLst>
            <pc:docMk/>
            <pc:sldMk cId="2549768227" sldId="270"/>
            <ac:picMk id="5" creationId="{57FD6F86-439C-0166-31CA-7C6FF5B36095}"/>
          </ac:picMkLst>
        </pc:picChg>
      </pc:sldChg>
      <pc:sldChg chg="addSp delSp modSp new mod setBg">
        <pc:chgData name="Zhigalov Roman" userId="1f97e9fdf7779aa5" providerId="Windows Live" clId="Web-{C113740D-AAC0-4C68-A6F9-B43806C51189}" dt="2022-04-14T15:35:37.612" v="295"/>
        <pc:sldMkLst>
          <pc:docMk/>
          <pc:sldMk cId="2184392995" sldId="271"/>
        </pc:sldMkLst>
        <pc:spChg chg="mod">
          <ac:chgData name="Zhigalov Roman" userId="1f97e9fdf7779aa5" providerId="Windows Live" clId="Web-{C113740D-AAC0-4C68-A6F9-B43806C51189}" dt="2022-04-14T15:35:37.612" v="295"/>
          <ac:spMkLst>
            <pc:docMk/>
            <pc:sldMk cId="2184392995" sldId="271"/>
            <ac:spMk id="2" creationId="{7293AD5B-4B89-D59F-809C-2D81957719B6}"/>
          </ac:spMkLst>
        </pc:spChg>
        <pc:spChg chg="del mod">
          <ac:chgData name="Zhigalov Roman" userId="1f97e9fdf7779aa5" providerId="Windows Live" clId="Web-{C113740D-AAC0-4C68-A6F9-B43806C51189}" dt="2022-04-14T15:35:37.612" v="295"/>
          <ac:spMkLst>
            <pc:docMk/>
            <pc:sldMk cId="2184392995" sldId="271"/>
            <ac:spMk id="3" creationId="{2661FEEB-3AD8-9E8B-F1F5-345495CB3BBB}"/>
          </ac:spMkLst>
        </pc:spChg>
        <pc:spChg chg="add">
          <ac:chgData name="Zhigalov Roman" userId="1f97e9fdf7779aa5" providerId="Windows Live" clId="Web-{C113740D-AAC0-4C68-A6F9-B43806C51189}" dt="2022-04-14T15:35:37.612" v="295"/>
          <ac:spMkLst>
            <pc:docMk/>
            <pc:sldMk cId="2184392995" sldId="271"/>
            <ac:spMk id="9" creationId="{B819A166-7571-4003-A6B8-B62034C3ED30}"/>
          </ac:spMkLst>
        </pc:spChg>
        <pc:graphicFrameChg chg="add">
          <ac:chgData name="Zhigalov Roman" userId="1f97e9fdf7779aa5" providerId="Windows Live" clId="Web-{C113740D-AAC0-4C68-A6F9-B43806C51189}" dt="2022-04-14T15:35:37.612" v="295"/>
          <ac:graphicFrameMkLst>
            <pc:docMk/>
            <pc:sldMk cId="2184392995" sldId="271"/>
            <ac:graphicFrameMk id="5" creationId="{777906D3-98AA-3095-1123-28B2D522F086}"/>
          </ac:graphicFrameMkLst>
        </pc:graphicFrameChg>
      </pc:sldChg>
      <pc:sldChg chg="addSp delSp modSp new mod setBg">
        <pc:chgData name="Zhigalov Roman" userId="1f97e9fdf7779aa5" providerId="Windows Live" clId="Web-{C113740D-AAC0-4C68-A6F9-B43806C51189}" dt="2022-04-14T15:37:20.365" v="321"/>
        <pc:sldMkLst>
          <pc:docMk/>
          <pc:sldMk cId="775772554" sldId="272"/>
        </pc:sldMkLst>
        <pc:spChg chg="mod ord">
          <ac:chgData name="Zhigalov Roman" userId="1f97e9fdf7779aa5" providerId="Windows Live" clId="Web-{C113740D-AAC0-4C68-A6F9-B43806C51189}" dt="2022-04-14T15:37:20.365" v="321"/>
          <ac:spMkLst>
            <pc:docMk/>
            <pc:sldMk cId="775772554" sldId="272"/>
            <ac:spMk id="2" creationId="{55A56A7E-8CC0-6681-D15D-80DFC2729837}"/>
          </ac:spMkLst>
        </pc:spChg>
        <pc:spChg chg="del">
          <ac:chgData name="Zhigalov Roman" userId="1f97e9fdf7779aa5" providerId="Windows Live" clId="Web-{C113740D-AAC0-4C68-A6F9-B43806C51189}" dt="2022-04-14T15:36:41.051" v="297"/>
          <ac:spMkLst>
            <pc:docMk/>
            <pc:sldMk cId="775772554" sldId="272"/>
            <ac:spMk id="3" creationId="{C0509691-4318-3CE0-0349-85AB89B5FA29}"/>
          </ac:spMkLst>
        </pc:spChg>
        <pc:spChg chg="add del">
          <ac:chgData name="Zhigalov Roman" userId="1f97e9fdf7779aa5" providerId="Windows Live" clId="Web-{C113740D-AAC0-4C68-A6F9-B43806C51189}" dt="2022-04-14T15:37:16.552" v="318"/>
          <ac:spMkLst>
            <pc:docMk/>
            <pc:sldMk cId="775772554" sldId="272"/>
            <ac:spMk id="9" creationId="{37C89E4B-3C9F-44B9-8B86-D9E3D112D8EC}"/>
          </ac:spMkLst>
        </pc:spChg>
        <pc:spChg chg="add del">
          <ac:chgData name="Zhigalov Roman" userId="1f97e9fdf7779aa5" providerId="Windows Live" clId="Web-{C113740D-AAC0-4C68-A6F9-B43806C51189}" dt="2022-04-14T15:37:20.365" v="320"/>
          <ac:spMkLst>
            <pc:docMk/>
            <pc:sldMk cId="775772554" sldId="272"/>
            <ac:spMk id="15" creationId="{16C5FA50-8D52-4617-AF91-5C7B1C8352F1}"/>
          </ac:spMkLst>
        </pc:spChg>
        <pc:spChg chg="add del">
          <ac:chgData name="Zhigalov Roman" userId="1f97e9fdf7779aa5" providerId="Windows Live" clId="Web-{C113740D-AAC0-4C68-A6F9-B43806C51189}" dt="2022-04-14T15:37:20.365" v="320"/>
          <ac:spMkLst>
            <pc:docMk/>
            <pc:sldMk cId="775772554" sldId="272"/>
            <ac:spMk id="16" creationId="{E223798C-12AD-4B0C-A50C-D676347D67CF}"/>
          </ac:spMkLst>
        </pc:spChg>
        <pc:spChg chg="add">
          <ac:chgData name="Zhigalov Roman" userId="1f97e9fdf7779aa5" providerId="Windows Live" clId="Web-{C113740D-AAC0-4C68-A6F9-B43806C51189}" dt="2022-04-14T15:37:20.365" v="321"/>
          <ac:spMkLst>
            <pc:docMk/>
            <pc:sldMk cId="775772554" sldId="272"/>
            <ac:spMk id="18" creationId="{37C89E4B-3C9F-44B9-8B86-D9E3D112D8EC}"/>
          </ac:spMkLst>
        </pc:spChg>
        <pc:picChg chg="add mod ord">
          <ac:chgData name="Zhigalov Roman" userId="1f97e9fdf7779aa5" providerId="Windows Live" clId="Web-{C113740D-AAC0-4C68-A6F9-B43806C51189}" dt="2022-04-14T15:37:20.365" v="321"/>
          <ac:picMkLst>
            <pc:docMk/>
            <pc:sldMk cId="775772554" sldId="272"/>
            <ac:picMk id="4" creationId="{15DDEE72-EEE6-89A2-7427-6316E941D05D}"/>
          </ac:picMkLst>
        </pc:picChg>
        <pc:cxnChg chg="add del">
          <ac:chgData name="Zhigalov Roman" userId="1f97e9fdf7779aa5" providerId="Windows Live" clId="Web-{C113740D-AAC0-4C68-A6F9-B43806C51189}" dt="2022-04-14T15:37:16.552" v="318"/>
          <ac:cxnSpMkLst>
            <pc:docMk/>
            <pc:sldMk cId="775772554" sldId="272"/>
            <ac:cxnSpMk id="11" creationId="{AA2EAA10-076F-46BD-8F0F-B9A2FB77A85C}"/>
          </ac:cxnSpMkLst>
        </pc:cxnChg>
        <pc:cxnChg chg="add del">
          <ac:chgData name="Zhigalov Roman" userId="1f97e9fdf7779aa5" providerId="Windows Live" clId="Web-{C113740D-AAC0-4C68-A6F9-B43806C51189}" dt="2022-04-14T15:37:16.552" v="318"/>
          <ac:cxnSpMkLst>
            <pc:docMk/>
            <pc:sldMk cId="775772554" sldId="272"/>
            <ac:cxnSpMk id="13" creationId="{D891E407-403B-4764-86C9-33A56D3BCAA3}"/>
          </ac:cxnSpMkLst>
        </pc:cxnChg>
        <pc:cxnChg chg="add">
          <ac:chgData name="Zhigalov Roman" userId="1f97e9fdf7779aa5" providerId="Windows Live" clId="Web-{C113740D-AAC0-4C68-A6F9-B43806C51189}" dt="2022-04-14T15:37:20.365" v="321"/>
          <ac:cxnSpMkLst>
            <pc:docMk/>
            <pc:sldMk cId="775772554" sldId="272"/>
            <ac:cxnSpMk id="19" creationId="{AA2EAA10-076F-46BD-8F0F-B9A2FB77A85C}"/>
          </ac:cxnSpMkLst>
        </pc:cxnChg>
        <pc:cxnChg chg="add">
          <ac:chgData name="Zhigalov Roman" userId="1f97e9fdf7779aa5" providerId="Windows Live" clId="Web-{C113740D-AAC0-4C68-A6F9-B43806C51189}" dt="2022-04-14T15:37:20.365" v="321"/>
          <ac:cxnSpMkLst>
            <pc:docMk/>
            <pc:sldMk cId="775772554" sldId="272"/>
            <ac:cxnSpMk id="20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C113740D-AAC0-4C68-A6F9-B43806C51189}" dt="2022-04-14T15:39:25.150" v="328" actId="20577"/>
        <pc:sldMkLst>
          <pc:docMk/>
          <pc:sldMk cId="3554532681" sldId="273"/>
        </pc:sldMkLst>
        <pc:spChg chg="mod ord">
          <ac:chgData name="Zhigalov Roman" userId="1f97e9fdf7779aa5" providerId="Windows Live" clId="Web-{C113740D-AAC0-4C68-A6F9-B43806C51189}" dt="2022-04-14T15:39:25.150" v="328" actId="20577"/>
          <ac:spMkLst>
            <pc:docMk/>
            <pc:sldMk cId="3554532681" sldId="273"/>
            <ac:spMk id="2" creationId="{6180563F-A05E-F511-22FB-C64025D71A70}"/>
          </ac:spMkLst>
        </pc:spChg>
        <pc:spChg chg="del">
          <ac:chgData name="Zhigalov Roman" userId="1f97e9fdf7779aa5" providerId="Windows Live" clId="Web-{C113740D-AAC0-4C68-A6F9-B43806C51189}" dt="2022-04-14T15:37:52.866" v="325"/>
          <ac:spMkLst>
            <pc:docMk/>
            <pc:sldMk cId="3554532681" sldId="273"/>
            <ac:spMk id="3" creationId="{0FBA6A72-1B81-7B40-54E9-6AD71D99BD61}"/>
          </ac:spMkLst>
        </pc:spChg>
        <pc:spChg chg="add">
          <ac:chgData name="Zhigalov Roman" userId="1f97e9fdf7779aa5" providerId="Windows Live" clId="Web-{C113740D-AAC0-4C68-A6F9-B43806C51189}" dt="2022-04-14T15:39:19.525" v="326"/>
          <ac:spMkLst>
            <pc:docMk/>
            <pc:sldMk cId="3554532681" sldId="273"/>
            <ac:spMk id="9" creationId="{37C89E4B-3C9F-44B9-8B86-D9E3D112D8EC}"/>
          </ac:spMkLst>
        </pc:spChg>
        <pc:picChg chg="add mod ord">
          <ac:chgData name="Zhigalov Roman" userId="1f97e9fdf7779aa5" providerId="Windows Live" clId="Web-{C113740D-AAC0-4C68-A6F9-B43806C51189}" dt="2022-04-14T15:39:19.525" v="326"/>
          <ac:picMkLst>
            <pc:docMk/>
            <pc:sldMk cId="3554532681" sldId="273"/>
            <ac:picMk id="4" creationId="{490A3D73-9E6C-6045-CE75-38F337D20037}"/>
          </ac:picMkLst>
        </pc:picChg>
        <pc:cxnChg chg="add">
          <ac:chgData name="Zhigalov Roman" userId="1f97e9fdf7779aa5" providerId="Windows Live" clId="Web-{C113740D-AAC0-4C68-A6F9-B43806C51189}" dt="2022-04-14T15:39:19.525" v="326"/>
          <ac:cxnSpMkLst>
            <pc:docMk/>
            <pc:sldMk cId="3554532681" sldId="273"/>
            <ac:cxnSpMk id="11" creationId="{AA2EAA10-076F-46BD-8F0F-B9A2FB77A85C}"/>
          </ac:cxnSpMkLst>
        </pc:cxnChg>
        <pc:cxnChg chg="add">
          <ac:chgData name="Zhigalov Roman" userId="1f97e9fdf7779aa5" providerId="Windows Live" clId="Web-{C113740D-AAC0-4C68-A6F9-B43806C51189}" dt="2022-04-14T15:39:19.525" v="326"/>
          <ac:cxnSpMkLst>
            <pc:docMk/>
            <pc:sldMk cId="3554532681" sldId="273"/>
            <ac:cxnSpMk id="13" creationId="{D891E407-403B-4764-86C9-33A56D3BCAA3}"/>
          </ac:cxnSpMkLst>
        </pc:cxnChg>
      </pc:sldChg>
      <pc:sldChg chg="addSp modSp new mod setBg setClrOvrMap">
        <pc:chgData name="Zhigalov Roman" userId="1f97e9fdf7779aa5" providerId="Windows Live" clId="Web-{C113740D-AAC0-4C68-A6F9-B43806C51189}" dt="2022-04-14T15:39:48.650" v="336"/>
        <pc:sldMkLst>
          <pc:docMk/>
          <pc:sldMk cId="2203585609" sldId="274"/>
        </pc:sldMkLst>
        <pc:spChg chg="mod">
          <ac:chgData name="Zhigalov Roman" userId="1f97e9fdf7779aa5" providerId="Windows Live" clId="Web-{C113740D-AAC0-4C68-A6F9-B43806C51189}" dt="2022-04-14T15:39:48.650" v="336"/>
          <ac:spMkLst>
            <pc:docMk/>
            <pc:sldMk cId="2203585609" sldId="274"/>
            <ac:spMk id="2" creationId="{A9872BFB-053F-297F-719F-65B18555510B}"/>
          </ac:spMkLst>
        </pc:spChg>
        <pc:spChg chg="mod">
          <ac:chgData name="Zhigalov Roman" userId="1f97e9fdf7779aa5" providerId="Windows Live" clId="Web-{C113740D-AAC0-4C68-A6F9-B43806C51189}" dt="2022-04-14T15:39:48.650" v="336"/>
          <ac:spMkLst>
            <pc:docMk/>
            <pc:sldMk cId="2203585609" sldId="274"/>
            <ac:spMk id="3" creationId="{E92EBA99-F5F6-9C01-CB4F-AD238DC517FE}"/>
          </ac:spMkLst>
        </pc:spChg>
        <pc:spChg chg="add">
          <ac:chgData name="Zhigalov Roman" userId="1f97e9fdf7779aa5" providerId="Windows Live" clId="Web-{C113740D-AAC0-4C68-A6F9-B43806C51189}" dt="2022-04-14T15:39:48.650" v="336"/>
          <ac:spMkLst>
            <pc:docMk/>
            <pc:sldMk cId="2203585609" sldId="274"/>
            <ac:spMk id="9" creationId="{71B2258F-86CA-4D4D-8270-BC05FCDEBFB3}"/>
          </ac:spMkLst>
        </pc:spChg>
        <pc:picChg chg="add">
          <ac:chgData name="Zhigalov Roman" userId="1f97e9fdf7779aa5" providerId="Windows Live" clId="Web-{C113740D-AAC0-4C68-A6F9-B43806C51189}" dt="2022-04-14T15:39:48.650" v="336"/>
          <ac:picMkLst>
            <pc:docMk/>
            <pc:sldMk cId="2203585609" sldId="274"/>
            <ac:picMk id="5" creationId="{44CD45E6-46C7-5982-0217-D30CC307ACD9}"/>
          </ac:picMkLst>
        </pc:picChg>
      </pc:sldChg>
      <pc:sldChg chg="addSp delSp modSp new mod setBg">
        <pc:chgData name="Zhigalov Roman" userId="1f97e9fdf7779aa5" providerId="Windows Live" clId="Web-{C113740D-AAC0-4C68-A6F9-B43806C51189}" dt="2022-04-14T15:40:55.277" v="357"/>
        <pc:sldMkLst>
          <pc:docMk/>
          <pc:sldMk cId="831617369" sldId="275"/>
        </pc:sldMkLst>
        <pc:spChg chg="mod">
          <ac:chgData name="Zhigalov Roman" userId="1f97e9fdf7779aa5" providerId="Windows Live" clId="Web-{C113740D-AAC0-4C68-A6F9-B43806C51189}" dt="2022-04-14T15:40:55.277" v="357"/>
          <ac:spMkLst>
            <pc:docMk/>
            <pc:sldMk cId="831617369" sldId="275"/>
            <ac:spMk id="2" creationId="{1C0C91EA-CDBD-96A4-5706-4A725DF5DD0D}"/>
          </ac:spMkLst>
        </pc:spChg>
        <pc:spChg chg="del mod">
          <ac:chgData name="Zhigalov Roman" userId="1f97e9fdf7779aa5" providerId="Windows Live" clId="Web-{C113740D-AAC0-4C68-A6F9-B43806C51189}" dt="2022-04-14T15:40:55.277" v="357"/>
          <ac:spMkLst>
            <pc:docMk/>
            <pc:sldMk cId="831617369" sldId="275"/>
            <ac:spMk id="3" creationId="{888BF865-1A62-14B6-ECC8-A24F584952D8}"/>
          </ac:spMkLst>
        </pc:spChg>
        <pc:spChg chg="add">
          <ac:chgData name="Zhigalov Roman" userId="1f97e9fdf7779aa5" providerId="Windows Live" clId="Web-{C113740D-AAC0-4C68-A6F9-B43806C51189}" dt="2022-04-14T15:40:55.277" v="357"/>
          <ac:spMkLst>
            <pc:docMk/>
            <pc:sldMk cId="831617369" sldId="275"/>
            <ac:spMk id="9" creationId="{B819A166-7571-4003-A6B8-B62034C3ED30}"/>
          </ac:spMkLst>
        </pc:spChg>
        <pc:graphicFrameChg chg="add">
          <ac:chgData name="Zhigalov Roman" userId="1f97e9fdf7779aa5" providerId="Windows Live" clId="Web-{C113740D-AAC0-4C68-A6F9-B43806C51189}" dt="2022-04-14T15:40:55.277" v="357"/>
          <ac:graphicFrameMkLst>
            <pc:docMk/>
            <pc:sldMk cId="831617369" sldId="275"/>
            <ac:graphicFrameMk id="5" creationId="{97304380-2916-77E2-869B-C95B68E104B8}"/>
          </ac:graphicFrameMkLst>
        </pc:graphicFrameChg>
      </pc:sldChg>
      <pc:sldChg chg="addSp delSp modSp new mod setBg">
        <pc:chgData name="Zhigalov Roman" userId="1f97e9fdf7779aa5" providerId="Windows Live" clId="Web-{C113740D-AAC0-4C68-A6F9-B43806C51189}" dt="2022-04-14T15:42:01.576" v="372"/>
        <pc:sldMkLst>
          <pc:docMk/>
          <pc:sldMk cId="3423566469" sldId="276"/>
        </pc:sldMkLst>
        <pc:spChg chg="mod">
          <ac:chgData name="Zhigalov Roman" userId="1f97e9fdf7779aa5" providerId="Windows Live" clId="Web-{C113740D-AAC0-4C68-A6F9-B43806C51189}" dt="2022-04-14T15:42:01.576" v="372"/>
          <ac:spMkLst>
            <pc:docMk/>
            <pc:sldMk cId="3423566469" sldId="276"/>
            <ac:spMk id="2" creationId="{9A0CFE33-D2C9-13B2-32BC-D0EDD85BE033}"/>
          </ac:spMkLst>
        </pc:spChg>
        <pc:spChg chg="del">
          <ac:chgData name="Zhigalov Roman" userId="1f97e9fdf7779aa5" providerId="Windows Live" clId="Web-{C113740D-AAC0-4C68-A6F9-B43806C51189}" dt="2022-04-14T15:41:58.217" v="371"/>
          <ac:spMkLst>
            <pc:docMk/>
            <pc:sldMk cId="3423566469" sldId="276"/>
            <ac:spMk id="3" creationId="{C7FC354C-2853-DCB7-3351-23BA29AD7509}"/>
          </ac:spMkLst>
        </pc:spChg>
        <pc:spChg chg="add">
          <ac:chgData name="Zhigalov Roman" userId="1f97e9fdf7779aa5" providerId="Windows Live" clId="Web-{C113740D-AAC0-4C68-A6F9-B43806C51189}" dt="2022-04-14T15:42:01.576" v="372"/>
          <ac:spMkLst>
            <pc:docMk/>
            <pc:sldMk cId="3423566469" sldId="276"/>
            <ac:spMk id="9" creationId="{665DBBEF-238B-476B-96AB-8AAC3224ECEA}"/>
          </ac:spMkLst>
        </pc:spChg>
        <pc:spChg chg="add">
          <ac:chgData name="Zhigalov Roman" userId="1f97e9fdf7779aa5" providerId="Windows Live" clId="Web-{C113740D-AAC0-4C68-A6F9-B43806C51189}" dt="2022-04-14T15:42:01.576" v="372"/>
          <ac:spMkLst>
            <pc:docMk/>
            <pc:sldMk cId="3423566469" sldId="276"/>
            <ac:spMk id="11" creationId="{3FCFB1DE-0B7E-48CC-BA90-B2AB0889F9D6}"/>
          </ac:spMkLst>
        </pc:spChg>
        <pc:picChg chg="add mod ord">
          <ac:chgData name="Zhigalov Roman" userId="1f97e9fdf7779aa5" providerId="Windows Live" clId="Web-{C113740D-AAC0-4C68-A6F9-B43806C51189}" dt="2022-04-14T15:42:01.576" v="372"/>
          <ac:picMkLst>
            <pc:docMk/>
            <pc:sldMk cId="3423566469" sldId="276"/>
            <ac:picMk id="4" creationId="{8FAC8754-7CD4-D424-84B4-3D81C56025A7}"/>
          </ac:picMkLst>
        </pc:picChg>
      </pc:sldChg>
      <pc:sldChg chg="addSp delSp modSp new mod setBg">
        <pc:chgData name="Zhigalov Roman" userId="1f97e9fdf7779aa5" providerId="Windows Live" clId="Web-{C113740D-AAC0-4C68-A6F9-B43806C51189}" dt="2022-04-14T15:42:40.999" v="377"/>
        <pc:sldMkLst>
          <pc:docMk/>
          <pc:sldMk cId="2189580040" sldId="277"/>
        </pc:sldMkLst>
        <pc:spChg chg="mod">
          <ac:chgData name="Zhigalov Roman" userId="1f97e9fdf7779aa5" providerId="Windows Live" clId="Web-{C113740D-AAC0-4C68-A6F9-B43806C51189}" dt="2022-04-14T15:42:40.999" v="377"/>
          <ac:spMkLst>
            <pc:docMk/>
            <pc:sldMk cId="2189580040" sldId="277"/>
            <ac:spMk id="2" creationId="{1EF743C9-2ED1-D45A-C42C-376CAF077286}"/>
          </ac:spMkLst>
        </pc:spChg>
        <pc:spChg chg="del">
          <ac:chgData name="Zhigalov Roman" userId="1f97e9fdf7779aa5" providerId="Windows Live" clId="Web-{C113740D-AAC0-4C68-A6F9-B43806C51189}" dt="2022-04-14T15:42:36.218" v="376"/>
          <ac:spMkLst>
            <pc:docMk/>
            <pc:sldMk cId="2189580040" sldId="277"/>
            <ac:spMk id="3" creationId="{D595229F-E969-B6F6-7F7A-52B115733226}"/>
          </ac:spMkLst>
        </pc:spChg>
        <pc:spChg chg="add">
          <ac:chgData name="Zhigalov Roman" userId="1f97e9fdf7779aa5" providerId="Windows Live" clId="Web-{C113740D-AAC0-4C68-A6F9-B43806C51189}" dt="2022-04-14T15:42:40.999" v="377"/>
          <ac:spMkLst>
            <pc:docMk/>
            <pc:sldMk cId="2189580040" sldId="277"/>
            <ac:spMk id="9" creationId="{5DCB5928-DC7D-4612-9922-441966E15627}"/>
          </ac:spMkLst>
        </pc:spChg>
        <pc:spChg chg="add">
          <ac:chgData name="Zhigalov Roman" userId="1f97e9fdf7779aa5" providerId="Windows Live" clId="Web-{C113740D-AAC0-4C68-A6F9-B43806C51189}" dt="2022-04-14T15:42:40.999" v="377"/>
          <ac:spMkLst>
            <pc:docMk/>
            <pc:sldMk cId="2189580040" sldId="277"/>
            <ac:spMk id="11" creationId="{682C1161-1736-45EC-99B7-33F3CAE9D517}"/>
          </ac:spMkLst>
        </pc:spChg>
        <pc:spChg chg="add">
          <ac:chgData name="Zhigalov Roman" userId="1f97e9fdf7779aa5" providerId="Windows Live" clId="Web-{C113740D-AAC0-4C68-A6F9-B43806C51189}" dt="2022-04-14T15:42:40.999" v="377"/>
          <ac:spMkLst>
            <pc:docMk/>
            <pc:sldMk cId="2189580040" sldId="277"/>
            <ac:spMk id="13" creationId="{84D4DDB8-B68F-45B0-9F62-C4279996F672}"/>
          </ac:spMkLst>
        </pc:spChg>
        <pc:spChg chg="add">
          <ac:chgData name="Zhigalov Roman" userId="1f97e9fdf7779aa5" providerId="Windows Live" clId="Web-{C113740D-AAC0-4C68-A6F9-B43806C51189}" dt="2022-04-14T15:42:40.999" v="377"/>
          <ac:spMkLst>
            <pc:docMk/>
            <pc:sldMk cId="2189580040" sldId="277"/>
            <ac:spMk id="15" creationId="{AF2F604E-43BE-4DC3-B983-E071523364F8}"/>
          </ac:spMkLst>
        </pc:spChg>
        <pc:spChg chg="add">
          <ac:chgData name="Zhigalov Roman" userId="1f97e9fdf7779aa5" providerId="Windows Live" clId="Web-{C113740D-AAC0-4C68-A6F9-B43806C51189}" dt="2022-04-14T15:42:40.999" v="377"/>
          <ac:spMkLst>
            <pc:docMk/>
            <pc:sldMk cId="2189580040" sldId="277"/>
            <ac:spMk id="17" creationId="{08C9B587-E65E-4B52-B37C-ABEBB6E87928}"/>
          </ac:spMkLst>
        </pc:spChg>
        <pc:picChg chg="add mod ord">
          <ac:chgData name="Zhigalov Roman" userId="1f97e9fdf7779aa5" providerId="Windows Live" clId="Web-{C113740D-AAC0-4C68-A6F9-B43806C51189}" dt="2022-04-14T15:42:40.999" v="377"/>
          <ac:picMkLst>
            <pc:docMk/>
            <pc:sldMk cId="2189580040" sldId="277"/>
            <ac:picMk id="4" creationId="{3ABE17BB-6928-E51F-81D2-28307657F819}"/>
          </ac:picMkLst>
        </pc:picChg>
      </pc:sldChg>
      <pc:sldChg chg="modSp new">
        <pc:chgData name="Zhigalov Roman" userId="1f97e9fdf7779aa5" providerId="Windows Live" clId="Web-{C113740D-AAC0-4C68-A6F9-B43806C51189}" dt="2022-04-14T15:42:48.828" v="388" actId="20577"/>
        <pc:sldMkLst>
          <pc:docMk/>
          <pc:sldMk cId="3033141731" sldId="278"/>
        </pc:sldMkLst>
        <pc:spChg chg="mod">
          <ac:chgData name="Zhigalov Roman" userId="1f97e9fdf7779aa5" providerId="Windows Live" clId="Web-{C113740D-AAC0-4C68-A6F9-B43806C51189}" dt="2022-04-14T15:42:48.828" v="388" actId="20577"/>
          <ac:spMkLst>
            <pc:docMk/>
            <pc:sldMk cId="3033141731" sldId="278"/>
            <ac:spMk id="2" creationId="{AF899507-BCF6-272B-BAA3-4010C3C26FB4}"/>
          </ac:spMkLst>
        </pc:spChg>
      </pc:sldChg>
      <pc:sldChg chg="modSp new">
        <pc:chgData name="Zhigalov Roman" userId="1f97e9fdf7779aa5" providerId="Windows Live" clId="Web-{C113740D-AAC0-4C68-A6F9-B43806C51189}" dt="2022-04-14T15:42:57.765" v="405" actId="20577"/>
        <pc:sldMkLst>
          <pc:docMk/>
          <pc:sldMk cId="2655299807" sldId="279"/>
        </pc:sldMkLst>
        <pc:spChg chg="mod">
          <ac:chgData name="Zhigalov Roman" userId="1f97e9fdf7779aa5" providerId="Windows Live" clId="Web-{C113740D-AAC0-4C68-A6F9-B43806C51189}" dt="2022-04-14T15:42:57.765" v="405" actId="20577"/>
          <ac:spMkLst>
            <pc:docMk/>
            <pc:sldMk cId="2655299807" sldId="279"/>
            <ac:spMk id="2" creationId="{E35A211B-6C3D-17F8-4973-FBF8AB1E798B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4.png"/><Relationship Id="rId7" Type="http://schemas.openxmlformats.org/officeDocument/2006/relationships/image" Target="../media/image12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4.png"/><Relationship Id="rId7" Type="http://schemas.openxmlformats.org/officeDocument/2006/relationships/image" Target="../media/image12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BEF03E-16F2-41E5-8117-43EF7637289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3D88BC89-80A5-4F8D-A815-8866DB8E0908}">
      <dgm:prSet/>
      <dgm:spPr/>
      <dgm:t>
        <a:bodyPr/>
        <a:lstStyle/>
        <a:p>
          <a:r>
            <a:rPr lang="ru-RU"/>
            <a:t>Конец XIV—XV в. были знаковыми. Утрачивались традиции полоцкой и гродненской архитектурных школ. Византийско-русское культурное наследие дополнялось проникновением западноевропейских стилей</a:t>
          </a:r>
          <a:endParaRPr lang="en-US"/>
        </a:p>
      </dgm:t>
    </dgm:pt>
    <dgm:pt modelId="{89E402AB-3FDF-4A67-A1BA-6333CD968357}" type="parTrans" cxnId="{E78C6AB2-72F6-4914-A12C-55A04DB4A50D}">
      <dgm:prSet/>
      <dgm:spPr/>
      <dgm:t>
        <a:bodyPr/>
        <a:lstStyle/>
        <a:p>
          <a:endParaRPr lang="en-US"/>
        </a:p>
      </dgm:t>
    </dgm:pt>
    <dgm:pt modelId="{A3165BE5-9A2D-4B54-AFF2-6190B0612F6F}" type="sibTrans" cxnId="{E78C6AB2-72F6-4914-A12C-55A04DB4A50D}">
      <dgm:prSet/>
      <dgm:spPr/>
      <dgm:t>
        <a:bodyPr/>
        <a:lstStyle/>
        <a:p>
          <a:endParaRPr lang="en-US"/>
        </a:p>
      </dgm:t>
    </dgm:pt>
    <dgm:pt modelId="{3F8B0AD5-990F-4D9D-9C6A-0D5D9EEDCEB0}">
      <dgm:prSet/>
      <dgm:spPr/>
      <dgm:t>
        <a:bodyPr/>
        <a:lstStyle/>
        <a:p>
          <a:r>
            <a:rPr lang="ru-RU"/>
            <a:t>Романский стиль к концу XIV в. утратил свою актуальность. Все большее влияние на развитие искусства стала оказывать готика</a:t>
          </a:r>
          <a:endParaRPr lang="en-US"/>
        </a:p>
      </dgm:t>
    </dgm:pt>
    <dgm:pt modelId="{99996CE3-BF05-46BC-BFCB-82EFEF2AB4B4}" type="parTrans" cxnId="{6E181A35-1602-4F4D-ABBD-890143B77CF1}">
      <dgm:prSet/>
      <dgm:spPr/>
      <dgm:t>
        <a:bodyPr/>
        <a:lstStyle/>
        <a:p>
          <a:endParaRPr lang="en-US"/>
        </a:p>
      </dgm:t>
    </dgm:pt>
    <dgm:pt modelId="{BC71F5C5-1FAC-4718-B4DD-1B0F54787DC7}" type="sibTrans" cxnId="{6E181A35-1602-4F4D-ABBD-890143B77CF1}">
      <dgm:prSet/>
      <dgm:spPr/>
      <dgm:t>
        <a:bodyPr/>
        <a:lstStyle/>
        <a:p>
          <a:endParaRPr lang="en-US"/>
        </a:p>
      </dgm:t>
    </dgm:pt>
    <dgm:pt modelId="{1BCF2DB6-F457-426C-8F4D-9C227F946FC8}">
      <dgm:prSet/>
      <dgm:spPr/>
      <dgm:t>
        <a:bodyPr/>
        <a:lstStyle/>
        <a:p>
          <a:r>
            <a:rPr lang="ru-RU"/>
            <a:t>Для нее были характерны стрельчатые, вытянутые вверх контуры. Готические постройки имели большие окна со стрельчатыми арками</a:t>
          </a:r>
          <a:endParaRPr lang="en-US"/>
        </a:p>
      </dgm:t>
    </dgm:pt>
    <dgm:pt modelId="{CC1D8B86-E626-436C-B25C-6EA026E65AB9}" type="parTrans" cxnId="{9048614B-A118-4FA2-AD4D-C6AA40EEE3B3}">
      <dgm:prSet/>
      <dgm:spPr/>
      <dgm:t>
        <a:bodyPr/>
        <a:lstStyle/>
        <a:p>
          <a:endParaRPr lang="en-US"/>
        </a:p>
      </dgm:t>
    </dgm:pt>
    <dgm:pt modelId="{A842B924-5B33-4F9F-8AB8-7C6644CA0F7E}" type="sibTrans" cxnId="{9048614B-A118-4FA2-AD4D-C6AA40EEE3B3}">
      <dgm:prSet/>
      <dgm:spPr/>
      <dgm:t>
        <a:bodyPr/>
        <a:lstStyle/>
        <a:p>
          <a:endParaRPr lang="en-US"/>
        </a:p>
      </dgm:t>
    </dgm:pt>
    <dgm:pt modelId="{F374632D-987D-4AF8-906C-14D6C202C307}">
      <dgm:prSet/>
      <dgm:spPr/>
      <dgm:t>
        <a:bodyPr/>
        <a:lstStyle/>
        <a:p>
          <a:r>
            <a:rPr lang="ru-RU"/>
            <a:t>Использовались витражи — окна с рисунками из цветного стекла</a:t>
          </a:r>
          <a:endParaRPr lang="en-US"/>
        </a:p>
      </dgm:t>
    </dgm:pt>
    <dgm:pt modelId="{BB9F5792-3288-4C98-B144-65E167F79797}" type="parTrans" cxnId="{95938903-8CDE-4236-8C0E-85B8E208AB6F}">
      <dgm:prSet/>
      <dgm:spPr/>
      <dgm:t>
        <a:bodyPr/>
        <a:lstStyle/>
        <a:p>
          <a:endParaRPr lang="en-US"/>
        </a:p>
      </dgm:t>
    </dgm:pt>
    <dgm:pt modelId="{54A81402-E4AC-4D97-B8CD-2A56F6E5DA5E}" type="sibTrans" cxnId="{95938903-8CDE-4236-8C0E-85B8E208AB6F}">
      <dgm:prSet/>
      <dgm:spPr/>
      <dgm:t>
        <a:bodyPr/>
        <a:lstStyle/>
        <a:p>
          <a:endParaRPr lang="en-US"/>
        </a:p>
      </dgm:t>
    </dgm:pt>
    <dgm:pt modelId="{E1ACACEE-0E3B-41AE-8FD0-897DF8A74B8C}" type="pres">
      <dgm:prSet presAssocID="{75BEF03E-16F2-41E5-8117-43EF76372890}" presName="root" presStyleCnt="0">
        <dgm:presLayoutVars>
          <dgm:dir/>
          <dgm:resizeHandles val="exact"/>
        </dgm:presLayoutVars>
      </dgm:prSet>
      <dgm:spPr/>
    </dgm:pt>
    <dgm:pt modelId="{34D144B3-3974-43F3-A45E-57CAABFAD077}" type="pres">
      <dgm:prSet presAssocID="{3D88BC89-80A5-4F8D-A815-8866DB8E0908}" presName="compNode" presStyleCnt="0"/>
      <dgm:spPr/>
    </dgm:pt>
    <dgm:pt modelId="{E1C16C43-9A87-4122-9C56-86721AC4D590}" type="pres">
      <dgm:prSet presAssocID="{3D88BC89-80A5-4F8D-A815-8866DB8E0908}" presName="bgRect" presStyleLbl="bgShp" presStyleIdx="0" presStyleCnt="4"/>
      <dgm:spPr/>
    </dgm:pt>
    <dgm:pt modelId="{BDBEDBD4-0779-4197-9B95-775238B5847D}" type="pres">
      <dgm:prSet presAssocID="{3D88BC89-80A5-4F8D-A815-8866DB8E090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ейерверки"/>
        </a:ext>
      </dgm:extLst>
    </dgm:pt>
    <dgm:pt modelId="{381482A7-8CD0-45CC-BFD8-EE29DB4AD22A}" type="pres">
      <dgm:prSet presAssocID="{3D88BC89-80A5-4F8D-A815-8866DB8E0908}" presName="spaceRect" presStyleCnt="0"/>
      <dgm:spPr/>
    </dgm:pt>
    <dgm:pt modelId="{E254513A-27F3-4086-8CCB-18FBED8CC039}" type="pres">
      <dgm:prSet presAssocID="{3D88BC89-80A5-4F8D-A815-8866DB8E0908}" presName="parTx" presStyleLbl="revTx" presStyleIdx="0" presStyleCnt="4">
        <dgm:presLayoutVars>
          <dgm:chMax val="0"/>
          <dgm:chPref val="0"/>
        </dgm:presLayoutVars>
      </dgm:prSet>
      <dgm:spPr/>
    </dgm:pt>
    <dgm:pt modelId="{64E7DDE3-0532-46A0-8A94-4C9A9640FC6F}" type="pres">
      <dgm:prSet presAssocID="{A3165BE5-9A2D-4B54-AFF2-6190B0612F6F}" presName="sibTrans" presStyleCnt="0"/>
      <dgm:spPr/>
    </dgm:pt>
    <dgm:pt modelId="{024A83E4-2F06-4EA6-A35A-B44ADA889C92}" type="pres">
      <dgm:prSet presAssocID="{3F8B0AD5-990F-4D9D-9C6A-0D5D9EEDCEB0}" presName="compNode" presStyleCnt="0"/>
      <dgm:spPr/>
    </dgm:pt>
    <dgm:pt modelId="{5ABEBBF1-96E2-457F-8930-3CEC6FF70CAA}" type="pres">
      <dgm:prSet presAssocID="{3F8B0AD5-990F-4D9D-9C6A-0D5D9EEDCEB0}" presName="bgRect" presStyleLbl="bgShp" presStyleIdx="1" presStyleCnt="4"/>
      <dgm:spPr/>
    </dgm:pt>
    <dgm:pt modelId="{772F4CE6-FDAE-4559-924E-04CAA9DACAB2}" type="pres">
      <dgm:prSet presAssocID="{3F8B0AD5-990F-4D9D-9C6A-0D5D9EEDCEB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BF70A0C9-B45F-436F-92CC-BED8C95C8518}" type="pres">
      <dgm:prSet presAssocID="{3F8B0AD5-990F-4D9D-9C6A-0D5D9EEDCEB0}" presName="spaceRect" presStyleCnt="0"/>
      <dgm:spPr/>
    </dgm:pt>
    <dgm:pt modelId="{7C713ABE-F4E1-41BD-8F8E-F156688462CD}" type="pres">
      <dgm:prSet presAssocID="{3F8B0AD5-990F-4D9D-9C6A-0D5D9EEDCEB0}" presName="parTx" presStyleLbl="revTx" presStyleIdx="1" presStyleCnt="4">
        <dgm:presLayoutVars>
          <dgm:chMax val="0"/>
          <dgm:chPref val="0"/>
        </dgm:presLayoutVars>
      </dgm:prSet>
      <dgm:spPr/>
    </dgm:pt>
    <dgm:pt modelId="{FC0CB17C-66DB-43F4-8305-4E410354C4E6}" type="pres">
      <dgm:prSet presAssocID="{BC71F5C5-1FAC-4718-B4DD-1B0F54787DC7}" presName="sibTrans" presStyleCnt="0"/>
      <dgm:spPr/>
    </dgm:pt>
    <dgm:pt modelId="{ECA69FEC-2755-4731-860A-974E26D46865}" type="pres">
      <dgm:prSet presAssocID="{1BCF2DB6-F457-426C-8F4D-9C227F946FC8}" presName="compNode" presStyleCnt="0"/>
      <dgm:spPr/>
    </dgm:pt>
    <dgm:pt modelId="{3D2AA13D-A860-4C65-87CB-59B8471F79EF}" type="pres">
      <dgm:prSet presAssocID="{1BCF2DB6-F457-426C-8F4D-9C227F946FC8}" presName="bgRect" presStyleLbl="bgShp" presStyleIdx="2" presStyleCnt="4"/>
      <dgm:spPr/>
    </dgm:pt>
    <dgm:pt modelId="{D8733EEE-5D70-4D74-A9DF-01348C3E6802}" type="pres">
      <dgm:prSet presAssocID="{1BCF2DB6-F457-426C-8F4D-9C227F946FC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ne Decoration"/>
        </a:ext>
      </dgm:extLst>
    </dgm:pt>
    <dgm:pt modelId="{FBFEAF06-76FF-4954-B3EA-33F04071FB2A}" type="pres">
      <dgm:prSet presAssocID="{1BCF2DB6-F457-426C-8F4D-9C227F946FC8}" presName="spaceRect" presStyleCnt="0"/>
      <dgm:spPr/>
    </dgm:pt>
    <dgm:pt modelId="{8A86E883-CDF5-4E02-B099-C0855A2F1928}" type="pres">
      <dgm:prSet presAssocID="{1BCF2DB6-F457-426C-8F4D-9C227F946FC8}" presName="parTx" presStyleLbl="revTx" presStyleIdx="2" presStyleCnt="4">
        <dgm:presLayoutVars>
          <dgm:chMax val="0"/>
          <dgm:chPref val="0"/>
        </dgm:presLayoutVars>
      </dgm:prSet>
      <dgm:spPr/>
    </dgm:pt>
    <dgm:pt modelId="{32ED074E-A6C3-4CBA-BB2B-06444B3F4B37}" type="pres">
      <dgm:prSet presAssocID="{A842B924-5B33-4F9F-8AB8-7C6644CA0F7E}" presName="sibTrans" presStyleCnt="0"/>
      <dgm:spPr/>
    </dgm:pt>
    <dgm:pt modelId="{138F1651-F86C-4055-80B2-540BFBA5CAD7}" type="pres">
      <dgm:prSet presAssocID="{F374632D-987D-4AF8-906C-14D6C202C307}" presName="compNode" presStyleCnt="0"/>
      <dgm:spPr/>
    </dgm:pt>
    <dgm:pt modelId="{124B0AA3-CD79-4CD9-AF15-C15056F6983A}" type="pres">
      <dgm:prSet presAssocID="{F374632D-987D-4AF8-906C-14D6C202C307}" presName="bgRect" presStyleLbl="bgShp" presStyleIdx="3" presStyleCnt="4"/>
      <dgm:spPr/>
    </dgm:pt>
    <dgm:pt modelId="{4C8209DD-10A7-450E-9F76-D9B17DA97571}" type="pres">
      <dgm:prSet presAssocID="{F374632D-987D-4AF8-906C-14D6C202C30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Монитор"/>
        </a:ext>
      </dgm:extLst>
    </dgm:pt>
    <dgm:pt modelId="{DAB1C0E7-DA53-4EAF-B26D-300FCF1F3818}" type="pres">
      <dgm:prSet presAssocID="{F374632D-987D-4AF8-906C-14D6C202C307}" presName="spaceRect" presStyleCnt="0"/>
      <dgm:spPr/>
    </dgm:pt>
    <dgm:pt modelId="{618A49B7-C9B1-425B-8405-AE25B6486C33}" type="pres">
      <dgm:prSet presAssocID="{F374632D-987D-4AF8-906C-14D6C202C307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95938903-8CDE-4236-8C0E-85B8E208AB6F}" srcId="{75BEF03E-16F2-41E5-8117-43EF76372890}" destId="{F374632D-987D-4AF8-906C-14D6C202C307}" srcOrd="3" destOrd="0" parTransId="{BB9F5792-3288-4C98-B144-65E167F79797}" sibTransId="{54A81402-E4AC-4D97-B8CD-2A56F6E5DA5E}"/>
    <dgm:cxn modelId="{6E181A35-1602-4F4D-ABBD-890143B77CF1}" srcId="{75BEF03E-16F2-41E5-8117-43EF76372890}" destId="{3F8B0AD5-990F-4D9D-9C6A-0D5D9EEDCEB0}" srcOrd="1" destOrd="0" parTransId="{99996CE3-BF05-46BC-BFCB-82EFEF2AB4B4}" sibTransId="{BC71F5C5-1FAC-4718-B4DD-1B0F54787DC7}"/>
    <dgm:cxn modelId="{9048614B-A118-4FA2-AD4D-C6AA40EEE3B3}" srcId="{75BEF03E-16F2-41E5-8117-43EF76372890}" destId="{1BCF2DB6-F457-426C-8F4D-9C227F946FC8}" srcOrd="2" destOrd="0" parTransId="{CC1D8B86-E626-436C-B25C-6EA026E65AB9}" sibTransId="{A842B924-5B33-4F9F-8AB8-7C6644CA0F7E}"/>
    <dgm:cxn modelId="{241DF591-7B6A-404A-91FE-FDB226EC694F}" type="presOf" srcId="{F374632D-987D-4AF8-906C-14D6C202C307}" destId="{618A49B7-C9B1-425B-8405-AE25B6486C33}" srcOrd="0" destOrd="0" presId="urn:microsoft.com/office/officeart/2018/2/layout/IconVerticalSolidList"/>
    <dgm:cxn modelId="{A87A32A1-2E67-4E72-9494-0544AD6087F2}" type="presOf" srcId="{75BEF03E-16F2-41E5-8117-43EF76372890}" destId="{E1ACACEE-0E3B-41AE-8FD0-897DF8A74B8C}" srcOrd="0" destOrd="0" presId="urn:microsoft.com/office/officeart/2018/2/layout/IconVerticalSolidList"/>
    <dgm:cxn modelId="{6C0BC7A2-BACE-4CE1-805B-0C301291C647}" type="presOf" srcId="{1BCF2DB6-F457-426C-8F4D-9C227F946FC8}" destId="{8A86E883-CDF5-4E02-B099-C0855A2F1928}" srcOrd="0" destOrd="0" presId="urn:microsoft.com/office/officeart/2018/2/layout/IconVerticalSolidList"/>
    <dgm:cxn modelId="{B7EC44B1-3EEF-4E64-B39C-00CC19B3CFB5}" type="presOf" srcId="{3D88BC89-80A5-4F8D-A815-8866DB8E0908}" destId="{E254513A-27F3-4086-8CCB-18FBED8CC039}" srcOrd="0" destOrd="0" presId="urn:microsoft.com/office/officeart/2018/2/layout/IconVerticalSolidList"/>
    <dgm:cxn modelId="{E78C6AB2-72F6-4914-A12C-55A04DB4A50D}" srcId="{75BEF03E-16F2-41E5-8117-43EF76372890}" destId="{3D88BC89-80A5-4F8D-A815-8866DB8E0908}" srcOrd="0" destOrd="0" parTransId="{89E402AB-3FDF-4A67-A1BA-6333CD968357}" sibTransId="{A3165BE5-9A2D-4B54-AFF2-6190B0612F6F}"/>
    <dgm:cxn modelId="{4EA926C9-630E-4BF7-9A22-E04276CC0A38}" type="presOf" srcId="{3F8B0AD5-990F-4D9D-9C6A-0D5D9EEDCEB0}" destId="{7C713ABE-F4E1-41BD-8F8E-F156688462CD}" srcOrd="0" destOrd="0" presId="urn:microsoft.com/office/officeart/2018/2/layout/IconVerticalSolidList"/>
    <dgm:cxn modelId="{23AE06DF-8373-4A80-8271-B3541A945B8C}" type="presParOf" srcId="{E1ACACEE-0E3B-41AE-8FD0-897DF8A74B8C}" destId="{34D144B3-3974-43F3-A45E-57CAABFAD077}" srcOrd="0" destOrd="0" presId="urn:microsoft.com/office/officeart/2018/2/layout/IconVerticalSolidList"/>
    <dgm:cxn modelId="{5E0C4438-ACBA-4E72-AA7B-663B6E3FD7FD}" type="presParOf" srcId="{34D144B3-3974-43F3-A45E-57CAABFAD077}" destId="{E1C16C43-9A87-4122-9C56-86721AC4D590}" srcOrd="0" destOrd="0" presId="urn:microsoft.com/office/officeart/2018/2/layout/IconVerticalSolidList"/>
    <dgm:cxn modelId="{5C3DE644-5F74-4DC6-B7F4-8628B82F59B1}" type="presParOf" srcId="{34D144B3-3974-43F3-A45E-57CAABFAD077}" destId="{BDBEDBD4-0779-4197-9B95-775238B5847D}" srcOrd="1" destOrd="0" presId="urn:microsoft.com/office/officeart/2018/2/layout/IconVerticalSolidList"/>
    <dgm:cxn modelId="{5035B67B-33E1-4196-ADAC-6A0D67C26C5C}" type="presParOf" srcId="{34D144B3-3974-43F3-A45E-57CAABFAD077}" destId="{381482A7-8CD0-45CC-BFD8-EE29DB4AD22A}" srcOrd="2" destOrd="0" presId="urn:microsoft.com/office/officeart/2018/2/layout/IconVerticalSolidList"/>
    <dgm:cxn modelId="{7BBD6CBC-AF13-42BC-ADBD-5AE2DE56A225}" type="presParOf" srcId="{34D144B3-3974-43F3-A45E-57CAABFAD077}" destId="{E254513A-27F3-4086-8CCB-18FBED8CC039}" srcOrd="3" destOrd="0" presId="urn:microsoft.com/office/officeart/2018/2/layout/IconVerticalSolidList"/>
    <dgm:cxn modelId="{AA140A99-BA45-41A3-8093-677397A43C11}" type="presParOf" srcId="{E1ACACEE-0E3B-41AE-8FD0-897DF8A74B8C}" destId="{64E7DDE3-0532-46A0-8A94-4C9A9640FC6F}" srcOrd="1" destOrd="0" presId="urn:microsoft.com/office/officeart/2018/2/layout/IconVerticalSolidList"/>
    <dgm:cxn modelId="{36FFA92B-4FAD-47A6-BFEF-3B20EA6CE92F}" type="presParOf" srcId="{E1ACACEE-0E3B-41AE-8FD0-897DF8A74B8C}" destId="{024A83E4-2F06-4EA6-A35A-B44ADA889C92}" srcOrd="2" destOrd="0" presId="urn:microsoft.com/office/officeart/2018/2/layout/IconVerticalSolidList"/>
    <dgm:cxn modelId="{03AE8449-4A33-47AC-A875-6BEBCC76278D}" type="presParOf" srcId="{024A83E4-2F06-4EA6-A35A-B44ADA889C92}" destId="{5ABEBBF1-96E2-457F-8930-3CEC6FF70CAA}" srcOrd="0" destOrd="0" presId="urn:microsoft.com/office/officeart/2018/2/layout/IconVerticalSolidList"/>
    <dgm:cxn modelId="{504A805C-4F43-406B-BD8D-7E3ADC3CB43C}" type="presParOf" srcId="{024A83E4-2F06-4EA6-A35A-B44ADA889C92}" destId="{772F4CE6-FDAE-4559-924E-04CAA9DACAB2}" srcOrd="1" destOrd="0" presId="urn:microsoft.com/office/officeart/2018/2/layout/IconVerticalSolidList"/>
    <dgm:cxn modelId="{6C73C04F-0D0D-4E7E-B434-1F7B0DDA6AEA}" type="presParOf" srcId="{024A83E4-2F06-4EA6-A35A-B44ADA889C92}" destId="{BF70A0C9-B45F-436F-92CC-BED8C95C8518}" srcOrd="2" destOrd="0" presId="urn:microsoft.com/office/officeart/2018/2/layout/IconVerticalSolidList"/>
    <dgm:cxn modelId="{D6778A42-B9A4-4285-942C-BB533CCE10CB}" type="presParOf" srcId="{024A83E4-2F06-4EA6-A35A-B44ADA889C92}" destId="{7C713ABE-F4E1-41BD-8F8E-F156688462CD}" srcOrd="3" destOrd="0" presId="urn:microsoft.com/office/officeart/2018/2/layout/IconVerticalSolidList"/>
    <dgm:cxn modelId="{72D91519-6169-49FF-81AD-9396328D9540}" type="presParOf" srcId="{E1ACACEE-0E3B-41AE-8FD0-897DF8A74B8C}" destId="{FC0CB17C-66DB-43F4-8305-4E410354C4E6}" srcOrd="3" destOrd="0" presId="urn:microsoft.com/office/officeart/2018/2/layout/IconVerticalSolidList"/>
    <dgm:cxn modelId="{7427187E-3CBF-4461-8C33-D53D0A025F6D}" type="presParOf" srcId="{E1ACACEE-0E3B-41AE-8FD0-897DF8A74B8C}" destId="{ECA69FEC-2755-4731-860A-974E26D46865}" srcOrd="4" destOrd="0" presId="urn:microsoft.com/office/officeart/2018/2/layout/IconVerticalSolidList"/>
    <dgm:cxn modelId="{142D9917-339F-4DF7-B090-AF780D1321D3}" type="presParOf" srcId="{ECA69FEC-2755-4731-860A-974E26D46865}" destId="{3D2AA13D-A860-4C65-87CB-59B8471F79EF}" srcOrd="0" destOrd="0" presId="urn:microsoft.com/office/officeart/2018/2/layout/IconVerticalSolidList"/>
    <dgm:cxn modelId="{6A17B63E-0069-4D3E-B43A-7E2D3431239E}" type="presParOf" srcId="{ECA69FEC-2755-4731-860A-974E26D46865}" destId="{D8733EEE-5D70-4D74-A9DF-01348C3E6802}" srcOrd="1" destOrd="0" presId="urn:microsoft.com/office/officeart/2018/2/layout/IconVerticalSolidList"/>
    <dgm:cxn modelId="{C69CC253-2713-4186-9CED-28A0B1234FDD}" type="presParOf" srcId="{ECA69FEC-2755-4731-860A-974E26D46865}" destId="{FBFEAF06-76FF-4954-B3EA-33F04071FB2A}" srcOrd="2" destOrd="0" presId="urn:microsoft.com/office/officeart/2018/2/layout/IconVerticalSolidList"/>
    <dgm:cxn modelId="{A8AB257C-77D4-414D-9D36-40771BE422B9}" type="presParOf" srcId="{ECA69FEC-2755-4731-860A-974E26D46865}" destId="{8A86E883-CDF5-4E02-B099-C0855A2F1928}" srcOrd="3" destOrd="0" presId="urn:microsoft.com/office/officeart/2018/2/layout/IconVerticalSolidList"/>
    <dgm:cxn modelId="{4026F72A-0F56-4531-961E-BDCA4C57577B}" type="presParOf" srcId="{E1ACACEE-0E3B-41AE-8FD0-897DF8A74B8C}" destId="{32ED074E-A6C3-4CBA-BB2B-06444B3F4B37}" srcOrd="5" destOrd="0" presId="urn:microsoft.com/office/officeart/2018/2/layout/IconVerticalSolidList"/>
    <dgm:cxn modelId="{BF84270D-EF03-4CCA-9F56-B34C95307971}" type="presParOf" srcId="{E1ACACEE-0E3B-41AE-8FD0-897DF8A74B8C}" destId="{138F1651-F86C-4055-80B2-540BFBA5CAD7}" srcOrd="6" destOrd="0" presId="urn:microsoft.com/office/officeart/2018/2/layout/IconVerticalSolidList"/>
    <dgm:cxn modelId="{2E62CE88-C5FC-4063-817F-F324F53DDA74}" type="presParOf" srcId="{138F1651-F86C-4055-80B2-540BFBA5CAD7}" destId="{124B0AA3-CD79-4CD9-AF15-C15056F6983A}" srcOrd="0" destOrd="0" presId="urn:microsoft.com/office/officeart/2018/2/layout/IconVerticalSolidList"/>
    <dgm:cxn modelId="{9720DD97-738C-4948-9711-3BFF26E43C73}" type="presParOf" srcId="{138F1651-F86C-4055-80B2-540BFBA5CAD7}" destId="{4C8209DD-10A7-450E-9F76-D9B17DA97571}" srcOrd="1" destOrd="0" presId="urn:microsoft.com/office/officeart/2018/2/layout/IconVerticalSolidList"/>
    <dgm:cxn modelId="{1E30359F-AE49-47E8-BDB9-57B6C202100B}" type="presParOf" srcId="{138F1651-F86C-4055-80B2-540BFBA5CAD7}" destId="{DAB1C0E7-DA53-4EAF-B26D-300FCF1F3818}" srcOrd="2" destOrd="0" presId="urn:microsoft.com/office/officeart/2018/2/layout/IconVerticalSolidList"/>
    <dgm:cxn modelId="{35AF48C6-E334-4F29-B597-B85DCC60C5D5}" type="presParOf" srcId="{138F1651-F86C-4055-80B2-540BFBA5CAD7}" destId="{618A49B7-C9B1-425B-8405-AE25B6486C3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32673E-C07D-4CC4-9DE1-D000BDA02B1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C5C04CA8-AB04-4992-9745-5681CEDB7E95}">
      <dgm:prSet/>
      <dgm:spPr/>
      <dgm:t>
        <a:bodyPr/>
        <a:lstStyle/>
        <a:p>
          <a:r>
            <a:rPr lang="ru-RU"/>
            <a:t>Замковую архитектуру отличали простота и суровость. Наибольшее внимание уделялось мощи стен и башен</a:t>
          </a:r>
          <a:endParaRPr lang="en-US"/>
        </a:p>
      </dgm:t>
    </dgm:pt>
    <dgm:pt modelId="{4D9C3B82-ACA4-451D-96B2-CE8AD9075198}" type="parTrans" cxnId="{51CD7C04-DC6D-40EC-BE68-7269AF399DD0}">
      <dgm:prSet/>
      <dgm:spPr/>
      <dgm:t>
        <a:bodyPr/>
        <a:lstStyle/>
        <a:p>
          <a:endParaRPr lang="en-US"/>
        </a:p>
      </dgm:t>
    </dgm:pt>
    <dgm:pt modelId="{EE2A0F96-4B0C-463D-9B75-C4492A991677}" type="sibTrans" cxnId="{51CD7C04-DC6D-40EC-BE68-7269AF399DD0}">
      <dgm:prSet/>
      <dgm:spPr/>
      <dgm:t>
        <a:bodyPr/>
        <a:lstStyle/>
        <a:p>
          <a:endParaRPr lang="en-US"/>
        </a:p>
      </dgm:t>
    </dgm:pt>
    <dgm:pt modelId="{60A679BC-51ED-4D47-81F4-3E8A2938F484}">
      <dgm:prSet/>
      <dgm:spPr/>
      <dgm:t>
        <a:bodyPr/>
        <a:lstStyle/>
        <a:p>
          <a:r>
            <a:rPr lang="ru-RU"/>
            <a:t>Замки строились в местах, удобных для обороны. Они возводились на холмах, посреди болот, на островах озер. Многие замки окружались рвом, заполненным водой</a:t>
          </a:r>
          <a:endParaRPr lang="en-US"/>
        </a:p>
      </dgm:t>
    </dgm:pt>
    <dgm:pt modelId="{7A4A6317-F5F4-4C57-B724-A534774E9A12}" type="parTrans" cxnId="{B185FE97-97B3-4953-97B5-502C0FD4006B}">
      <dgm:prSet/>
      <dgm:spPr/>
      <dgm:t>
        <a:bodyPr/>
        <a:lstStyle/>
        <a:p>
          <a:endParaRPr lang="en-US"/>
        </a:p>
      </dgm:t>
    </dgm:pt>
    <dgm:pt modelId="{0F040DAA-F16D-4A62-A04E-E8BC178283A4}" type="sibTrans" cxnId="{B185FE97-97B3-4953-97B5-502C0FD4006B}">
      <dgm:prSet/>
      <dgm:spPr/>
      <dgm:t>
        <a:bodyPr/>
        <a:lstStyle/>
        <a:p>
          <a:endParaRPr lang="en-US"/>
        </a:p>
      </dgm:t>
    </dgm:pt>
    <dgm:pt modelId="{169B505B-0DC6-445A-AEDC-FD055AE0F337}">
      <dgm:prSet/>
      <dgm:spPr/>
      <dgm:t>
        <a:bodyPr/>
        <a:lstStyle/>
        <a:p>
          <a:r>
            <a:rPr lang="ru-RU"/>
            <a:t>Некоторые состояли из двух частей — Нижнего и еще более мощного Верхнего замка</a:t>
          </a:r>
          <a:endParaRPr lang="en-US"/>
        </a:p>
      </dgm:t>
    </dgm:pt>
    <dgm:pt modelId="{2AE5A8F1-25D6-4D3E-B122-36B7079D7040}" type="parTrans" cxnId="{AC3552C4-F67D-40B3-952D-781C7470A542}">
      <dgm:prSet/>
      <dgm:spPr/>
      <dgm:t>
        <a:bodyPr/>
        <a:lstStyle/>
        <a:p>
          <a:endParaRPr lang="en-US"/>
        </a:p>
      </dgm:t>
    </dgm:pt>
    <dgm:pt modelId="{4DCBCBEE-0A61-4B8F-9241-FDEE31EE92D1}" type="sibTrans" cxnId="{AC3552C4-F67D-40B3-952D-781C7470A542}">
      <dgm:prSet/>
      <dgm:spPr/>
      <dgm:t>
        <a:bodyPr/>
        <a:lstStyle/>
        <a:p>
          <a:endParaRPr lang="en-US"/>
        </a:p>
      </dgm:t>
    </dgm:pt>
    <dgm:pt modelId="{AD8EC736-7C89-480F-98E4-669B2A17334B}" type="pres">
      <dgm:prSet presAssocID="{4E32673E-C07D-4CC4-9DE1-D000BDA02B18}" presName="root" presStyleCnt="0">
        <dgm:presLayoutVars>
          <dgm:dir/>
          <dgm:resizeHandles val="exact"/>
        </dgm:presLayoutVars>
      </dgm:prSet>
      <dgm:spPr/>
    </dgm:pt>
    <dgm:pt modelId="{5409C432-2153-4822-A235-5C6F2306AA28}" type="pres">
      <dgm:prSet presAssocID="{C5C04CA8-AB04-4992-9745-5681CEDB7E95}" presName="compNode" presStyleCnt="0"/>
      <dgm:spPr/>
    </dgm:pt>
    <dgm:pt modelId="{7474609F-D5D0-41D9-9430-BD4F3128FBDD}" type="pres">
      <dgm:prSet presAssocID="{C5C04CA8-AB04-4992-9745-5681CEDB7E95}" presName="bgRect" presStyleLbl="bgShp" presStyleIdx="0" presStyleCnt="3"/>
      <dgm:spPr/>
    </dgm:pt>
    <dgm:pt modelId="{E3D4217F-E40F-47F0-8F8B-194AAF2997C3}" type="pres">
      <dgm:prSet presAssocID="{C5C04CA8-AB04-4992-9745-5681CEDB7E9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D832746F-299C-485E-9577-283C832AD69A}" type="pres">
      <dgm:prSet presAssocID="{C5C04CA8-AB04-4992-9745-5681CEDB7E95}" presName="spaceRect" presStyleCnt="0"/>
      <dgm:spPr/>
    </dgm:pt>
    <dgm:pt modelId="{0A811988-F760-4310-8898-9AE25DB7F86D}" type="pres">
      <dgm:prSet presAssocID="{C5C04CA8-AB04-4992-9745-5681CEDB7E95}" presName="parTx" presStyleLbl="revTx" presStyleIdx="0" presStyleCnt="3">
        <dgm:presLayoutVars>
          <dgm:chMax val="0"/>
          <dgm:chPref val="0"/>
        </dgm:presLayoutVars>
      </dgm:prSet>
      <dgm:spPr/>
    </dgm:pt>
    <dgm:pt modelId="{7F012190-6B28-47B0-992A-4FAF40B3E936}" type="pres">
      <dgm:prSet presAssocID="{EE2A0F96-4B0C-463D-9B75-C4492A991677}" presName="sibTrans" presStyleCnt="0"/>
      <dgm:spPr/>
    </dgm:pt>
    <dgm:pt modelId="{CCC441F2-D47F-4307-94F0-8E4A52287624}" type="pres">
      <dgm:prSet presAssocID="{60A679BC-51ED-4D47-81F4-3E8A2938F484}" presName="compNode" presStyleCnt="0"/>
      <dgm:spPr/>
    </dgm:pt>
    <dgm:pt modelId="{CF30E0B9-399C-4D62-8B03-707B1BB91961}" type="pres">
      <dgm:prSet presAssocID="{60A679BC-51ED-4D47-81F4-3E8A2938F484}" presName="bgRect" presStyleLbl="bgShp" presStyleIdx="1" presStyleCnt="3"/>
      <dgm:spPr/>
    </dgm:pt>
    <dgm:pt modelId="{57D295C6-F50B-4CBB-A7FB-03E80BDB8366}" type="pres">
      <dgm:prSet presAssocID="{60A679BC-51ED-4D47-81F4-3E8A2938F48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3D740563-76C2-4F24-AB82-D146B71FAB53}" type="pres">
      <dgm:prSet presAssocID="{60A679BC-51ED-4D47-81F4-3E8A2938F484}" presName="spaceRect" presStyleCnt="0"/>
      <dgm:spPr/>
    </dgm:pt>
    <dgm:pt modelId="{4F853DAD-AEB1-4DAC-8A68-9C075EBE8CB8}" type="pres">
      <dgm:prSet presAssocID="{60A679BC-51ED-4D47-81F4-3E8A2938F484}" presName="parTx" presStyleLbl="revTx" presStyleIdx="1" presStyleCnt="3">
        <dgm:presLayoutVars>
          <dgm:chMax val="0"/>
          <dgm:chPref val="0"/>
        </dgm:presLayoutVars>
      </dgm:prSet>
      <dgm:spPr/>
    </dgm:pt>
    <dgm:pt modelId="{97D12135-B654-4104-B975-DC20F34A97DE}" type="pres">
      <dgm:prSet presAssocID="{0F040DAA-F16D-4A62-A04E-E8BC178283A4}" presName="sibTrans" presStyleCnt="0"/>
      <dgm:spPr/>
    </dgm:pt>
    <dgm:pt modelId="{F13EC6C7-9137-4AC1-86CC-891FF3250224}" type="pres">
      <dgm:prSet presAssocID="{169B505B-0DC6-445A-AEDC-FD055AE0F337}" presName="compNode" presStyleCnt="0"/>
      <dgm:spPr/>
    </dgm:pt>
    <dgm:pt modelId="{E8BA8D23-4C0E-47C3-9A25-908F64F3F38B}" type="pres">
      <dgm:prSet presAssocID="{169B505B-0DC6-445A-AEDC-FD055AE0F337}" presName="bgRect" presStyleLbl="bgShp" presStyleIdx="2" presStyleCnt="3"/>
      <dgm:spPr/>
    </dgm:pt>
    <dgm:pt modelId="{CCBB4FCA-F15A-45FB-85C5-9AB0722AF02C}" type="pres">
      <dgm:prSet presAssocID="{169B505B-0DC6-445A-AEDC-FD055AE0F33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Колба"/>
        </a:ext>
      </dgm:extLst>
    </dgm:pt>
    <dgm:pt modelId="{63B9C6BA-E344-4FC4-BFA3-148DF9D9E432}" type="pres">
      <dgm:prSet presAssocID="{169B505B-0DC6-445A-AEDC-FD055AE0F337}" presName="spaceRect" presStyleCnt="0"/>
      <dgm:spPr/>
    </dgm:pt>
    <dgm:pt modelId="{AB5609D5-0ABD-4110-AA19-789CE277BACD}" type="pres">
      <dgm:prSet presAssocID="{169B505B-0DC6-445A-AEDC-FD055AE0F33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51CD7C04-DC6D-40EC-BE68-7269AF399DD0}" srcId="{4E32673E-C07D-4CC4-9DE1-D000BDA02B18}" destId="{C5C04CA8-AB04-4992-9745-5681CEDB7E95}" srcOrd="0" destOrd="0" parTransId="{4D9C3B82-ACA4-451D-96B2-CE8AD9075198}" sibTransId="{EE2A0F96-4B0C-463D-9B75-C4492A991677}"/>
    <dgm:cxn modelId="{04A3B011-B03C-4D8F-AC4F-977695DD9DAC}" type="presOf" srcId="{C5C04CA8-AB04-4992-9745-5681CEDB7E95}" destId="{0A811988-F760-4310-8898-9AE25DB7F86D}" srcOrd="0" destOrd="0" presId="urn:microsoft.com/office/officeart/2018/2/layout/IconVerticalSolidList"/>
    <dgm:cxn modelId="{A1811522-5E3B-4EE5-8CBD-261595B30109}" type="presOf" srcId="{169B505B-0DC6-445A-AEDC-FD055AE0F337}" destId="{AB5609D5-0ABD-4110-AA19-789CE277BACD}" srcOrd="0" destOrd="0" presId="urn:microsoft.com/office/officeart/2018/2/layout/IconVerticalSolidList"/>
    <dgm:cxn modelId="{410A0A3B-FA37-4CAA-A9DB-97A96FEB5280}" type="presOf" srcId="{4E32673E-C07D-4CC4-9DE1-D000BDA02B18}" destId="{AD8EC736-7C89-480F-98E4-669B2A17334B}" srcOrd="0" destOrd="0" presId="urn:microsoft.com/office/officeart/2018/2/layout/IconVerticalSolidList"/>
    <dgm:cxn modelId="{B185FE97-97B3-4953-97B5-502C0FD4006B}" srcId="{4E32673E-C07D-4CC4-9DE1-D000BDA02B18}" destId="{60A679BC-51ED-4D47-81F4-3E8A2938F484}" srcOrd="1" destOrd="0" parTransId="{7A4A6317-F5F4-4C57-B724-A534774E9A12}" sibTransId="{0F040DAA-F16D-4A62-A04E-E8BC178283A4}"/>
    <dgm:cxn modelId="{AC3552C4-F67D-40B3-952D-781C7470A542}" srcId="{4E32673E-C07D-4CC4-9DE1-D000BDA02B18}" destId="{169B505B-0DC6-445A-AEDC-FD055AE0F337}" srcOrd="2" destOrd="0" parTransId="{2AE5A8F1-25D6-4D3E-B122-36B7079D7040}" sibTransId="{4DCBCBEE-0A61-4B8F-9241-FDEE31EE92D1}"/>
    <dgm:cxn modelId="{F4B4E6EE-EA54-4C85-9D61-0609A8DCEDE0}" type="presOf" srcId="{60A679BC-51ED-4D47-81F4-3E8A2938F484}" destId="{4F853DAD-AEB1-4DAC-8A68-9C075EBE8CB8}" srcOrd="0" destOrd="0" presId="urn:microsoft.com/office/officeart/2018/2/layout/IconVerticalSolidList"/>
    <dgm:cxn modelId="{5B907A66-A4E5-4201-B769-D58B64347BDD}" type="presParOf" srcId="{AD8EC736-7C89-480F-98E4-669B2A17334B}" destId="{5409C432-2153-4822-A235-5C6F2306AA28}" srcOrd="0" destOrd="0" presId="urn:microsoft.com/office/officeart/2018/2/layout/IconVerticalSolidList"/>
    <dgm:cxn modelId="{7E05A43B-1FF8-407D-A1E6-02DB4DB5F29E}" type="presParOf" srcId="{5409C432-2153-4822-A235-5C6F2306AA28}" destId="{7474609F-D5D0-41D9-9430-BD4F3128FBDD}" srcOrd="0" destOrd="0" presId="urn:microsoft.com/office/officeart/2018/2/layout/IconVerticalSolidList"/>
    <dgm:cxn modelId="{99798DDE-BFBA-4224-9339-0B5C2E15831E}" type="presParOf" srcId="{5409C432-2153-4822-A235-5C6F2306AA28}" destId="{E3D4217F-E40F-47F0-8F8B-194AAF2997C3}" srcOrd="1" destOrd="0" presId="urn:microsoft.com/office/officeart/2018/2/layout/IconVerticalSolidList"/>
    <dgm:cxn modelId="{6DB9E26A-3D33-4D4C-BBFF-A8DB53791EE7}" type="presParOf" srcId="{5409C432-2153-4822-A235-5C6F2306AA28}" destId="{D832746F-299C-485E-9577-283C832AD69A}" srcOrd="2" destOrd="0" presId="urn:microsoft.com/office/officeart/2018/2/layout/IconVerticalSolidList"/>
    <dgm:cxn modelId="{BC90577C-08D7-41B2-9C76-DF44BB47B49F}" type="presParOf" srcId="{5409C432-2153-4822-A235-5C6F2306AA28}" destId="{0A811988-F760-4310-8898-9AE25DB7F86D}" srcOrd="3" destOrd="0" presId="urn:microsoft.com/office/officeart/2018/2/layout/IconVerticalSolidList"/>
    <dgm:cxn modelId="{0ACB48B0-E80C-4D04-8973-2C7C766873C7}" type="presParOf" srcId="{AD8EC736-7C89-480F-98E4-669B2A17334B}" destId="{7F012190-6B28-47B0-992A-4FAF40B3E936}" srcOrd="1" destOrd="0" presId="urn:microsoft.com/office/officeart/2018/2/layout/IconVerticalSolidList"/>
    <dgm:cxn modelId="{8C2DD619-FA09-46AF-BB2E-62BCF04EDBFC}" type="presParOf" srcId="{AD8EC736-7C89-480F-98E4-669B2A17334B}" destId="{CCC441F2-D47F-4307-94F0-8E4A52287624}" srcOrd="2" destOrd="0" presId="urn:microsoft.com/office/officeart/2018/2/layout/IconVerticalSolidList"/>
    <dgm:cxn modelId="{55577412-E3C9-465B-9ED5-2F8CDD84E787}" type="presParOf" srcId="{CCC441F2-D47F-4307-94F0-8E4A52287624}" destId="{CF30E0B9-399C-4D62-8B03-707B1BB91961}" srcOrd="0" destOrd="0" presId="urn:microsoft.com/office/officeart/2018/2/layout/IconVerticalSolidList"/>
    <dgm:cxn modelId="{741446B1-38D9-4C0D-9C63-D3E212A8B0FE}" type="presParOf" srcId="{CCC441F2-D47F-4307-94F0-8E4A52287624}" destId="{57D295C6-F50B-4CBB-A7FB-03E80BDB8366}" srcOrd="1" destOrd="0" presId="urn:microsoft.com/office/officeart/2018/2/layout/IconVerticalSolidList"/>
    <dgm:cxn modelId="{ADA6A936-EA86-433A-AE8B-B24536CCAE32}" type="presParOf" srcId="{CCC441F2-D47F-4307-94F0-8E4A52287624}" destId="{3D740563-76C2-4F24-AB82-D146B71FAB53}" srcOrd="2" destOrd="0" presId="urn:microsoft.com/office/officeart/2018/2/layout/IconVerticalSolidList"/>
    <dgm:cxn modelId="{697FF638-C6AA-4DC9-BD3A-E73E73B1AFF0}" type="presParOf" srcId="{CCC441F2-D47F-4307-94F0-8E4A52287624}" destId="{4F853DAD-AEB1-4DAC-8A68-9C075EBE8CB8}" srcOrd="3" destOrd="0" presId="urn:microsoft.com/office/officeart/2018/2/layout/IconVerticalSolidList"/>
    <dgm:cxn modelId="{D35C3999-DB16-4F7A-93CC-5D6BE5ED5722}" type="presParOf" srcId="{AD8EC736-7C89-480F-98E4-669B2A17334B}" destId="{97D12135-B654-4104-B975-DC20F34A97DE}" srcOrd="3" destOrd="0" presId="urn:microsoft.com/office/officeart/2018/2/layout/IconVerticalSolidList"/>
    <dgm:cxn modelId="{622D6C2D-67F5-49C0-A548-07C191CBE148}" type="presParOf" srcId="{AD8EC736-7C89-480F-98E4-669B2A17334B}" destId="{F13EC6C7-9137-4AC1-86CC-891FF3250224}" srcOrd="4" destOrd="0" presId="urn:microsoft.com/office/officeart/2018/2/layout/IconVerticalSolidList"/>
    <dgm:cxn modelId="{665ED56A-AA61-4A66-B526-402952745890}" type="presParOf" srcId="{F13EC6C7-9137-4AC1-86CC-891FF3250224}" destId="{E8BA8D23-4C0E-47C3-9A25-908F64F3F38B}" srcOrd="0" destOrd="0" presId="urn:microsoft.com/office/officeart/2018/2/layout/IconVerticalSolidList"/>
    <dgm:cxn modelId="{6AB2296D-D3CF-4F4B-AC7C-865466FCF592}" type="presParOf" srcId="{F13EC6C7-9137-4AC1-86CC-891FF3250224}" destId="{CCBB4FCA-F15A-45FB-85C5-9AB0722AF02C}" srcOrd="1" destOrd="0" presId="urn:microsoft.com/office/officeart/2018/2/layout/IconVerticalSolidList"/>
    <dgm:cxn modelId="{F1C1E5FD-9396-4327-9526-C344CA8A428D}" type="presParOf" srcId="{F13EC6C7-9137-4AC1-86CC-891FF3250224}" destId="{63B9C6BA-E344-4FC4-BFA3-148DF9D9E432}" srcOrd="2" destOrd="0" presId="urn:microsoft.com/office/officeart/2018/2/layout/IconVerticalSolidList"/>
    <dgm:cxn modelId="{E5764B1A-92AF-4EAD-BEC5-E7DC62C46673}" type="presParOf" srcId="{F13EC6C7-9137-4AC1-86CC-891FF3250224}" destId="{AB5609D5-0ABD-4110-AA19-789CE277BAC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312DA8-ECBE-4EA0-AA27-8D9DB524191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B64A2AD6-D709-431D-8DD6-64F3B0E25CCC}">
      <dgm:prSet/>
      <dgm:spPr/>
      <dgm:t>
        <a:bodyPr/>
        <a:lstStyle/>
        <a:p>
          <a:r>
            <a:rPr lang="ru-RU"/>
            <a:t>По-прежнему большое значение имела иконопись. Она развивалась на основе византийско-русских традиций</a:t>
          </a:r>
          <a:endParaRPr lang="en-US"/>
        </a:p>
      </dgm:t>
    </dgm:pt>
    <dgm:pt modelId="{813F5886-2C7B-4AF6-BCFD-8F47D48CD358}" type="parTrans" cxnId="{3A0A1E71-CAC7-4B67-B1FA-C228988FEF73}">
      <dgm:prSet/>
      <dgm:spPr/>
      <dgm:t>
        <a:bodyPr/>
        <a:lstStyle/>
        <a:p>
          <a:endParaRPr lang="en-US"/>
        </a:p>
      </dgm:t>
    </dgm:pt>
    <dgm:pt modelId="{7852E298-B8ED-4A85-886A-AD3CC0623632}" type="sibTrans" cxnId="{3A0A1E71-CAC7-4B67-B1FA-C228988FEF73}">
      <dgm:prSet/>
      <dgm:spPr/>
      <dgm:t>
        <a:bodyPr/>
        <a:lstStyle/>
        <a:p>
          <a:endParaRPr lang="en-US"/>
        </a:p>
      </dgm:t>
    </dgm:pt>
    <dgm:pt modelId="{FCC40F07-859D-45BD-8CD1-FAAAC64544D0}">
      <dgm:prSet/>
      <dgm:spPr/>
      <dgm:t>
        <a:bodyPr/>
        <a:lstStyle/>
        <a:p>
          <a:r>
            <a:rPr lang="ru-RU"/>
            <a:t>Широкое признание получили белорусские мастера фресок. Сохранились их росписи в нескольких религиозных постройках</a:t>
          </a:r>
          <a:endParaRPr lang="en-US"/>
        </a:p>
      </dgm:t>
    </dgm:pt>
    <dgm:pt modelId="{6A87023A-F3CD-4654-9F93-B12DBD54358E}" type="parTrans" cxnId="{0292FAAF-3C25-46F8-854B-D630AEA49055}">
      <dgm:prSet/>
      <dgm:spPr/>
      <dgm:t>
        <a:bodyPr/>
        <a:lstStyle/>
        <a:p>
          <a:endParaRPr lang="en-US"/>
        </a:p>
      </dgm:t>
    </dgm:pt>
    <dgm:pt modelId="{EE84494F-5CA1-4724-9811-95C8857F39CE}" type="sibTrans" cxnId="{0292FAAF-3C25-46F8-854B-D630AEA49055}">
      <dgm:prSet/>
      <dgm:spPr/>
      <dgm:t>
        <a:bodyPr/>
        <a:lstStyle/>
        <a:p>
          <a:endParaRPr lang="en-US"/>
        </a:p>
      </dgm:t>
    </dgm:pt>
    <dgm:pt modelId="{B3FC1E6B-8050-4750-9A1E-0D02AB858868}">
      <dgm:prSet/>
      <dgm:spPr/>
      <dgm:t>
        <a:bodyPr/>
        <a:lstStyle/>
        <a:p>
          <a:r>
            <a:rPr lang="ru-RU"/>
            <a:t>Византийские традиции сохранялись в книжной миниатюре</a:t>
          </a:r>
          <a:endParaRPr lang="en-US"/>
        </a:p>
      </dgm:t>
    </dgm:pt>
    <dgm:pt modelId="{A60AD6AF-D68D-4C4E-9FFC-360DA83AAFB3}" type="parTrans" cxnId="{B6822222-7288-4F3B-9058-33E90D42643C}">
      <dgm:prSet/>
      <dgm:spPr/>
      <dgm:t>
        <a:bodyPr/>
        <a:lstStyle/>
        <a:p>
          <a:endParaRPr lang="en-US"/>
        </a:p>
      </dgm:t>
    </dgm:pt>
    <dgm:pt modelId="{83B16F55-1DB5-4700-9A0F-A30E2616685D}" type="sibTrans" cxnId="{B6822222-7288-4F3B-9058-33E90D42643C}">
      <dgm:prSet/>
      <dgm:spPr/>
      <dgm:t>
        <a:bodyPr/>
        <a:lstStyle/>
        <a:p>
          <a:endParaRPr lang="en-US"/>
        </a:p>
      </dgm:t>
    </dgm:pt>
    <dgm:pt modelId="{F19EF190-9E77-40AF-B69B-FA75CC2D461F}">
      <dgm:prSet/>
      <dgm:spPr/>
      <dgm:t>
        <a:bodyPr/>
        <a:lstStyle/>
        <a:p>
          <a:r>
            <a:rPr lang="ru-RU"/>
            <a:t>В XV в. распространилась готическая скульптура. Самым популярным сюжетом стало изображение Девы Марии с ребенком на руках</a:t>
          </a:r>
          <a:endParaRPr lang="en-US"/>
        </a:p>
      </dgm:t>
    </dgm:pt>
    <dgm:pt modelId="{8F73B3BE-FFD5-496C-81CF-B8EDD0D4FC7D}" type="parTrans" cxnId="{3796F6FF-8901-4AD9-B4E6-E5419A83F7C9}">
      <dgm:prSet/>
      <dgm:spPr/>
      <dgm:t>
        <a:bodyPr/>
        <a:lstStyle/>
        <a:p>
          <a:endParaRPr lang="en-US"/>
        </a:p>
      </dgm:t>
    </dgm:pt>
    <dgm:pt modelId="{8845C7DA-D8D3-4A76-B83D-5CF438D6DE48}" type="sibTrans" cxnId="{3796F6FF-8901-4AD9-B4E6-E5419A83F7C9}">
      <dgm:prSet/>
      <dgm:spPr/>
      <dgm:t>
        <a:bodyPr/>
        <a:lstStyle/>
        <a:p>
          <a:endParaRPr lang="en-US"/>
        </a:p>
      </dgm:t>
    </dgm:pt>
    <dgm:pt modelId="{7B0F60DC-AC99-4AEC-A181-F26852656814}" type="pres">
      <dgm:prSet presAssocID="{8F312DA8-ECBE-4EA0-AA27-8D9DB524191F}" presName="root" presStyleCnt="0">
        <dgm:presLayoutVars>
          <dgm:dir/>
          <dgm:resizeHandles val="exact"/>
        </dgm:presLayoutVars>
      </dgm:prSet>
      <dgm:spPr/>
    </dgm:pt>
    <dgm:pt modelId="{D2E36991-42C8-4944-A47C-D4CABB706024}" type="pres">
      <dgm:prSet presAssocID="{B64A2AD6-D709-431D-8DD6-64F3B0E25CCC}" presName="compNode" presStyleCnt="0"/>
      <dgm:spPr/>
    </dgm:pt>
    <dgm:pt modelId="{35EC876A-D92D-4667-B403-850FF89DE0E5}" type="pres">
      <dgm:prSet presAssocID="{B64A2AD6-D709-431D-8DD6-64F3B0E25CCC}" presName="bgRect" presStyleLbl="bgShp" presStyleIdx="0" presStyleCnt="4"/>
      <dgm:spPr/>
    </dgm:pt>
    <dgm:pt modelId="{4D0E4E94-BB82-4EB2-8F1F-5CE29D2A547B}" type="pres">
      <dgm:prSet presAssocID="{B64A2AD6-D709-431D-8DD6-64F3B0E25CC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apanese Dolls"/>
        </a:ext>
      </dgm:extLst>
    </dgm:pt>
    <dgm:pt modelId="{2E459B58-EBFC-40E2-B697-EE19732BBED8}" type="pres">
      <dgm:prSet presAssocID="{B64A2AD6-D709-431D-8DD6-64F3B0E25CCC}" presName="spaceRect" presStyleCnt="0"/>
      <dgm:spPr/>
    </dgm:pt>
    <dgm:pt modelId="{E115C621-2B23-4F9A-88A7-5B674D4DF82C}" type="pres">
      <dgm:prSet presAssocID="{B64A2AD6-D709-431D-8DD6-64F3B0E25CCC}" presName="parTx" presStyleLbl="revTx" presStyleIdx="0" presStyleCnt="4">
        <dgm:presLayoutVars>
          <dgm:chMax val="0"/>
          <dgm:chPref val="0"/>
        </dgm:presLayoutVars>
      </dgm:prSet>
      <dgm:spPr/>
    </dgm:pt>
    <dgm:pt modelId="{0E3E5233-7E60-427F-A1E9-7E0AC3BB1C1B}" type="pres">
      <dgm:prSet presAssocID="{7852E298-B8ED-4A85-886A-AD3CC0623632}" presName="sibTrans" presStyleCnt="0"/>
      <dgm:spPr/>
    </dgm:pt>
    <dgm:pt modelId="{4A59EF54-02E1-4F46-8C8E-0FFFA1B36CD5}" type="pres">
      <dgm:prSet presAssocID="{FCC40F07-859D-45BD-8CD1-FAAAC64544D0}" presName="compNode" presStyleCnt="0"/>
      <dgm:spPr/>
    </dgm:pt>
    <dgm:pt modelId="{35E3BC50-4B74-42C2-A442-A2CDC1C551D6}" type="pres">
      <dgm:prSet presAssocID="{FCC40F07-859D-45BD-8CD1-FAAAC64544D0}" presName="bgRect" presStyleLbl="bgShp" presStyleIdx="1" presStyleCnt="4"/>
      <dgm:spPr/>
    </dgm:pt>
    <dgm:pt modelId="{7F4FF3ED-7261-4740-B257-5CFF1926B5D5}" type="pres">
      <dgm:prSet presAssocID="{FCC40F07-859D-45BD-8CD1-FAAAC64544D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Венок"/>
        </a:ext>
      </dgm:extLst>
    </dgm:pt>
    <dgm:pt modelId="{AF28CE7B-AA0C-4308-905C-6C5C93AC037B}" type="pres">
      <dgm:prSet presAssocID="{FCC40F07-859D-45BD-8CD1-FAAAC64544D0}" presName="spaceRect" presStyleCnt="0"/>
      <dgm:spPr/>
    </dgm:pt>
    <dgm:pt modelId="{0E5AFAB6-E80C-4DD8-8A8C-6B84E4310C9F}" type="pres">
      <dgm:prSet presAssocID="{FCC40F07-859D-45BD-8CD1-FAAAC64544D0}" presName="parTx" presStyleLbl="revTx" presStyleIdx="1" presStyleCnt="4">
        <dgm:presLayoutVars>
          <dgm:chMax val="0"/>
          <dgm:chPref val="0"/>
        </dgm:presLayoutVars>
      </dgm:prSet>
      <dgm:spPr/>
    </dgm:pt>
    <dgm:pt modelId="{789ACB3E-436F-43A8-B9F0-6D1AE264EBF7}" type="pres">
      <dgm:prSet presAssocID="{EE84494F-5CA1-4724-9811-95C8857F39CE}" presName="sibTrans" presStyleCnt="0"/>
      <dgm:spPr/>
    </dgm:pt>
    <dgm:pt modelId="{95597D64-D1B3-4DD9-8FB8-B3A68053D89D}" type="pres">
      <dgm:prSet presAssocID="{B3FC1E6B-8050-4750-9A1E-0D02AB858868}" presName="compNode" presStyleCnt="0"/>
      <dgm:spPr/>
    </dgm:pt>
    <dgm:pt modelId="{D0DB641E-940E-457B-8288-CE2B852B2238}" type="pres">
      <dgm:prSet presAssocID="{B3FC1E6B-8050-4750-9A1E-0D02AB858868}" presName="bgRect" presStyleLbl="bgShp" presStyleIdx="2" presStyleCnt="4"/>
      <dgm:spPr/>
    </dgm:pt>
    <dgm:pt modelId="{6F917F77-3FA6-40A0-B0D8-55BDC1C73666}" type="pres">
      <dgm:prSet presAssocID="{B3FC1E6B-8050-4750-9A1E-0D02AB85886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72A58EEB-0CD5-4D4E-B30D-2A0B40026F42}" type="pres">
      <dgm:prSet presAssocID="{B3FC1E6B-8050-4750-9A1E-0D02AB858868}" presName="spaceRect" presStyleCnt="0"/>
      <dgm:spPr/>
    </dgm:pt>
    <dgm:pt modelId="{03CBD95D-FA5F-4E7A-B755-19FB764DD405}" type="pres">
      <dgm:prSet presAssocID="{B3FC1E6B-8050-4750-9A1E-0D02AB858868}" presName="parTx" presStyleLbl="revTx" presStyleIdx="2" presStyleCnt="4">
        <dgm:presLayoutVars>
          <dgm:chMax val="0"/>
          <dgm:chPref val="0"/>
        </dgm:presLayoutVars>
      </dgm:prSet>
      <dgm:spPr/>
    </dgm:pt>
    <dgm:pt modelId="{102FD3D6-A7B3-434B-9E8E-43EFEBFAE3B9}" type="pres">
      <dgm:prSet presAssocID="{83B16F55-1DB5-4700-9A0F-A30E2616685D}" presName="sibTrans" presStyleCnt="0"/>
      <dgm:spPr/>
    </dgm:pt>
    <dgm:pt modelId="{E6CC75E3-4DBC-48BF-9BD0-C536C6622120}" type="pres">
      <dgm:prSet presAssocID="{F19EF190-9E77-40AF-B69B-FA75CC2D461F}" presName="compNode" presStyleCnt="0"/>
      <dgm:spPr/>
    </dgm:pt>
    <dgm:pt modelId="{F2D37383-3941-4CE9-8719-9D0BE2EF30FF}" type="pres">
      <dgm:prSet presAssocID="{F19EF190-9E77-40AF-B69B-FA75CC2D461F}" presName="bgRect" presStyleLbl="bgShp" presStyleIdx="3" presStyleCnt="4"/>
      <dgm:spPr/>
    </dgm:pt>
    <dgm:pt modelId="{53B196AC-D187-42D1-8B3E-D528B1836E13}" type="pres">
      <dgm:prSet presAssocID="{F19EF190-9E77-40AF-B69B-FA75CC2D461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16B9A08A-3CF9-4AFA-B3DA-7EE0DC05272F}" type="pres">
      <dgm:prSet presAssocID="{F19EF190-9E77-40AF-B69B-FA75CC2D461F}" presName="spaceRect" presStyleCnt="0"/>
      <dgm:spPr/>
    </dgm:pt>
    <dgm:pt modelId="{D3B67126-17F0-4A9B-9F21-7BBFDE58B501}" type="pres">
      <dgm:prSet presAssocID="{F19EF190-9E77-40AF-B69B-FA75CC2D461F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8594E50E-967B-4D4E-80DE-9A9C472A254B}" type="presOf" srcId="{F19EF190-9E77-40AF-B69B-FA75CC2D461F}" destId="{D3B67126-17F0-4A9B-9F21-7BBFDE58B501}" srcOrd="0" destOrd="0" presId="urn:microsoft.com/office/officeart/2018/2/layout/IconVerticalSolidList"/>
    <dgm:cxn modelId="{B6822222-7288-4F3B-9058-33E90D42643C}" srcId="{8F312DA8-ECBE-4EA0-AA27-8D9DB524191F}" destId="{B3FC1E6B-8050-4750-9A1E-0D02AB858868}" srcOrd="2" destOrd="0" parTransId="{A60AD6AF-D68D-4C4E-9FFC-360DA83AAFB3}" sibTransId="{83B16F55-1DB5-4700-9A0F-A30E2616685D}"/>
    <dgm:cxn modelId="{FD805D3A-206E-46DD-BDF5-23E18B73A125}" type="presOf" srcId="{FCC40F07-859D-45BD-8CD1-FAAAC64544D0}" destId="{0E5AFAB6-E80C-4DD8-8A8C-6B84E4310C9F}" srcOrd="0" destOrd="0" presId="urn:microsoft.com/office/officeart/2018/2/layout/IconVerticalSolidList"/>
    <dgm:cxn modelId="{3A0A1E71-CAC7-4B67-B1FA-C228988FEF73}" srcId="{8F312DA8-ECBE-4EA0-AA27-8D9DB524191F}" destId="{B64A2AD6-D709-431D-8DD6-64F3B0E25CCC}" srcOrd="0" destOrd="0" parTransId="{813F5886-2C7B-4AF6-BCFD-8F47D48CD358}" sibTransId="{7852E298-B8ED-4A85-886A-AD3CC0623632}"/>
    <dgm:cxn modelId="{2804BD98-B782-47AF-996D-B561BC2476F0}" type="presOf" srcId="{B3FC1E6B-8050-4750-9A1E-0D02AB858868}" destId="{03CBD95D-FA5F-4E7A-B755-19FB764DD405}" srcOrd="0" destOrd="0" presId="urn:microsoft.com/office/officeart/2018/2/layout/IconVerticalSolidList"/>
    <dgm:cxn modelId="{0292FAAF-3C25-46F8-854B-D630AEA49055}" srcId="{8F312DA8-ECBE-4EA0-AA27-8D9DB524191F}" destId="{FCC40F07-859D-45BD-8CD1-FAAAC64544D0}" srcOrd="1" destOrd="0" parTransId="{6A87023A-F3CD-4654-9F93-B12DBD54358E}" sibTransId="{EE84494F-5CA1-4724-9811-95C8857F39CE}"/>
    <dgm:cxn modelId="{284B5BC6-6E42-4FBB-9D82-90C9C94775E6}" type="presOf" srcId="{B64A2AD6-D709-431D-8DD6-64F3B0E25CCC}" destId="{E115C621-2B23-4F9A-88A7-5B674D4DF82C}" srcOrd="0" destOrd="0" presId="urn:microsoft.com/office/officeart/2018/2/layout/IconVerticalSolidList"/>
    <dgm:cxn modelId="{411027D8-DAAD-4117-B050-2C1D9A970D86}" type="presOf" srcId="{8F312DA8-ECBE-4EA0-AA27-8D9DB524191F}" destId="{7B0F60DC-AC99-4AEC-A181-F26852656814}" srcOrd="0" destOrd="0" presId="urn:microsoft.com/office/officeart/2018/2/layout/IconVerticalSolidList"/>
    <dgm:cxn modelId="{3796F6FF-8901-4AD9-B4E6-E5419A83F7C9}" srcId="{8F312DA8-ECBE-4EA0-AA27-8D9DB524191F}" destId="{F19EF190-9E77-40AF-B69B-FA75CC2D461F}" srcOrd="3" destOrd="0" parTransId="{8F73B3BE-FFD5-496C-81CF-B8EDD0D4FC7D}" sibTransId="{8845C7DA-D8D3-4A76-B83D-5CF438D6DE48}"/>
    <dgm:cxn modelId="{257BE087-A1BD-45C1-8A21-DF12BEBA5E1F}" type="presParOf" srcId="{7B0F60DC-AC99-4AEC-A181-F26852656814}" destId="{D2E36991-42C8-4944-A47C-D4CABB706024}" srcOrd="0" destOrd="0" presId="urn:microsoft.com/office/officeart/2018/2/layout/IconVerticalSolidList"/>
    <dgm:cxn modelId="{6575D1EF-609C-4718-B9EF-DBEF5143C0A8}" type="presParOf" srcId="{D2E36991-42C8-4944-A47C-D4CABB706024}" destId="{35EC876A-D92D-4667-B403-850FF89DE0E5}" srcOrd="0" destOrd="0" presId="urn:microsoft.com/office/officeart/2018/2/layout/IconVerticalSolidList"/>
    <dgm:cxn modelId="{B8828615-E2D9-47A5-B230-FB2F9AE9A98F}" type="presParOf" srcId="{D2E36991-42C8-4944-A47C-D4CABB706024}" destId="{4D0E4E94-BB82-4EB2-8F1F-5CE29D2A547B}" srcOrd="1" destOrd="0" presId="urn:microsoft.com/office/officeart/2018/2/layout/IconVerticalSolidList"/>
    <dgm:cxn modelId="{5039E036-2311-4092-BAF7-A6FC2FC14348}" type="presParOf" srcId="{D2E36991-42C8-4944-A47C-D4CABB706024}" destId="{2E459B58-EBFC-40E2-B697-EE19732BBED8}" srcOrd="2" destOrd="0" presId="urn:microsoft.com/office/officeart/2018/2/layout/IconVerticalSolidList"/>
    <dgm:cxn modelId="{8305B58A-28FE-4217-B463-DB4E8E3F4BAF}" type="presParOf" srcId="{D2E36991-42C8-4944-A47C-D4CABB706024}" destId="{E115C621-2B23-4F9A-88A7-5B674D4DF82C}" srcOrd="3" destOrd="0" presId="urn:microsoft.com/office/officeart/2018/2/layout/IconVerticalSolidList"/>
    <dgm:cxn modelId="{1C018FCE-C77F-4588-9CAD-04E8FCE2FAF5}" type="presParOf" srcId="{7B0F60DC-AC99-4AEC-A181-F26852656814}" destId="{0E3E5233-7E60-427F-A1E9-7E0AC3BB1C1B}" srcOrd="1" destOrd="0" presId="urn:microsoft.com/office/officeart/2018/2/layout/IconVerticalSolidList"/>
    <dgm:cxn modelId="{2DC91B2B-3959-421F-BB7C-DAA4CED72202}" type="presParOf" srcId="{7B0F60DC-AC99-4AEC-A181-F26852656814}" destId="{4A59EF54-02E1-4F46-8C8E-0FFFA1B36CD5}" srcOrd="2" destOrd="0" presId="urn:microsoft.com/office/officeart/2018/2/layout/IconVerticalSolidList"/>
    <dgm:cxn modelId="{3B14A3F6-BBD3-467D-B934-68AF0F104166}" type="presParOf" srcId="{4A59EF54-02E1-4F46-8C8E-0FFFA1B36CD5}" destId="{35E3BC50-4B74-42C2-A442-A2CDC1C551D6}" srcOrd="0" destOrd="0" presId="urn:microsoft.com/office/officeart/2018/2/layout/IconVerticalSolidList"/>
    <dgm:cxn modelId="{831CAC24-BFE7-4D38-8E7E-62A53619F882}" type="presParOf" srcId="{4A59EF54-02E1-4F46-8C8E-0FFFA1B36CD5}" destId="{7F4FF3ED-7261-4740-B257-5CFF1926B5D5}" srcOrd="1" destOrd="0" presId="urn:microsoft.com/office/officeart/2018/2/layout/IconVerticalSolidList"/>
    <dgm:cxn modelId="{B25B822B-094D-4654-B062-3FC23273D6D4}" type="presParOf" srcId="{4A59EF54-02E1-4F46-8C8E-0FFFA1B36CD5}" destId="{AF28CE7B-AA0C-4308-905C-6C5C93AC037B}" srcOrd="2" destOrd="0" presId="urn:microsoft.com/office/officeart/2018/2/layout/IconVerticalSolidList"/>
    <dgm:cxn modelId="{FF55A330-85D3-4ABD-A26F-C99A49B4E646}" type="presParOf" srcId="{4A59EF54-02E1-4F46-8C8E-0FFFA1B36CD5}" destId="{0E5AFAB6-E80C-4DD8-8A8C-6B84E4310C9F}" srcOrd="3" destOrd="0" presId="urn:microsoft.com/office/officeart/2018/2/layout/IconVerticalSolidList"/>
    <dgm:cxn modelId="{143EFC31-0000-4D09-857E-C6895FEC3132}" type="presParOf" srcId="{7B0F60DC-AC99-4AEC-A181-F26852656814}" destId="{789ACB3E-436F-43A8-B9F0-6D1AE264EBF7}" srcOrd="3" destOrd="0" presId="urn:microsoft.com/office/officeart/2018/2/layout/IconVerticalSolidList"/>
    <dgm:cxn modelId="{2EFACE69-60B7-495A-8E28-CE6D6C3CAE92}" type="presParOf" srcId="{7B0F60DC-AC99-4AEC-A181-F26852656814}" destId="{95597D64-D1B3-4DD9-8FB8-B3A68053D89D}" srcOrd="4" destOrd="0" presId="urn:microsoft.com/office/officeart/2018/2/layout/IconVerticalSolidList"/>
    <dgm:cxn modelId="{DFA3A0EC-7F59-4B20-AA42-435070756AD1}" type="presParOf" srcId="{95597D64-D1B3-4DD9-8FB8-B3A68053D89D}" destId="{D0DB641E-940E-457B-8288-CE2B852B2238}" srcOrd="0" destOrd="0" presId="urn:microsoft.com/office/officeart/2018/2/layout/IconVerticalSolidList"/>
    <dgm:cxn modelId="{E959C6FE-D2DB-42AC-8C4E-3C9464BA30FC}" type="presParOf" srcId="{95597D64-D1B3-4DD9-8FB8-B3A68053D89D}" destId="{6F917F77-3FA6-40A0-B0D8-55BDC1C73666}" srcOrd="1" destOrd="0" presId="urn:microsoft.com/office/officeart/2018/2/layout/IconVerticalSolidList"/>
    <dgm:cxn modelId="{25327A8B-6566-498C-905A-B5CA46C008C4}" type="presParOf" srcId="{95597D64-D1B3-4DD9-8FB8-B3A68053D89D}" destId="{72A58EEB-0CD5-4D4E-B30D-2A0B40026F42}" srcOrd="2" destOrd="0" presId="urn:microsoft.com/office/officeart/2018/2/layout/IconVerticalSolidList"/>
    <dgm:cxn modelId="{008C52D8-28CB-4335-852F-1155FFC7C6D2}" type="presParOf" srcId="{95597D64-D1B3-4DD9-8FB8-B3A68053D89D}" destId="{03CBD95D-FA5F-4E7A-B755-19FB764DD405}" srcOrd="3" destOrd="0" presId="urn:microsoft.com/office/officeart/2018/2/layout/IconVerticalSolidList"/>
    <dgm:cxn modelId="{43CE4F63-4C2D-4B50-9FB8-4DF9B13C3E6E}" type="presParOf" srcId="{7B0F60DC-AC99-4AEC-A181-F26852656814}" destId="{102FD3D6-A7B3-434B-9E8E-43EFEBFAE3B9}" srcOrd="5" destOrd="0" presId="urn:microsoft.com/office/officeart/2018/2/layout/IconVerticalSolidList"/>
    <dgm:cxn modelId="{06834429-FC5F-4CE4-A94E-1E9FE96F9F96}" type="presParOf" srcId="{7B0F60DC-AC99-4AEC-A181-F26852656814}" destId="{E6CC75E3-4DBC-48BF-9BD0-C536C6622120}" srcOrd="6" destOrd="0" presId="urn:microsoft.com/office/officeart/2018/2/layout/IconVerticalSolidList"/>
    <dgm:cxn modelId="{973161CE-8B09-48E6-BC69-DFA8BAC1B3BE}" type="presParOf" srcId="{E6CC75E3-4DBC-48BF-9BD0-C536C6622120}" destId="{F2D37383-3941-4CE9-8719-9D0BE2EF30FF}" srcOrd="0" destOrd="0" presId="urn:microsoft.com/office/officeart/2018/2/layout/IconVerticalSolidList"/>
    <dgm:cxn modelId="{AB341F55-8E82-46F0-B0D9-075DAAFEF9F1}" type="presParOf" srcId="{E6CC75E3-4DBC-48BF-9BD0-C536C6622120}" destId="{53B196AC-D187-42D1-8B3E-D528B1836E13}" srcOrd="1" destOrd="0" presId="urn:microsoft.com/office/officeart/2018/2/layout/IconVerticalSolidList"/>
    <dgm:cxn modelId="{43E3A7B9-C273-4BB1-AB90-BCA5BD577F0E}" type="presParOf" srcId="{E6CC75E3-4DBC-48BF-9BD0-C536C6622120}" destId="{16B9A08A-3CF9-4AFA-B3DA-7EE0DC05272F}" srcOrd="2" destOrd="0" presId="urn:microsoft.com/office/officeart/2018/2/layout/IconVerticalSolidList"/>
    <dgm:cxn modelId="{EE31678B-AEFE-480E-8189-C5D72EBCBDA4}" type="presParOf" srcId="{E6CC75E3-4DBC-48BF-9BD0-C536C6622120}" destId="{D3B67126-17F0-4A9B-9F21-7BBFDE58B50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115EABA-DDA4-4B7C-8B90-F54512F3776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5BCA881-1A3A-41CC-9F0D-06E705FFC184}">
      <dgm:prSet/>
      <dgm:spPr/>
      <dgm:t>
        <a:bodyPr/>
        <a:lstStyle/>
        <a:p>
          <a:r>
            <a:rPr lang="ru-RU"/>
            <a:t>Основу литературы XIV— XV вв. составляли религиозные произведения. К ним принадлежали Библия, богослужебные книги, жизнеописания святых, поучения и др. </a:t>
          </a:r>
          <a:endParaRPr lang="en-US"/>
        </a:p>
      </dgm:t>
    </dgm:pt>
    <dgm:pt modelId="{1D00B8A5-7F5E-45FB-98CE-B7A920625462}" type="parTrans" cxnId="{DEE61802-7B0B-4544-971A-F1FA43F00CE1}">
      <dgm:prSet/>
      <dgm:spPr/>
      <dgm:t>
        <a:bodyPr/>
        <a:lstStyle/>
        <a:p>
          <a:endParaRPr lang="en-US"/>
        </a:p>
      </dgm:t>
    </dgm:pt>
    <dgm:pt modelId="{0E0AC7AB-139E-4DD2-8E0B-031C92534DD8}" type="sibTrans" cxnId="{DEE61802-7B0B-4544-971A-F1FA43F00CE1}">
      <dgm:prSet/>
      <dgm:spPr/>
      <dgm:t>
        <a:bodyPr/>
        <a:lstStyle/>
        <a:p>
          <a:endParaRPr lang="en-US"/>
        </a:p>
      </dgm:t>
    </dgm:pt>
    <dgm:pt modelId="{4C7DFFA8-718C-4A05-A69A-DD92E08BBE34}">
      <dgm:prSet/>
      <dgm:spPr/>
      <dgm:t>
        <a:bodyPr/>
        <a:lstStyle/>
        <a:p>
          <a:r>
            <a:rPr lang="ru-RU"/>
            <a:t>Они переписывались преимущественно монахами в монастырях на церковнославянском языке. В XV в. появились и первые переводы религиозной литературы на старобелорусский язык</a:t>
          </a:r>
          <a:endParaRPr lang="en-US"/>
        </a:p>
      </dgm:t>
    </dgm:pt>
    <dgm:pt modelId="{A11A9228-7300-4676-A5BF-3C1D1BCDAF5D}" type="parTrans" cxnId="{54B18DB1-F50B-4DC3-87F9-A92B2B2FDB99}">
      <dgm:prSet/>
      <dgm:spPr/>
      <dgm:t>
        <a:bodyPr/>
        <a:lstStyle/>
        <a:p>
          <a:endParaRPr lang="en-US"/>
        </a:p>
      </dgm:t>
    </dgm:pt>
    <dgm:pt modelId="{315A238F-FABA-40E6-9FB3-1B64C7ABE690}" type="sibTrans" cxnId="{54B18DB1-F50B-4DC3-87F9-A92B2B2FDB99}">
      <dgm:prSet/>
      <dgm:spPr/>
      <dgm:t>
        <a:bodyPr/>
        <a:lstStyle/>
        <a:p>
          <a:endParaRPr lang="en-US"/>
        </a:p>
      </dgm:t>
    </dgm:pt>
    <dgm:pt modelId="{C22809E5-BA64-46D7-935A-65085847C0F4}">
      <dgm:prSet/>
      <dgm:spPr/>
      <dgm:t>
        <a:bodyPr/>
        <a:lstStyle/>
        <a:p>
          <a:r>
            <a:rPr lang="ru-RU"/>
            <a:t>Некоторые произведения религиозной тематики содержали практические сведения. К ним относится паломническая литература</a:t>
          </a:r>
          <a:endParaRPr lang="en-US"/>
        </a:p>
      </dgm:t>
    </dgm:pt>
    <dgm:pt modelId="{1305AC20-8252-4569-84E4-A0D6EA0B3413}" type="parTrans" cxnId="{52FA80EC-1AC1-4282-8069-8CEFC47C813E}">
      <dgm:prSet/>
      <dgm:spPr/>
      <dgm:t>
        <a:bodyPr/>
        <a:lstStyle/>
        <a:p>
          <a:endParaRPr lang="en-US"/>
        </a:p>
      </dgm:t>
    </dgm:pt>
    <dgm:pt modelId="{7A40F7BC-A6A5-499B-B50D-A5801348092E}" type="sibTrans" cxnId="{52FA80EC-1AC1-4282-8069-8CEFC47C813E}">
      <dgm:prSet/>
      <dgm:spPr/>
      <dgm:t>
        <a:bodyPr/>
        <a:lstStyle/>
        <a:p>
          <a:endParaRPr lang="en-US"/>
        </a:p>
      </dgm:t>
    </dgm:pt>
    <dgm:pt modelId="{2E266A84-3AA1-4972-BD65-A3900460D574}">
      <dgm:prSet/>
      <dgm:spPr/>
      <dgm:t>
        <a:bodyPr/>
        <a:lstStyle/>
        <a:p>
          <a:r>
            <a:rPr lang="ru-RU"/>
            <a:t>В XV в. возник жанр панегирической литературы. В ней восхвалялись определенные люди. </a:t>
          </a:r>
          <a:endParaRPr lang="en-US"/>
        </a:p>
      </dgm:t>
    </dgm:pt>
    <dgm:pt modelId="{43596E08-7BA4-41D8-8A84-E6FF85755A99}" type="parTrans" cxnId="{C849A399-EA72-4F58-B7BF-55107172BEFF}">
      <dgm:prSet/>
      <dgm:spPr/>
      <dgm:t>
        <a:bodyPr/>
        <a:lstStyle/>
        <a:p>
          <a:endParaRPr lang="en-US"/>
        </a:p>
      </dgm:t>
    </dgm:pt>
    <dgm:pt modelId="{4F0150E7-6C0A-44DF-AA7C-7CF5D570A0D9}" type="sibTrans" cxnId="{C849A399-EA72-4F58-B7BF-55107172BEFF}">
      <dgm:prSet/>
      <dgm:spPr/>
      <dgm:t>
        <a:bodyPr/>
        <a:lstStyle/>
        <a:p>
          <a:endParaRPr lang="en-US"/>
        </a:p>
      </dgm:t>
    </dgm:pt>
    <dgm:pt modelId="{1AEBE3DC-3116-44CA-BA89-309AA6BB8F8C}" type="pres">
      <dgm:prSet presAssocID="{5115EABA-DDA4-4B7C-8B90-F54512F3776F}" presName="linear" presStyleCnt="0">
        <dgm:presLayoutVars>
          <dgm:animLvl val="lvl"/>
          <dgm:resizeHandles val="exact"/>
        </dgm:presLayoutVars>
      </dgm:prSet>
      <dgm:spPr/>
    </dgm:pt>
    <dgm:pt modelId="{B016C969-6AAE-4FE2-932F-946CA86B7D58}" type="pres">
      <dgm:prSet presAssocID="{15BCA881-1A3A-41CC-9F0D-06E705FFC18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AEAB2DE-7DF7-47F6-B604-8287B4C28FB5}" type="pres">
      <dgm:prSet presAssocID="{0E0AC7AB-139E-4DD2-8E0B-031C92534DD8}" presName="spacer" presStyleCnt="0"/>
      <dgm:spPr/>
    </dgm:pt>
    <dgm:pt modelId="{826D1B1B-15EB-456E-A77F-81908A389BC0}" type="pres">
      <dgm:prSet presAssocID="{4C7DFFA8-718C-4A05-A69A-DD92E08BBE3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4E32FDD-4592-4262-9C49-92B94336EC45}" type="pres">
      <dgm:prSet presAssocID="{315A238F-FABA-40E6-9FB3-1B64C7ABE690}" presName="spacer" presStyleCnt="0"/>
      <dgm:spPr/>
    </dgm:pt>
    <dgm:pt modelId="{884CE489-ECC7-4682-931A-822BF14DEDB7}" type="pres">
      <dgm:prSet presAssocID="{C22809E5-BA64-46D7-935A-65085847C0F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99567B3-0B71-4FFA-AE4C-032D42F990A8}" type="pres">
      <dgm:prSet presAssocID="{7A40F7BC-A6A5-499B-B50D-A5801348092E}" presName="spacer" presStyleCnt="0"/>
      <dgm:spPr/>
    </dgm:pt>
    <dgm:pt modelId="{E5023219-C587-426D-A300-BFA8666F39CD}" type="pres">
      <dgm:prSet presAssocID="{2E266A84-3AA1-4972-BD65-A3900460D57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EE61802-7B0B-4544-971A-F1FA43F00CE1}" srcId="{5115EABA-DDA4-4B7C-8B90-F54512F3776F}" destId="{15BCA881-1A3A-41CC-9F0D-06E705FFC184}" srcOrd="0" destOrd="0" parTransId="{1D00B8A5-7F5E-45FB-98CE-B7A920625462}" sibTransId="{0E0AC7AB-139E-4DD2-8E0B-031C92534DD8}"/>
    <dgm:cxn modelId="{13CF1039-6B5F-46B3-9CB8-06B68E00CC13}" type="presOf" srcId="{2E266A84-3AA1-4972-BD65-A3900460D574}" destId="{E5023219-C587-426D-A300-BFA8666F39CD}" srcOrd="0" destOrd="0" presId="urn:microsoft.com/office/officeart/2005/8/layout/vList2"/>
    <dgm:cxn modelId="{4226BB48-70C8-4340-9884-4C141887E396}" type="presOf" srcId="{C22809E5-BA64-46D7-935A-65085847C0F4}" destId="{884CE489-ECC7-4682-931A-822BF14DEDB7}" srcOrd="0" destOrd="0" presId="urn:microsoft.com/office/officeart/2005/8/layout/vList2"/>
    <dgm:cxn modelId="{FC5E624A-09A4-40DB-BCCA-F25005F52316}" type="presOf" srcId="{5115EABA-DDA4-4B7C-8B90-F54512F3776F}" destId="{1AEBE3DC-3116-44CA-BA89-309AA6BB8F8C}" srcOrd="0" destOrd="0" presId="urn:microsoft.com/office/officeart/2005/8/layout/vList2"/>
    <dgm:cxn modelId="{E5F6407F-9D04-46DA-8181-D1D53133DA5D}" type="presOf" srcId="{4C7DFFA8-718C-4A05-A69A-DD92E08BBE34}" destId="{826D1B1B-15EB-456E-A77F-81908A389BC0}" srcOrd="0" destOrd="0" presId="urn:microsoft.com/office/officeart/2005/8/layout/vList2"/>
    <dgm:cxn modelId="{C849A399-EA72-4F58-B7BF-55107172BEFF}" srcId="{5115EABA-DDA4-4B7C-8B90-F54512F3776F}" destId="{2E266A84-3AA1-4972-BD65-A3900460D574}" srcOrd="3" destOrd="0" parTransId="{43596E08-7BA4-41D8-8A84-E6FF85755A99}" sibTransId="{4F0150E7-6C0A-44DF-AA7C-7CF5D570A0D9}"/>
    <dgm:cxn modelId="{2240A2A3-ECDB-4514-9430-42434E077D7A}" type="presOf" srcId="{15BCA881-1A3A-41CC-9F0D-06E705FFC184}" destId="{B016C969-6AAE-4FE2-932F-946CA86B7D58}" srcOrd="0" destOrd="0" presId="urn:microsoft.com/office/officeart/2005/8/layout/vList2"/>
    <dgm:cxn modelId="{54B18DB1-F50B-4DC3-87F9-A92B2B2FDB99}" srcId="{5115EABA-DDA4-4B7C-8B90-F54512F3776F}" destId="{4C7DFFA8-718C-4A05-A69A-DD92E08BBE34}" srcOrd="1" destOrd="0" parTransId="{A11A9228-7300-4676-A5BF-3C1D1BCDAF5D}" sibTransId="{315A238F-FABA-40E6-9FB3-1B64C7ABE690}"/>
    <dgm:cxn modelId="{52FA80EC-1AC1-4282-8069-8CEFC47C813E}" srcId="{5115EABA-DDA4-4B7C-8B90-F54512F3776F}" destId="{C22809E5-BA64-46D7-935A-65085847C0F4}" srcOrd="2" destOrd="0" parTransId="{1305AC20-8252-4569-84E4-A0D6EA0B3413}" sibTransId="{7A40F7BC-A6A5-499B-B50D-A5801348092E}"/>
    <dgm:cxn modelId="{DEBBD28E-9A8B-4A47-96D1-AF112C491B29}" type="presParOf" srcId="{1AEBE3DC-3116-44CA-BA89-309AA6BB8F8C}" destId="{B016C969-6AAE-4FE2-932F-946CA86B7D58}" srcOrd="0" destOrd="0" presId="urn:microsoft.com/office/officeart/2005/8/layout/vList2"/>
    <dgm:cxn modelId="{800D18A1-3A07-4019-9D29-BB2C76C80D7C}" type="presParOf" srcId="{1AEBE3DC-3116-44CA-BA89-309AA6BB8F8C}" destId="{7AEAB2DE-7DF7-47F6-B604-8287B4C28FB5}" srcOrd="1" destOrd="0" presId="urn:microsoft.com/office/officeart/2005/8/layout/vList2"/>
    <dgm:cxn modelId="{04F6E9EF-BB98-4B8D-8AD8-546871BB576C}" type="presParOf" srcId="{1AEBE3DC-3116-44CA-BA89-309AA6BB8F8C}" destId="{826D1B1B-15EB-456E-A77F-81908A389BC0}" srcOrd="2" destOrd="0" presId="urn:microsoft.com/office/officeart/2005/8/layout/vList2"/>
    <dgm:cxn modelId="{9AF77F39-5218-4205-9436-0D64CFD1F75D}" type="presParOf" srcId="{1AEBE3DC-3116-44CA-BA89-309AA6BB8F8C}" destId="{24E32FDD-4592-4262-9C49-92B94336EC45}" srcOrd="3" destOrd="0" presId="urn:microsoft.com/office/officeart/2005/8/layout/vList2"/>
    <dgm:cxn modelId="{13438980-7BD3-43DE-95FA-932149035709}" type="presParOf" srcId="{1AEBE3DC-3116-44CA-BA89-309AA6BB8F8C}" destId="{884CE489-ECC7-4682-931A-822BF14DEDB7}" srcOrd="4" destOrd="0" presId="urn:microsoft.com/office/officeart/2005/8/layout/vList2"/>
    <dgm:cxn modelId="{2FD2B63E-E916-4C94-8979-2A175EDA51B1}" type="presParOf" srcId="{1AEBE3DC-3116-44CA-BA89-309AA6BB8F8C}" destId="{399567B3-0B71-4FFA-AE4C-032D42F990A8}" srcOrd="5" destOrd="0" presId="urn:microsoft.com/office/officeart/2005/8/layout/vList2"/>
    <dgm:cxn modelId="{E7BDA744-A6A8-4904-9192-B090222549DD}" type="presParOf" srcId="{1AEBE3DC-3116-44CA-BA89-309AA6BB8F8C}" destId="{E5023219-C587-426D-A300-BFA8666F39C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C16C43-9A87-4122-9C56-86721AC4D590}">
      <dsp:nvSpPr>
        <dsp:cNvPr id="0" name=""/>
        <dsp:cNvSpPr/>
      </dsp:nvSpPr>
      <dsp:spPr>
        <a:xfrm>
          <a:off x="0" y="1805"/>
          <a:ext cx="10515600" cy="91531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BEDBD4-0779-4197-9B95-775238B5847D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54513A-27F3-4086-8CCB-18FBED8CC039}">
      <dsp:nvSpPr>
        <dsp:cNvPr id="0" name=""/>
        <dsp:cNvSpPr/>
      </dsp:nvSpPr>
      <dsp:spPr>
        <a:xfrm>
          <a:off x="1057183" y="1805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Конец XIV—XV в. были знаковыми. Утрачивались традиции полоцкой и гродненской архитектурных школ. Византийско-русское культурное наследие дополнялось проникновением западноевропейских стилей</a:t>
          </a:r>
          <a:endParaRPr lang="en-US" sz="1700" kern="1200"/>
        </a:p>
      </dsp:txBody>
      <dsp:txXfrm>
        <a:off x="1057183" y="1805"/>
        <a:ext cx="9458416" cy="915310"/>
      </dsp:txXfrm>
    </dsp:sp>
    <dsp:sp modelId="{5ABEBBF1-96E2-457F-8930-3CEC6FF70CAA}">
      <dsp:nvSpPr>
        <dsp:cNvPr id="0" name=""/>
        <dsp:cNvSpPr/>
      </dsp:nvSpPr>
      <dsp:spPr>
        <a:xfrm>
          <a:off x="0" y="1145944"/>
          <a:ext cx="10515600" cy="91531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2F4CE6-FDAE-4559-924E-04CAA9DACAB2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13ABE-F4E1-41BD-8F8E-F156688462CD}">
      <dsp:nvSpPr>
        <dsp:cNvPr id="0" name=""/>
        <dsp:cNvSpPr/>
      </dsp:nvSpPr>
      <dsp:spPr>
        <a:xfrm>
          <a:off x="1057183" y="1145944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Романский стиль к концу XIV в. утратил свою актуальность. Все большее влияние на развитие искусства стала оказывать готика</a:t>
          </a:r>
          <a:endParaRPr lang="en-US" sz="1700" kern="1200"/>
        </a:p>
      </dsp:txBody>
      <dsp:txXfrm>
        <a:off x="1057183" y="1145944"/>
        <a:ext cx="9458416" cy="915310"/>
      </dsp:txXfrm>
    </dsp:sp>
    <dsp:sp modelId="{3D2AA13D-A860-4C65-87CB-59B8471F79EF}">
      <dsp:nvSpPr>
        <dsp:cNvPr id="0" name=""/>
        <dsp:cNvSpPr/>
      </dsp:nvSpPr>
      <dsp:spPr>
        <a:xfrm>
          <a:off x="0" y="2290082"/>
          <a:ext cx="10515600" cy="91531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733EEE-5D70-4D74-A9DF-01348C3E6802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86E883-CDF5-4E02-B099-C0855A2F1928}">
      <dsp:nvSpPr>
        <dsp:cNvPr id="0" name=""/>
        <dsp:cNvSpPr/>
      </dsp:nvSpPr>
      <dsp:spPr>
        <a:xfrm>
          <a:off x="1057183" y="2290082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Для нее были характерны стрельчатые, вытянутые вверх контуры. Готические постройки имели большие окна со стрельчатыми арками</a:t>
          </a:r>
          <a:endParaRPr lang="en-US" sz="1700" kern="1200"/>
        </a:p>
      </dsp:txBody>
      <dsp:txXfrm>
        <a:off x="1057183" y="2290082"/>
        <a:ext cx="9458416" cy="915310"/>
      </dsp:txXfrm>
    </dsp:sp>
    <dsp:sp modelId="{124B0AA3-CD79-4CD9-AF15-C15056F6983A}">
      <dsp:nvSpPr>
        <dsp:cNvPr id="0" name=""/>
        <dsp:cNvSpPr/>
      </dsp:nvSpPr>
      <dsp:spPr>
        <a:xfrm>
          <a:off x="0" y="3434221"/>
          <a:ext cx="10515600" cy="91531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8209DD-10A7-450E-9F76-D9B17DA97571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8A49B7-C9B1-425B-8405-AE25B6486C33}">
      <dsp:nvSpPr>
        <dsp:cNvPr id="0" name=""/>
        <dsp:cNvSpPr/>
      </dsp:nvSpPr>
      <dsp:spPr>
        <a:xfrm>
          <a:off x="1057183" y="3434221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Использовались витражи — окна с рисунками из цветного стекла</a:t>
          </a:r>
          <a:endParaRPr lang="en-US" sz="1700" kern="1200"/>
        </a:p>
      </dsp:txBody>
      <dsp:txXfrm>
        <a:off x="1057183" y="3434221"/>
        <a:ext cx="9458416" cy="915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74609F-D5D0-41D9-9430-BD4F3128FBDD}">
      <dsp:nvSpPr>
        <dsp:cNvPr id="0" name=""/>
        <dsp:cNvSpPr/>
      </dsp:nvSpPr>
      <dsp:spPr>
        <a:xfrm>
          <a:off x="0" y="531"/>
          <a:ext cx="10515600" cy="12447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D4217F-E40F-47F0-8F8B-194AAF2997C3}">
      <dsp:nvSpPr>
        <dsp:cNvPr id="0" name=""/>
        <dsp:cNvSpPr/>
      </dsp:nvSpPr>
      <dsp:spPr>
        <a:xfrm>
          <a:off x="376522" y="280590"/>
          <a:ext cx="684586" cy="6845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811988-F760-4310-8898-9AE25DB7F86D}">
      <dsp:nvSpPr>
        <dsp:cNvPr id="0" name=""/>
        <dsp:cNvSpPr/>
      </dsp:nvSpPr>
      <dsp:spPr>
        <a:xfrm>
          <a:off x="1437631" y="531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/>
            <a:t>Замковую архитектуру отличали простота и суровость. Наибольшее внимание уделялось мощи стен и башен</a:t>
          </a:r>
          <a:endParaRPr lang="en-US" sz="2300" kern="1200"/>
        </a:p>
      </dsp:txBody>
      <dsp:txXfrm>
        <a:off x="1437631" y="531"/>
        <a:ext cx="9077968" cy="1244702"/>
      </dsp:txXfrm>
    </dsp:sp>
    <dsp:sp modelId="{CF30E0B9-399C-4D62-8B03-707B1BB91961}">
      <dsp:nvSpPr>
        <dsp:cNvPr id="0" name=""/>
        <dsp:cNvSpPr/>
      </dsp:nvSpPr>
      <dsp:spPr>
        <a:xfrm>
          <a:off x="0" y="1556410"/>
          <a:ext cx="10515600" cy="12447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D295C6-F50B-4CBB-A7FB-03E80BDB8366}">
      <dsp:nvSpPr>
        <dsp:cNvPr id="0" name=""/>
        <dsp:cNvSpPr/>
      </dsp:nvSpPr>
      <dsp:spPr>
        <a:xfrm>
          <a:off x="376522" y="1836468"/>
          <a:ext cx="684586" cy="6845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853DAD-AEB1-4DAC-8A68-9C075EBE8CB8}">
      <dsp:nvSpPr>
        <dsp:cNvPr id="0" name=""/>
        <dsp:cNvSpPr/>
      </dsp:nvSpPr>
      <dsp:spPr>
        <a:xfrm>
          <a:off x="1437631" y="1556410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/>
            <a:t>Замки строились в местах, удобных для обороны. Они возводились на холмах, посреди болот, на островах озер. Многие замки окружались рвом, заполненным водой</a:t>
          </a:r>
          <a:endParaRPr lang="en-US" sz="2300" kern="1200"/>
        </a:p>
      </dsp:txBody>
      <dsp:txXfrm>
        <a:off x="1437631" y="1556410"/>
        <a:ext cx="9077968" cy="1244702"/>
      </dsp:txXfrm>
    </dsp:sp>
    <dsp:sp modelId="{E8BA8D23-4C0E-47C3-9A25-908F64F3F38B}">
      <dsp:nvSpPr>
        <dsp:cNvPr id="0" name=""/>
        <dsp:cNvSpPr/>
      </dsp:nvSpPr>
      <dsp:spPr>
        <a:xfrm>
          <a:off x="0" y="3112289"/>
          <a:ext cx="10515600" cy="12447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BB4FCA-F15A-45FB-85C5-9AB0722AF02C}">
      <dsp:nvSpPr>
        <dsp:cNvPr id="0" name=""/>
        <dsp:cNvSpPr/>
      </dsp:nvSpPr>
      <dsp:spPr>
        <a:xfrm>
          <a:off x="376522" y="3392347"/>
          <a:ext cx="684586" cy="6845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5609D5-0ABD-4110-AA19-789CE277BACD}">
      <dsp:nvSpPr>
        <dsp:cNvPr id="0" name=""/>
        <dsp:cNvSpPr/>
      </dsp:nvSpPr>
      <dsp:spPr>
        <a:xfrm>
          <a:off x="1437631" y="3112289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/>
            <a:t>Некоторые состояли из двух частей — Нижнего и еще более мощного Верхнего замка</a:t>
          </a:r>
          <a:endParaRPr lang="en-US" sz="2300" kern="1200"/>
        </a:p>
      </dsp:txBody>
      <dsp:txXfrm>
        <a:off x="1437631" y="3112289"/>
        <a:ext cx="9077968" cy="12447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EC876A-D92D-4667-B403-850FF89DE0E5}">
      <dsp:nvSpPr>
        <dsp:cNvPr id="0" name=""/>
        <dsp:cNvSpPr/>
      </dsp:nvSpPr>
      <dsp:spPr>
        <a:xfrm>
          <a:off x="0" y="2284"/>
          <a:ext cx="6263640" cy="115791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0E4E94-BB82-4EB2-8F1F-5CE29D2A547B}">
      <dsp:nvSpPr>
        <dsp:cNvPr id="0" name=""/>
        <dsp:cNvSpPr/>
      </dsp:nvSpPr>
      <dsp:spPr>
        <a:xfrm>
          <a:off x="350270" y="262816"/>
          <a:ext cx="636855" cy="6368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15C621-2B23-4F9A-88A7-5B674D4DF82C}">
      <dsp:nvSpPr>
        <dsp:cNvPr id="0" name=""/>
        <dsp:cNvSpPr/>
      </dsp:nvSpPr>
      <dsp:spPr>
        <a:xfrm>
          <a:off x="1337397" y="2284"/>
          <a:ext cx="492624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По-прежнему большое значение имела иконопись. Она развивалась на основе византийско-русских традиций</a:t>
          </a:r>
          <a:endParaRPr lang="en-US" sz="1800" kern="1200"/>
        </a:p>
      </dsp:txBody>
      <dsp:txXfrm>
        <a:off x="1337397" y="2284"/>
        <a:ext cx="4926242" cy="1157919"/>
      </dsp:txXfrm>
    </dsp:sp>
    <dsp:sp modelId="{35E3BC50-4B74-42C2-A442-A2CDC1C551D6}">
      <dsp:nvSpPr>
        <dsp:cNvPr id="0" name=""/>
        <dsp:cNvSpPr/>
      </dsp:nvSpPr>
      <dsp:spPr>
        <a:xfrm>
          <a:off x="0" y="1449684"/>
          <a:ext cx="6263640" cy="115791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4FF3ED-7261-4740-B257-5CFF1926B5D5}">
      <dsp:nvSpPr>
        <dsp:cNvPr id="0" name=""/>
        <dsp:cNvSpPr/>
      </dsp:nvSpPr>
      <dsp:spPr>
        <a:xfrm>
          <a:off x="350270" y="1710216"/>
          <a:ext cx="636855" cy="6368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5AFAB6-E80C-4DD8-8A8C-6B84E4310C9F}">
      <dsp:nvSpPr>
        <dsp:cNvPr id="0" name=""/>
        <dsp:cNvSpPr/>
      </dsp:nvSpPr>
      <dsp:spPr>
        <a:xfrm>
          <a:off x="1337397" y="1449684"/>
          <a:ext cx="492624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Широкое признание получили белорусские мастера фресок. Сохранились их росписи в нескольких религиозных постройках</a:t>
          </a:r>
          <a:endParaRPr lang="en-US" sz="1800" kern="1200"/>
        </a:p>
      </dsp:txBody>
      <dsp:txXfrm>
        <a:off x="1337397" y="1449684"/>
        <a:ext cx="4926242" cy="1157919"/>
      </dsp:txXfrm>
    </dsp:sp>
    <dsp:sp modelId="{D0DB641E-940E-457B-8288-CE2B852B2238}">
      <dsp:nvSpPr>
        <dsp:cNvPr id="0" name=""/>
        <dsp:cNvSpPr/>
      </dsp:nvSpPr>
      <dsp:spPr>
        <a:xfrm>
          <a:off x="0" y="2897083"/>
          <a:ext cx="6263640" cy="115791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917F77-3FA6-40A0-B0D8-55BDC1C73666}">
      <dsp:nvSpPr>
        <dsp:cNvPr id="0" name=""/>
        <dsp:cNvSpPr/>
      </dsp:nvSpPr>
      <dsp:spPr>
        <a:xfrm>
          <a:off x="350270" y="3157615"/>
          <a:ext cx="636855" cy="6368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CBD95D-FA5F-4E7A-B755-19FB764DD405}">
      <dsp:nvSpPr>
        <dsp:cNvPr id="0" name=""/>
        <dsp:cNvSpPr/>
      </dsp:nvSpPr>
      <dsp:spPr>
        <a:xfrm>
          <a:off x="1337397" y="2897083"/>
          <a:ext cx="492624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Византийские традиции сохранялись в книжной миниатюре</a:t>
          </a:r>
          <a:endParaRPr lang="en-US" sz="1800" kern="1200"/>
        </a:p>
      </dsp:txBody>
      <dsp:txXfrm>
        <a:off x="1337397" y="2897083"/>
        <a:ext cx="4926242" cy="1157919"/>
      </dsp:txXfrm>
    </dsp:sp>
    <dsp:sp modelId="{F2D37383-3941-4CE9-8719-9D0BE2EF30FF}">
      <dsp:nvSpPr>
        <dsp:cNvPr id="0" name=""/>
        <dsp:cNvSpPr/>
      </dsp:nvSpPr>
      <dsp:spPr>
        <a:xfrm>
          <a:off x="0" y="4344483"/>
          <a:ext cx="6263640" cy="115791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B196AC-D187-42D1-8B3E-D528B1836E13}">
      <dsp:nvSpPr>
        <dsp:cNvPr id="0" name=""/>
        <dsp:cNvSpPr/>
      </dsp:nvSpPr>
      <dsp:spPr>
        <a:xfrm>
          <a:off x="350270" y="4605015"/>
          <a:ext cx="636855" cy="63685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B67126-17F0-4A9B-9F21-7BBFDE58B501}">
      <dsp:nvSpPr>
        <dsp:cNvPr id="0" name=""/>
        <dsp:cNvSpPr/>
      </dsp:nvSpPr>
      <dsp:spPr>
        <a:xfrm>
          <a:off x="1337397" y="4344483"/>
          <a:ext cx="492624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В XV в. распространилась готическая скульптура. Самым популярным сюжетом стало изображение Девы Марии с ребенком на руках</a:t>
          </a:r>
          <a:endParaRPr lang="en-US" sz="1800" kern="1200"/>
        </a:p>
      </dsp:txBody>
      <dsp:txXfrm>
        <a:off x="1337397" y="4344483"/>
        <a:ext cx="4926242" cy="11579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6C969-6AAE-4FE2-932F-946CA86B7D58}">
      <dsp:nvSpPr>
        <dsp:cNvPr id="0" name=""/>
        <dsp:cNvSpPr/>
      </dsp:nvSpPr>
      <dsp:spPr>
        <a:xfrm>
          <a:off x="0" y="138170"/>
          <a:ext cx="6263640" cy="126820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Основу литературы XIV— XV вв. составляли религиозные произведения. К ним принадлежали Библия, богослужебные книги, жизнеописания святых, поучения и др. </a:t>
          </a:r>
          <a:endParaRPr lang="en-US" sz="1800" kern="1200"/>
        </a:p>
      </dsp:txBody>
      <dsp:txXfrm>
        <a:off x="61909" y="200079"/>
        <a:ext cx="6139822" cy="1144388"/>
      </dsp:txXfrm>
    </dsp:sp>
    <dsp:sp modelId="{826D1B1B-15EB-456E-A77F-81908A389BC0}">
      <dsp:nvSpPr>
        <dsp:cNvPr id="0" name=""/>
        <dsp:cNvSpPr/>
      </dsp:nvSpPr>
      <dsp:spPr>
        <a:xfrm>
          <a:off x="0" y="1458217"/>
          <a:ext cx="6263640" cy="1268206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Они переписывались преимущественно монахами в монастырях на церковнославянском языке. В XV в. появились и первые переводы религиозной литературы на старобелорусский язык</a:t>
          </a:r>
          <a:endParaRPr lang="en-US" sz="1800" kern="1200"/>
        </a:p>
      </dsp:txBody>
      <dsp:txXfrm>
        <a:off x="61909" y="1520126"/>
        <a:ext cx="6139822" cy="1144388"/>
      </dsp:txXfrm>
    </dsp:sp>
    <dsp:sp modelId="{884CE489-ECC7-4682-931A-822BF14DEDB7}">
      <dsp:nvSpPr>
        <dsp:cNvPr id="0" name=""/>
        <dsp:cNvSpPr/>
      </dsp:nvSpPr>
      <dsp:spPr>
        <a:xfrm>
          <a:off x="0" y="2778263"/>
          <a:ext cx="6263640" cy="1268206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Некоторые произведения религиозной тематики содержали практические сведения. К ним относится паломническая литература</a:t>
          </a:r>
          <a:endParaRPr lang="en-US" sz="1800" kern="1200"/>
        </a:p>
      </dsp:txBody>
      <dsp:txXfrm>
        <a:off x="61909" y="2840172"/>
        <a:ext cx="6139822" cy="1144388"/>
      </dsp:txXfrm>
    </dsp:sp>
    <dsp:sp modelId="{E5023219-C587-426D-A300-BFA8666F39CD}">
      <dsp:nvSpPr>
        <dsp:cNvPr id="0" name=""/>
        <dsp:cNvSpPr/>
      </dsp:nvSpPr>
      <dsp:spPr>
        <a:xfrm>
          <a:off x="0" y="4098310"/>
          <a:ext cx="6263640" cy="1268206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В XV в. возник жанр панегирической литературы. В ней восхвалялись определенные люди. </a:t>
          </a:r>
          <a:endParaRPr lang="en-US" sz="1800" kern="1200"/>
        </a:p>
      </dsp:txBody>
      <dsp:txXfrm>
        <a:off x="61909" y="4160219"/>
        <a:ext cx="6139822" cy="11443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39633" y="4518923"/>
            <a:ext cx="3312734" cy="1141851"/>
          </a:xfrm>
          <a:noFill/>
        </p:spPr>
        <p:txBody>
          <a:bodyPr>
            <a:normAutofit/>
          </a:bodyPr>
          <a:lstStyle/>
          <a:p>
            <a:endParaRPr lang="ru-RU" sz="2000">
              <a:solidFill>
                <a:srgbClr val="080808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04642" y="2353641"/>
            <a:ext cx="5782716" cy="2150719"/>
          </a:xfrm>
          <a:noFill/>
        </p:spPr>
        <p:txBody>
          <a:bodyPr anchor="ctr">
            <a:normAutofit/>
          </a:bodyPr>
          <a:lstStyle/>
          <a:p>
            <a:r>
              <a:rPr lang="ru-RU" sz="3600">
                <a:solidFill>
                  <a:srgbClr val="080808"/>
                </a:solidFill>
                <a:ea typeface="+mj-lt"/>
                <a:cs typeface="+mj-lt"/>
              </a:rPr>
              <a:t>§ 14. Культура белорусских земель в конце XIV—XV в.</a:t>
            </a:r>
            <a:endParaRPr lang="ru-RU" sz="3600">
              <a:solidFill>
                <a:srgbClr val="080808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ода, дерево, внешний, небо&#10;&#10;Автоматически созданное описание">
            <a:extLst>
              <a:ext uri="{FF2B5EF4-FFF2-40B4-BE49-F238E27FC236}">
                <a16:creationId xmlns:a16="http://schemas.microsoft.com/office/drawing/2014/main" id="{1A9FCA58-B358-7D7B-BA19-2BCB81CACB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44" b="145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B20DBE-E015-EDF2-4854-F3B0BB81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Трокский замок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368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ода, внешний, снег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CD9A9EB3-F1A5-DEB6-2048-97481E3B2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589" r="-1" b="39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71F405-89E4-477A-0DE1-75D832527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Новогородский замок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214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старый, винтажный&#10;&#10;Автоматически созданное описание">
            <a:extLst>
              <a:ext uri="{FF2B5EF4-FFF2-40B4-BE49-F238E27FC236}">
                <a16:creationId xmlns:a16="http://schemas.microsoft.com/office/drawing/2014/main" id="{15291552-BF05-4B87-2A09-F9F8EF30DB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4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AB098D-46B3-B78E-B3DB-2193C5505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Гродненский замок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953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6CC359-F153-80E4-DCA3-93B7FE567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Готический костел во Вселюбе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дерево, внешний, небо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D6DFA7D2-5730-ADF3-859A-980E73663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819" r="6571" b="-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910092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3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BBD649-2415-7C22-C4FC-87B15B202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Троицкий готический костел в Ишкольде</a:t>
            </a: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7" descr="Изображение выглядит как трава, внешний, небо, дом&#10;&#10;Автоматически созданное описание">
            <a:extLst>
              <a:ext uri="{FF2B5EF4-FFF2-40B4-BE49-F238E27FC236}">
                <a16:creationId xmlns:a16="http://schemas.microsoft.com/office/drawing/2014/main" id="{A927656E-9CB0-B9B1-5C99-AE4A80520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6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39206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Синий абстрактный шаблон">
            <a:extLst>
              <a:ext uri="{FF2B5EF4-FFF2-40B4-BE49-F238E27FC236}">
                <a16:creationId xmlns:a16="http://schemas.microsoft.com/office/drawing/2014/main" id="{57FD6F86-439C-0166-31CA-7C6FF5B360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666" r="-2" b="-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40B8C8-5672-B385-CB75-25095FB18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3. Живопись и скульптура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6BC2F42-9D7E-9BF1-A081-E3344A8B5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7682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3AD5B-4B89-D59F-809C-2D8195771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6000">
                <a:solidFill>
                  <a:schemeClr val="bg1"/>
                </a:solidFill>
                <a:cs typeface="Calibri Light"/>
              </a:rPr>
              <a:t>Основные положения</a:t>
            </a:r>
            <a:endParaRPr lang="ru-RU" sz="6000">
              <a:solidFill>
                <a:schemeClr val="bg1"/>
              </a:solidFill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777906D3-98AA-3095-1123-28B2D522F0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3781601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84392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15DDEE72-EEE6-89A2-7427-6316E941D0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301" b="779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A56A7E-8CC0-6681-D15D-80DFC2729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Миниатюра из Радзивиловской летописи</a:t>
            </a:r>
          </a:p>
        </p:txBody>
      </p:sp>
      <p:cxnSp>
        <p:nvCxnSpPr>
          <p:cNvPr id="19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772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90A3D73-9E6C-6045-CE75-38F337D200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8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80563F-A05E-F511-22FB-C64025D71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b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Миниатюра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из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Радзивиловской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летописи</a:t>
            </a:r>
            <a:endParaRPr lang="en-US" sz="3600" dirty="0" err="1">
              <a:solidFill>
                <a:schemeClr val="tx1">
                  <a:lumMod val="85000"/>
                  <a:lumOff val="15000"/>
                </a:schemeClr>
              </a:solidFill>
              <a:cs typeface="Calibri Light"/>
            </a:endParaRPr>
          </a:p>
          <a:p>
            <a:pPr algn="ctr"/>
            <a:endParaRPr lang="en-US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532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CD45E6-46C7-5982-0217-D30CC307AC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6250" b="625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872BFB-053F-297F-719F-65B185555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4. Литература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2EBA99-F5F6-9C01-CB4F-AD238DC51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585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FA9B6C6-A247-48A8-9A1C-1E36FA94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9A87A-56CA-F5AC-A37D-3D91322E7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261" y="590062"/>
            <a:ext cx="5409655" cy="28389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Проверка д/з</a:t>
            </a:r>
          </a:p>
        </p:txBody>
      </p:sp>
      <p:sp>
        <p:nvSpPr>
          <p:cNvPr id="10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7602" y="27445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76380" y="29738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2062" y="31982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430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0C91EA-CDBD-96A4-5706-4A725DF5D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6000">
                <a:solidFill>
                  <a:schemeClr val="bg1"/>
                </a:solidFill>
                <a:cs typeface="Calibri Light"/>
              </a:rPr>
              <a:t>Основные положения</a:t>
            </a:r>
            <a:endParaRPr lang="ru-RU" sz="6000">
              <a:solidFill>
                <a:schemeClr val="bg1"/>
              </a:solidFill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97304380-2916-77E2-869B-C95B68E104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8667473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1617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0CFE33-D2C9-13B2-32BC-D0EDD85BE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"Похвала Витовту"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FAC8754-7CD4-D424-84B4-3D81C56025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6907" y="640080"/>
            <a:ext cx="3649393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664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F743C9-2ED1-D45A-C42C-376CAF077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Летописец великих князей литовских» и Белорусско-литовская летопись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ABE17BB-6928-E51F-81D2-28307657F8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7126" y="625684"/>
            <a:ext cx="3723296" cy="54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80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899507-BCF6-272B-BAA3-4010C3C26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7BF409-A513-2903-5464-66D82A4AA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141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A211B-6C3D-17F8-4973-FBF8AB1E7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40067E-B29E-62C0-8D59-12B30EEC6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299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Синий абстрактный шаблон">
            <a:extLst>
              <a:ext uri="{FF2B5EF4-FFF2-40B4-BE49-F238E27FC236}">
                <a16:creationId xmlns:a16="http://schemas.microsoft.com/office/drawing/2014/main" id="{10F91DA8-301F-7610-B678-A06F388553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9" t="9090" r="22935" b="8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B3629A-54DC-0F90-E9E7-D958FBA6F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ru-RU" sz="2800">
                <a:cs typeface="Calibri Light"/>
              </a:rPr>
              <a:t>План урока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FF9FAE-033B-F721-8C70-E914B13D7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1700">
                <a:cs typeface="Calibri"/>
              </a:rPr>
              <a:t>Художественные стили</a:t>
            </a:r>
          </a:p>
          <a:p>
            <a:r>
              <a:rPr lang="ru-RU" sz="1700">
                <a:cs typeface="Calibri"/>
              </a:rPr>
              <a:t>Зодчество</a:t>
            </a:r>
          </a:p>
          <a:p>
            <a:r>
              <a:rPr lang="ru-RU" sz="1700">
                <a:cs typeface="Calibri"/>
              </a:rPr>
              <a:t>Живопись и скульптура</a:t>
            </a:r>
          </a:p>
          <a:p>
            <a:r>
              <a:rPr lang="ru-RU" sz="1700">
                <a:cs typeface="Calibri"/>
              </a:rPr>
              <a:t>Литература</a:t>
            </a:r>
          </a:p>
          <a:p>
            <a:endParaRPr lang="ru-RU" sz="17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13593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Номер одного покрашено на синем стену">
            <a:extLst>
              <a:ext uri="{FF2B5EF4-FFF2-40B4-BE49-F238E27FC236}">
                <a16:creationId xmlns:a16="http://schemas.microsoft.com/office/drawing/2014/main" id="{030FF3A9-680D-815E-6CD3-ABB876DD77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6315" r="-2" b="984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D1644E-0DFD-F4C8-9BE5-9483E4BFE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1. Художестенные стили 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9B0E4E-5F45-F56F-67ED-923A1C15B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372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86ECF1-F50E-56B2-6B3F-21EB39B71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2237" cy="1325563"/>
          </a:xfrm>
        </p:spPr>
        <p:txBody>
          <a:bodyPr>
            <a:normAutofit/>
          </a:bodyPr>
          <a:lstStyle/>
          <a:p>
            <a:r>
              <a:rPr lang="ru-RU" sz="5600">
                <a:cs typeface="Calibri Light"/>
              </a:rPr>
              <a:t>Основные положения</a:t>
            </a:r>
            <a:endParaRPr lang="ru-RU" sz="56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Graphic 12">
            <a:extLst>
              <a:ext uri="{FF2B5EF4-FFF2-40B4-BE49-F238E27FC236}">
                <a16:creationId xmlns:a16="http://schemas.microsoft.com/office/drawing/2014/main" id="{58BDB0EE-D238-415B-9ED8-62AA6AB2A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03882" y="591829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1">
            <a:extLst>
              <a:ext uri="{FF2B5EF4-FFF2-40B4-BE49-F238E27FC236}">
                <a16:creationId xmlns:a16="http://schemas.microsoft.com/office/drawing/2014/main" id="{C5B55FC3-961D-4325-82F1-DE92B0D04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62662" y="82112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Graphic 13">
            <a:extLst>
              <a:ext uri="{FF2B5EF4-FFF2-40B4-BE49-F238E27FC236}">
                <a16:creationId xmlns:a16="http://schemas.microsoft.com/office/drawing/2014/main" id="{4C8AB332-D09E-4F28-943C-DABDD4716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88342" y="1336268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B6A35540-A78C-A25E-F11C-315274500A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066284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2122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47BE1A-4C02-0F83-D4F9-CAEEE1634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Готика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4B92B1-7FFA-8C64-2C89-2D35A72FAF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900"/>
              <a:t>тип сакральной и светской архитектуры, распространённый в периоды зрелого и позднего Средневековья (с конца XII по начало XVI века). Готическая архитектура сменила архитектуру романской эпохи и в свою очередь уступила место архитектуре эпохи Возрождения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900"/>
              <a:t>Готика стала основным стилем в скульптуре, живописи, декоративно-прикладном искусстве</a:t>
            </a:r>
          </a:p>
        </p:txBody>
      </p:sp>
      <p:pic>
        <p:nvPicPr>
          <p:cNvPr id="5" name="Рисунок 5" descr="Изображение выглядит как дерево, внешний, здание, небо&#10;&#10;Автоматически созданное описание">
            <a:extLst>
              <a:ext uri="{FF2B5EF4-FFF2-40B4-BE49-F238E27FC236}">
                <a16:creationId xmlns:a16="http://schemas.microsoft.com/office/drawing/2014/main" id="{46DC194A-349E-170A-F679-E7858E8794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25" r="1964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0582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FA9B6C6-A247-48A8-9A1C-1E36FA94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8B07F-4CAE-0F1B-ECAF-9AC61AE39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261" y="590062"/>
            <a:ext cx="5409655" cy="28389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Зодчество 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805969-37C1-5CFC-4AFB-869FEFCE7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044" y="4698614"/>
            <a:ext cx="5088650" cy="1198120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7602" y="27445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76380" y="29738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2062" y="31982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014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365037-193C-767B-7BED-E7FF884BC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ru-RU" dirty="0">
                <a:cs typeface="Calibri Light"/>
              </a:rPr>
              <a:t>Основные положения</a:t>
            </a:r>
            <a:endParaRPr lang="ru-RU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CE354A94-F749-3495-D4A3-605D7A5BD4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8307019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3872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7" descr="Изображение выглядит как внешний, старый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C20D26D7-E23F-A246-112D-11ADEDF7A5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38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67F1C0-3352-198A-EAFE-88BAAF37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Виленский замок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1337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§ 14. Культура белорусских земель в конце XIV—XV в.</vt:lpstr>
      <vt:lpstr>Проверка д/з</vt:lpstr>
      <vt:lpstr>План урока</vt:lpstr>
      <vt:lpstr>1. Художестенные стили </vt:lpstr>
      <vt:lpstr>Основные положения</vt:lpstr>
      <vt:lpstr>Готика</vt:lpstr>
      <vt:lpstr>2. Зодчество </vt:lpstr>
      <vt:lpstr>Основные положения</vt:lpstr>
      <vt:lpstr>Виленский замок</vt:lpstr>
      <vt:lpstr>Трокский замок</vt:lpstr>
      <vt:lpstr>Новогородский замок</vt:lpstr>
      <vt:lpstr>Гродненский замок</vt:lpstr>
      <vt:lpstr>Готический костел во Вселюбе</vt:lpstr>
      <vt:lpstr>Троицкий готический костел в Ишкольде</vt:lpstr>
      <vt:lpstr>3. Живопись и скульптура</vt:lpstr>
      <vt:lpstr>Основные положения</vt:lpstr>
      <vt:lpstr>Миниатюра из Радзивиловской летописи</vt:lpstr>
      <vt:lpstr> Миниатюра из Радзивиловской летописи </vt:lpstr>
      <vt:lpstr>4. Литература</vt:lpstr>
      <vt:lpstr>Основные положения</vt:lpstr>
      <vt:lpstr>"Похвала Витовту"</vt:lpstr>
      <vt:lpstr>Летописец великих князей литовских» и Белорусско-литовская летопись</vt:lpstr>
      <vt:lpstr>Контроль знаний</vt:lpstr>
      <vt:lpstr>Домашнее 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14. Культура белорусских земель в конце XIV—XV в.</dc:title>
  <dc:creator/>
  <cp:lastModifiedBy/>
  <cp:revision>120</cp:revision>
  <dcterms:created xsi:type="dcterms:W3CDTF">2022-04-14T15:10:24Z</dcterms:created>
  <dcterms:modified xsi:type="dcterms:W3CDTF">2022-04-14T15:43:02Z</dcterms:modified>
</cp:coreProperties>
</file>