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4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066477-2A14-4D1A-96AA-6144BA59A36F}" v="355" dt="2022-07-29T14:59:16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19066477-2A14-4D1A-96AA-6144BA59A36F}"/>
    <pc:docChg chg="undo custSel addSld modSld sldOrd">
      <pc:chgData name="Roman Zhigalov" userId="1f97e9fdf7779aa5" providerId="LiveId" clId="{19066477-2A14-4D1A-96AA-6144BA59A36F}" dt="2022-07-29T14:59:16.334" v="3246"/>
      <pc:docMkLst>
        <pc:docMk/>
      </pc:docMkLst>
      <pc:sldChg chg="modSp new mod">
        <pc:chgData name="Roman Zhigalov" userId="1f97e9fdf7779aa5" providerId="LiveId" clId="{19066477-2A14-4D1A-96AA-6144BA59A36F}" dt="2022-07-29T13:56:13.360" v="5" actId="27636"/>
        <pc:sldMkLst>
          <pc:docMk/>
          <pc:sldMk cId="2050668418" sldId="256"/>
        </pc:sldMkLst>
        <pc:spChg chg="mod">
          <ac:chgData name="Roman Zhigalov" userId="1f97e9fdf7779aa5" providerId="LiveId" clId="{19066477-2A14-4D1A-96AA-6144BA59A36F}" dt="2022-07-29T13:56:13.360" v="5" actId="27636"/>
          <ac:spMkLst>
            <pc:docMk/>
            <pc:sldMk cId="2050668418" sldId="256"/>
            <ac:spMk id="2" creationId="{EB61E1AE-8835-E506-0F7E-0E4D00765AC0}"/>
          </ac:spMkLst>
        </pc:spChg>
      </pc:sldChg>
      <pc:sldChg chg="modSp new mod">
        <pc:chgData name="Roman Zhigalov" userId="1f97e9fdf7779aa5" providerId="LiveId" clId="{19066477-2A14-4D1A-96AA-6144BA59A36F}" dt="2022-07-29T13:56:27.616" v="25" actId="122"/>
        <pc:sldMkLst>
          <pc:docMk/>
          <pc:sldMk cId="3931493561" sldId="257"/>
        </pc:sldMkLst>
        <pc:spChg chg="mod">
          <ac:chgData name="Roman Zhigalov" userId="1f97e9fdf7779aa5" providerId="LiveId" clId="{19066477-2A14-4D1A-96AA-6144BA59A36F}" dt="2022-07-29T13:56:27.616" v="25" actId="122"/>
          <ac:spMkLst>
            <pc:docMk/>
            <pc:sldMk cId="3931493561" sldId="257"/>
            <ac:spMk id="2" creationId="{E5D1CCEC-ECDB-B99B-14A4-D180619149C9}"/>
          </ac:spMkLst>
        </pc:spChg>
      </pc:sldChg>
      <pc:sldChg chg="addSp delSp modSp new mod setBg">
        <pc:chgData name="Roman Zhigalov" userId="1f97e9fdf7779aa5" providerId="LiveId" clId="{19066477-2A14-4D1A-96AA-6144BA59A36F}" dt="2022-07-29T13:59:35.071" v="290" actId="26606"/>
        <pc:sldMkLst>
          <pc:docMk/>
          <pc:sldMk cId="3916202338" sldId="258"/>
        </pc:sldMkLst>
        <pc:spChg chg="mod">
          <ac:chgData name="Roman Zhigalov" userId="1f97e9fdf7779aa5" providerId="LiveId" clId="{19066477-2A14-4D1A-96AA-6144BA59A36F}" dt="2022-07-29T13:59:35.071" v="290" actId="26606"/>
          <ac:spMkLst>
            <pc:docMk/>
            <pc:sldMk cId="3916202338" sldId="258"/>
            <ac:spMk id="2" creationId="{0E58B3DF-CF98-0EA8-19A2-BCB9C6FA6A22}"/>
          </ac:spMkLst>
        </pc:spChg>
        <pc:spChg chg="del mod">
          <ac:chgData name="Roman Zhigalov" userId="1f97e9fdf7779aa5" providerId="LiveId" clId="{19066477-2A14-4D1A-96AA-6144BA59A36F}" dt="2022-07-29T13:59:35.071" v="290" actId="26606"/>
          <ac:spMkLst>
            <pc:docMk/>
            <pc:sldMk cId="3916202338" sldId="258"/>
            <ac:spMk id="3" creationId="{9003C04D-0CC2-9232-6198-BC977F63EAFF}"/>
          </ac:spMkLst>
        </pc:spChg>
        <pc:spChg chg="add del">
          <ac:chgData name="Roman Zhigalov" userId="1f97e9fdf7779aa5" providerId="LiveId" clId="{19066477-2A14-4D1A-96AA-6144BA59A36F}" dt="2022-07-29T13:59:32.336" v="287" actId="26606"/>
          <ac:spMkLst>
            <pc:docMk/>
            <pc:sldMk cId="3916202338" sldId="258"/>
            <ac:spMk id="8" creationId="{777A147A-9ED8-46B4-8660-1B3C2AA880B5}"/>
          </ac:spMkLst>
        </pc:spChg>
        <pc:spChg chg="add del">
          <ac:chgData name="Roman Zhigalov" userId="1f97e9fdf7779aa5" providerId="LiveId" clId="{19066477-2A14-4D1A-96AA-6144BA59A36F}" dt="2022-07-29T13:59:29.639" v="285" actId="26606"/>
          <ac:spMkLst>
            <pc:docMk/>
            <pc:sldMk cId="3916202338" sldId="258"/>
            <ac:spMk id="9" creationId="{F13C74B1-5B17-4795-BED0-7140497B445A}"/>
          </ac:spMkLst>
        </pc:spChg>
        <pc:spChg chg="add del">
          <ac:chgData name="Roman Zhigalov" userId="1f97e9fdf7779aa5" providerId="LiveId" clId="{19066477-2A14-4D1A-96AA-6144BA59A36F}" dt="2022-07-29T13:59:32.336" v="287" actId="26606"/>
          <ac:spMkLst>
            <pc:docMk/>
            <pc:sldMk cId="3916202338" sldId="258"/>
            <ac:spMk id="10" creationId="{5D6C15A0-C087-4593-8414-2B4EC1CDC3DE}"/>
          </ac:spMkLst>
        </pc:spChg>
        <pc:spChg chg="add del">
          <ac:chgData name="Roman Zhigalov" userId="1f97e9fdf7779aa5" providerId="LiveId" clId="{19066477-2A14-4D1A-96AA-6144BA59A36F}" dt="2022-07-29T13:59:29.639" v="285" actId="26606"/>
          <ac:spMkLst>
            <pc:docMk/>
            <pc:sldMk cId="3916202338" sldId="258"/>
            <ac:spMk id="11" creationId="{D4974D33-8DC5-464E-8C6D-BE58F0669C17}"/>
          </ac:spMkLst>
        </pc:spChg>
        <pc:spChg chg="add del">
          <ac:chgData name="Roman Zhigalov" userId="1f97e9fdf7779aa5" providerId="LiveId" clId="{19066477-2A14-4D1A-96AA-6144BA59A36F}" dt="2022-07-29T13:59:35.016" v="289" actId="26606"/>
          <ac:spMkLst>
            <pc:docMk/>
            <pc:sldMk cId="3916202338" sldId="258"/>
            <ac:spMk id="12" creationId="{2AEBC8F2-97B1-41B4-93F1-2D289E197FBA}"/>
          </ac:spMkLst>
        </pc:spChg>
        <pc:spChg chg="add del">
          <ac:chgData name="Roman Zhigalov" userId="1f97e9fdf7779aa5" providerId="LiveId" clId="{19066477-2A14-4D1A-96AA-6144BA59A36F}" dt="2022-07-29T13:59:35.016" v="289" actId="26606"/>
          <ac:spMkLst>
            <pc:docMk/>
            <pc:sldMk cId="3916202338" sldId="258"/>
            <ac:spMk id="13" creationId="{827B839B-9ADE-406B-8590-F1CAEDED45A1}"/>
          </ac:spMkLst>
        </pc:spChg>
        <pc:spChg chg="add del">
          <ac:chgData name="Roman Zhigalov" userId="1f97e9fdf7779aa5" providerId="LiveId" clId="{19066477-2A14-4D1A-96AA-6144BA59A36F}" dt="2022-07-29T13:59:35.016" v="289" actId="26606"/>
          <ac:spMkLst>
            <pc:docMk/>
            <pc:sldMk cId="3916202338" sldId="258"/>
            <ac:spMk id="14" creationId="{472E3A19-F5D5-48FC-BB9C-48C2F68F598B}"/>
          </ac:spMkLst>
        </pc:spChg>
        <pc:spChg chg="add del">
          <ac:chgData name="Roman Zhigalov" userId="1f97e9fdf7779aa5" providerId="LiveId" clId="{19066477-2A14-4D1A-96AA-6144BA59A36F}" dt="2022-07-29T13:59:35.016" v="289" actId="26606"/>
          <ac:spMkLst>
            <pc:docMk/>
            <pc:sldMk cId="3916202338" sldId="258"/>
            <ac:spMk id="15" creationId="{CFE45BF0-46DB-408C-B5F7-7B11716805D4}"/>
          </ac:spMkLst>
        </pc:spChg>
        <pc:spChg chg="add del">
          <ac:chgData name="Roman Zhigalov" userId="1f97e9fdf7779aa5" providerId="LiveId" clId="{19066477-2A14-4D1A-96AA-6144BA59A36F}" dt="2022-07-29T13:59:35.016" v="289" actId="26606"/>
          <ac:spMkLst>
            <pc:docMk/>
            <pc:sldMk cId="3916202338" sldId="258"/>
            <ac:spMk id="16" creationId="{7A62E32F-BB65-43A8-8EB5-92346890E549}"/>
          </ac:spMkLst>
        </pc:spChg>
        <pc:spChg chg="add del">
          <ac:chgData name="Roman Zhigalov" userId="1f97e9fdf7779aa5" providerId="LiveId" clId="{19066477-2A14-4D1A-96AA-6144BA59A36F}" dt="2022-07-29T13:59:35.016" v="289" actId="26606"/>
          <ac:spMkLst>
            <pc:docMk/>
            <pc:sldMk cId="3916202338" sldId="258"/>
            <ac:spMk id="18" creationId="{14E91B64-9FCC-451E-AFB4-A827D6329367}"/>
          </ac:spMkLst>
        </pc:spChg>
        <pc:spChg chg="add">
          <ac:chgData name="Roman Zhigalov" userId="1f97e9fdf7779aa5" providerId="LiveId" clId="{19066477-2A14-4D1A-96AA-6144BA59A36F}" dt="2022-07-29T13:59:35.071" v="290" actId="26606"/>
          <ac:spMkLst>
            <pc:docMk/>
            <pc:sldMk cId="3916202338" sldId="258"/>
            <ac:spMk id="20" creationId="{B819A166-7571-4003-A6B8-B62034C3ED30}"/>
          </ac:spMkLst>
        </pc:spChg>
        <pc:graphicFrameChg chg="add">
          <ac:chgData name="Roman Zhigalov" userId="1f97e9fdf7779aa5" providerId="LiveId" clId="{19066477-2A14-4D1A-96AA-6144BA59A36F}" dt="2022-07-29T13:59:35.071" v="290" actId="26606"/>
          <ac:graphicFrameMkLst>
            <pc:docMk/>
            <pc:sldMk cId="3916202338" sldId="258"/>
            <ac:graphicFrameMk id="21" creationId="{BF9861B4-CBC1-5CE5-2728-773E849F9118}"/>
          </ac:graphicFrameMkLst>
        </pc:graphicFrameChg>
        <pc:picChg chg="add del">
          <ac:chgData name="Roman Zhigalov" userId="1f97e9fdf7779aa5" providerId="LiveId" clId="{19066477-2A14-4D1A-96AA-6144BA59A36F}" dt="2022-07-29T13:59:29.639" v="285" actId="26606"/>
          <ac:picMkLst>
            <pc:docMk/>
            <pc:sldMk cId="3916202338" sldId="258"/>
            <ac:picMk id="5" creationId="{5B069A97-EF8A-1485-EBFC-D42AE2BE208A}"/>
          </ac:picMkLst>
        </pc:picChg>
      </pc:sldChg>
      <pc:sldChg chg="addSp modSp new mod setBg">
        <pc:chgData name="Roman Zhigalov" userId="1f97e9fdf7779aa5" providerId="LiveId" clId="{19066477-2A14-4D1A-96AA-6144BA59A36F}" dt="2022-07-29T13:59:48.546" v="317" actId="26606"/>
        <pc:sldMkLst>
          <pc:docMk/>
          <pc:sldMk cId="3144483574" sldId="259"/>
        </pc:sldMkLst>
        <pc:spChg chg="mod">
          <ac:chgData name="Roman Zhigalov" userId="1f97e9fdf7779aa5" providerId="LiveId" clId="{19066477-2A14-4D1A-96AA-6144BA59A36F}" dt="2022-07-29T13:59:48.546" v="317" actId="26606"/>
          <ac:spMkLst>
            <pc:docMk/>
            <pc:sldMk cId="3144483574" sldId="259"/>
            <ac:spMk id="2" creationId="{6825A7EA-E562-B598-EEF9-689FF45369F5}"/>
          </ac:spMkLst>
        </pc:spChg>
        <pc:spChg chg="mod">
          <ac:chgData name="Roman Zhigalov" userId="1f97e9fdf7779aa5" providerId="LiveId" clId="{19066477-2A14-4D1A-96AA-6144BA59A36F}" dt="2022-07-29T13:59:48.546" v="317" actId="26606"/>
          <ac:spMkLst>
            <pc:docMk/>
            <pc:sldMk cId="3144483574" sldId="259"/>
            <ac:spMk id="3" creationId="{3BB0736E-1E1A-ADFF-DFEB-2E025733C9F7}"/>
          </ac:spMkLst>
        </pc:spChg>
        <pc:spChg chg="add">
          <ac:chgData name="Roman Zhigalov" userId="1f97e9fdf7779aa5" providerId="LiveId" clId="{19066477-2A14-4D1A-96AA-6144BA59A36F}" dt="2022-07-29T13:59:48.546" v="317" actId="26606"/>
          <ac:spMkLst>
            <pc:docMk/>
            <pc:sldMk cId="3144483574" sldId="259"/>
            <ac:spMk id="8" creationId="{B26EE4FD-480F-42A5-9FEB-DA630457CFB7}"/>
          </ac:spMkLst>
        </pc:spChg>
        <pc:spChg chg="add">
          <ac:chgData name="Roman Zhigalov" userId="1f97e9fdf7779aa5" providerId="LiveId" clId="{19066477-2A14-4D1A-96AA-6144BA59A36F}" dt="2022-07-29T13:59:48.546" v="317" actId="26606"/>
          <ac:spMkLst>
            <pc:docMk/>
            <pc:sldMk cId="3144483574" sldId="259"/>
            <ac:spMk id="10" creationId="{A187062F-BE14-42FC-B06A-607DB23849C3}"/>
          </ac:spMkLst>
        </pc:spChg>
        <pc:spChg chg="add">
          <ac:chgData name="Roman Zhigalov" userId="1f97e9fdf7779aa5" providerId="LiveId" clId="{19066477-2A14-4D1A-96AA-6144BA59A36F}" dt="2022-07-29T13:59:48.546" v="317" actId="26606"/>
          <ac:spMkLst>
            <pc:docMk/>
            <pc:sldMk cId="3144483574" sldId="259"/>
            <ac:spMk id="12" creationId="{731FE21B-2A45-4BF5-8B03-E12341988774}"/>
          </ac:spMkLst>
        </pc:spChg>
        <pc:spChg chg="add">
          <ac:chgData name="Roman Zhigalov" userId="1f97e9fdf7779aa5" providerId="LiveId" clId="{19066477-2A14-4D1A-96AA-6144BA59A36F}" dt="2022-07-29T13:59:48.546" v="317" actId="26606"/>
          <ac:spMkLst>
            <pc:docMk/>
            <pc:sldMk cId="3144483574" sldId="259"/>
            <ac:spMk id="14" creationId="{2DC5A94D-79ED-48F5-9DC5-96CBB507CEC8}"/>
          </ac:spMkLst>
        </pc:spChg>
        <pc:spChg chg="add">
          <ac:chgData name="Roman Zhigalov" userId="1f97e9fdf7779aa5" providerId="LiveId" clId="{19066477-2A14-4D1A-96AA-6144BA59A36F}" dt="2022-07-29T13:59:48.546" v="317" actId="26606"/>
          <ac:spMkLst>
            <pc:docMk/>
            <pc:sldMk cId="3144483574" sldId="259"/>
            <ac:spMk id="16" creationId="{93A3D4BE-AF25-4F9A-9C29-1145CCE24A28}"/>
          </ac:spMkLst>
        </pc:spChg>
      </pc:sldChg>
      <pc:sldChg chg="addSp modSp new mod setBg">
        <pc:chgData name="Roman Zhigalov" userId="1f97e9fdf7779aa5" providerId="LiveId" clId="{19066477-2A14-4D1A-96AA-6144BA59A36F}" dt="2022-07-29T14:07:34.647" v="616" actId="26606"/>
        <pc:sldMkLst>
          <pc:docMk/>
          <pc:sldMk cId="2234904184" sldId="260"/>
        </pc:sldMkLst>
        <pc:spChg chg="mod">
          <ac:chgData name="Roman Zhigalov" userId="1f97e9fdf7779aa5" providerId="LiveId" clId="{19066477-2A14-4D1A-96AA-6144BA59A36F}" dt="2022-07-29T14:07:34.647" v="616" actId="26606"/>
          <ac:spMkLst>
            <pc:docMk/>
            <pc:sldMk cId="2234904184" sldId="260"/>
            <ac:spMk id="2" creationId="{9C7D9D57-FCAC-7A09-4C38-164FDBF6F140}"/>
          </ac:spMkLst>
        </pc:spChg>
        <pc:spChg chg="mod">
          <ac:chgData name="Roman Zhigalov" userId="1f97e9fdf7779aa5" providerId="LiveId" clId="{19066477-2A14-4D1A-96AA-6144BA59A36F}" dt="2022-07-29T14:07:34.647" v="616" actId="26606"/>
          <ac:spMkLst>
            <pc:docMk/>
            <pc:sldMk cId="2234904184" sldId="260"/>
            <ac:spMk id="3" creationId="{EC584A32-8948-C76A-2A41-F5CFEA28C045}"/>
          </ac:spMkLst>
        </pc:spChg>
        <pc:spChg chg="add">
          <ac:chgData name="Roman Zhigalov" userId="1f97e9fdf7779aa5" providerId="LiveId" clId="{19066477-2A14-4D1A-96AA-6144BA59A36F}" dt="2022-07-29T14:07:34.647" v="616" actId="26606"/>
          <ac:spMkLst>
            <pc:docMk/>
            <pc:sldMk cId="2234904184" sldId="260"/>
            <ac:spMk id="8" creationId="{827B839B-9ADE-406B-8590-F1CAEDED45A1}"/>
          </ac:spMkLst>
        </pc:spChg>
        <pc:spChg chg="add">
          <ac:chgData name="Roman Zhigalov" userId="1f97e9fdf7779aa5" providerId="LiveId" clId="{19066477-2A14-4D1A-96AA-6144BA59A36F}" dt="2022-07-29T14:07:34.647" v="616" actId="26606"/>
          <ac:spMkLst>
            <pc:docMk/>
            <pc:sldMk cId="2234904184" sldId="260"/>
            <ac:spMk id="10" creationId="{CFE45BF0-46DB-408C-B5F7-7B11716805D4}"/>
          </ac:spMkLst>
        </pc:spChg>
        <pc:spChg chg="add">
          <ac:chgData name="Roman Zhigalov" userId="1f97e9fdf7779aa5" providerId="LiveId" clId="{19066477-2A14-4D1A-96AA-6144BA59A36F}" dt="2022-07-29T14:07:34.647" v="616" actId="26606"/>
          <ac:spMkLst>
            <pc:docMk/>
            <pc:sldMk cId="2234904184" sldId="260"/>
            <ac:spMk id="12" creationId="{2AEBC8F2-97B1-41B4-93F1-2D289E197FBA}"/>
          </ac:spMkLst>
        </pc:spChg>
        <pc:spChg chg="add">
          <ac:chgData name="Roman Zhigalov" userId="1f97e9fdf7779aa5" providerId="LiveId" clId="{19066477-2A14-4D1A-96AA-6144BA59A36F}" dt="2022-07-29T14:07:34.647" v="616" actId="26606"/>
          <ac:spMkLst>
            <pc:docMk/>
            <pc:sldMk cId="2234904184" sldId="260"/>
            <ac:spMk id="14" creationId="{472E3A19-F5D5-48FC-BB9C-48C2F68F598B}"/>
          </ac:spMkLst>
        </pc:spChg>
        <pc:spChg chg="add">
          <ac:chgData name="Roman Zhigalov" userId="1f97e9fdf7779aa5" providerId="LiveId" clId="{19066477-2A14-4D1A-96AA-6144BA59A36F}" dt="2022-07-29T14:07:34.647" v="616" actId="26606"/>
          <ac:spMkLst>
            <pc:docMk/>
            <pc:sldMk cId="2234904184" sldId="260"/>
            <ac:spMk id="16" creationId="{7A62E32F-BB65-43A8-8EB5-92346890E549}"/>
          </ac:spMkLst>
        </pc:spChg>
        <pc:spChg chg="add">
          <ac:chgData name="Roman Zhigalov" userId="1f97e9fdf7779aa5" providerId="LiveId" clId="{19066477-2A14-4D1A-96AA-6144BA59A36F}" dt="2022-07-29T14:07:34.647" v="616" actId="26606"/>
          <ac:spMkLst>
            <pc:docMk/>
            <pc:sldMk cId="2234904184" sldId="260"/>
            <ac:spMk id="18" creationId="{14E91B64-9FCC-451E-AFB4-A827D6329367}"/>
          </ac:spMkLst>
        </pc:spChg>
      </pc:sldChg>
      <pc:sldChg chg="addSp delSp modSp new mod setBg">
        <pc:chgData name="Roman Zhigalov" userId="1f97e9fdf7779aa5" providerId="LiveId" clId="{19066477-2A14-4D1A-96AA-6144BA59A36F}" dt="2022-07-29T14:10:04.687" v="652" actId="26606"/>
        <pc:sldMkLst>
          <pc:docMk/>
          <pc:sldMk cId="781968753" sldId="261"/>
        </pc:sldMkLst>
        <pc:spChg chg="mod">
          <ac:chgData name="Roman Zhigalov" userId="1f97e9fdf7779aa5" providerId="LiveId" clId="{19066477-2A14-4D1A-96AA-6144BA59A36F}" dt="2022-07-29T14:10:04.687" v="652" actId="26606"/>
          <ac:spMkLst>
            <pc:docMk/>
            <pc:sldMk cId="781968753" sldId="261"/>
            <ac:spMk id="2" creationId="{82C1CD38-14BC-7EBB-505A-0BAE8610BB1B}"/>
          </ac:spMkLst>
        </pc:spChg>
        <pc:spChg chg="del">
          <ac:chgData name="Roman Zhigalov" userId="1f97e9fdf7779aa5" providerId="LiveId" clId="{19066477-2A14-4D1A-96AA-6144BA59A36F}" dt="2022-07-29T14:09:59.227" v="647"/>
          <ac:spMkLst>
            <pc:docMk/>
            <pc:sldMk cId="781968753" sldId="261"/>
            <ac:spMk id="3" creationId="{BD174DDD-0309-4D1D-5543-A2BF9BA0DD25}"/>
          </ac:spMkLst>
        </pc:spChg>
        <pc:spChg chg="mod">
          <ac:chgData name="Roman Zhigalov" userId="1f97e9fdf7779aa5" providerId="LiveId" clId="{19066477-2A14-4D1A-96AA-6144BA59A36F}" dt="2022-07-29T14:10:04.687" v="652" actId="26606"/>
          <ac:spMkLst>
            <pc:docMk/>
            <pc:sldMk cId="781968753" sldId="261"/>
            <ac:spMk id="4" creationId="{4C413976-FAAA-3218-98D5-58F7E6C21F00}"/>
          </ac:spMkLst>
        </pc:spChg>
        <pc:spChg chg="add del">
          <ac:chgData name="Roman Zhigalov" userId="1f97e9fdf7779aa5" providerId="LiveId" clId="{19066477-2A14-4D1A-96AA-6144BA59A36F}" dt="2022-07-29T14:10:03.628" v="649" actId="26606"/>
          <ac:spMkLst>
            <pc:docMk/>
            <pc:sldMk cId="781968753" sldId="261"/>
            <ac:spMk id="1031" creationId="{2B97F24A-32CE-4C1C-A50D-3016B394DCFB}"/>
          </ac:spMkLst>
        </pc:spChg>
        <pc:spChg chg="add del">
          <ac:chgData name="Roman Zhigalov" userId="1f97e9fdf7779aa5" providerId="LiveId" clId="{19066477-2A14-4D1A-96AA-6144BA59A36F}" dt="2022-07-29T14:10:03.628" v="649" actId="26606"/>
          <ac:spMkLst>
            <pc:docMk/>
            <pc:sldMk cId="781968753" sldId="261"/>
            <ac:spMk id="1033" creationId="{CD8B4F24-440B-49E9-B85D-733523DC064B}"/>
          </ac:spMkLst>
        </pc:spChg>
        <pc:spChg chg="add del">
          <ac:chgData name="Roman Zhigalov" userId="1f97e9fdf7779aa5" providerId="LiveId" clId="{19066477-2A14-4D1A-96AA-6144BA59A36F}" dt="2022-07-29T14:10:04.671" v="651" actId="26606"/>
          <ac:spMkLst>
            <pc:docMk/>
            <pc:sldMk cId="781968753" sldId="261"/>
            <ac:spMk id="1039" creationId="{F4C0B10B-D2C4-4A54-AFAD-3D27DF88BB37}"/>
          </ac:spMkLst>
        </pc:spChg>
        <pc:spChg chg="add">
          <ac:chgData name="Roman Zhigalov" userId="1f97e9fdf7779aa5" providerId="LiveId" clId="{19066477-2A14-4D1A-96AA-6144BA59A36F}" dt="2022-07-29T14:10:04.687" v="652" actId="26606"/>
          <ac:spMkLst>
            <pc:docMk/>
            <pc:sldMk cId="781968753" sldId="261"/>
            <ac:spMk id="1042" creationId="{B5FA7C47-B7C1-4D2E-AB49-ED23BA34BA83}"/>
          </ac:spMkLst>
        </pc:spChg>
        <pc:spChg chg="add">
          <ac:chgData name="Roman Zhigalov" userId="1f97e9fdf7779aa5" providerId="LiveId" clId="{19066477-2A14-4D1A-96AA-6144BA59A36F}" dt="2022-07-29T14:10:04.687" v="652" actId="26606"/>
          <ac:spMkLst>
            <pc:docMk/>
            <pc:sldMk cId="781968753" sldId="261"/>
            <ac:spMk id="1043" creationId="{596EE156-ABF1-4329-A6BA-03B4254E0877}"/>
          </ac:spMkLst>
        </pc:spChg>
        <pc:spChg chg="add">
          <ac:chgData name="Roman Zhigalov" userId="1f97e9fdf7779aa5" providerId="LiveId" clId="{19066477-2A14-4D1A-96AA-6144BA59A36F}" dt="2022-07-29T14:10:04.687" v="652" actId="26606"/>
          <ac:spMkLst>
            <pc:docMk/>
            <pc:sldMk cId="781968753" sldId="261"/>
            <ac:spMk id="1044" creationId="{19B9933F-AAB3-444A-8BB5-9CA194A8BC63}"/>
          </ac:spMkLst>
        </pc:spChg>
        <pc:spChg chg="add">
          <ac:chgData name="Roman Zhigalov" userId="1f97e9fdf7779aa5" providerId="LiveId" clId="{19066477-2A14-4D1A-96AA-6144BA59A36F}" dt="2022-07-29T14:10:04.687" v="652" actId="26606"/>
          <ac:spMkLst>
            <pc:docMk/>
            <pc:sldMk cId="781968753" sldId="261"/>
            <ac:spMk id="1045" creationId="{7D20183A-0B1D-4A1F-89B1-ADBEDBC6E54E}"/>
          </ac:spMkLst>
        </pc:spChg>
        <pc:spChg chg="add">
          <ac:chgData name="Roman Zhigalov" userId="1f97e9fdf7779aa5" providerId="LiveId" clId="{19066477-2A14-4D1A-96AA-6144BA59A36F}" dt="2022-07-29T14:10:04.687" v="652" actId="26606"/>
          <ac:spMkLst>
            <pc:docMk/>
            <pc:sldMk cId="781968753" sldId="261"/>
            <ac:spMk id="1046" creationId="{131031D3-26CD-4214-A9A4-5857EFA15A0C}"/>
          </ac:spMkLst>
        </pc:spChg>
        <pc:grpChg chg="add del">
          <ac:chgData name="Roman Zhigalov" userId="1f97e9fdf7779aa5" providerId="LiveId" clId="{19066477-2A14-4D1A-96AA-6144BA59A36F}" dt="2022-07-29T14:10:04.671" v="651" actId="26606"/>
          <ac:grpSpMkLst>
            <pc:docMk/>
            <pc:sldMk cId="781968753" sldId="261"/>
            <ac:grpSpMk id="1040" creationId="{B6BADB90-C74B-40D6-86DC-503F65FCE8DC}"/>
          </ac:grpSpMkLst>
        </pc:grpChg>
        <pc:picChg chg="add mod">
          <ac:chgData name="Roman Zhigalov" userId="1f97e9fdf7779aa5" providerId="LiveId" clId="{19066477-2A14-4D1A-96AA-6144BA59A36F}" dt="2022-07-29T14:10:04.687" v="652" actId="26606"/>
          <ac:picMkLst>
            <pc:docMk/>
            <pc:sldMk cId="781968753" sldId="261"/>
            <ac:picMk id="1026" creationId="{22317E28-BE73-1A4E-96C5-479723A3647E}"/>
          </ac:picMkLst>
        </pc:picChg>
      </pc:sldChg>
      <pc:sldChg chg="addSp modSp new mod setBg">
        <pc:chgData name="Roman Zhigalov" userId="1f97e9fdf7779aa5" providerId="LiveId" clId="{19066477-2A14-4D1A-96AA-6144BA59A36F}" dt="2022-07-29T14:11:14.509" v="791" actId="26606"/>
        <pc:sldMkLst>
          <pc:docMk/>
          <pc:sldMk cId="3886945889" sldId="262"/>
        </pc:sldMkLst>
        <pc:spChg chg="mod">
          <ac:chgData name="Roman Zhigalov" userId="1f97e9fdf7779aa5" providerId="LiveId" clId="{19066477-2A14-4D1A-96AA-6144BA59A36F}" dt="2022-07-29T14:11:14.509" v="791" actId="26606"/>
          <ac:spMkLst>
            <pc:docMk/>
            <pc:sldMk cId="3886945889" sldId="262"/>
            <ac:spMk id="2" creationId="{1B795305-4C0C-170A-16BF-802F566FC034}"/>
          </ac:spMkLst>
        </pc:spChg>
        <pc:spChg chg="mod">
          <ac:chgData name="Roman Zhigalov" userId="1f97e9fdf7779aa5" providerId="LiveId" clId="{19066477-2A14-4D1A-96AA-6144BA59A36F}" dt="2022-07-29T14:11:14.509" v="791" actId="26606"/>
          <ac:spMkLst>
            <pc:docMk/>
            <pc:sldMk cId="3886945889" sldId="262"/>
            <ac:spMk id="3" creationId="{7E25061F-8E8E-240A-E7B2-644E54847818}"/>
          </ac:spMkLst>
        </pc:spChg>
        <pc:spChg chg="add">
          <ac:chgData name="Roman Zhigalov" userId="1f97e9fdf7779aa5" providerId="LiveId" clId="{19066477-2A14-4D1A-96AA-6144BA59A36F}" dt="2022-07-29T14:11:14.509" v="791" actId="26606"/>
          <ac:spMkLst>
            <pc:docMk/>
            <pc:sldMk cId="3886945889" sldId="262"/>
            <ac:spMk id="8" creationId="{827B839B-9ADE-406B-8590-F1CAEDED45A1}"/>
          </ac:spMkLst>
        </pc:spChg>
        <pc:spChg chg="add">
          <ac:chgData name="Roman Zhigalov" userId="1f97e9fdf7779aa5" providerId="LiveId" clId="{19066477-2A14-4D1A-96AA-6144BA59A36F}" dt="2022-07-29T14:11:14.509" v="791" actId="26606"/>
          <ac:spMkLst>
            <pc:docMk/>
            <pc:sldMk cId="3886945889" sldId="262"/>
            <ac:spMk id="10" creationId="{CFE45BF0-46DB-408C-B5F7-7B11716805D4}"/>
          </ac:spMkLst>
        </pc:spChg>
        <pc:spChg chg="add">
          <ac:chgData name="Roman Zhigalov" userId="1f97e9fdf7779aa5" providerId="LiveId" clId="{19066477-2A14-4D1A-96AA-6144BA59A36F}" dt="2022-07-29T14:11:14.509" v="791" actId="26606"/>
          <ac:spMkLst>
            <pc:docMk/>
            <pc:sldMk cId="3886945889" sldId="262"/>
            <ac:spMk id="12" creationId="{2AEBC8F2-97B1-41B4-93F1-2D289E197FBA}"/>
          </ac:spMkLst>
        </pc:spChg>
        <pc:spChg chg="add">
          <ac:chgData name="Roman Zhigalov" userId="1f97e9fdf7779aa5" providerId="LiveId" clId="{19066477-2A14-4D1A-96AA-6144BA59A36F}" dt="2022-07-29T14:11:14.509" v="791" actId="26606"/>
          <ac:spMkLst>
            <pc:docMk/>
            <pc:sldMk cId="3886945889" sldId="262"/>
            <ac:spMk id="14" creationId="{472E3A19-F5D5-48FC-BB9C-48C2F68F598B}"/>
          </ac:spMkLst>
        </pc:spChg>
        <pc:spChg chg="add">
          <ac:chgData name="Roman Zhigalov" userId="1f97e9fdf7779aa5" providerId="LiveId" clId="{19066477-2A14-4D1A-96AA-6144BA59A36F}" dt="2022-07-29T14:11:14.509" v="791" actId="26606"/>
          <ac:spMkLst>
            <pc:docMk/>
            <pc:sldMk cId="3886945889" sldId="262"/>
            <ac:spMk id="16" creationId="{7A62E32F-BB65-43A8-8EB5-92346890E549}"/>
          </ac:spMkLst>
        </pc:spChg>
        <pc:spChg chg="add">
          <ac:chgData name="Roman Zhigalov" userId="1f97e9fdf7779aa5" providerId="LiveId" clId="{19066477-2A14-4D1A-96AA-6144BA59A36F}" dt="2022-07-29T14:11:14.509" v="791" actId="26606"/>
          <ac:spMkLst>
            <pc:docMk/>
            <pc:sldMk cId="3886945889" sldId="262"/>
            <ac:spMk id="18" creationId="{14E91B64-9FCC-451E-AFB4-A827D6329367}"/>
          </ac:spMkLst>
        </pc:spChg>
      </pc:sldChg>
      <pc:sldChg chg="addSp modSp new mod ord setBg">
        <pc:chgData name="Roman Zhigalov" userId="1f97e9fdf7779aa5" providerId="LiveId" clId="{19066477-2A14-4D1A-96AA-6144BA59A36F}" dt="2022-07-29T14:12:34.787" v="849"/>
        <pc:sldMkLst>
          <pc:docMk/>
          <pc:sldMk cId="2515041536" sldId="263"/>
        </pc:sldMkLst>
        <pc:spChg chg="mod">
          <ac:chgData name="Roman Zhigalov" userId="1f97e9fdf7779aa5" providerId="LiveId" clId="{19066477-2A14-4D1A-96AA-6144BA59A36F}" dt="2022-07-29T14:12:31.757" v="847" actId="26606"/>
          <ac:spMkLst>
            <pc:docMk/>
            <pc:sldMk cId="2515041536" sldId="263"/>
            <ac:spMk id="2" creationId="{09BEDE64-1BB6-D84F-27D3-B724240283A9}"/>
          </ac:spMkLst>
        </pc:spChg>
        <pc:spChg chg="mod">
          <ac:chgData name="Roman Zhigalov" userId="1f97e9fdf7779aa5" providerId="LiveId" clId="{19066477-2A14-4D1A-96AA-6144BA59A36F}" dt="2022-07-29T14:12:31.757" v="847" actId="26606"/>
          <ac:spMkLst>
            <pc:docMk/>
            <pc:sldMk cId="2515041536" sldId="263"/>
            <ac:spMk id="3" creationId="{11C7853B-6D6C-8874-8F9D-2993845FBAC5}"/>
          </ac:spMkLst>
        </pc:spChg>
        <pc:spChg chg="add">
          <ac:chgData name="Roman Zhigalov" userId="1f97e9fdf7779aa5" providerId="LiveId" clId="{19066477-2A14-4D1A-96AA-6144BA59A36F}" dt="2022-07-29T14:12:31.757" v="847" actId="26606"/>
          <ac:spMkLst>
            <pc:docMk/>
            <pc:sldMk cId="2515041536" sldId="263"/>
            <ac:spMk id="8" creationId="{B26EE4FD-480F-42A5-9FEB-DA630457CFB7}"/>
          </ac:spMkLst>
        </pc:spChg>
        <pc:spChg chg="add">
          <ac:chgData name="Roman Zhigalov" userId="1f97e9fdf7779aa5" providerId="LiveId" clId="{19066477-2A14-4D1A-96AA-6144BA59A36F}" dt="2022-07-29T14:12:31.757" v="847" actId="26606"/>
          <ac:spMkLst>
            <pc:docMk/>
            <pc:sldMk cId="2515041536" sldId="263"/>
            <ac:spMk id="10" creationId="{A187062F-BE14-42FC-B06A-607DB23849C3}"/>
          </ac:spMkLst>
        </pc:spChg>
        <pc:spChg chg="add">
          <ac:chgData name="Roman Zhigalov" userId="1f97e9fdf7779aa5" providerId="LiveId" clId="{19066477-2A14-4D1A-96AA-6144BA59A36F}" dt="2022-07-29T14:12:31.757" v="847" actId="26606"/>
          <ac:spMkLst>
            <pc:docMk/>
            <pc:sldMk cId="2515041536" sldId="263"/>
            <ac:spMk id="12" creationId="{731FE21B-2A45-4BF5-8B03-E12341988774}"/>
          </ac:spMkLst>
        </pc:spChg>
        <pc:spChg chg="add">
          <ac:chgData name="Roman Zhigalov" userId="1f97e9fdf7779aa5" providerId="LiveId" clId="{19066477-2A14-4D1A-96AA-6144BA59A36F}" dt="2022-07-29T14:12:31.757" v="847" actId="26606"/>
          <ac:spMkLst>
            <pc:docMk/>
            <pc:sldMk cId="2515041536" sldId="263"/>
            <ac:spMk id="14" creationId="{2DC5A94D-79ED-48F5-9DC5-96CBB507CEC8}"/>
          </ac:spMkLst>
        </pc:spChg>
        <pc:spChg chg="add">
          <ac:chgData name="Roman Zhigalov" userId="1f97e9fdf7779aa5" providerId="LiveId" clId="{19066477-2A14-4D1A-96AA-6144BA59A36F}" dt="2022-07-29T14:12:31.757" v="847" actId="26606"/>
          <ac:spMkLst>
            <pc:docMk/>
            <pc:sldMk cId="2515041536" sldId="263"/>
            <ac:spMk id="16" creationId="{93A3D4BE-AF25-4F9A-9C29-1145CCE24A28}"/>
          </ac:spMkLst>
        </pc:spChg>
      </pc:sldChg>
      <pc:sldChg chg="addSp delSp modSp new mod setBg">
        <pc:chgData name="Roman Zhigalov" userId="1f97e9fdf7779aa5" providerId="LiveId" clId="{19066477-2A14-4D1A-96AA-6144BA59A36F}" dt="2022-07-29T14:20:23.938" v="924" actId="27614"/>
        <pc:sldMkLst>
          <pc:docMk/>
          <pc:sldMk cId="59619971" sldId="264"/>
        </pc:sldMkLst>
        <pc:spChg chg="mod">
          <ac:chgData name="Roman Zhigalov" userId="1f97e9fdf7779aa5" providerId="LiveId" clId="{19066477-2A14-4D1A-96AA-6144BA59A36F}" dt="2022-07-29T14:20:21.219" v="923" actId="26606"/>
          <ac:spMkLst>
            <pc:docMk/>
            <pc:sldMk cId="59619971" sldId="264"/>
            <ac:spMk id="2" creationId="{2EB50DCA-38F0-95AE-A20E-37B98B38EED5}"/>
          </ac:spMkLst>
        </pc:spChg>
        <pc:spChg chg="del">
          <ac:chgData name="Roman Zhigalov" userId="1f97e9fdf7779aa5" providerId="LiveId" clId="{19066477-2A14-4D1A-96AA-6144BA59A36F}" dt="2022-07-29T14:20:15.718" v="922"/>
          <ac:spMkLst>
            <pc:docMk/>
            <pc:sldMk cId="59619971" sldId="264"/>
            <ac:spMk id="3" creationId="{0E3A55F9-AE0A-269F-590D-EC7B663BF0CB}"/>
          </ac:spMkLst>
        </pc:spChg>
        <pc:spChg chg="mod">
          <ac:chgData name="Roman Zhigalov" userId="1f97e9fdf7779aa5" providerId="LiveId" clId="{19066477-2A14-4D1A-96AA-6144BA59A36F}" dt="2022-07-29T14:20:21.219" v="923" actId="26606"/>
          <ac:spMkLst>
            <pc:docMk/>
            <pc:sldMk cId="59619971" sldId="264"/>
            <ac:spMk id="4" creationId="{98892684-C52E-0BA3-F964-179E473AB800}"/>
          </ac:spMkLst>
        </pc:spChg>
        <pc:spChg chg="add">
          <ac:chgData name="Roman Zhigalov" userId="1f97e9fdf7779aa5" providerId="LiveId" clId="{19066477-2A14-4D1A-96AA-6144BA59A36F}" dt="2022-07-29T14:20:21.219" v="923" actId="26606"/>
          <ac:spMkLst>
            <pc:docMk/>
            <pc:sldMk cId="59619971" sldId="264"/>
            <ac:spMk id="2055" creationId="{9B7AD9F6-8CE7-4299-8FC6-328F4DCD3FF9}"/>
          </ac:spMkLst>
        </pc:spChg>
        <pc:spChg chg="add">
          <ac:chgData name="Roman Zhigalov" userId="1f97e9fdf7779aa5" providerId="LiveId" clId="{19066477-2A14-4D1A-96AA-6144BA59A36F}" dt="2022-07-29T14:20:21.219" v="923" actId="26606"/>
          <ac:spMkLst>
            <pc:docMk/>
            <pc:sldMk cId="59619971" sldId="264"/>
            <ac:spMk id="2057" creationId="{F49775AF-8896-43EE-92C6-83497D6DC56F}"/>
          </ac:spMkLst>
        </pc:spChg>
        <pc:picChg chg="add mod">
          <ac:chgData name="Roman Zhigalov" userId="1f97e9fdf7779aa5" providerId="LiveId" clId="{19066477-2A14-4D1A-96AA-6144BA59A36F}" dt="2022-07-29T14:20:23.938" v="924" actId="27614"/>
          <ac:picMkLst>
            <pc:docMk/>
            <pc:sldMk cId="59619971" sldId="264"/>
            <ac:picMk id="2050" creationId="{7C8CFFD8-A0B1-7D6E-5918-BC361348285D}"/>
          </ac:picMkLst>
        </pc:picChg>
      </pc:sldChg>
      <pc:sldChg chg="addSp delSp modSp new mod setBg">
        <pc:chgData name="Roman Zhigalov" userId="1f97e9fdf7779aa5" providerId="LiveId" clId="{19066477-2A14-4D1A-96AA-6144BA59A36F}" dt="2022-07-29T14:21:07.140" v="964" actId="26606"/>
        <pc:sldMkLst>
          <pc:docMk/>
          <pc:sldMk cId="3078371992" sldId="265"/>
        </pc:sldMkLst>
        <pc:spChg chg="mod">
          <ac:chgData name="Roman Zhigalov" userId="1f97e9fdf7779aa5" providerId="LiveId" clId="{19066477-2A14-4D1A-96AA-6144BA59A36F}" dt="2022-07-29T14:21:07.140" v="964" actId="26606"/>
          <ac:spMkLst>
            <pc:docMk/>
            <pc:sldMk cId="3078371992" sldId="265"/>
            <ac:spMk id="2" creationId="{15011DAD-674F-CC70-E9D2-856300524631}"/>
          </ac:spMkLst>
        </pc:spChg>
        <pc:spChg chg="del">
          <ac:chgData name="Roman Zhigalov" userId="1f97e9fdf7779aa5" providerId="LiveId" clId="{19066477-2A14-4D1A-96AA-6144BA59A36F}" dt="2022-07-29T14:20:56.078" v="957"/>
          <ac:spMkLst>
            <pc:docMk/>
            <pc:sldMk cId="3078371992" sldId="265"/>
            <ac:spMk id="3" creationId="{6D3C1BBE-F2A0-861C-D37B-67B9CD3466F5}"/>
          </ac:spMkLst>
        </pc:spChg>
        <pc:spChg chg="add del">
          <ac:chgData name="Roman Zhigalov" userId="1f97e9fdf7779aa5" providerId="LiveId" clId="{19066477-2A14-4D1A-96AA-6144BA59A36F}" dt="2022-07-29T14:21:07.105" v="963" actId="26606"/>
          <ac:spMkLst>
            <pc:docMk/>
            <pc:sldMk cId="3078371992" sldId="265"/>
            <ac:spMk id="3078" creationId="{C40F0C92-4746-6686-3AA5-4E252CB7122A}"/>
          </ac:spMkLst>
        </pc:spChg>
        <pc:spChg chg="add del">
          <ac:chgData name="Roman Zhigalov" userId="1f97e9fdf7779aa5" providerId="LiveId" clId="{19066477-2A14-4D1A-96AA-6144BA59A36F}" dt="2022-07-29T14:21:01.148" v="959" actId="26606"/>
          <ac:spMkLst>
            <pc:docMk/>
            <pc:sldMk cId="3078371992" sldId="265"/>
            <ac:spMk id="3079" creationId="{9B7AD9F6-8CE7-4299-8FC6-328F4DCD3FF9}"/>
          </ac:spMkLst>
        </pc:spChg>
        <pc:spChg chg="add del">
          <ac:chgData name="Roman Zhigalov" userId="1f97e9fdf7779aa5" providerId="LiveId" clId="{19066477-2A14-4D1A-96AA-6144BA59A36F}" dt="2022-07-29T14:21:01.148" v="959" actId="26606"/>
          <ac:spMkLst>
            <pc:docMk/>
            <pc:sldMk cId="3078371992" sldId="265"/>
            <ac:spMk id="3081" creationId="{F49775AF-8896-43EE-92C6-83497D6DC56F}"/>
          </ac:spMkLst>
        </pc:spChg>
        <pc:spChg chg="add del">
          <ac:chgData name="Roman Zhigalov" userId="1f97e9fdf7779aa5" providerId="LiveId" clId="{19066477-2A14-4D1A-96AA-6144BA59A36F}" dt="2022-07-29T14:21:04.612" v="961" actId="26606"/>
          <ac:spMkLst>
            <pc:docMk/>
            <pc:sldMk cId="3078371992" sldId="265"/>
            <ac:spMk id="3083" creationId="{38C3DB02-606C-40EC-8381-7A29A1ADFAE7}"/>
          </ac:spMkLst>
        </pc:spChg>
        <pc:spChg chg="add del">
          <ac:chgData name="Roman Zhigalov" userId="1f97e9fdf7779aa5" providerId="LiveId" clId="{19066477-2A14-4D1A-96AA-6144BA59A36F}" dt="2022-07-29T14:21:04.612" v="961" actId="26606"/>
          <ac:spMkLst>
            <pc:docMk/>
            <pc:sldMk cId="3078371992" sldId="265"/>
            <ac:spMk id="3084" creationId="{C6B158B5-50B5-4927-A367-7C9F3AFE5DCB}"/>
          </ac:spMkLst>
        </pc:spChg>
        <pc:spChg chg="add del">
          <ac:chgData name="Roman Zhigalov" userId="1f97e9fdf7779aa5" providerId="LiveId" clId="{19066477-2A14-4D1A-96AA-6144BA59A36F}" dt="2022-07-29T14:21:04.612" v="961" actId="26606"/>
          <ac:spMkLst>
            <pc:docMk/>
            <pc:sldMk cId="3078371992" sldId="265"/>
            <ac:spMk id="3085" creationId="{B01367A3-F670-4BD9-9972-F7E97FC227ED}"/>
          </ac:spMkLst>
        </pc:spChg>
        <pc:spChg chg="add del">
          <ac:chgData name="Roman Zhigalov" userId="1f97e9fdf7779aa5" providerId="LiveId" clId="{19066477-2A14-4D1A-96AA-6144BA59A36F}" dt="2022-07-29T14:21:07.105" v="963" actId="26606"/>
          <ac:spMkLst>
            <pc:docMk/>
            <pc:sldMk cId="3078371992" sldId="265"/>
            <ac:spMk id="3087" creationId="{2C61293E-6EBE-43EF-A52C-9BEBFD7679D4}"/>
          </ac:spMkLst>
        </pc:spChg>
        <pc:spChg chg="add del">
          <ac:chgData name="Roman Zhigalov" userId="1f97e9fdf7779aa5" providerId="LiveId" clId="{19066477-2A14-4D1A-96AA-6144BA59A36F}" dt="2022-07-29T14:21:07.105" v="963" actId="26606"/>
          <ac:spMkLst>
            <pc:docMk/>
            <pc:sldMk cId="3078371992" sldId="265"/>
            <ac:spMk id="3088" creationId="{21540236-BFD5-4A9D-8840-4703E7F76825}"/>
          </ac:spMkLst>
        </pc:spChg>
        <pc:spChg chg="add">
          <ac:chgData name="Roman Zhigalov" userId="1f97e9fdf7779aa5" providerId="LiveId" clId="{19066477-2A14-4D1A-96AA-6144BA59A36F}" dt="2022-07-29T14:21:07.140" v="964" actId="26606"/>
          <ac:spMkLst>
            <pc:docMk/>
            <pc:sldMk cId="3078371992" sldId="265"/>
            <ac:spMk id="3090" creationId="{C6B158B5-50B5-4927-A367-7C9F3AFE5DCB}"/>
          </ac:spMkLst>
        </pc:spChg>
        <pc:spChg chg="add">
          <ac:chgData name="Roman Zhigalov" userId="1f97e9fdf7779aa5" providerId="LiveId" clId="{19066477-2A14-4D1A-96AA-6144BA59A36F}" dt="2022-07-29T14:21:07.140" v="964" actId="26606"/>
          <ac:spMkLst>
            <pc:docMk/>
            <pc:sldMk cId="3078371992" sldId="265"/>
            <ac:spMk id="3091" creationId="{B01367A3-F670-4BD9-9972-F7E97FC227ED}"/>
          </ac:spMkLst>
        </pc:spChg>
        <pc:spChg chg="add">
          <ac:chgData name="Roman Zhigalov" userId="1f97e9fdf7779aa5" providerId="LiveId" clId="{19066477-2A14-4D1A-96AA-6144BA59A36F}" dt="2022-07-29T14:21:07.140" v="964" actId="26606"/>
          <ac:spMkLst>
            <pc:docMk/>
            <pc:sldMk cId="3078371992" sldId="265"/>
            <ac:spMk id="3092" creationId="{38C3DB02-606C-40EC-8381-7A29A1ADFAE7}"/>
          </ac:spMkLst>
        </pc:spChg>
        <pc:picChg chg="add mod">
          <ac:chgData name="Roman Zhigalov" userId="1f97e9fdf7779aa5" providerId="LiveId" clId="{19066477-2A14-4D1A-96AA-6144BA59A36F}" dt="2022-07-29T14:21:07.140" v="964" actId="26606"/>
          <ac:picMkLst>
            <pc:docMk/>
            <pc:sldMk cId="3078371992" sldId="265"/>
            <ac:picMk id="3074" creationId="{1C9F4D31-0C2C-1FA2-CE49-65C524593351}"/>
          </ac:picMkLst>
        </pc:picChg>
      </pc:sldChg>
      <pc:sldChg chg="addSp delSp modSp new mod setBg modClrScheme chgLayout">
        <pc:chgData name="Roman Zhigalov" userId="1f97e9fdf7779aa5" providerId="LiveId" clId="{19066477-2A14-4D1A-96AA-6144BA59A36F}" dt="2022-07-29T14:23:43.841" v="1021" actId="962"/>
        <pc:sldMkLst>
          <pc:docMk/>
          <pc:sldMk cId="3695094773" sldId="266"/>
        </pc:sldMkLst>
        <pc:spChg chg="del mod ord">
          <ac:chgData name="Roman Zhigalov" userId="1f97e9fdf7779aa5" providerId="LiveId" clId="{19066477-2A14-4D1A-96AA-6144BA59A36F}" dt="2022-07-29T14:22:48.042" v="966" actId="700"/>
          <ac:spMkLst>
            <pc:docMk/>
            <pc:sldMk cId="3695094773" sldId="266"/>
            <ac:spMk id="2" creationId="{2FBF9562-9F90-D038-CB36-3C6C71FC8230}"/>
          </ac:spMkLst>
        </pc:spChg>
        <pc:spChg chg="del mod ord">
          <ac:chgData name="Roman Zhigalov" userId="1f97e9fdf7779aa5" providerId="LiveId" clId="{19066477-2A14-4D1A-96AA-6144BA59A36F}" dt="2022-07-29T14:22:48.042" v="966" actId="700"/>
          <ac:spMkLst>
            <pc:docMk/>
            <pc:sldMk cId="3695094773" sldId="266"/>
            <ac:spMk id="3" creationId="{0658F995-96C6-18A8-8AE3-BBEBBD27B098}"/>
          </ac:spMkLst>
        </pc:spChg>
        <pc:spChg chg="add mod ord">
          <ac:chgData name="Roman Zhigalov" userId="1f97e9fdf7779aa5" providerId="LiveId" clId="{19066477-2A14-4D1A-96AA-6144BA59A36F}" dt="2022-07-29T14:23:39.630" v="1017" actId="26606"/>
          <ac:spMkLst>
            <pc:docMk/>
            <pc:sldMk cId="3695094773" sldId="266"/>
            <ac:spMk id="4" creationId="{93EA89F5-AD7C-B1F5-9A13-00009E6240ED}"/>
          </ac:spMkLst>
        </pc:spChg>
        <pc:spChg chg="add del mod ord">
          <ac:chgData name="Roman Zhigalov" userId="1f97e9fdf7779aa5" providerId="LiveId" clId="{19066477-2A14-4D1A-96AA-6144BA59A36F}" dt="2022-07-29T14:23:24.879" v="1008"/>
          <ac:spMkLst>
            <pc:docMk/>
            <pc:sldMk cId="3695094773" sldId="266"/>
            <ac:spMk id="5" creationId="{C3B8E92A-3EF5-417C-7193-2AAAAAC5E61A}"/>
          </ac:spMkLst>
        </pc:spChg>
        <pc:spChg chg="add del mod ord">
          <ac:chgData name="Roman Zhigalov" userId="1f97e9fdf7779aa5" providerId="LiveId" clId="{19066477-2A14-4D1A-96AA-6144BA59A36F}" dt="2022-07-29T14:23:13.411" v="1007"/>
          <ac:spMkLst>
            <pc:docMk/>
            <pc:sldMk cId="3695094773" sldId="266"/>
            <ac:spMk id="6" creationId="{B5B895D2-E0E7-D739-16F2-A10EB3201428}"/>
          </ac:spMkLst>
        </pc:spChg>
        <pc:spChg chg="add del">
          <ac:chgData name="Roman Zhigalov" userId="1f97e9fdf7779aa5" providerId="LiveId" clId="{19066477-2A14-4D1A-96AA-6144BA59A36F}" dt="2022-07-29T14:23:38.206" v="1014" actId="26606"/>
          <ac:spMkLst>
            <pc:docMk/>
            <pc:sldMk cId="3695094773" sldId="266"/>
            <ac:spMk id="4105" creationId="{9D3A9E89-033E-4C4A-8C41-416DABFFD307}"/>
          </ac:spMkLst>
        </pc:spChg>
        <pc:spChg chg="add del">
          <ac:chgData name="Roman Zhigalov" userId="1f97e9fdf7779aa5" providerId="LiveId" clId="{19066477-2A14-4D1A-96AA-6144BA59A36F}" dt="2022-07-29T14:23:38.206" v="1014" actId="26606"/>
          <ac:spMkLst>
            <pc:docMk/>
            <pc:sldMk cId="3695094773" sldId="266"/>
            <ac:spMk id="4107" creationId="{86293361-111E-427D-8E5B-256944AC8395}"/>
          </ac:spMkLst>
        </pc:spChg>
        <pc:spChg chg="add del">
          <ac:chgData name="Roman Zhigalov" userId="1f97e9fdf7779aa5" providerId="LiveId" clId="{19066477-2A14-4D1A-96AA-6144BA59A36F}" dt="2022-07-29T14:23:38.206" v="1014" actId="26606"/>
          <ac:spMkLst>
            <pc:docMk/>
            <pc:sldMk cId="3695094773" sldId="266"/>
            <ac:spMk id="4131" creationId="{78907291-9D6D-4740-81DB-441477BCA279}"/>
          </ac:spMkLst>
        </pc:spChg>
        <pc:spChg chg="add del">
          <ac:chgData name="Roman Zhigalov" userId="1f97e9fdf7779aa5" providerId="LiveId" clId="{19066477-2A14-4D1A-96AA-6144BA59A36F}" dt="2022-07-29T14:23:39.626" v="1016" actId="26606"/>
          <ac:spMkLst>
            <pc:docMk/>
            <pc:sldMk cId="3695094773" sldId="266"/>
            <ac:spMk id="4133" creationId="{D880886B-02ED-4317-9236-CB60C22CF7F3}"/>
          </ac:spMkLst>
        </pc:spChg>
        <pc:spChg chg="add del">
          <ac:chgData name="Roman Zhigalov" userId="1f97e9fdf7779aa5" providerId="LiveId" clId="{19066477-2A14-4D1A-96AA-6144BA59A36F}" dt="2022-07-29T14:23:39.626" v="1016" actId="26606"/>
          <ac:spMkLst>
            <pc:docMk/>
            <pc:sldMk cId="3695094773" sldId="266"/>
            <ac:spMk id="4134" creationId="{28C31856-6ABF-41FD-B683-B06E5FFF926B}"/>
          </ac:spMkLst>
        </pc:spChg>
        <pc:grpChg chg="add del">
          <ac:chgData name="Roman Zhigalov" userId="1f97e9fdf7779aa5" providerId="LiveId" clId="{19066477-2A14-4D1A-96AA-6144BA59A36F}" dt="2022-07-29T14:23:38.206" v="1014" actId="26606"/>
          <ac:grpSpMkLst>
            <pc:docMk/>
            <pc:sldMk cId="3695094773" sldId="266"/>
            <ac:grpSpMk id="4109" creationId="{9A19A3F5-314C-46CC-8695-7C6BFCACFE8C}"/>
          </ac:grpSpMkLst>
        </pc:grpChg>
        <pc:picChg chg="add del mod">
          <ac:chgData name="Roman Zhigalov" userId="1f97e9fdf7779aa5" providerId="LiveId" clId="{19066477-2A14-4D1A-96AA-6144BA59A36F}" dt="2022-07-29T14:23:01.745" v="1006"/>
          <ac:picMkLst>
            <pc:docMk/>
            <pc:sldMk cId="3695094773" sldId="266"/>
            <ac:picMk id="7" creationId="{DFC0D1B8-8DD5-77FB-6523-C3C1AB030692}"/>
          </ac:picMkLst>
        </pc:picChg>
        <pc:picChg chg="add mod">
          <ac:chgData name="Roman Zhigalov" userId="1f97e9fdf7779aa5" providerId="LiveId" clId="{19066477-2A14-4D1A-96AA-6144BA59A36F}" dt="2022-07-29T14:23:43.840" v="1020" actId="27614"/>
          <ac:picMkLst>
            <pc:docMk/>
            <pc:sldMk cId="3695094773" sldId="266"/>
            <ac:picMk id="4098" creationId="{DBE88628-E1D9-7A33-F987-97D4B7049D9A}"/>
          </ac:picMkLst>
        </pc:picChg>
        <pc:picChg chg="add mod">
          <ac:chgData name="Roman Zhigalov" userId="1f97e9fdf7779aa5" providerId="LiveId" clId="{19066477-2A14-4D1A-96AA-6144BA59A36F}" dt="2022-07-29T14:23:43.841" v="1021" actId="962"/>
          <ac:picMkLst>
            <pc:docMk/>
            <pc:sldMk cId="3695094773" sldId="266"/>
            <ac:picMk id="4100" creationId="{99610EBF-231B-7B4D-4D1B-8004F5373F84}"/>
          </ac:picMkLst>
        </pc:picChg>
      </pc:sldChg>
      <pc:sldChg chg="addSp delSp modSp new mod ord setBg">
        <pc:chgData name="Roman Zhigalov" userId="1f97e9fdf7779aa5" providerId="LiveId" clId="{19066477-2A14-4D1A-96AA-6144BA59A36F}" dt="2022-07-29T14:26:16.199" v="1387" actId="26606"/>
        <pc:sldMkLst>
          <pc:docMk/>
          <pc:sldMk cId="4019619680" sldId="267"/>
        </pc:sldMkLst>
        <pc:spChg chg="mod">
          <ac:chgData name="Roman Zhigalov" userId="1f97e9fdf7779aa5" providerId="LiveId" clId="{19066477-2A14-4D1A-96AA-6144BA59A36F}" dt="2022-07-29T14:26:16.199" v="1387" actId="26606"/>
          <ac:spMkLst>
            <pc:docMk/>
            <pc:sldMk cId="4019619680" sldId="267"/>
            <ac:spMk id="2" creationId="{1C382574-D236-DB85-C2CB-BEA0F614155F}"/>
          </ac:spMkLst>
        </pc:spChg>
        <pc:spChg chg="del mod">
          <ac:chgData name="Roman Zhigalov" userId="1f97e9fdf7779aa5" providerId="LiveId" clId="{19066477-2A14-4D1A-96AA-6144BA59A36F}" dt="2022-07-29T14:26:16.199" v="1387" actId="26606"/>
          <ac:spMkLst>
            <pc:docMk/>
            <pc:sldMk cId="4019619680" sldId="267"/>
            <ac:spMk id="3" creationId="{E7FF3E59-0C89-AC87-3A31-CA73AA15034D}"/>
          </ac:spMkLst>
        </pc:spChg>
        <pc:spChg chg="add del">
          <ac:chgData name="Roman Zhigalov" userId="1f97e9fdf7779aa5" providerId="LiveId" clId="{19066477-2A14-4D1A-96AA-6144BA59A36F}" dt="2022-07-29T14:26:16.199" v="1387" actId="26606"/>
          <ac:spMkLst>
            <pc:docMk/>
            <pc:sldMk cId="4019619680" sldId="267"/>
            <ac:spMk id="8" creationId="{100EDD19-6802-4EC3-95CE-CFFAB042CFD6}"/>
          </ac:spMkLst>
        </pc:spChg>
        <pc:spChg chg="add del">
          <ac:chgData name="Roman Zhigalov" userId="1f97e9fdf7779aa5" providerId="LiveId" clId="{19066477-2A14-4D1A-96AA-6144BA59A36F}" dt="2022-07-29T14:26:16.199" v="1387" actId="26606"/>
          <ac:spMkLst>
            <pc:docMk/>
            <pc:sldMk cId="4019619680" sldId="267"/>
            <ac:spMk id="10" creationId="{DB17E863-922E-4C26-BD64-E8FD41D28661}"/>
          </ac:spMkLst>
        </pc:spChg>
        <pc:spChg chg="add del">
          <ac:chgData name="Roman Zhigalov" userId="1f97e9fdf7779aa5" providerId="LiveId" clId="{19066477-2A14-4D1A-96AA-6144BA59A36F}" dt="2022-07-29T14:26:16.155" v="1386" actId="26606"/>
          <ac:spMkLst>
            <pc:docMk/>
            <pc:sldMk cId="4019619680" sldId="267"/>
            <ac:spMk id="15" creationId="{100EDD19-6802-4EC3-95CE-CFFAB042CFD6}"/>
          </ac:spMkLst>
        </pc:spChg>
        <pc:spChg chg="add">
          <ac:chgData name="Roman Zhigalov" userId="1f97e9fdf7779aa5" providerId="LiveId" clId="{19066477-2A14-4D1A-96AA-6144BA59A36F}" dt="2022-07-29T14:26:16.199" v="1387" actId="26606"/>
          <ac:spMkLst>
            <pc:docMk/>
            <pc:sldMk cId="4019619680" sldId="267"/>
            <ac:spMk id="16" creationId="{2E442304-DDBD-4F7B-8017-36BCC863FB40}"/>
          </ac:spMkLst>
        </pc:spChg>
        <pc:spChg chg="add del">
          <ac:chgData name="Roman Zhigalov" userId="1f97e9fdf7779aa5" providerId="LiveId" clId="{19066477-2A14-4D1A-96AA-6144BA59A36F}" dt="2022-07-29T14:26:16.155" v="1386" actId="26606"/>
          <ac:spMkLst>
            <pc:docMk/>
            <pc:sldMk cId="4019619680" sldId="267"/>
            <ac:spMk id="17" creationId="{DB17E863-922E-4C26-BD64-E8FD41D28661}"/>
          </ac:spMkLst>
        </pc:spChg>
        <pc:spChg chg="add">
          <ac:chgData name="Roman Zhigalov" userId="1f97e9fdf7779aa5" providerId="LiveId" clId="{19066477-2A14-4D1A-96AA-6144BA59A36F}" dt="2022-07-29T14:26:16.199" v="1387" actId="26606"/>
          <ac:spMkLst>
            <pc:docMk/>
            <pc:sldMk cId="4019619680" sldId="267"/>
            <ac:spMk id="18" creationId="{5E107275-3853-46FD-A241-DE4355A42675}"/>
          </ac:spMkLst>
        </pc:spChg>
        <pc:graphicFrameChg chg="add">
          <ac:chgData name="Roman Zhigalov" userId="1f97e9fdf7779aa5" providerId="LiveId" clId="{19066477-2A14-4D1A-96AA-6144BA59A36F}" dt="2022-07-29T14:26:16.199" v="1387" actId="26606"/>
          <ac:graphicFrameMkLst>
            <pc:docMk/>
            <pc:sldMk cId="4019619680" sldId="267"/>
            <ac:graphicFrameMk id="12" creationId="{1710A65E-6061-699A-E9C0-9E12EE3FD422}"/>
          </ac:graphicFrameMkLst>
        </pc:graphicFrameChg>
      </pc:sldChg>
      <pc:sldChg chg="addSp delSp modSp new mod setBg">
        <pc:chgData name="Roman Zhigalov" userId="1f97e9fdf7779aa5" providerId="LiveId" clId="{19066477-2A14-4D1A-96AA-6144BA59A36F}" dt="2022-07-29T14:27:11.904" v="1461" actId="26606"/>
        <pc:sldMkLst>
          <pc:docMk/>
          <pc:sldMk cId="3388732964" sldId="268"/>
        </pc:sldMkLst>
        <pc:spChg chg="mod">
          <ac:chgData name="Roman Zhigalov" userId="1f97e9fdf7779aa5" providerId="LiveId" clId="{19066477-2A14-4D1A-96AA-6144BA59A36F}" dt="2022-07-29T14:27:11.904" v="1461" actId="26606"/>
          <ac:spMkLst>
            <pc:docMk/>
            <pc:sldMk cId="3388732964" sldId="268"/>
            <ac:spMk id="2" creationId="{7BB74E47-EF45-9113-28D5-6CD84DFFB603}"/>
          </ac:spMkLst>
        </pc:spChg>
        <pc:spChg chg="del mod">
          <ac:chgData name="Roman Zhigalov" userId="1f97e9fdf7779aa5" providerId="LiveId" clId="{19066477-2A14-4D1A-96AA-6144BA59A36F}" dt="2022-07-29T14:27:11.904" v="1461" actId="26606"/>
          <ac:spMkLst>
            <pc:docMk/>
            <pc:sldMk cId="3388732964" sldId="268"/>
            <ac:spMk id="3" creationId="{B99DD7BB-ED65-ADE0-A3EC-11B372AEB289}"/>
          </ac:spMkLst>
        </pc:spChg>
        <pc:spChg chg="add">
          <ac:chgData name="Roman Zhigalov" userId="1f97e9fdf7779aa5" providerId="LiveId" clId="{19066477-2A14-4D1A-96AA-6144BA59A36F}" dt="2022-07-29T14:27:11.904" v="1461" actId="26606"/>
          <ac:spMkLst>
            <pc:docMk/>
            <pc:sldMk cId="3388732964" sldId="268"/>
            <ac:spMk id="9" creationId="{2E442304-DDBD-4F7B-8017-36BCC863FB40}"/>
          </ac:spMkLst>
        </pc:spChg>
        <pc:spChg chg="add">
          <ac:chgData name="Roman Zhigalov" userId="1f97e9fdf7779aa5" providerId="LiveId" clId="{19066477-2A14-4D1A-96AA-6144BA59A36F}" dt="2022-07-29T14:27:11.904" v="1461" actId="26606"/>
          <ac:spMkLst>
            <pc:docMk/>
            <pc:sldMk cId="3388732964" sldId="268"/>
            <ac:spMk id="11" creationId="{5E107275-3853-46FD-A241-DE4355A42675}"/>
          </ac:spMkLst>
        </pc:spChg>
        <pc:graphicFrameChg chg="add">
          <ac:chgData name="Roman Zhigalov" userId="1f97e9fdf7779aa5" providerId="LiveId" clId="{19066477-2A14-4D1A-96AA-6144BA59A36F}" dt="2022-07-29T14:27:11.904" v="1461" actId="26606"/>
          <ac:graphicFrameMkLst>
            <pc:docMk/>
            <pc:sldMk cId="3388732964" sldId="268"/>
            <ac:graphicFrameMk id="5" creationId="{0E8763F1-61EF-7891-629C-23C96C6A389C}"/>
          </ac:graphicFrameMkLst>
        </pc:graphicFrameChg>
      </pc:sldChg>
      <pc:sldChg chg="addSp delSp modSp new mod setBg">
        <pc:chgData name="Roman Zhigalov" userId="1f97e9fdf7779aa5" providerId="LiveId" clId="{19066477-2A14-4D1A-96AA-6144BA59A36F}" dt="2022-07-29T14:28:09.035" v="1489" actId="26606"/>
        <pc:sldMkLst>
          <pc:docMk/>
          <pc:sldMk cId="541516046" sldId="269"/>
        </pc:sldMkLst>
        <pc:spChg chg="mod ord">
          <ac:chgData name="Roman Zhigalov" userId="1f97e9fdf7779aa5" providerId="LiveId" clId="{19066477-2A14-4D1A-96AA-6144BA59A36F}" dt="2022-07-29T14:28:09.035" v="1489" actId="26606"/>
          <ac:spMkLst>
            <pc:docMk/>
            <pc:sldMk cId="541516046" sldId="269"/>
            <ac:spMk id="2" creationId="{C7CA3FB0-C7AA-B124-5B5C-4AC11B33B2C2}"/>
          </ac:spMkLst>
        </pc:spChg>
        <pc:spChg chg="del">
          <ac:chgData name="Roman Zhigalov" userId="1f97e9fdf7779aa5" providerId="LiveId" clId="{19066477-2A14-4D1A-96AA-6144BA59A36F}" dt="2022-07-29T14:28:04.778" v="1486"/>
          <ac:spMkLst>
            <pc:docMk/>
            <pc:sldMk cId="541516046" sldId="269"/>
            <ac:spMk id="3" creationId="{533DF3A0-2580-4F32-C5E8-3C2D3C888467}"/>
          </ac:spMkLst>
        </pc:spChg>
        <pc:spChg chg="add del">
          <ac:chgData name="Roman Zhigalov" userId="1f97e9fdf7779aa5" providerId="LiveId" clId="{19066477-2A14-4D1A-96AA-6144BA59A36F}" dt="2022-07-29T14:28:09.018" v="1488" actId="26606"/>
          <ac:spMkLst>
            <pc:docMk/>
            <pc:sldMk cId="541516046" sldId="269"/>
            <ac:spMk id="5127" creationId="{665DBBEF-238B-476B-96AB-8AAC3224ECEA}"/>
          </ac:spMkLst>
        </pc:spChg>
        <pc:spChg chg="add del">
          <ac:chgData name="Roman Zhigalov" userId="1f97e9fdf7779aa5" providerId="LiveId" clId="{19066477-2A14-4D1A-96AA-6144BA59A36F}" dt="2022-07-29T14:28:09.018" v="1488" actId="26606"/>
          <ac:spMkLst>
            <pc:docMk/>
            <pc:sldMk cId="541516046" sldId="269"/>
            <ac:spMk id="5129" creationId="{3FCFB1DE-0B7E-48CC-BA90-B2AB0889F9D6}"/>
          </ac:spMkLst>
        </pc:spChg>
        <pc:spChg chg="add">
          <ac:chgData name="Roman Zhigalov" userId="1f97e9fdf7779aa5" providerId="LiveId" clId="{19066477-2A14-4D1A-96AA-6144BA59A36F}" dt="2022-07-29T14:28:09.035" v="1489" actId="26606"/>
          <ac:spMkLst>
            <pc:docMk/>
            <pc:sldMk cId="541516046" sldId="269"/>
            <ac:spMk id="5132" creationId="{37C89E4B-3C9F-44B9-8B86-D9E3D112D8EC}"/>
          </ac:spMkLst>
        </pc:spChg>
        <pc:picChg chg="add mod">
          <ac:chgData name="Roman Zhigalov" userId="1f97e9fdf7779aa5" providerId="LiveId" clId="{19066477-2A14-4D1A-96AA-6144BA59A36F}" dt="2022-07-29T14:28:09.035" v="1489" actId="26606"/>
          <ac:picMkLst>
            <pc:docMk/>
            <pc:sldMk cId="541516046" sldId="269"/>
            <ac:picMk id="5122" creationId="{18056BF0-E420-EBD9-0000-0FB86340DE1C}"/>
          </ac:picMkLst>
        </pc:picChg>
        <pc:cxnChg chg="add">
          <ac:chgData name="Roman Zhigalov" userId="1f97e9fdf7779aa5" providerId="LiveId" clId="{19066477-2A14-4D1A-96AA-6144BA59A36F}" dt="2022-07-29T14:28:09.035" v="1489" actId="26606"/>
          <ac:cxnSpMkLst>
            <pc:docMk/>
            <pc:sldMk cId="541516046" sldId="269"/>
            <ac:cxnSpMk id="5131" creationId="{D891E407-403B-4764-86C9-33A56D3BCAA3}"/>
          </ac:cxnSpMkLst>
        </pc:cxnChg>
        <pc:cxnChg chg="add">
          <ac:chgData name="Roman Zhigalov" userId="1f97e9fdf7779aa5" providerId="LiveId" clId="{19066477-2A14-4D1A-96AA-6144BA59A36F}" dt="2022-07-29T14:28:09.035" v="1489" actId="26606"/>
          <ac:cxnSpMkLst>
            <pc:docMk/>
            <pc:sldMk cId="541516046" sldId="269"/>
            <ac:cxnSpMk id="5133" creationId="{AA2EAA10-076F-46BD-8F0F-B9A2FB77A85C}"/>
          </ac:cxnSpMkLst>
        </pc:cxnChg>
      </pc:sldChg>
      <pc:sldChg chg="addSp modSp new mod setBg">
        <pc:chgData name="Roman Zhigalov" userId="1f97e9fdf7779aa5" providerId="LiveId" clId="{19066477-2A14-4D1A-96AA-6144BA59A36F}" dt="2022-07-29T14:30:52.867" v="1577" actId="26606"/>
        <pc:sldMkLst>
          <pc:docMk/>
          <pc:sldMk cId="2612171079" sldId="270"/>
        </pc:sldMkLst>
        <pc:spChg chg="mod">
          <ac:chgData name="Roman Zhigalov" userId="1f97e9fdf7779aa5" providerId="LiveId" clId="{19066477-2A14-4D1A-96AA-6144BA59A36F}" dt="2022-07-29T14:30:52.867" v="1577" actId="26606"/>
          <ac:spMkLst>
            <pc:docMk/>
            <pc:sldMk cId="2612171079" sldId="270"/>
            <ac:spMk id="2" creationId="{61F7BA3D-0CD6-71F5-8EB8-B4107481E8B9}"/>
          </ac:spMkLst>
        </pc:spChg>
        <pc:spChg chg="mod">
          <ac:chgData name="Roman Zhigalov" userId="1f97e9fdf7779aa5" providerId="LiveId" clId="{19066477-2A14-4D1A-96AA-6144BA59A36F}" dt="2022-07-29T14:30:52.867" v="1577" actId="26606"/>
          <ac:spMkLst>
            <pc:docMk/>
            <pc:sldMk cId="2612171079" sldId="270"/>
            <ac:spMk id="3" creationId="{5AEAA5A0-6680-D49A-B1F1-DF2EDD6934ED}"/>
          </ac:spMkLst>
        </pc:spChg>
        <pc:spChg chg="add">
          <ac:chgData name="Roman Zhigalov" userId="1f97e9fdf7779aa5" providerId="LiveId" clId="{19066477-2A14-4D1A-96AA-6144BA59A36F}" dt="2022-07-29T14:30:52.867" v="1577" actId="26606"/>
          <ac:spMkLst>
            <pc:docMk/>
            <pc:sldMk cId="2612171079" sldId="270"/>
            <ac:spMk id="8" creationId="{100EDD19-6802-4EC3-95CE-CFFAB042CFD6}"/>
          </ac:spMkLst>
        </pc:spChg>
        <pc:spChg chg="add">
          <ac:chgData name="Roman Zhigalov" userId="1f97e9fdf7779aa5" providerId="LiveId" clId="{19066477-2A14-4D1A-96AA-6144BA59A36F}" dt="2022-07-29T14:30:52.867" v="1577" actId="26606"/>
          <ac:spMkLst>
            <pc:docMk/>
            <pc:sldMk cId="2612171079" sldId="270"/>
            <ac:spMk id="10" creationId="{DB17E863-922E-4C26-BD64-E8FD41D28661}"/>
          </ac:spMkLst>
        </pc:spChg>
      </pc:sldChg>
      <pc:sldChg chg="addSp delSp modSp new mod setBg">
        <pc:chgData name="Roman Zhigalov" userId="1f97e9fdf7779aa5" providerId="LiveId" clId="{19066477-2A14-4D1A-96AA-6144BA59A36F}" dt="2022-07-29T14:31:39.524" v="1597" actId="26606"/>
        <pc:sldMkLst>
          <pc:docMk/>
          <pc:sldMk cId="2527097018" sldId="271"/>
        </pc:sldMkLst>
        <pc:spChg chg="mod">
          <ac:chgData name="Roman Zhigalov" userId="1f97e9fdf7779aa5" providerId="LiveId" clId="{19066477-2A14-4D1A-96AA-6144BA59A36F}" dt="2022-07-29T14:31:39.524" v="1597" actId="26606"/>
          <ac:spMkLst>
            <pc:docMk/>
            <pc:sldMk cId="2527097018" sldId="271"/>
            <ac:spMk id="2" creationId="{3263CAA4-C4D4-92CB-4295-A316BC516FD4}"/>
          </ac:spMkLst>
        </pc:spChg>
        <pc:spChg chg="mod">
          <ac:chgData name="Roman Zhigalov" userId="1f97e9fdf7779aa5" providerId="LiveId" clId="{19066477-2A14-4D1A-96AA-6144BA59A36F}" dt="2022-07-29T14:31:39.524" v="1597" actId="26606"/>
          <ac:spMkLst>
            <pc:docMk/>
            <pc:sldMk cId="2527097018" sldId="271"/>
            <ac:spMk id="3" creationId="{823E838C-F114-BB46-4809-3DA1632ACE38}"/>
          </ac:spMkLst>
        </pc:spChg>
        <pc:spChg chg="add del">
          <ac:chgData name="Roman Zhigalov" userId="1f97e9fdf7779aa5" providerId="LiveId" clId="{19066477-2A14-4D1A-96AA-6144BA59A36F}" dt="2022-07-29T14:31:39.524" v="1597" actId="26606"/>
          <ac:spMkLst>
            <pc:docMk/>
            <pc:sldMk cId="2527097018" sldId="271"/>
            <ac:spMk id="8" creationId="{943CAA20-3569-4189-9E48-239A229A86CA}"/>
          </ac:spMkLst>
        </pc:spChg>
        <pc:spChg chg="add del">
          <ac:chgData name="Roman Zhigalov" userId="1f97e9fdf7779aa5" providerId="LiveId" clId="{19066477-2A14-4D1A-96AA-6144BA59A36F}" dt="2022-07-29T14:31:39.524" v="1597" actId="26606"/>
          <ac:spMkLst>
            <pc:docMk/>
            <pc:sldMk cId="2527097018" sldId="271"/>
            <ac:spMk id="10" creationId="{DA542B6D-E775-4832-91DC-2D20F857813A}"/>
          </ac:spMkLst>
        </pc:spChg>
        <pc:spChg chg="add">
          <ac:chgData name="Roman Zhigalov" userId="1f97e9fdf7779aa5" providerId="LiveId" clId="{19066477-2A14-4D1A-96AA-6144BA59A36F}" dt="2022-07-29T14:31:39.524" v="1597" actId="26606"/>
          <ac:spMkLst>
            <pc:docMk/>
            <pc:sldMk cId="2527097018" sldId="271"/>
            <ac:spMk id="15" creationId="{B26EE4FD-480F-42A5-9FEB-DA630457CFB7}"/>
          </ac:spMkLst>
        </pc:spChg>
        <pc:spChg chg="add">
          <ac:chgData name="Roman Zhigalov" userId="1f97e9fdf7779aa5" providerId="LiveId" clId="{19066477-2A14-4D1A-96AA-6144BA59A36F}" dt="2022-07-29T14:31:39.524" v="1597" actId="26606"/>
          <ac:spMkLst>
            <pc:docMk/>
            <pc:sldMk cId="2527097018" sldId="271"/>
            <ac:spMk id="17" creationId="{A187062F-BE14-42FC-B06A-607DB23849C3}"/>
          </ac:spMkLst>
        </pc:spChg>
        <pc:spChg chg="add">
          <ac:chgData name="Roman Zhigalov" userId="1f97e9fdf7779aa5" providerId="LiveId" clId="{19066477-2A14-4D1A-96AA-6144BA59A36F}" dt="2022-07-29T14:31:39.524" v="1597" actId="26606"/>
          <ac:spMkLst>
            <pc:docMk/>
            <pc:sldMk cId="2527097018" sldId="271"/>
            <ac:spMk id="19" creationId="{731FE21B-2A45-4BF5-8B03-E12341988774}"/>
          </ac:spMkLst>
        </pc:spChg>
        <pc:spChg chg="add">
          <ac:chgData name="Roman Zhigalov" userId="1f97e9fdf7779aa5" providerId="LiveId" clId="{19066477-2A14-4D1A-96AA-6144BA59A36F}" dt="2022-07-29T14:31:39.524" v="1597" actId="26606"/>
          <ac:spMkLst>
            <pc:docMk/>
            <pc:sldMk cId="2527097018" sldId="271"/>
            <ac:spMk id="21" creationId="{2DC5A94D-79ED-48F5-9DC5-96CBB507CEC8}"/>
          </ac:spMkLst>
        </pc:spChg>
        <pc:spChg chg="add">
          <ac:chgData name="Roman Zhigalov" userId="1f97e9fdf7779aa5" providerId="LiveId" clId="{19066477-2A14-4D1A-96AA-6144BA59A36F}" dt="2022-07-29T14:31:39.524" v="1597" actId="26606"/>
          <ac:spMkLst>
            <pc:docMk/>
            <pc:sldMk cId="2527097018" sldId="271"/>
            <ac:spMk id="23" creationId="{93A3D4BE-AF25-4F9A-9C29-1145CCE24A28}"/>
          </ac:spMkLst>
        </pc:spChg>
      </pc:sldChg>
      <pc:sldChg chg="addSp delSp modSp new mod setBg">
        <pc:chgData name="Roman Zhigalov" userId="1f97e9fdf7779aa5" providerId="LiveId" clId="{19066477-2A14-4D1A-96AA-6144BA59A36F}" dt="2022-07-29T14:38:05.410" v="2010" actId="20577"/>
        <pc:sldMkLst>
          <pc:docMk/>
          <pc:sldMk cId="3713249031" sldId="272"/>
        </pc:sldMkLst>
        <pc:spChg chg="mod">
          <ac:chgData name="Roman Zhigalov" userId="1f97e9fdf7779aa5" providerId="LiveId" clId="{19066477-2A14-4D1A-96AA-6144BA59A36F}" dt="2022-07-29T14:33:09.901" v="1697" actId="26606"/>
          <ac:spMkLst>
            <pc:docMk/>
            <pc:sldMk cId="3713249031" sldId="272"/>
            <ac:spMk id="2" creationId="{A633DA15-FE73-A76A-BB66-69E71959B8E3}"/>
          </ac:spMkLst>
        </pc:spChg>
        <pc:spChg chg="del">
          <ac:chgData name="Roman Zhigalov" userId="1f97e9fdf7779aa5" providerId="LiveId" clId="{19066477-2A14-4D1A-96AA-6144BA59A36F}" dt="2022-07-29T14:33:04.882" v="1696"/>
          <ac:spMkLst>
            <pc:docMk/>
            <pc:sldMk cId="3713249031" sldId="272"/>
            <ac:spMk id="3" creationId="{41FD75A4-7EBE-8995-F851-78FF4DDB6DE0}"/>
          </ac:spMkLst>
        </pc:spChg>
        <pc:spChg chg="mod">
          <ac:chgData name="Roman Zhigalov" userId="1f97e9fdf7779aa5" providerId="LiveId" clId="{19066477-2A14-4D1A-96AA-6144BA59A36F}" dt="2022-07-29T14:38:05.410" v="2010" actId="20577"/>
          <ac:spMkLst>
            <pc:docMk/>
            <pc:sldMk cId="3713249031" sldId="272"/>
            <ac:spMk id="4" creationId="{F858C51F-78E9-3628-9174-09C54845BC09}"/>
          </ac:spMkLst>
        </pc:spChg>
        <pc:spChg chg="add">
          <ac:chgData name="Roman Zhigalov" userId="1f97e9fdf7779aa5" providerId="LiveId" clId="{19066477-2A14-4D1A-96AA-6144BA59A36F}" dt="2022-07-29T14:33:09.901" v="1697" actId="26606"/>
          <ac:spMkLst>
            <pc:docMk/>
            <pc:sldMk cId="3713249031" sldId="272"/>
            <ac:spMk id="6151" creationId="{B5FA7C47-B7C1-4D2E-AB49-ED23BA34BA83}"/>
          </ac:spMkLst>
        </pc:spChg>
        <pc:spChg chg="add">
          <ac:chgData name="Roman Zhigalov" userId="1f97e9fdf7779aa5" providerId="LiveId" clId="{19066477-2A14-4D1A-96AA-6144BA59A36F}" dt="2022-07-29T14:33:09.901" v="1697" actId="26606"/>
          <ac:spMkLst>
            <pc:docMk/>
            <pc:sldMk cId="3713249031" sldId="272"/>
            <ac:spMk id="6153" creationId="{596EE156-ABF1-4329-A6BA-03B4254E0877}"/>
          </ac:spMkLst>
        </pc:spChg>
        <pc:spChg chg="add">
          <ac:chgData name="Roman Zhigalov" userId="1f97e9fdf7779aa5" providerId="LiveId" clId="{19066477-2A14-4D1A-96AA-6144BA59A36F}" dt="2022-07-29T14:33:09.901" v="1697" actId="26606"/>
          <ac:spMkLst>
            <pc:docMk/>
            <pc:sldMk cId="3713249031" sldId="272"/>
            <ac:spMk id="6155" creationId="{19B9933F-AAB3-444A-8BB5-9CA194A8BC63}"/>
          </ac:spMkLst>
        </pc:spChg>
        <pc:spChg chg="add">
          <ac:chgData name="Roman Zhigalov" userId="1f97e9fdf7779aa5" providerId="LiveId" clId="{19066477-2A14-4D1A-96AA-6144BA59A36F}" dt="2022-07-29T14:33:09.901" v="1697" actId="26606"/>
          <ac:spMkLst>
            <pc:docMk/>
            <pc:sldMk cId="3713249031" sldId="272"/>
            <ac:spMk id="6157" creationId="{7D20183A-0B1D-4A1F-89B1-ADBEDBC6E54E}"/>
          </ac:spMkLst>
        </pc:spChg>
        <pc:spChg chg="add">
          <ac:chgData name="Roman Zhigalov" userId="1f97e9fdf7779aa5" providerId="LiveId" clId="{19066477-2A14-4D1A-96AA-6144BA59A36F}" dt="2022-07-29T14:33:09.901" v="1697" actId="26606"/>
          <ac:spMkLst>
            <pc:docMk/>
            <pc:sldMk cId="3713249031" sldId="272"/>
            <ac:spMk id="6159" creationId="{131031D3-26CD-4214-A9A4-5857EFA15A0C}"/>
          </ac:spMkLst>
        </pc:spChg>
        <pc:picChg chg="add mod">
          <ac:chgData name="Roman Zhigalov" userId="1f97e9fdf7779aa5" providerId="LiveId" clId="{19066477-2A14-4D1A-96AA-6144BA59A36F}" dt="2022-07-29T14:33:13.656" v="1698" actId="27614"/>
          <ac:picMkLst>
            <pc:docMk/>
            <pc:sldMk cId="3713249031" sldId="272"/>
            <ac:picMk id="6146" creationId="{379F57EF-3734-E7CE-F27B-A29E7C12A253}"/>
          </ac:picMkLst>
        </pc:picChg>
      </pc:sldChg>
      <pc:sldChg chg="addSp modSp new mod setBg">
        <pc:chgData name="Roman Zhigalov" userId="1f97e9fdf7779aa5" providerId="LiveId" clId="{19066477-2A14-4D1A-96AA-6144BA59A36F}" dt="2022-07-29T14:37:03.466" v="1936" actId="26606"/>
        <pc:sldMkLst>
          <pc:docMk/>
          <pc:sldMk cId="507947890" sldId="273"/>
        </pc:sldMkLst>
        <pc:spChg chg="mod">
          <ac:chgData name="Roman Zhigalov" userId="1f97e9fdf7779aa5" providerId="LiveId" clId="{19066477-2A14-4D1A-96AA-6144BA59A36F}" dt="2022-07-29T14:37:03.466" v="1936" actId="26606"/>
          <ac:spMkLst>
            <pc:docMk/>
            <pc:sldMk cId="507947890" sldId="273"/>
            <ac:spMk id="2" creationId="{B9609BDF-677D-2098-4DC8-62D4CE0A3ECA}"/>
          </ac:spMkLst>
        </pc:spChg>
        <pc:spChg chg="mod">
          <ac:chgData name="Roman Zhigalov" userId="1f97e9fdf7779aa5" providerId="LiveId" clId="{19066477-2A14-4D1A-96AA-6144BA59A36F}" dt="2022-07-29T14:37:03.466" v="1936" actId="26606"/>
          <ac:spMkLst>
            <pc:docMk/>
            <pc:sldMk cId="507947890" sldId="273"/>
            <ac:spMk id="3" creationId="{4E247ACD-5C5D-71BC-26F5-73779994487E}"/>
          </ac:spMkLst>
        </pc:spChg>
        <pc:spChg chg="add">
          <ac:chgData name="Roman Zhigalov" userId="1f97e9fdf7779aa5" providerId="LiveId" clId="{19066477-2A14-4D1A-96AA-6144BA59A36F}" dt="2022-07-29T14:37:03.466" v="1936" actId="26606"/>
          <ac:spMkLst>
            <pc:docMk/>
            <pc:sldMk cId="507947890" sldId="273"/>
            <ac:spMk id="8" creationId="{827B839B-9ADE-406B-8590-F1CAEDED45A1}"/>
          </ac:spMkLst>
        </pc:spChg>
        <pc:spChg chg="add">
          <ac:chgData name="Roman Zhigalov" userId="1f97e9fdf7779aa5" providerId="LiveId" clId="{19066477-2A14-4D1A-96AA-6144BA59A36F}" dt="2022-07-29T14:37:03.466" v="1936" actId="26606"/>
          <ac:spMkLst>
            <pc:docMk/>
            <pc:sldMk cId="507947890" sldId="273"/>
            <ac:spMk id="10" creationId="{CFE45BF0-46DB-408C-B5F7-7B11716805D4}"/>
          </ac:spMkLst>
        </pc:spChg>
        <pc:spChg chg="add">
          <ac:chgData name="Roman Zhigalov" userId="1f97e9fdf7779aa5" providerId="LiveId" clId="{19066477-2A14-4D1A-96AA-6144BA59A36F}" dt="2022-07-29T14:37:03.466" v="1936" actId="26606"/>
          <ac:spMkLst>
            <pc:docMk/>
            <pc:sldMk cId="507947890" sldId="273"/>
            <ac:spMk id="12" creationId="{2AEBC8F2-97B1-41B4-93F1-2D289E197FBA}"/>
          </ac:spMkLst>
        </pc:spChg>
        <pc:spChg chg="add">
          <ac:chgData name="Roman Zhigalov" userId="1f97e9fdf7779aa5" providerId="LiveId" clId="{19066477-2A14-4D1A-96AA-6144BA59A36F}" dt="2022-07-29T14:37:03.466" v="1936" actId="26606"/>
          <ac:spMkLst>
            <pc:docMk/>
            <pc:sldMk cId="507947890" sldId="273"/>
            <ac:spMk id="14" creationId="{472E3A19-F5D5-48FC-BB9C-48C2F68F598B}"/>
          </ac:spMkLst>
        </pc:spChg>
        <pc:spChg chg="add">
          <ac:chgData name="Roman Zhigalov" userId="1f97e9fdf7779aa5" providerId="LiveId" clId="{19066477-2A14-4D1A-96AA-6144BA59A36F}" dt="2022-07-29T14:37:03.466" v="1936" actId="26606"/>
          <ac:spMkLst>
            <pc:docMk/>
            <pc:sldMk cId="507947890" sldId="273"/>
            <ac:spMk id="16" creationId="{7A62E32F-BB65-43A8-8EB5-92346890E549}"/>
          </ac:spMkLst>
        </pc:spChg>
        <pc:spChg chg="add">
          <ac:chgData name="Roman Zhigalov" userId="1f97e9fdf7779aa5" providerId="LiveId" clId="{19066477-2A14-4D1A-96AA-6144BA59A36F}" dt="2022-07-29T14:37:03.466" v="1936" actId="26606"/>
          <ac:spMkLst>
            <pc:docMk/>
            <pc:sldMk cId="507947890" sldId="273"/>
            <ac:spMk id="18" creationId="{14E91B64-9FCC-451E-AFB4-A827D6329367}"/>
          </ac:spMkLst>
        </pc:spChg>
      </pc:sldChg>
      <pc:sldChg chg="addSp delSp modSp new mod setBg">
        <pc:chgData name="Roman Zhigalov" userId="1f97e9fdf7779aa5" providerId="LiveId" clId="{19066477-2A14-4D1A-96AA-6144BA59A36F}" dt="2022-07-29T14:40:01.098" v="2151" actId="27614"/>
        <pc:sldMkLst>
          <pc:docMk/>
          <pc:sldMk cId="2190872379" sldId="274"/>
        </pc:sldMkLst>
        <pc:spChg chg="mod">
          <ac:chgData name="Roman Zhigalov" userId="1f97e9fdf7779aa5" providerId="LiveId" clId="{19066477-2A14-4D1A-96AA-6144BA59A36F}" dt="2022-07-29T14:39:57.683" v="2150" actId="26606"/>
          <ac:spMkLst>
            <pc:docMk/>
            <pc:sldMk cId="2190872379" sldId="274"/>
            <ac:spMk id="2" creationId="{0CA1472E-CE47-56C1-6EB9-0C853A4A10C5}"/>
          </ac:spMkLst>
        </pc:spChg>
        <pc:spChg chg="del">
          <ac:chgData name="Roman Zhigalov" userId="1f97e9fdf7779aa5" providerId="LiveId" clId="{19066477-2A14-4D1A-96AA-6144BA59A36F}" dt="2022-07-29T14:39:11.224" v="2012"/>
          <ac:spMkLst>
            <pc:docMk/>
            <pc:sldMk cId="2190872379" sldId="274"/>
            <ac:spMk id="3" creationId="{DAC109F2-1BBF-96DE-0637-7AC1ACA5E3E0}"/>
          </ac:spMkLst>
        </pc:spChg>
        <pc:spChg chg="mod">
          <ac:chgData name="Roman Zhigalov" userId="1f97e9fdf7779aa5" providerId="LiveId" clId="{19066477-2A14-4D1A-96AA-6144BA59A36F}" dt="2022-07-29T14:39:57.683" v="2150" actId="26606"/>
          <ac:spMkLst>
            <pc:docMk/>
            <pc:sldMk cId="2190872379" sldId="274"/>
            <ac:spMk id="4" creationId="{BACAFE2E-BD0F-F60F-6F59-CEB4E380C60A}"/>
          </ac:spMkLst>
        </pc:spChg>
        <pc:spChg chg="add">
          <ac:chgData name="Roman Zhigalov" userId="1f97e9fdf7779aa5" providerId="LiveId" clId="{19066477-2A14-4D1A-96AA-6144BA59A36F}" dt="2022-07-29T14:39:57.683" v="2150" actId="26606"/>
          <ac:spMkLst>
            <pc:docMk/>
            <pc:sldMk cId="2190872379" sldId="274"/>
            <ac:spMk id="7175" creationId="{E6760941-EF99-4F61-A95D-3C3E7C08DBD6}"/>
          </ac:spMkLst>
        </pc:spChg>
        <pc:spChg chg="add">
          <ac:chgData name="Roman Zhigalov" userId="1f97e9fdf7779aa5" providerId="LiveId" clId="{19066477-2A14-4D1A-96AA-6144BA59A36F}" dt="2022-07-29T14:39:57.683" v="2150" actId="26606"/>
          <ac:spMkLst>
            <pc:docMk/>
            <pc:sldMk cId="2190872379" sldId="274"/>
            <ac:spMk id="7177" creationId="{44D9B9FF-D6DA-4F69-B4A0-BA1550D65CD9}"/>
          </ac:spMkLst>
        </pc:spChg>
        <pc:spChg chg="add">
          <ac:chgData name="Roman Zhigalov" userId="1f97e9fdf7779aa5" providerId="LiveId" clId="{19066477-2A14-4D1A-96AA-6144BA59A36F}" dt="2022-07-29T14:39:57.683" v="2150" actId="26606"/>
          <ac:spMkLst>
            <pc:docMk/>
            <pc:sldMk cId="2190872379" sldId="274"/>
            <ac:spMk id="7179" creationId="{A7DC0AF9-0747-4070-A6D7-DF3681B9EB08}"/>
          </ac:spMkLst>
        </pc:spChg>
        <pc:spChg chg="add">
          <ac:chgData name="Roman Zhigalov" userId="1f97e9fdf7779aa5" providerId="LiveId" clId="{19066477-2A14-4D1A-96AA-6144BA59A36F}" dt="2022-07-29T14:39:57.683" v="2150" actId="26606"/>
          <ac:spMkLst>
            <pc:docMk/>
            <pc:sldMk cId="2190872379" sldId="274"/>
            <ac:spMk id="7181" creationId="{74612EAD-0A8C-4C44-AFE1-3DF0669AC819}"/>
          </ac:spMkLst>
        </pc:spChg>
        <pc:spChg chg="add">
          <ac:chgData name="Roman Zhigalov" userId="1f97e9fdf7779aa5" providerId="LiveId" clId="{19066477-2A14-4D1A-96AA-6144BA59A36F}" dt="2022-07-29T14:39:57.683" v="2150" actId="26606"/>
          <ac:spMkLst>
            <pc:docMk/>
            <pc:sldMk cId="2190872379" sldId="274"/>
            <ac:spMk id="7183" creationId="{C2D46295-4D0D-487B-8972-141A047FB174}"/>
          </ac:spMkLst>
        </pc:spChg>
        <pc:picChg chg="add mod">
          <ac:chgData name="Roman Zhigalov" userId="1f97e9fdf7779aa5" providerId="LiveId" clId="{19066477-2A14-4D1A-96AA-6144BA59A36F}" dt="2022-07-29T14:40:01.098" v="2151" actId="27614"/>
          <ac:picMkLst>
            <pc:docMk/>
            <pc:sldMk cId="2190872379" sldId="274"/>
            <ac:picMk id="7170" creationId="{5E83E0B9-FF8A-3224-A29D-4F13F8AF4F9F}"/>
          </ac:picMkLst>
        </pc:picChg>
      </pc:sldChg>
      <pc:sldChg chg="addSp delSp modSp new mod setBg">
        <pc:chgData name="Roman Zhigalov" userId="1f97e9fdf7779aa5" providerId="LiveId" clId="{19066477-2A14-4D1A-96AA-6144BA59A36F}" dt="2022-07-29T14:41:58.787" v="2179" actId="962"/>
        <pc:sldMkLst>
          <pc:docMk/>
          <pc:sldMk cId="2116707669" sldId="275"/>
        </pc:sldMkLst>
        <pc:spChg chg="mod">
          <ac:chgData name="Roman Zhigalov" userId="1f97e9fdf7779aa5" providerId="LiveId" clId="{19066477-2A14-4D1A-96AA-6144BA59A36F}" dt="2022-07-29T14:41:56.190" v="2177" actId="26606"/>
          <ac:spMkLst>
            <pc:docMk/>
            <pc:sldMk cId="2116707669" sldId="275"/>
            <ac:spMk id="2" creationId="{9547FB2E-2FF7-57DD-0792-9CCBC504F7FB}"/>
          </ac:spMkLst>
        </pc:spChg>
        <pc:spChg chg="del">
          <ac:chgData name="Roman Zhigalov" userId="1f97e9fdf7779aa5" providerId="LiveId" clId="{19066477-2A14-4D1A-96AA-6144BA59A36F}" dt="2022-07-29T14:41:39.100" v="2176"/>
          <ac:spMkLst>
            <pc:docMk/>
            <pc:sldMk cId="2116707669" sldId="275"/>
            <ac:spMk id="3" creationId="{F5BB8031-881E-7656-F474-905C29923D3E}"/>
          </ac:spMkLst>
        </pc:spChg>
        <pc:spChg chg="add">
          <ac:chgData name="Roman Zhigalov" userId="1f97e9fdf7779aa5" providerId="LiveId" clId="{19066477-2A14-4D1A-96AA-6144BA59A36F}" dt="2022-07-29T14:41:56.190" v="2177" actId="26606"/>
          <ac:spMkLst>
            <pc:docMk/>
            <pc:sldMk cId="2116707669" sldId="275"/>
            <ac:spMk id="8199" creationId="{665DBBEF-238B-476B-96AB-8AAC3224ECEA}"/>
          </ac:spMkLst>
        </pc:spChg>
        <pc:spChg chg="add">
          <ac:chgData name="Roman Zhigalov" userId="1f97e9fdf7779aa5" providerId="LiveId" clId="{19066477-2A14-4D1A-96AA-6144BA59A36F}" dt="2022-07-29T14:41:56.190" v="2177" actId="26606"/>
          <ac:spMkLst>
            <pc:docMk/>
            <pc:sldMk cId="2116707669" sldId="275"/>
            <ac:spMk id="8201" creationId="{3FCFB1DE-0B7E-48CC-BA90-B2AB0889F9D6}"/>
          </ac:spMkLst>
        </pc:spChg>
        <pc:picChg chg="add mod">
          <ac:chgData name="Roman Zhigalov" userId="1f97e9fdf7779aa5" providerId="LiveId" clId="{19066477-2A14-4D1A-96AA-6144BA59A36F}" dt="2022-07-29T14:41:58.787" v="2179" actId="962"/>
          <ac:picMkLst>
            <pc:docMk/>
            <pc:sldMk cId="2116707669" sldId="275"/>
            <ac:picMk id="8194" creationId="{D3A2E677-8B9E-085C-065D-A9D09FAD6DC7}"/>
          </ac:picMkLst>
        </pc:picChg>
      </pc:sldChg>
      <pc:sldChg chg="addSp modSp new mod setBg">
        <pc:chgData name="Roman Zhigalov" userId="1f97e9fdf7779aa5" providerId="LiveId" clId="{19066477-2A14-4D1A-96AA-6144BA59A36F}" dt="2022-07-29T14:42:17.783" v="2208" actId="26606"/>
        <pc:sldMkLst>
          <pc:docMk/>
          <pc:sldMk cId="2324425804" sldId="276"/>
        </pc:sldMkLst>
        <pc:spChg chg="mod">
          <ac:chgData name="Roman Zhigalov" userId="1f97e9fdf7779aa5" providerId="LiveId" clId="{19066477-2A14-4D1A-96AA-6144BA59A36F}" dt="2022-07-29T14:42:17.783" v="2208" actId="26606"/>
          <ac:spMkLst>
            <pc:docMk/>
            <pc:sldMk cId="2324425804" sldId="276"/>
            <ac:spMk id="2" creationId="{9F6E09E2-7DE2-66B0-70D5-588791FBF2A6}"/>
          </ac:spMkLst>
        </pc:spChg>
        <pc:spChg chg="mod">
          <ac:chgData name="Roman Zhigalov" userId="1f97e9fdf7779aa5" providerId="LiveId" clId="{19066477-2A14-4D1A-96AA-6144BA59A36F}" dt="2022-07-29T14:42:17.783" v="2208" actId="26606"/>
          <ac:spMkLst>
            <pc:docMk/>
            <pc:sldMk cId="2324425804" sldId="276"/>
            <ac:spMk id="3" creationId="{8D4F90F9-4344-17F3-EC83-7403B33091D0}"/>
          </ac:spMkLst>
        </pc:spChg>
        <pc:spChg chg="add">
          <ac:chgData name="Roman Zhigalov" userId="1f97e9fdf7779aa5" providerId="LiveId" clId="{19066477-2A14-4D1A-96AA-6144BA59A36F}" dt="2022-07-29T14:42:17.783" v="2208" actId="26606"/>
          <ac:spMkLst>
            <pc:docMk/>
            <pc:sldMk cId="2324425804" sldId="276"/>
            <ac:spMk id="8" creationId="{B26EE4FD-480F-42A5-9FEB-DA630457CFB7}"/>
          </ac:spMkLst>
        </pc:spChg>
        <pc:spChg chg="add">
          <ac:chgData name="Roman Zhigalov" userId="1f97e9fdf7779aa5" providerId="LiveId" clId="{19066477-2A14-4D1A-96AA-6144BA59A36F}" dt="2022-07-29T14:42:17.783" v="2208" actId="26606"/>
          <ac:spMkLst>
            <pc:docMk/>
            <pc:sldMk cId="2324425804" sldId="276"/>
            <ac:spMk id="10" creationId="{A187062F-BE14-42FC-B06A-607DB23849C3}"/>
          </ac:spMkLst>
        </pc:spChg>
        <pc:spChg chg="add">
          <ac:chgData name="Roman Zhigalov" userId="1f97e9fdf7779aa5" providerId="LiveId" clId="{19066477-2A14-4D1A-96AA-6144BA59A36F}" dt="2022-07-29T14:42:17.783" v="2208" actId="26606"/>
          <ac:spMkLst>
            <pc:docMk/>
            <pc:sldMk cId="2324425804" sldId="276"/>
            <ac:spMk id="12" creationId="{731FE21B-2A45-4BF5-8B03-E12341988774}"/>
          </ac:spMkLst>
        </pc:spChg>
        <pc:spChg chg="add">
          <ac:chgData name="Roman Zhigalov" userId="1f97e9fdf7779aa5" providerId="LiveId" clId="{19066477-2A14-4D1A-96AA-6144BA59A36F}" dt="2022-07-29T14:42:17.783" v="2208" actId="26606"/>
          <ac:spMkLst>
            <pc:docMk/>
            <pc:sldMk cId="2324425804" sldId="276"/>
            <ac:spMk id="14" creationId="{2DC5A94D-79ED-48F5-9DC5-96CBB507CEC8}"/>
          </ac:spMkLst>
        </pc:spChg>
        <pc:spChg chg="add">
          <ac:chgData name="Roman Zhigalov" userId="1f97e9fdf7779aa5" providerId="LiveId" clId="{19066477-2A14-4D1A-96AA-6144BA59A36F}" dt="2022-07-29T14:42:17.783" v="2208" actId="26606"/>
          <ac:spMkLst>
            <pc:docMk/>
            <pc:sldMk cId="2324425804" sldId="276"/>
            <ac:spMk id="16" creationId="{93A3D4BE-AF25-4F9A-9C29-1145CCE24A28}"/>
          </ac:spMkLst>
        </pc:spChg>
      </pc:sldChg>
      <pc:sldChg chg="addSp delSp modSp new mod setBg">
        <pc:chgData name="Roman Zhigalov" userId="1f97e9fdf7779aa5" providerId="LiveId" clId="{19066477-2A14-4D1A-96AA-6144BA59A36F}" dt="2022-07-29T14:46:50.820" v="2576" actId="20577"/>
        <pc:sldMkLst>
          <pc:docMk/>
          <pc:sldMk cId="1328897850" sldId="277"/>
        </pc:sldMkLst>
        <pc:spChg chg="mod">
          <ac:chgData name="Roman Zhigalov" userId="1f97e9fdf7779aa5" providerId="LiveId" clId="{19066477-2A14-4D1A-96AA-6144BA59A36F}" dt="2022-07-29T14:46:29.597" v="2558" actId="26606"/>
          <ac:spMkLst>
            <pc:docMk/>
            <pc:sldMk cId="1328897850" sldId="277"/>
            <ac:spMk id="2" creationId="{C71836AA-F28C-7A7A-534F-B1FA86C1D8CE}"/>
          </ac:spMkLst>
        </pc:spChg>
        <pc:spChg chg="del">
          <ac:chgData name="Roman Zhigalov" userId="1f97e9fdf7779aa5" providerId="LiveId" clId="{19066477-2A14-4D1A-96AA-6144BA59A36F}" dt="2022-07-29T14:43:11.225" v="2238" actId="1032"/>
          <ac:spMkLst>
            <pc:docMk/>
            <pc:sldMk cId="1328897850" sldId="277"/>
            <ac:spMk id="3" creationId="{4B412E38-E29A-A6BF-F46B-E7255E07D240}"/>
          </ac:spMkLst>
        </pc:spChg>
        <pc:spChg chg="add del">
          <ac:chgData name="Roman Zhigalov" userId="1f97e9fdf7779aa5" providerId="LiveId" clId="{19066477-2A14-4D1A-96AA-6144BA59A36F}" dt="2022-07-29T14:46:03.134" v="2548" actId="26606"/>
          <ac:spMkLst>
            <pc:docMk/>
            <pc:sldMk cId="1328897850" sldId="277"/>
            <ac:spMk id="9" creationId="{2E442304-DDBD-4F7B-8017-36BCC863FB40}"/>
          </ac:spMkLst>
        </pc:spChg>
        <pc:spChg chg="add del">
          <ac:chgData name="Roman Zhigalov" userId="1f97e9fdf7779aa5" providerId="LiveId" clId="{19066477-2A14-4D1A-96AA-6144BA59A36F}" dt="2022-07-29T14:46:03.134" v="2548" actId="26606"/>
          <ac:spMkLst>
            <pc:docMk/>
            <pc:sldMk cId="1328897850" sldId="277"/>
            <ac:spMk id="11" creationId="{5E107275-3853-46FD-A241-DE4355A42675}"/>
          </ac:spMkLst>
        </pc:spChg>
        <pc:spChg chg="add del">
          <ac:chgData name="Roman Zhigalov" userId="1f97e9fdf7779aa5" providerId="LiveId" clId="{19066477-2A14-4D1A-96AA-6144BA59A36F}" dt="2022-07-29T14:46:04.705" v="2550" actId="26606"/>
          <ac:spMkLst>
            <pc:docMk/>
            <pc:sldMk cId="1328897850" sldId="277"/>
            <ac:spMk id="13" creationId="{DCC231C8-C761-4B31-9B1C-C6D19248C6B3}"/>
          </ac:spMkLst>
        </pc:spChg>
        <pc:spChg chg="add del">
          <ac:chgData name="Roman Zhigalov" userId="1f97e9fdf7779aa5" providerId="LiveId" clId="{19066477-2A14-4D1A-96AA-6144BA59A36F}" dt="2022-07-29T14:46:06.901" v="2552" actId="26606"/>
          <ac:spMkLst>
            <pc:docMk/>
            <pc:sldMk cId="1328897850" sldId="277"/>
            <ac:spMk id="15" creationId="{6C4028FD-8BAA-4A19-BFDE-594D991B7552}"/>
          </ac:spMkLst>
        </pc:spChg>
        <pc:spChg chg="add del">
          <ac:chgData name="Roman Zhigalov" userId="1f97e9fdf7779aa5" providerId="LiveId" clId="{19066477-2A14-4D1A-96AA-6144BA59A36F}" dt="2022-07-29T14:46:29.597" v="2558" actId="26606"/>
          <ac:spMkLst>
            <pc:docMk/>
            <pc:sldMk cId="1328897850" sldId="277"/>
            <ac:spMk id="17" creationId="{2E442304-DDBD-4F7B-8017-36BCC863FB40}"/>
          </ac:spMkLst>
        </pc:spChg>
        <pc:spChg chg="add del">
          <ac:chgData name="Roman Zhigalov" userId="1f97e9fdf7779aa5" providerId="LiveId" clId="{19066477-2A14-4D1A-96AA-6144BA59A36F}" dt="2022-07-29T14:46:29.597" v="2558" actId="26606"/>
          <ac:spMkLst>
            <pc:docMk/>
            <pc:sldMk cId="1328897850" sldId="277"/>
            <ac:spMk id="18" creationId="{5E107275-3853-46FD-A241-DE4355A42675}"/>
          </ac:spMkLst>
        </pc:spChg>
        <pc:spChg chg="add del">
          <ac:chgData name="Roman Zhigalov" userId="1f97e9fdf7779aa5" providerId="LiveId" clId="{19066477-2A14-4D1A-96AA-6144BA59A36F}" dt="2022-07-29T14:46:29.447" v="2557" actId="26606"/>
          <ac:spMkLst>
            <pc:docMk/>
            <pc:sldMk cId="1328897850" sldId="277"/>
            <ac:spMk id="23" creationId="{2E442304-DDBD-4F7B-8017-36BCC863FB40}"/>
          </ac:spMkLst>
        </pc:spChg>
        <pc:spChg chg="add del">
          <ac:chgData name="Roman Zhigalov" userId="1f97e9fdf7779aa5" providerId="LiveId" clId="{19066477-2A14-4D1A-96AA-6144BA59A36F}" dt="2022-07-29T14:46:29.447" v="2557" actId="26606"/>
          <ac:spMkLst>
            <pc:docMk/>
            <pc:sldMk cId="1328897850" sldId="277"/>
            <ac:spMk id="25" creationId="{5E107275-3853-46FD-A241-DE4355A42675}"/>
          </ac:spMkLst>
        </pc:spChg>
        <pc:spChg chg="add">
          <ac:chgData name="Roman Zhigalov" userId="1f97e9fdf7779aa5" providerId="LiveId" clId="{19066477-2A14-4D1A-96AA-6144BA59A36F}" dt="2022-07-29T14:46:29.597" v="2558" actId="26606"/>
          <ac:spMkLst>
            <pc:docMk/>
            <pc:sldMk cId="1328897850" sldId="277"/>
            <ac:spMk id="27" creationId="{357F1B33-79AB-4A71-8CEC-4546D709B8C8}"/>
          </ac:spMkLst>
        </pc:spChg>
        <pc:spChg chg="add">
          <ac:chgData name="Roman Zhigalov" userId="1f97e9fdf7779aa5" providerId="LiveId" clId="{19066477-2A14-4D1A-96AA-6144BA59A36F}" dt="2022-07-29T14:46:29.597" v="2558" actId="26606"/>
          <ac:spMkLst>
            <pc:docMk/>
            <pc:sldMk cId="1328897850" sldId="277"/>
            <ac:spMk id="28" creationId="{44AD29B6-BF3B-4407-9E75-52DF8E3B29F1}"/>
          </ac:spMkLst>
        </pc:spChg>
        <pc:spChg chg="add">
          <ac:chgData name="Roman Zhigalov" userId="1f97e9fdf7779aa5" providerId="LiveId" clId="{19066477-2A14-4D1A-96AA-6144BA59A36F}" dt="2022-07-29T14:46:29.597" v="2558" actId="26606"/>
          <ac:spMkLst>
            <pc:docMk/>
            <pc:sldMk cId="1328897850" sldId="277"/>
            <ac:spMk id="29" creationId="{55F8BA08-3E38-4B70-B93A-74F08E092206}"/>
          </ac:spMkLst>
        </pc:spChg>
        <pc:graphicFrameChg chg="add mod modGraphic">
          <ac:chgData name="Roman Zhigalov" userId="1f97e9fdf7779aa5" providerId="LiveId" clId="{19066477-2A14-4D1A-96AA-6144BA59A36F}" dt="2022-07-29T14:46:50.820" v="2576" actId="20577"/>
          <ac:graphicFrameMkLst>
            <pc:docMk/>
            <pc:sldMk cId="1328897850" sldId="277"/>
            <ac:graphicFrameMk id="4" creationId="{5300157C-D413-38B0-C134-277D0B53065F}"/>
          </ac:graphicFrameMkLst>
        </pc:graphicFrameChg>
      </pc:sldChg>
      <pc:sldChg chg="addSp delSp modSp new mod setBg">
        <pc:chgData name="Roman Zhigalov" userId="1f97e9fdf7779aa5" providerId="LiveId" clId="{19066477-2A14-4D1A-96AA-6144BA59A36F}" dt="2022-07-29T14:48:10.690" v="2655" actId="26606"/>
        <pc:sldMkLst>
          <pc:docMk/>
          <pc:sldMk cId="1223067495" sldId="278"/>
        </pc:sldMkLst>
        <pc:spChg chg="mod ord">
          <ac:chgData name="Roman Zhigalov" userId="1f97e9fdf7779aa5" providerId="LiveId" clId="{19066477-2A14-4D1A-96AA-6144BA59A36F}" dt="2022-07-29T14:48:10.690" v="2655" actId="26606"/>
          <ac:spMkLst>
            <pc:docMk/>
            <pc:sldMk cId="1223067495" sldId="278"/>
            <ac:spMk id="2" creationId="{94FD495E-93E5-7DF7-E863-C6E30C6BBC7B}"/>
          </ac:spMkLst>
        </pc:spChg>
        <pc:spChg chg="del">
          <ac:chgData name="Roman Zhigalov" userId="1f97e9fdf7779aa5" providerId="LiveId" clId="{19066477-2A14-4D1A-96AA-6144BA59A36F}" dt="2022-07-29T14:48:07.127" v="2652"/>
          <ac:spMkLst>
            <pc:docMk/>
            <pc:sldMk cId="1223067495" sldId="278"/>
            <ac:spMk id="3" creationId="{605AD617-0A2D-9222-AC9E-B228AD38442F}"/>
          </ac:spMkLst>
        </pc:spChg>
        <pc:spChg chg="add del">
          <ac:chgData name="Roman Zhigalov" userId="1f97e9fdf7779aa5" providerId="LiveId" clId="{19066477-2A14-4D1A-96AA-6144BA59A36F}" dt="2022-07-29T14:48:10.678" v="2654" actId="26606"/>
          <ac:spMkLst>
            <pc:docMk/>
            <pc:sldMk cId="1223067495" sldId="278"/>
            <ac:spMk id="9223" creationId="{665DBBEF-238B-476B-96AB-8AAC3224ECEA}"/>
          </ac:spMkLst>
        </pc:spChg>
        <pc:spChg chg="add del">
          <ac:chgData name="Roman Zhigalov" userId="1f97e9fdf7779aa5" providerId="LiveId" clId="{19066477-2A14-4D1A-96AA-6144BA59A36F}" dt="2022-07-29T14:48:10.678" v="2654" actId="26606"/>
          <ac:spMkLst>
            <pc:docMk/>
            <pc:sldMk cId="1223067495" sldId="278"/>
            <ac:spMk id="9225" creationId="{3FCFB1DE-0B7E-48CC-BA90-B2AB0889F9D6}"/>
          </ac:spMkLst>
        </pc:spChg>
        <pc:spChg chg="add">
          <ac:chgData name="Roman Zhigalov" userId="1f97e9fdf7779aa5" providerId="LiveId" clId="{19066477-2A14-4D1A-96AA-6144BA59A36F}" dt="2022-07-29T14:48:10.690" v="2655" actId="26606"/>
          <ac:spMkLst>
            <pc:docMk/>
            <pc:sldMk cId="1223067495" sldId="278"/>
            <ac:spMk id="9228" creationId="{37C89E4B-3C9F-44B9-8B86-D9E3D112D8EC}"/>
          </ac:spMkLst>
        </pc:spChg>
        <pc:picChg chg="add mod">
          <ac:chgData name="Roman Zhigalov" userId="1f97e9fdf7779aa5" providerId="LiveId" clId="{19066477-2A14-4D1A-96AA-6144BA59A36F}" dt="2022-07-29T14:48:10.690" v="2655" actId="26606"/>
          <ac:picMkLst>
            <pc:docMk/>
            <pc:sldMk cId="1223067495" sldId="278"/>
            <ac:picMk id="9218" creationId="{DD25F62A-2BE8-C0CC-3B51-685B6CA4214F}"/>
          </ac:picMkLst>
        </pc:picChg>
        <pc:cxnChg chg="add">
          <ac:chgData name="Roman Zhigalov" userId="1f97e9fdf7779aa5" providerId="LiveId" clId="{19066477-2A14-4D1A-96AA-6144BA59A36F}" dt="2022-07-29T14:48:10.690" v="2655" actId="26606"/>
          <ac:cxnSpMkLst>
            <pc:docMk/>
            <pc:sldMk cId="1223067495" sldId="278"/>
            <ac:cxnSpMk id="9227" creationId="{D891E407-403B-4764-86C9-33A56D3BCAA3}"/>
          </ac:cxnSpMkLst>
        </pc:cxnChg>
        <pc:cxnChg chg="add">
          <ac:chgData name="Roman Zhigalov" userId="1f97e9fdf7779aa5" providerId="LiveId" clId="{19066477-2A14-4D1A-96AA-6144BA59A36F}" dt="2022-07-29T14:48:10.690" v="2655" actId="26606"/>
          <ac:cxnSpMkLst>
            <pc:docMk/>
            <pc:sldMk cId="1223067495" sldId="278"/>
            <ac:cxnSpMk id="9229" creationId="{AA2EAA10-076F-46BD-8F0F-B9A2FB77A85C}"/>
          </ac:cxnSpMkLst>
        </pc:cxnChg>
      </pc:sldChg>
      <pc:sldChg chg="addSp delSp modSp new mod setBg">
        <pc:chgData name="Roman Zhigalov" userId="1f97e9fdf7779aa5" providerId="LiveId" clId="{19066477-2A14-4D1A-96AA-6144BA59A36F}" dt="2022-07-29T14:49:13.665" v="2716" actId="26606"/>
        <pc:sldMkLst>
          <pc:docMk/>
          <pc:sldMk cId="3321077735" sldId="279"/>
        </pc:sldMkLst>
        <pc:spChg chg="mod ord">
          <ac:chgData name="Roman Zhigalov" userId="1f97e9fdf7779aa5" providerId="LiveId" clId="{19066477-2A14-4D1A-96AA-6144BA59A36F}" dt="2022-07-29T14:49:13.665" v="2716" actId="26606"/>
          <ac:spMkLst>
            <pc:docMk/>
            <pc:sldMk cId="3321077735" sldId="279"/>
            <ac:spMk id="2" creationId="{4566EABF-2D59-9E72-4260-A9EB2BAC12E7}"/>
          </ac:spMkLst>
        </pc:spChg>
        <pc:spChg chg="del">
          <ac:chgData name="Roman Zhigalov" userId="1f97e9fdf7779aa5" providerId="LiveId" clId="{19066477-2A14-4D1A-96AA-6144BA59A36F}" dt="2022-07-29T14:49:04.332" v="2707"/>
          <ac:spMkLst>
            <pc:docMk/>
            <pc:sldMk cId="3321077735" sldId="279"/>
            <ac:spMk id="3" creationId="{C2ED62FF-2248-40A1-C98F-DD80DDDC49E2}"/>
          </ac:spMkLst>
        </pc:spChg>
        <pc:spChg chg="add del">
          <ac:chgData name="Roman Zhigalov" userId="1f97e9fdf7779aa5" providerId="LiveId" clId="{19066477-2A14-4D1A-96AA-6144BA59A36F}" dt="2022-07-29T14:49:10.561" v="2709" actId="26606"/>
          <ac:spMkLst>
            <pc:docMk/>
            <pc:sldMk cId="3321077735" sldId="279"/>
            <ac:spMk id="10247" creationId="{37C89E4B-3C9F-44B9-8B86-D9E3D112D8EC}"/>
          </ac:spMkLst>
        </pc:spChg>
        <pc:spChg chg="add del">
          <ac:chgData name="Roman Zhigalov" userId="1f97e9fdf7779aa5" providerId="LiveId" clId="{19066477-2A14-4D1A-96AA-6144BA59A36F}" dt="2022-07-29T14:49:12.093" v="2711" actId="26606"/>
          <ac:spMkLst>
            <pc:docMk/>
            <pc:sldMk cId="3321077735" sldId="279"/>
            <ac:spMk id="10253" creationId="{6753252F-4873-4F63-801D-CC719279A7D5}"/>
          </ac:spMkLst>
        </pc:spChg>
        <pc:spChg chg="add del">
          <ac:chgData name="Roman Zhigalov" userId="1f97e9fdf7779aa5" providerId="LiveId" clId="{19066477-2A14-4D1A-96AA-6144BA59A36F}" dt="2022-07-29T14:49:12.093" v="2711" actId="26606"/>
          <ac:spMkLst>
            <pc:docMk/>
            <pc:sldMk cId="3321077735" sldId="279"/>
            <ac:spMk id="10254" creationId="{047C8CCB-F95D-4249-92DD-651249D3535A}"/>
          </ac:spMkLst>
        </pc:spChg>
        <pc:spChg chg="add del">
          <ac:chgData name="Roman Zhigalov" userId="1f97e9fdf7779aa5" providerId="LiveId" clId="{19066477-2A14-4D1A-96AA-6144BA59A36F}" dt="2022-07-29T14:49:12.820" v="2713" actId="26606"/>
          <ac:spMkLst>
            <pc:docMk/>
            <pc:sldMk cId="3321077735" sldId="279"/>
            <ac:spMk id="10255" creationId="{08C9B587-E65E-4B52-B37C-ABEBB6E87928}"/>
          </ac:spMkLst>
        </pc:spChg>
        <pc:spChg chg="add del">
          <ac:chgData name="Roman Zhigalov" userId="1f97e9fdf7779aa5" providerId="LiveId" clId="{19066477-2A14-4D1A-96AA-6144BA59A36F}" dt="2022-07-29T14:49:12.820" v="2713" actId="26606"/>
          <ac:spMkLst>
            <pc:docMk/>
            <pc:sldMk cId="3321077735" sldId="279"/>
            <ac:spMk id="10256" creationId="{5DCB5928-DC7D-4612-9922-441966E15627}"/>
          </ac:spMkLst>
        </pc:spChg>
        <pc:spChg chg="add del">
          <ac:chgData name="Roman Zhigalov" userId="1f97e9fdf7779aa5" providerId="LiveId" clId="{19066477-2A14-4D1A-96AA-6144BA59A36F}" dt="2022-07-29T14:49:12.820" v="2713" actId="26606"/>
          <ac:spMkLst>
            <pc:docMk/>
            <pc:sldMk cId="3321077735" sldId="279"/>
            <ac:spMk id="10257" creationId="{682C1161-1736-45EC-99B7-33F3CAE9D517}"/>
          </ac:spMkLst>
        </pc:spChg>
        <pc:spChg chg="add del">
          <ac:chgData name="Roman Zhigalov" userId="1f97e9fdf7779aa5" providerId="LiveId" clId="{19066477-2A14-4D1A-96AA-6144BA59A36F}" dt="2022-07-29T14:49:12.820" v="2713" actId="26606"/>
          <ac:spMkLst>
            <pc:docMk/>
            <pc:sldMk cId="3321077735" sldId="279"/>
            <ac:spMk id="10258" creationId="{84D4DDB8-B68F-45B0-9F62-C4279996F672}"/>
          </ac:spMkLst>
        </pc:spChg>
        <pc:spChg chg="add del">
          <ac:chgData name="Roman Zhigalov" userId="1f97e9fdf7779aa5" providerId="LiveId" clId="{19066477-2A14-4D1A-96AA-6144BA59A36F}" dt="2022-07-29T14:49:12.820" v="2713" actId="26606"/>
          <ac:spMkLst>
            <pc:docMk/>
            <pc:sldMk cId="3321077735" sldId="279"/>
            <ac:spMk id="10259" creationId="{AF2F604E-43BE-4DC3-B983-E071523364F8}"/>
          </ac:spMkLst>
        </pc:spChg>
        <pc:spChg chg="add del">
          <ac:chgData name="Roman Zhigalov" userId="1f97e9fdf7779aa5" providerId="LiveId" clId="{19066477-2A14-4D1A-96AA-6144BA59A36F}" dt="2022-07-29T14:49:13.649" v="2715" actId="26606"/>
          <ac:spMkLst>
            <pc:docMk/>
            <pc:sldMk cId="3321077735" sldId="279"/>
            <ac:spMk id="10261" creationId="{6753252F-4873-4F63-801D-CC719279A7D5}"/>
          </ac:spMkLst>
        </pc:spChg>
        <pc:spChg chg="add del">
          <ac:chgData name="Roman Zhigalov" userId="1f97e9fdf7779aa5" providerId="LiveId" clId="{19066477-2A14-4D1A-96AA-6144BA59A36F}" dt="2022-07-29T14:49:13.649" v="2715" actId="26606"/>
          <ac:spMkLst>
            <pc:docMk/>
            <pc:sldMk cId="3321077735" sldId="279"/>
            <ac:spMk id="10262" creationId="{047C8CCB-F95D-4249-92DD-651249D3535A}"/>
          </ac:spMkLst>
        </pc:spChg>
        <pc:spChg chg="add">
          <ac:chgData name="Roman Zhigalov" userId="1f97e9fdf7779aa5" providerId="LiveId" clId="{19066477-2A14-4D1A-96AA-6144BA59A36F}" dt="2022-07-29T14:49:13.665" v="2716" actId="26606"/>
          <ac:spMkLst>
            <pc:docMk/>
            <pc:sldMk cId="3321077735" sldId="279"/>
            <ac:spMk id="10264" creationId="{37C89E4B-3C9F-44B9-8B86-D9E3D112D8EC}"/>
          </ac:spMkLst>
        </pc:spChg>
        <pc:picChg chg="add mod">
          <ac:chgData name="Roman Zhigalov" userId="1f97e9fdf7779aa5" providerId="LiveId" clId="{19066477-2A14-4D1A-96AA-6144BA59A36F}" dt="2022-07-29T14:49:13.665" v="2716" actId="26606"/>
          <ac:picMkLst>
            <pc:docMk/>
            <pc:sldMk cId="3321077735" sldId="279"/>
            <ac:picMk id="10242" creationId="{DC615028-7756-1607-879C-361E11C16853}"/>
          </ac:picMkLst>
        </pc:picChg>
        <pc:cxnChg chg="add del">
          <ac:chgData name="Roman Zhigalov" userId="1f97e9fdf7779aa5" providerId="LiveId" clId="{19066477-2A14-4D1A-96AA-6144BA59A36F}" dt="2022-07-29T14:49:10.561" v="2709" actId="26606"/>
          <ac:cxnSpMkLst>
            <pc:docMk/>
            <pc:sldMk cId="3321077735" sldId="279"/>
            <ac:cxnSpMk id="10249" creationId="{AA2EAA10-076F-46BD-8F0F-B9A2FB77A85C}"/>
          </ac:cxnSpMkLst>
        </pc:cxnChg>
        <pc:cxnChg chg="add del">
          <ac:chgData name="Roman Zhigalov" userId="1f97e9fdf7779aa5" providerId="LiveId" clId="{19066477-2A14-4D1A-96AA-6144BA59A36F}" dt="2022-07-29T14:49:10.561" v="2709" actId="26606"/>
          <ac:cxnSpMkLst>
            <pc:docMk/>
            <pc:sldMk cId="3321077735" sldId="279"/>
            <ac:cxnSpMk id="10251" creationId="{D891E407-403B-4764-86C9-33A56D3BCAA3}"/>
          </ac:cxnSpMkLst>
        </pc:cxnChg>
        <pc:cxnChg chg="add">
          <ac:chgData name="Roman Zhigalov" userId="1f97e9fdf7779aa5" providerId="LiveId" clId="{19066477-2A14-4D1A-96AA-6144BA59A36F}" dt="2022-07-29T14:49:13.665" v="2716" actId="26606"/>
          <ac:cxnSpMkLst>
            <pc:docMk/>
            <pc:sldMk cId="3321077735" sldId="279"/>
            <ac:cxnSpMk id="10265" creationId="{AA2EAA10-076F-46BD-8F0F-B9A2FB77A85C}"/>
          </ac:cxnSpMkLst>
        </pc:cxnChg>
        <pc:cxnChg chg="add">
          <ac:chgData name="Roman Zhigalov" userId="1f97e9fdf7779aa5" providerId="LiveId" clId="{19066477-2A14-4D1A-96AA-6144BA59A36F}" dt="2022-07-29T14:49:13.665" v="2716" actId="26606"/>
          <ac:cxnSpMkLst>
            <pc:docMk/>
            <pc:sldMk cId="3321077735" sldId="279"/>
            <ac:cxnSpMk id="10266" creationId="{D891E407-403B-4764-86C9-33A56D3BCAA3}"/>
          </ac:cxnSpMkLst>
        </pc:cxnChg>
      </pc:sldChg>
      <pc:sldChg chg="addSp delSp modSp new mod setBg">
        <pc:chgData name="Roman Zhigalov" userId="1f97e9fdf7779aa5" providerId="LiveId" clId="{19066477-2A14-4D1A-96AA-6144BA59A36F}" dt="2022-07-29T14:49:48.153" v="2733" actId="26606"/>
        <pc:sldMkLst>
          <pc:docMk/>
          <pc:sldMk cId="72289037" sldId="280"/>
        </pc:sldMkLst>
        <pc:spChg chg="mod ord">
          <ac:chgData name="Roman Zhigalov" userId="1f97e9fdf7779aa5" providerId="LiveId" clId="{19066477-2A14-4D1A-96AA-6144BA59A36F}" dt="2022-07-29T14:49:48.153" v="2733" actId="26606"/>
          <ac:spMkLst>
            <pc:docMk/>
            <pc:sldMk cId="72289037" sldId="280"/>
            <ac:spMk id="2" creationId="{6FD51297-B752-8F8E-A6F1-393A62EDE232}"/>
          </ac:spMkLst>
        </pc:spChg>
        <pc:spChg chg="del">
          <ac:chgData name="Roman Zhigalov" userId="1f97e9fdf7779aa5" providerId="LiveId" clId="{19066477-2A14-4D1A-96AA-6144BA59A36F}" dt="2022-07-29T14:49:44.226" v="2730"/>
          <ac:spMkLst>
            <pc:docMk/>
            <pc:sldMk cId="72289037" sldId="280"/>
            <ac:spMk id="3" creationId="{01F81AEC-AE6E-C8F3-C728-A4CCC7E1178B}"/>
          </ac:spMkLst>
        </pc:spChg>
        <pc:spChg chg="add del">
          <ac:chgData name="Roman Zhigalov" userId="1f97e9fdf7779aa5" providerId="LiveId" clId="{19066477-2A14-4D1A-96AA-6144BA59A36F}" dt="2022-07-29T14:49:48.142" v="2732" actId="26606"/>
          <ac:spMkLst>
            <pc:docMk/>
            <pc:sldMk cId="72289037" sldId="280"/>
            <ac:spMk id="11271" creationId="{37C89E4B-3C9F-44B9-8B86-D9E3D112D8EC}"/>
          </ac:spMkLst>
        </pc:spChg>
        <pc:spChg chg="add">
          <ac:chgData name="Roman Zhigalov" userId="1f97e9fdf7779aa5" providerId="LiveId" clId="{19066477-2A14-4D1A-96AA-6144BA59A36F}" dt="2022-07-29T14:49:48.153" v="2733" actId="26606"/>
          <ac:spMkLst>
            <pc:docMk/>
            <pc:sldMk cId="72289037" sldId="280"/>
            <ac:spMk id="11277" creationId="{37C89E4B-3C9F-44B9-8B86-D9E3D112D8EC}"/>
          </ac:spMkLst>
        </pc:spChg>
        <pc:picChg chg="add mod">
          <ac:chgData name="Roman Zhigalov" userId="1f97e9fdf7779aa5" providerId="LiveId" clId="{19066477-2A14-4D1A-96AA-6144BA59A36F}" dt="2022-07-29T14:49:48.153" v="2733" actId="26606"/>
          <ac:picMkLst>
            <pc:docMk/>
            <pc:sldMk cId="72289037" sldId="280"/>
            <ac:picMk id="11266" creationId="{094951DF-4F55-3ABF-A344-5FAC71D69691}"/>
          </ac:picMkLst>
        </pc:picChg>
        <pc:cxnChg chg="add del">
          <ac:chgData name="Roman Zhigalov" userId="1f97e9fdf7779aa5" providerId="LiveId" clId="{19066477-2A14-4D1A-96AA-6144BA59A36F}" dt="2022-07-29T14:49:48.142" v="2732" actId="26606"/>
          <ac:cxnSpMkLst>
            <pc:docMk/>
            <pc:sldMk cId="72289037" sldId="280"/>
            <ac:cxnSpMk id="11273" creationId="{AA2EAA10-076F-46BD-8F0F-B9A2FB77A85C}"/>
          </ac:cxnSpMkLst>
        </pc:cxnChg>
        <pc:cxnChg chg="add del">
          <ac:chgData name="Roman Zhigalov" userId="1f97e9fdf7779aa5" providerId="LiveId" clId="{19066477-2A14-4D1A-96AA-6144BA59A36F}" dt="2022-07-29T14:49:48.142" v="2732" actId="26606"/>
          <ac:cxnSpMkLst>
            <pc:docMk/>
            <pc:sldMk cId="72289037" sldId="280"/>
            <ac:cxnSpMk id="11275" creationId="{D891E407-403B-4764-86C9-33A56D3BCAA3}"/>
          </ac:cxnSpMkLst>
        </pc:cxnChg>
        <pc:cxnChg chg="add">
          <ac:chgData name="Roman Zhigalov" userId="1f97e9fdf7779aa5" providerId="LiveId" clId="{19066477-2A14-4D1A-96AA-6144BA59A36F}" dt="2022-07-29T14:49:48.153" v="2733" actId="26606"/>
          <ac:cxnSpMkLst>
            <pc:docMk/>
            <pc:sldMk cId="72289037" sldId="280"/>
            <ac:cxnSpMk id="11278" creationId="{AA2EAA10-076F-46BD-8F0F-B9A2FB77A85C}"/>
          </ac:cxnSpMkLst>
        </pc:cxnChg>
        <pc:cxnChg chg="add">
          <ac:chgData name="Roman Zhigalov" userId="1f97e9fdf7779aa5" providerId="LiveId" clId="{19066477-2A14-4D1A-96AA-6144BA59A36F}" dt="2022-07-29T14:49:48.153" v="2733" actId="26606"/>
          <ac:cxnSpMkLst>
            <pc:docMk/>
            <pc:sldMk cId="72289037" sldId="280"/>
            <ac:cxnSpMk id="11279" creationId="{D891E407-403B-4764-86C9-33A56D3BCAA3}"/>
          </ac:cxnSpMkLst>
        </pc:cxnChg>
      </pc:sldChg>
      <pc:sldChg chg="addSp delSp modSp new mod setBg">
        <pc:chgData name="Roman Zhigalov" userId="1f97e9fdf7779aa5" providerId="LiveId" clId="{19066477-2A14-4D1A-96AA-6144BA59A36F}" dt="2022-07-29T14:52:17.950" v="2801" actId="26606"/>
        <pc:sldMkLst>
          <pc:docMk/>
          <pc:sldMk cId="3559560666" sldId="281"/>
        </pc:sldMkLst>
        <pc:spChg chg="mod">
          <ac:chgData name="Roman Zhigalov" userId="1f97e9fdf7779aa5" providerId="LiveId" clId="{19066477-2A14-4D1A-96AA-6144BA59A36F}" dt="2022-07-29T14:52:17.950" v="2801" actId="26606"/>
          <ac:spMkLst>
            <pc:docMk/>
            <pc:sldMk cId="3559560666" sldId="281"/>
            <ac:spMk id="2" creationId="{8C57D1DB-D562-6CF3-5003-5680CA8DACCC}"/>
          </ac:spMkLst>
        </pc:spChg>
        <pc:spChg chg="del">
          <ac:chgData name="Roman Zhigalov" userId="1f97e9fdf7779aa5" providerId="LiveId" clId="{19066477-2A14-4D1A-96AA-6144BA59A36F}" dt="2022-07-29T14:52:05.169" v="2792"/>
          <ac:spMkLst>
            <pc:docMk/>
            <pc:sldMk cId="3559560666" sldId="281"/>
            <ac:spMk id="3" creationId="{C611EA7F-0887-7092-DEEB-710DABD3BE70}"/>
          </ac:spMkLst>
        </pc:spChg>
        <pc:spChg chg="mod">
          <ac:chgData name="Roman Zhigalov" userId="1f97e9fdf7779aa5" providerId="LiveId" clId="{19066477-2A14-4D1A-96AA-6144BA59A36F}" dt="2022-07-29T14:52:17.950" v="2801" actId="26606"/>
          <ac:spMkLst>
            <pc:docMk/>
            <pc:sldMk cId="3559560666" sldId="281"/>
            <ac:spMk id="4" creationId="{B5C8A639-8128-1230-9004-BA35313F0C53}"/>
          </ac:spMkLst>
        </pc:spChg>
        <pc:spChg chg="add del">
          <ac:chgData name="Roman Zhigalov" userId="1f97e9fdf7779aa5" providerId="LiveId" clId="{19066477-2A14-4D1A-96AA-6144BA59A36F}" dt="2022-07-29T14:52:11.205" v="2794" actId="26606"/>
          <ac:spMkLst>
            <pc:docMk/>
            <pc:sldMk cId="3559560666" sldId="281"/>
            <ac:spMk id="12295" creationId="{201CC55D-ED54-4C5C-95E6-10947BD1103B}"/>
          </ac:spMkLst>
        </pc:spChg>
        <pc:spChg chg="add del">
          <ac:chgData name="Roman Zhigalov" userId="1f97e9fdf7779aa5" providerId="LiveId" clId="{19066477-2A14-4D1A-96AA-6144BA59A36F}" dt="2022-07-29T14:52:11.205" v="2794" actId="26606"/>
          <ac:spMkLst>
            <pc:docMk/>
            <pc:sldMk cId="3559560666" sldId="281"/>
            <ac:spMk id="12301" creationId="{3873B707-463F-40B0-8227-E8CC6C67EB25}"/>
          </ac:spMkLst>
        </pc:spChg>
        <pc:spChg chg="add del">
          <ac:chgData name="Roman Zhigalov" userId="1f97e9fdf7779aa5" providerId="LiveId" clId="{19066477-2A14-4D1A-96AA-6144BA59A36F}" dt="2022-07-29T14:52:11.205" v="2794" actId="26606"/>
          <ac:spMkLst>
            <pc:docMk/>
            <pc:sldMk cId="3559560666" sldId="281"/>
            <ac:spMk id="12303" creationId="{C13237C8-E62C-4F0D-A318-BD6FB6C2D138}"/>
          </ac:spMkLst>
        </pc:spChg>
        <pc:spChg chg="add del">
          <ac:chgData name="Roman Zhigalov" userId="1f97e9fdf7779aa5" providerId="LiveId" clId="{19066477-2A14-4D1A-96AA-6144BA59A36F}" dt="2022-07-29T14:52:11.205" v="2794" actId="26606"/>
          <ac:spMkLst>
            <pc:docMk/>
            <pc:sldMk cId="3559560666" sldId="281"/>
            <ac:spMk id="12305" creationId="{19C9EAEA-39D0-4B0E-A0EB-51E7B26740B1}"/>
          </ac:spMkLst>
        </pc:spChg>
        <pc:spChg chg="add del">
          <ac:chgData name="Roman Zhigalov" userId="1f97e9fdf7779aa5" providerId="LiveId" clId="{19066477-2A14-4D1A-96AA-6144BA59A36F}" dt="2022-07-29T14:52:12.591" v="2796" actId="26606"/>
          <ac:spMkLst>
            <pc:docMk/>
            <pc:sldMk cId="3559560666" sldId="281"/>
            <ac:spMk id="12307" creationId="{86C7B4A1-154A-4DF0-AC46-F88D75A2E0FD}"/>
          </ac:spMkLst>
        </pc:spChg>
        <pc:spChg chg="add del">
          <ac:chgData name="Roman Zhigalov" userId="1f97e9fdf7779aa5" providerId="LiveId" clId="{19066477-2A14-4D1A-96AA-6144BA59A36F}" dt="2022-07-29T14:52:14.973" v="2798" actId="26606"/>
          <ac:spMkLst>
            <pc:docMk/>
            <pc:sldMk cId="3559560666" sldId="281"/>
            <ac:spMk id="12309" creationId="{201CC55D-ED54-4C5C-95E6-10947BD1103B}"/>
          </ac:spMkLst>
        </pc:spChg>
        <pc:spChg chg="add del">
          <ac:chgData name="Roman Zhigalov" userId="1f97e9fdf7779aa5" providerId="LiveId" clId="{19066477-2A14-4D1A-96AA-6144BA59A36F}" dt="2022-07-29T14:52:14.973" v="2798" actId="26606"/>
          <ac:spMkLst>
            <pc:docMk/>
            <pc:sldMk cId="3559560666" sldId="281"/>
            <ac:spMk id="12311" creationId="{3873B707-463F-40B0-8227-E8CC6C67EB25}"/>
          </ac:spMkLst>
        </pc:spChg>
        <pc:spChg chg="add del">
          <ac:chgData name="Roman Zhigalov" userId="1f97e9fdf7779aa5" providerId="LiveId" clId="{19066477-2A14-4D1A-96AA-6144BA59A36F}" dt="2022-07-29T14:52:14.973" v="2798" actId="26606"/>
          <ac:spMkLst>
            <pc:docMk/>
            <pc:sldMk cId="3559560666" sldId="281"/>
            <ac:spMk id="12312" creationId="{C13237C8-E62C-4F0D-A318-BD6FB6C2D138}"/>
          </ac:spMkLst>
        </pc:spChg>
        <pc:spChg chg="add del">
          <ac:chgData name="Roman Zhigalov" userId="1f97e9fdf7779aa5" providerId="LiveId" clId="{19066477-2A14-4D1A-96AA-6144BA59A36F}" dt="2022-07-29T14:52:14.973" v="2798" actId="26606"/>
          <ac:spMkLst>
            <pc:docMk/>
            <pc:sldMk cId="3559560666" sldId="281"/>
            <ac:spMk id="12313" creationId="{19C9EAEA-39D0-4B0E-A0EB-51E7B26740B1}"/>
          </ac:spMkLst>
        </pc:spChg>
        <pc:spChg chg="add del">
          <ac:chgData name="Roman Zhigalov" userId="1f97e9fdf7779aa5" providerId="LiveId" clId="{19066477-2A14-4D1A-96AA-6144BA59A36F}" dt="2022-07-29T14:52:17.932" v="2800" actId="26606"/>
          <ac:spMkLst>
            <pc:docMk/>
            <pc:sldMk cId="3559560666" sldId="281"/>
            <ac:spMk id="12315" creationId="{724CD679-7405-4CD3-A92A-9469F279A59D}"/>
          </ac:spMkLst>
        </pc:spChg>
        <pc:spChg chg="add">
          <ac:chgData name="Roman Zhigalov" userId="1f97e9fdf7779aa5" providerId="LiveId" clId="{19066477-2A14-4D1A-96AA-6144BA59A36F}" dt="2022-07-29T14:52:17.950" v="2801" actId="26606"/>
          <ac:spMkLst>
            <pc:docMk/>
            <pc:sldMk cId="3559560666" sldId="281"/>
            <ac:spMk id="12317" creationId="{F13C74B1-5B17-4795-BED0-7140497B445A}"/>
          </ac:spMkLst>
        </pc:spChg>
        <pc:spChg chg="add">
          <ac:chgData name="Roman Zhigalov" userId="1f97e9fdf7779aa5" providerId="LiveId" clId="{19066477-2A14-4D1A-96AA-6144BA59A36F}" dt="2022-07-29T14:52:17.950" v="2801" actId="26606"/>
          <ac:spMkLst>
            <pc:docMk/>
            <pc:sldMk cId="3559560666" sldId="281"/>
            <ac:spMk id="12318" creationId="{D4974D33-8DC5-464E-8C6D-BE58F0669C17}"/>
          </ac:spMkLst>
        </pc:spChg>
        <pc:grpChg chg="add del">
          <ac:chgData name="Roman Zhigalov" userId="1f97e9fdf7779aa5" providerId="LiveId" clId="{19066477-2A14-4D1A-96AA-6144BA59A36F}" dt="2022-07-29T14:52:11.205" v="2794" actId="26606"/>
          <ac:grpSpMkLst>
            <pc:docMk/>
            <pc:sldMk cId="3559560666" sldId="281"/>
            <ac:grpSpMk id="12297" creationId="{1DE889C7-FAD6-4397-98E2-05D503484459}"/>
          </ac:grpSpMkLst>
        </pc:grpChg>
        <pc:grpChg chg="add del">
          <ac:chgData name="Roman Zhigalov" userId="1f97e9fdf7779aa5" providerId="LiveId" clId="{19066477-2A14-4D1A-96AA-6144BA59A36F}" dt="2022-07-29T14:52:14.973" v="2798" actId="26606"/>
          <ac:grpSpMkLst>
            <pc:docMk/>
            <pc:sldMk cId="3559560666" sldId="281"/>
            <ac:grpSpMk id="12310" creationId="{1DE889C7-FAD6-4397-98E2-05D503484459}"/>
          </ac:grpSpMkLst>
        </pc:grpChg>
        <pc:picChg chg="add mod ord">
          <ac:chgData name="Roman Zhigalov" userId="1f97e9fdf7779aa5" providerId="LiveId" clId="{19066477-2A14-4D1A-96AA-6144BA59A36F}" dt="2022-07-29T14:52:17.950" v="2801" actId="26606"/>
          <ac:picMkLst>
            <pc:docMk/>
            <pc:sldMk cId="3559560666" sldId="281"/>
            <ac:picMk id="12290" creationId="{91802E9C-408E-5757-A260-7C42A1EDB0AE}"/>
          </ac:picMkLst>
        </pc:picChg>
      </pc:sldChg>
      <pc:sldChg chg="addSp modSp new mod setBg">
        <pc:chgData name="Roman Zhigalov" userId="1f97e9fdf7779aa5" providerId="LiveId" clId="{19066477-2A14-4D1A-96AA-6144BA59A36F}" dt="2022-07-29T14:53:42.683" v="2971" actId="26606"/>
        <pc:sldMkLst>
          <pc:docMk/>
          <pc:sldMk cId="1988273998" sldId="282"/>
        </pc:sldMkLst>
        <pc:spChg chg="mod">
          <ac:chgData name="Roman Zhigalov" userId="1f97e9fdf7779aa5" providerId="LiveId" clId="{19066477-2A14-4D1A-96AA-6144BA59A36F}" dt="2022-07-29T14:53:42.683" v="2971" actId="26606"/>
          <ac:spMkLst>
            <pc:docMk/>
            <pc:sldMk cId="1988273998" sldId="282"/>
            <ac:spMk id="2" creationId="{7BB15DF1-2D87-5D8C-9562-090DD6389146}"/>
          </ac:spMkLst>
        </pc:spChg>
        <pc:spChg chg="mod">
          <ac:chgData name="Roman Zhigalov" userId="1f97e9fdf7779aa5" providerId="LiveId" clId="{19066477-2A14-4D1A-96AA-6144BA59A36F}" dt="2022-07-29T14:53:42.683" v="2971" actId="26606"/>
          <ac:spMkLst>
            <pc:docMk/>
            <pc:sldMk cId="1988273998" sldId="282"/>
            <ac:spMk id="3" creationId="{4644F457-6EF7-1E75-D8B2-18D1C880A171}"/>
          </ac:spMkLst>
        </pc:spChg>
        <pc:spChg chg="add">
          <ac:chgData name="Roman Zhigalov" userId="1f97e9fdf7779aa5" providerId="LiveId" clId="{19066477-2A14-4D1A-96AA-6144BA59A36F}" dt="2022-07-29T14:53:42.683" v="2971" actId="26606"/>
          <ac:spMkLst>
            <pc:docMk/>
            <pc:sldMk cId="1988273998" sldId="282"/>
            <ac:spMk id="8" creationId="{827B839B-9ADE-406B-8590-F1CAEDED45A1}"/>
          </ac:spMkLst>
        </pc:spChg>
        <pc:spChg chg="add">
          <ac:chgData name="Roman Zhigalov" userId="1f97e9fdf7779aa5" providerId="LiveId" clId="{19066477-2A14-4D1A-96AA-6144BA59A36F}" dt="2022-07-29T14:53:42.683" v="2971" actId="26606"/>
          <ac:spMkLst>
            <pc:docMk/>
            <pc:sldMk cId="1988273998" sldId="282"/>
            <ac:spMk id="10" creationId="{CFE45BF0-46DB-408C-B5F7-7B11716805D4}"/>
          </ac:spMkLst>
        </pc:spChg>
        <pc:spChg chg="add">
          <ac:chgData name="Roman Zhigalov" userId="1f97e9fdf7779aa5" providerId="LiveId" clId="{19066477-2A14-4D1A-96AA-6144BA59A36F}" dt="2022-07-29T14:53:42.683" v="2971" actId="26606"/>
          <ac:spMkLst>
            <pc:docMk/>
            <pc:sldMk cId="1988273998" sldId="282"/>
            <ac:spMk id="12" creationId="{2AEBC8F2-97B1-41B4-93F1-2D289E197FBA}"/>
          </ac:spMkLst>
        </pc:spChg>
        <pc:spChg chg="add">
          <ac:chgData name="Roman Zhigalov" userId="1f97e9fdf7779aa5" providerId="LiveId" clId="{19066477-2A14-4D1A-96AA-6144BA59A36F}" dt="2022-07-29T14:53:42.683" v="2971" actId="26606"/>
          <ac:spMkLst>
            <pc:docMk/>
            <pc:sldMk cId="1988273998" sldId="282"/>
            <ac:spMk id="14" creationId="{472E3A19-F5D5-48FC-BB9C-48C2F68F598B}"/>
          </ac:spMkLst>
        </pc:spChg>
        <pc:spChg chg="add">
          <ac:chgData name="Roman Zhigalov" userId="1f97e9fdf7779aa5" providerId="LiveId" clId="{19066477-2A14-4D1A-96AA-6144BA59A36F}" dt="2022-07-29T14:53:42.683" v="2971" actId="26606"/>
          <ac:spMkLst>
            <pc:docMk/>
            <pc:sldMk cId="1988273998" sldId="282"/>
            <ac:spMk id="16" creationId="{7A62E32F-BB65-43A8-8EB5-92346890E549}"/>
          </ac:spMkLst>
        </pc:spChg>
        <pc:spChg chg="add">
          <ac:chgData name="Roman Zhigalov" userId="1f97e9fdf7779aa5" providerId="LiveId" clId="{19066477-2A14-4D1A-96AA-6144BA59A36F}" dt="2022-07-29T14:53:42.683" v="2971" actId="26606"/>
          <ac:spMkLst>
            <pc:docMk/>
            <pc:sldMk cId="1988273998" sldId="282"/>
            <ac:spMk id="18" creationId="{14E91B64-9FCC-451E-AFB4-A827D6329367}"/>
          </ac:spMkLst>
        </pc:spChg>
      </pc:sldChg>
      <pc:sldChg chg="addSp delSp modSp new mod setBg">
        <pc:chgData name="Roman Zhigalov" userId="1f97e9fdf7779aa5" providerId="LiveId" clId="{19066477-2A14-4D1A-96AA-6144BA59A36F}" dt="2022-07-29T14:54:24.994" v="3011" actId="27614"/>
        <pc:sldMkLst>
          <pc:docMk/>
          <pc:sldMk cId="1455072704" sldId="283"/>
        </pc:sldMkLst>
        <pc:spChg chg="mod">
          <ac:chgData name="Roman Zhigalov" userId="1f97e9fdf7779aa5" providerId="LiveId" clId="{19066477-2A14-4D1A-96AA-6144BA59A36F}" dt="2022-07-29T14:54:22.046" v="3010" actId="26606"/>
          <ac:spMkLst>
            <pc:docMk/>
            <pc:sldMk cId="1455072704" sldId="283"/>
            <ac:spMk id="2" creationId="{2EB1AF67-7B65-B109-D9F7-D9CA52682710}"/>
          </ac:spMkLst>
        </pc:spChg>
        <pc:spChg chg="del">
          <ac:chgData name="Roman Zhigalov" userId="1f97e9fdf7779aa5" providerId="LiveId" clId="{19066477-2A14-4D1A-96AA-6144BA59A36F}" dt="2022-07-29T14:54:17.367" v="3009" actId="22"/>
          <ac:spMkLst>
            <pc:docMk/>
            <pc:sldMk cId="1455072704" sldId="283"/>
            <ac:spMk id="3" creationId="{8EC7B886-8A61-4DF5-29A7-732BD021E7F9}"/>
          </ac:spMkLst>
        </pc:spChg>
        <pc:spChg chg="add">
          <ac:chgData name="Roman Zhigalov" userId="1f97e9fdf7779aa5" providerId="LiveId" clId="{19066477-2A14-4D1A-96AA-6144BA59A36F}" dt="2022-07-29T14:54:22.046" v="3010" actId="26606"/>
          <ac:spMkLst>
            <pc:docMk/>
            <pc:sldMk cId="1455072704" sldId="283"/>
            <ac:spMk id="10" creationId="{665DBBEF-238B-476B-96AB-8AAC3224ECEA}"/>
          </ac:spMkLst>
        </pc:spChg>
        <pc:spChg chg="add">
          <ac:chgData name="Roman Zhigalov" userId="1f97e9fdf7779aa5" providerId="LiveId" clId="{19066477-2A14-4D1A-96AA-6144BA59A36F}" dt="2022-07-29T14:54:22.046" v="3010" actId="26606"/>
          <ac:spMkLst>
            <pc:docMk/>
            <pc:sldMk cId="1455072704" sldId="283"/>
            <ac:spMk id="12" creationId="{3FCFB1DE-0B7E-48CC-BA90-B2AB0889F9D6}"/>
          </ac:spMkLst>
        </pc:spChg>
        <pc:picChg chg="add mod ord">
          <ac:chgData name="Roman Zhigalov" userId="1f97e9fdf7779aa5" providerId="LiveId" clId="{19066477-2A14-4D1A-96AA-6144BA59A36F}" dt="2022-07-29T14:54:24.994" v="3011" actId="27614"/>
          <ac:picMkLst>
            <pc:docMk/>
            <pc:sldMk cId="1455072704" sldId="283"/>
            <ac:picMk id="5" creationId="{2ECF87AF-0BFE-F5A0-4F35-CA9F8E4B4212}"/>
          </ac:picMkLst>
        </pc:picChg>
      </pc:sldChg>
      <pc:sldChg chg="addSp modSp new mod setBg">
        <pc:chgData name="Roman Zhigalov" userId="1f97e9fdf7779aa5" providerId="LiveId" clId="{19066477-2A14-4D1A-96AA-6144BA59A36F}" dt="2022-07-29T14:54:47.865" v="3049" actId="26606"/>
        <pc:sldMkLst>
          <pc:docMk/>
          <pc:sldMk cId="2997426964" sldId="284"/>
        </pc:sldMkLst>
        <pc:spChg chg="mod">
          <ac:chgData name="Roman Zhigalov" userId="1f97e9fdf7779aa5" providerId="LiveId" clId="{19066477-2A14-4D1A-96AA-6144BA59A36F}" dt="2022-07-29T14:54:47.865" v="3049" actId="26606"/>
          <ac:spMkLst>
            <pc:docMk/>
            <pc:sldMk cId="2997426964" sldId="284"/>
            <ac:spMk id="2" creationId="{3A0E894A-6BA7-7672-3709-C2A9C5349845}"/>
          </ac:spMkLst>
        </pc:spChg>
        <pc:spChg chg="mod">
          <ac:chgData name="Roman Zhigalov" userId="1f97e9fdf7779aa5" providerId="LiveId" clId="{19066477-2A14-4D1A-96AA-6144BA59A36F}" dt="2022-07-29T14:54:47.865" v="3049" actId="26606"/>
          <ac:spMkLst>
            <pc:docMk/>
            <pc:sldMk cId="2997426964" sldId="284"/>
            <ac:spMk id="3" creationId="{E43C0ADD-CD59-528A-70E6-1A975BEDD6BE}"/>
          </ac:spMkLst>
        </pc:spChg>
        <pc:spChg chg="add">
          <ac:chgData name="Roman Zhigalov" userId="1f97e9fdf7779aa5" providerId="LiveId" clId="{19066477-2A14-4D1A-96AA-6144BA59A36F}" dt="2022-07-29T14:54:47.865" v="3049" actId="26606"/>
          <ac:spMkLst>
            <pc:docMk/>
            <pc:sldMk cId="2997426964" sldId="284"/>
            <ac:spMk id="8" creationId="{B26EE4FD-480F-42A5-9FEB-DA630457CFB7}"/>
          </ac:spMkLst>
        </pc:spChg>
        <pc:spChg chg="add">
          <ac:chgData name="Roman Zhigalov" userId="1f97e9fdf7779aa5" providerId="LiveId" clId="{19066477-2A14-4D1A-96AA-6144BA59A36F}" dt="2022-07-29T14:54:47.865" v="3049" actId="26606"/>
          <ac:spMkLst>
            <pc:docMk/>
            <pc:sldMk cId="2997426964" sldId="284"/>
            <ac:spMk id="10" creationId="{A187062F-BE14-42FC-B06A-607DB23849C3}"/>
          </ac:spMkLst>
        </pc:spChg>
        <pc:spChg chg="add">
          <ac:chgData name="Roman Zhigalov" userId="1f97e9fdf7779aa5" providerId="LiveId" clId="{19066477-2A14-4D1A-96AA-6144BA59A36F}" dt="2022-07-29T14:54:47.865" v="3049" actId="26606"/>
          <ac:spMkLst>
            <pc:docMk/>
            <pc:sldMk cId="2997426964" sldId="284"/>
            <ac:spMk id="12" creationId="{731FE21B-2A45-4BF5-8B03-E12341988774}"/>
          </ac:spMkLst>
        </pc:spChg>
        <pc:spChg chg="add">
          <ac:chgData name="Roman Zhigalov" userId="1f97e9fdf7779aa5" providerId="LiveId" clId="{19066477-2A14-4D1A-96AA-6144BA59A36F}" dt="2022-07-29T14:54:47.865" v="3049" actId="26606"/>
          <ac:spMkLst>
            <pc:docMk/>
            <pc:sldMk cId="2997426964" sldId="284"/>
            <ac:spMk id="14" creationId="{2DC5A94D-79ED-48F5-9DC5-96CBB507CEC8}"/>
          </ac:spMkLst>
        </pc:spChg>
        <pc:spChg chg="add">
          <ac:chgData name="Roman Zhigalov" userId="1f97e9fdf7779aa5" providerId="LiveId" clId="{19066477-2A14-4D1A-96AA-6144BA59A36F}" dt="2022-07-29T14:54:47.865" v="3049" actId="26606"/>
          <ac:spMkLst>
            <pc:docMk/>
            <pc:sldMk cId="2997426964" sldId="284"/>
            <ac:spMk id="16" creationId="{93A3D4BE-AF25-4F9A-9C29-1145CCE24A28}"/>
          </ac:spMkLst>
        </pc:spChg>
      </pc:sldChg>
      <pc:sldChg chg="addSp delSp modSp new mod setBg">
        <pc:chgData name="Roman Zhigalov" userId="1f97e9fdf7779aa5" providerId="LiveId" clId="{19066477-2A14-4D1A-96AA-6144BA59A36F}" dt="2022-07-29T14:55:48.614" v="3117" actId="26606"/>
        <pc:sldMkLst>
          <pc:docMk/>
          <pc:sldMk cId="2738532419" sldId="285"/>
        </pc:sldMkLst>
        <pc:spChg chg="mod ord">
          <ac:chgData name="Roman Zhigalov" userId="1f97e9fdf7779aa5" providerId="LiveId" clId="{19066477-2A14-4D1A-96AA-6144BA59A36F}" dt="2022-07-29T14:55:48.614" v="3117" actId="26606"/>
          <ac:spMkLst>
            <pc:docMk/>
            <pc:sldMk cId="2738532419" sldId="285"/>
            <ac:spMk id="2" creationId="{0E9C7963-7615-D9EA-A2C9-BEBA57EC9E59}"/>
          </ac:spMkLst>
        </pc:spChg>
        <pc:spChg chg="del">
          <ac:chgData name="Roman Zhigalov" userId="1f97e9fdf7779aa5" providerId="LiveId" clId="{19066477-2A14-4D1A-96AA-6144BA59A36F}" dt="2022-07-29T14:55:45.661" v="3116"/>
          <ac:spMkLst>
            <pc:docMk/>
            <pc:sldMk cId="2738532419" sldId="285"/>
            <ac:spMk id="3" creationId="{D5600EA4-0518-1BF0-ED62-052D7AD27B82}"/>
          </ac:spMkLst>
        </pc:spChg>
        <pc:spChg chg="add">
          <ac:chgData name="Roman Zhigalov" userId="1f97e9fdf7779aa5" providerId="LiveId" clId="{19066477-2A14-4D1A-96AA-6144BA59A36F}" dt="2022-07-29T14:55:48.614" v="3117" actId="26606"/>
          <ac:spMkLst>
            <pc:docMk/>
            <pc:sldMk cId="2738532419" sldId="285"/>
            <ac:spMk id="13319" creationId="{37C89E4B-3C9F-44B9-8B86-D9E3D112D8EC}"/>
          </ac:spMkLst>
        </pc:spChg>
        <pc:picChg chg="add mod">
          <ac:chgData name="Roman Zhigalov" userId="1f97e9fdf7779aa5" providerId="LiveId" clId="{19066477-2A14-4D1A-96AA-6144BA59A36F}" dt="2022-07-29T14:55:48.614" v="3117" actId="26606"/>
          <ac:picMkLst>
            <pc:docMk/>
            <pc:sldMk cId="2738532419" sldId="285"/>
            <ac:picMk id="13314" creationId="{8491A830-2D00-5904-8A9C-C66598CC40EB}"/>
          </ac:picMkLst>
        </pc:picChg>
        <pc:cxnChg chg="add">
          <ac:chgData name="Roman Zhigalov" userId="1f97e9fdf7779aa5" providerId="LiveId" clId="{19066477-2A14-4D1A-96AA-6144BA59A36F}" dt="2022-07-29T14:55:48.614" v="3117" actId="26606"/>
          <ac:cxnSpMkLst>
            <pc:docMk/>
            <pc:sldMk cId="2738532419" sldId="285"/>
            <ac:cxnSpMk id="13321" creationId="{AA2EAA10-076F-46BD-8F0F-B9A2FB77A85C}"/>
          </ac:cxnSpMkLst>
        </pc:cxnChg>
        <pc:cxnChg chg="add">
          <ac:chgData name="Roman Zhigalov" userId="1f97e9fdf7779aa5" providerId="LiveId" clId="{19066477-2A14-4D1A-96AA-6144BA59A36F}" dt="2022-07-29T14:55:48.614" v="3117" actId="26606"/>
          <ac:cxnSpMkLst>
            <pc:docMk/>
            <pc:sldMk cId="2738532419" sldId="285"/>
            <ac:cxnSpMk id="13323" creationId="{D891E407-403B-4764-86C9-33A56D3BCAA3}"/>
          </ac:cxnSpMkLst>
        </pc:cxnChg>
      </pc:sldChg>
      <pc:sldChg chg="addSp delSp modSp new mod setBg">
        <pc:chgData name="Roman Zhigalov" userId="1f97e9fdf7779aa5" providerId="LiveId" clId="{19066477-2A14-4D1A-96AA-6144BA59A36F}" dt="2022-07-29T14:57:10.118" v="3142" actId="27614"/>
        <pc:sldMkLst>
          <pc:docMk/>
          <pc:sldMk cId="1879642974" sldId="286"/>
        </pc:sldMkLst>
        <pc:spChg chg="mod">
          <ac:chgData name="Roman Zhigalov" userId="1f97e9fdf7779aa5" providerId="LiveId" clId="{19066477-2A14-4D1A-96AA-6144BA59A36F}" dt="2022-07-29T14:57:06.799" v="3141" actId="26606"/>
          <ac:spMkLst>
            <pc:docMk/>
            <pc:sldMk cId="1879642974" sldId="286"/>
            <ac:spMk id="2" creationId="{F05CF134-B57E-DE75-F3D3-23593063D160}"/>
          </ac:spMkLst>
        </pc:spChg>
        <pc:spChg chg="del">
          <ac:chgData name="Roman Zhigalov" userId="1f97e9fdf7779aa5" providerId="LiveId" clId="{19066477-2A14-4D1A-96AA-6144BA59A36F}" dt="2022-07-29T14:57:03.173" v="3140"/>
          <ac:spMkLst>
            <pc:docMk/>
            <pc:sldMk cId="1879642974" sldId="286"/>
            <ac:spMk id="3" creationId="{0B7AB981-9863-0B73-4E0D-DC46834E6CCA}"/>
          </ac:spMkLst>
        </pc:spChg>
        <pc:spChg chg="mod">
          <ac:chgData name="Roman Zhigalov" userId="1f97e9fdf7779aa5" providerId="LiveId" clId="{19066477-2A14-4D1A-96AA-6144BA59A36F}" dt="2022-07-29T14:57:06.799" v="3141" actId="26606"/>
          <ac:spMkLst>
            <pc:docMk/>
            <pc:sldMk cId="1879642974" sldId="286"/>
            <ac:spMk id="4" creationId="{551F16F8-484A-D6BD-6DD4-23F231B54A81}"/>
          </ac:spMkLst>
        </pc:spChg>
        <pc:spChg chg="add">
          <ac:chgData name="Roman Zhigalov" userId="1f97e9fdf7779aa5" providerId="LiveId" clId="{19066477-2A14-4D1A-96AA-6144BA59A36F}" dt="2022-07-29T14:57:06.799" v="3141" actId="26606"/>
          <ac:spMkLst>
            <pc:docMk/>
            <pc:sldMk cId="1879642974" sldId="286"/>
            <ac:spMk id="14343" creationId="{F13C74B1-5B17-4795-BED0-7140497B445A}"/>
          </ac:spMkLst>
        </pc:spChg>
        <pc:spChg chg="add">
          <ac:chgData name="Roman Zhigalov" userId="1f97e9fdf7779aa5" providerId="LiveId" clId="{19066477-2A14-4D1A-96AA-6144BA59A36F}" dt="2022-07-29T14:57:06.799" v="3141" actId="26606"/>
          <ac:spMkLst>
            <pc:docMk/>
            <pc:sldMk cId="1879642974" sldId="286"/>
            <ac:spMk id="14345" creationId="{D4974D33-8DC5-464E-8C6D-BE58F0669C17}"/>
          </ac:spMkLst>
        </pc:spChg>
        <pc:picChg chg="add mod">
          <ac:chgData name="Roman Zhigalov" userId="1f97e9fdf7779aa5" providerId="LiveId" clId="{19066477-2A14-4D1A-96AA-6144BA59A36F}" dt="2022-07-29T14:57:10.118" v="3142" actId="27614"/>
          <ac:picMkLst>
            <pc:docMk/>
            <pc:sldMk cId="1879642974" sldId="286"/>
            <ac:picMk id="14338" creationId="{FB46E33F-D0B4-D23F-AD8F-7B83ECB80A86}"/>
          </ac:picMkLst>
        </pc:picChg>
      </pc:sldChg>
      <pc:sldChg chg="addSp delSp modSp new mod setBg">
        <pc:chgData name="Roman Zhigalov" userId="1f97e9fdf7779aa5" providerId="LiveId" clId="{19066477-2A14-4D1A-96AA-6144BA59A36F}" dt="2022-07-29T14:57:43.760" v="3173" actId="27614"/>
        <pc:sldMkLst>
          <pc:docMk/>
          <pc:sldMk cId="1102395840" sldId="287"/>
        </pc:sldMkLst>
        <pc:spChg chg="mod ord">
          <ac:chgData name="Roman Zhigalov" userId="1f97e9fdf7779aa5" providerId="LiveId" clId="{19066477-2A14-4D1A-96AA-6144BA59A36F}" dt="2022-07-29T14:57:41.834" v="3172" actId="26606"/>
          <ac:spMkLst>
            <pc:docMk/>
            <pc:sldMk cId="1102395840" sldId="287"/>
            <ac:spMk id="2" creationId="{BD95E0E6-ADE1-F6AA-6904-C223EDF61FBC}"/>
          </ac:spMkLst>
        </pc:spChg>
        <pc:spChg chg="del">
          <ac:chgData name="Roman Zhigalov" userId="1f97e9fdf7779aa5" providerId="LiveId" clId="{19066477-2A14-4D1A-96AA-6144BA59A36F}" dt="2022-07-29T14:57:30.993" v="3144"/>
          <ac:spMkLst>
            <pc:docMk/>
            <pc:sldMk cId="1102395840" sldId="287"/>
            <ac:spMk id="3" creationId="{48AF6912-7C8D-5EB1-8097-D998AF2D8F87}"/>
          </ac:spMkLst>
        </pc:spChg>
        <pc:spChg chg="add del">
          <ac:chgData name="Roman Zhigalov" userId="1f97e9fdf7779aa5" providerId="LiveId" clId="{19066477-2A14-4D1A-96AA-6144BA59A36F}" dt="2022-07-29T14:57:41.819" v="3171" actId="26606"/>
          <ac:spMkLst>
            <pc:docMk/>
            <pc:sldMk cId="1102395840" sldId="287"/>
            <ac:spMk id="15367" creationId="{665DBBEF-238B-476B-96AB-8AAC3224ECEA}"/>
          </ac:spMkLst>
        </pc:spChg>
        <pc:spChg chg="add del">
          <ac:chgData name="Roman Zhigalov" userId="1f97e9fdf7779aa5" providerId="LiveId" clId="{19066477-2A14-4D1A-96AA-6144BA59A36F}" dt="2022-07-29T14:57:41.819" v="3171" actId="26606"/>
          <ac:spMkLst>
            <pc:docMk/>
            <pc:sldMk cId="1102395840" sldId="287"/>
            <ac:spMk id="15369" creationId="{3FCFB1DE-0B7E-48CC-BA90-B2AB0889F9D6}"/>
          </ac:spMkLst>
        </pc:spChg>
        <pc:spChg chg="add">
          <ac:chgData name="Roman Zhigalov" userId="1f97e9fdf7779aa5" providerId="LiveId" clId="{19066477-2A14-4D1A-96AA-6144BA59A36F}" dt="2022-07-29T14:57:41.834" v="3172" actId="26606"/>
          <ac:spMkLst>
            <pc:docMk/>
            <pc:sldMk cId="1102395840" sldId="287"/>
            <ac:spMk id="15372" creationId="{37C89E4B-3C9F-44B9-8B86-D9E3D112D8EC}"/>
          </ac:spMkLst>
        </pc:spChg>
        <pc:picChg chg="add mod">
          <ac:chgData name="Roman Zhigalov" userId="1f97e9fdf7779aa5" providerId="LiveId" clId="{19066477-2A14-4D1A-96AA-6144BA59A36F}" dt="2022-07-29T14:57:43.760" v="3173" actId="27614"/>
          <ac:picMkLst>
            <pc:docMk/>
            <pc:sldMk cId="1102395840" sldId="287"/>
            <ac:picMk id="15362" creationId="{D51ED8A4-037E-DD98-BF82-B7F3456C48E2}"/>
          </ac:picMkLst>
        </pc:picChg>
        <pc:cxnChg chg="add">
          <ac:chgData name="Roman Zhigalov" userId="1f97e9fdf7779aa5" providerId="LiveId" clId="{19066477-2A14-4D1A-96AA-6144BA59A36F}" dt="2022-07-29T14:57:41.834" v="3172" actId="26606"/>
          <ac:cxnSpMkLst>
            <pc:docMk/>
            <pc:sldMk cId="1102395840" sldId="287"/>
            <ac:cxnSpMk id="15371" creationId="{D891E407-403B-4764-86C9-33A56D3BCAA3}"/>
          </ac:cxnSpMkLst>
        </pc:cxnChg>
        <pc:cxnChg chg="add">
          <ac:chgData name="Roman Zhigalov" userId="1f97e9fdf7779aa5" providerId="LiveId" clId="{19066477-2A14-4D1A-96AA-6144BA59A36F}" dt="2022-07-29T14:57:41.834" v="3172" actId="26606"/>
          <ac:cxnSpMkLst>
            <pc:docMk/>
            <pc:sldMk cId="1102395840" sldId="287"/>
            <ac:cxnSpMk id="15373" creationId="{AA2EAA10-076F-46BD-8F0F-B9A2FB77A85C}"/>
          </ac:cxnSpMkLst>
        </pc:cxnChg>
      </pc:sldChg>
      <pc:sldChg chg="modSp add mod ord">
        <pc:chgData name="Roman Zhigalov" userId="1f97e9fdf7779aa5" providerId="LiveId" clId="{19066477-2A14-4D1A-96AA-6144BA59A36F}" dt="2022-07-29T14:58:03.437" v="3208" actId="20577"/>
        <pc:sldMkLst>
          <pc:docMk/>
          <pc:sldMk cId="1167131565" sldId="288"/>
        </pc:sldMkLst>
        <pc:spChg chg="mod">
          <ac:chgData name="Roman Zhigalov" userId="1f97e9fdf7779aa5" providerId="LiveId" clId="{19066477-2A14-4D1A-96AA-6144BA59A36F}" dt="2022-07-29T14:58:03.437" v="3208" actId="20577"/>
          <ac:spMkLst>
            <pc:docMk/>
            <pc:sldMk cId="1167131565" sldId="288"/>
            <ac:spMk id="2" creationId="{2EB1AF67-7B65-B109-D9F7-D9CA52682710}"/>
          </ac:spMkLst>
        </pc:spChg>
      </pc:sldChg>
      <pc:sldChg chg="addSp delSp modSp new mod setBg">
        <pc:chgData name="Roman Zhigalov" userId="1f97e9fdf7779aa5" providerId="LiveId" clId="{19066477-2A14-4D1A-96AA-6144BA59A36F}" dt="2022-07-29T14:58:46.485" v="3211" actId="26606"/>
        <pc:sldMkLst>
          <pc:docMk/>
          <pc:sldMk cId="4273346597" sldId="289"/>
        </pc:sldMkLst>
        <pc:spChg chg="del">
          <ac:chgData name="Roman Zhigalov" userId="1f97e9fdf7779aa5" providerId="LiveId" clId="{19066477-2A14-4D1A-96AA-6144BA59A36F}" dt="2022-07-29T14:58:46.485" v="3211" actId="26606"/>
          <ac:spMkLst>
            <pc:docMk/>
            <pc:sldMk cId="4273346597" sldId="289"/>
            <ac:spMk id="2" creationId="{D64426C4-7A15-C5E7-5976-E47410732DB5}"/>
          </ac:spMkLst>
        </pc:spChg>
        <pc:spChg chg="del">
          <ac:chgData name="Roman Zhigalov" userId="1f97e9fdf7779aa5" providerId="LiveId" clId="{19066477-2A14-4D1A-96AA-6144BA59A36F}" dt="2022-07-29T14:58:42.489" v="3210"/>
          <ac:spMkLst>
            <pc:docMk/>
            <pc:sldMk cId="4273346597" sldId="289"/>
            <ac:spMk id="3" creationId="{233BB0F7-59AF-1BB4-176A-17A5C14D07DD}"/>
          </ac:spMkLst>
        </pc:spChg>
        <pc:spChg chg="add">
          <ac:chgData name="Roman Zhigalov" userId="1f97e9fdf7779aa5" providerId="LiveId" clId="{19066477-2A14-4D1A-96AA-6144BA59A36F}" dt="2022-07-29T14:58:46.485" v="3211" actId="26606"/>
          <ac:spMkLst>
            <pc:docMk/>
            <pc:sldMk cId="4273346597" sldId="289"/>
            <ac:spMk id="16391" creationId="{42A4FC2C-047E-45A5-965D-8E1E3BF09BC6}"/>
          </ac:spMkLst>
        </pc:spChg>
        <pc:picChg chg="add mod">
          <ac:chgData name="Roman Zhigalov" userId="1f97e9fdf7779aa5" providerId="LiveId" clId="{19066477-2A14-4D1A-96AA-6144BA59A36F}" dt="2022-07-29T14:58:46.485" v="3211" actId="26606"/>
          <ac:picMkLst>
            <pc:docMk/>
            <pc:sldMk cId="4273346597" sldId="289"/>
            <ac:picMk id="16386" creationId="{AB89A312-11FE-A740-0D35-F763761C7943}"/>
          </ac:picMkLst>
        </pc:picChg>
      </pc:sldChg>
      <pc:sldChg chg="modSp new mod">
        <pc:chgData name="Roman Zhigalov" userId="1f97e9fdf7779aa5" providerId="LiveId" clId="{19066477-2A14-4D1A-96AA-6144BA59A36F}" dt="2022-07-29T14:58:51.999" v="3228" actId="122"/>
        <pc:sldMkLst>
          <pc:docMk/>
          <pc:sldMk cId="2324001448" sldId="290"/>
        </pc:sldMkLst>
        <pc:spChg chg="mod">
          <ac:chgData name="Roman Zhigalov" userId="1f97e9fdf7779aa5" providerId="LiveId" clId="{19066477-2A14-4D1A-96AA-6144BA59A36F}" dt="2022-07-29T14:58:51.999" v="3228" actId="122"/>
          <ac:spMkLst>
            <pc:docMk/>
            <pc:sldMk cId="2324001448" sldId="290"/>
            <ac:spMk id="2" creationId="{F6736FB6-56CF-CE03-0FD5-C177C71BEC2C}"/>
          </ac:spMkLst>
        </pc:spChg>
      </pc:sldChg>
      <pc:sldChg chg="modSp new mod">
        <pc:chgData name="Roman Zhigalov" userId="1f97e9fdf7779aa5" providerId="LiveId" clId="{19066477-2A14-4D1A-96AA-6144BA59A36F}" dt="2022-07-29T14:58:59.194" v="3245" actId="20577"/>
        <pc:sldMkLst>
          <pc:docMk/>
          <pc:sldMk cId="1486050434" sldId="291"/>
        </pc:sldMkLst>
        <pc:spChg chg="mod">
          <ac:chgData name="Roman Zhigalov" userId="1f97e9fdf7779aa5" providerId="LiveId" clId="{19066477-2A14-4D1A-96AA-6144BA59A36F}" dt="2022-07-29T14:58:59.194" v="3245" actId="20577"/>
          <ac:spMkLst>
            <pc:docMk/>
            <pc:sldMk cId="1486050434" sldId="291"/>
            <ac:spMk id="2" creationId="{EA3EDF99-3386-4AB9-24DE-99567348C355}"/>
          </ac:spMkLst>
        </pc:spChg>
      </pc:sldChg>
      <pc:sldChg chg="add">
        <pc:chgData name="Roman Zhigalov" userId="1f97e9fdf7779aa5" providerId="LiveId" clId="{19066477-2A14-4D1A-96AA-6144BA59A36F}" dt="2022-07-29T14:59:16.334" v="3246"/>
        <pc:sldMkLst>
          <pc:docMk/>
          <pc:sldMk cId="1740625026" sldId="29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8FD142-6ADE-42E1-AD2A-431984AAF18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16963EA-E15D-48F8-BE82-6EF8BCBCC72D}">
      <dgm:prSet/>
      <dgm:spPr/>
      <dgm:t>
        <a:bodyPr/>
        <a:lstStyle/>
        <a:p>
          <a:r>
            <a:rPr lang="ru-RU"/>
            <a:t>Упадок Речь Посполитой </a:t>
          </a:r>
          <a:endParaRPr lang="en-US"/>
        </a:p>
      </dgm:t>
    </dgm:pt>
    <dgm:pt modelId="{DF1D6DBA-F6D8-4938-A675-1C2581958BF8}" type="parTrans" cxnId="{13671542-41A9-4F5C-9151-971B04B5A5EB}">
      <dgm:prSet/>
      <dgm:spPr/>
      <dgm:t>
        <a:bodyPr/>
        <a:lstStyle/>
        <a:p>
          <a:endParaRPr lang="en-US"/>
        </a:p>
      </dgm:t>
    </dgm:pt>
    <dgm:pt modelId="{DCFAB4CC-8C19-41DC-B61B-975214DFCEB2}" type="sibTrans" cxnId="{13671542-41A9-4F5C-9151-971B04B5A5EB}">
      <dgm:prSet/>
      <dgm:spPr/>
      <dgm:t>
        <a:bodyPr/>
        <a:lstStyle/>
        <a:p>
          <a:endParaRPr lang="en-US"/>
        </a:p>
      </dgm:t>
    </dgm:pt>
    <dgm:pt modelId="{B64E481F-A6E7-4D35-BEB7-16014F077536}">
      <dgm:prSet/>
      <dgm:spPr/>
      <dgm:t>
        <a:bodyPr/>
        <a:lstStyle/>
        <a:p>
          <a:r>
            <a:rPr lang="ru-RU"/>
            <a:t>Внешнее вмешательство в жизнь Речь Посполитой </a:t>
          </a:r>
          <a:endParaRPr lang="en-US"/>
        </a:p>
      </dgm:t>
    </dgm:pt>
    <dgm:pt modelId="{5086EB54-7B86-4788-B211-99C88A5F6A60}" type="parTrans" cxnId="{BF1BE8ED-3F43-452F-9C89-D2750EEB4C2A}">
      <dgm:prSet/>
      <dgm:spPr/>
      <dgm:t>
        <a:bodyPr/>
        <a:lstStyle/>
        <a:p>
          <a:endParaRPr lang="en-US"/>
        </a:p>
      </dgm:t>
    </dgm:pt>
    <dgm:pt modelId="{E17FBE0C-3D59-43C5-9B67-E5B0669BEA41}" type="sibTrans" cxnId="{BF1BE8ED-3F43-452F-9C89-D2750EEB4C2A}">
      <dgm:prSet/>
      <dgm:spPr/>
      <dgm:t>
        <a:bodyPr/>
        <a:lstStyle/>
        <a:p>
          <a:endParaRPr lang="en-US"/>
        </a:p>
      </dgm:t>
    </dgm:pt>
    <dgm:pt modelId="{17ABF949-6740-4139-899B-CC4005433FD6}">
      <dgm:prSet/>
      <dgm:spPr/>
      <dgm:t>
        <a:bodyPr/>
        <a:lstStyle/>
        <a:p>
          <a:r>
            <a:rPr lang="ru-RU"/>
            <a:t>Попытки реформ</a:t>
          </a:r>
          <a:endParaRPr lang="en-US"/>
        </a:p>
      </dgm:t>
    </dgm:pt>
    <dgm:pt modelId="{EE73DA67-76E4-4931-82BF-F40234B7BE2E}" type="parTrans" cxnId="{0D4D2572-994F-49B4-9267-5BFD38D865E4}">
      <dgm:prSet/>
      <dgm:spPr/>
      <dgm:t>
        <a:bodyPr/>
        <a:lstStyle/>
        <a:p>
          <a:endParaRPr lang="en-US"/>
        </a:p>
      </dgm:t>
    </dgm:pt>
    <dgm:pt modelId="{9F09EA0E-743B-45CB-A657-367388B5237C}" type="sibTrans" cxnId="{0D4D2572-994F-49B4-9267-5BFD38D865E4}">
      <dgm:prSet/>
      <dgm:spPr/>
      <dgm:t>
        <a:bodyPr/>
        <a:lstStyle/>
        <a:p>
          <a:endParaRPr lang="en-US"/>
        </a:p>
      </dgm:t>
    </dgm:pt>
    <dgm:pt modelId="{CA7635DA-DC7D-4F2E-B8F0-B4A88D2A6D2A}">
      <dgm:prSet/>
      <dgm:spPr/>
      <dgm:t>
        <a:bodyPr/>
        <a:lstStyle/>
        <a:p>
          <a:r>
            <a:rPr lang="ru-RU"/>
            <a:t>Первый и второй раздел </a:t>
          </a:r>
          <a:endParaRPr lang="en-US"/>
        </a:p>
      </dgm:t>
    </dgm:pt>
    <dgm:pt modelId="{18674906-0EAB-4CB3-A107-1E03B29003F1}" type="parTrans" cxnId="{C74C8043-E1E5-4D26-A34A-3B4F18D24237}">
      <dgm:prSet/>
      <dgm:spPr/>
      <dgm:t>
        <a:bodyPr/>
        <a:lstStyle/>
        <a:p>
          <a:endParaRPr lang="en-US"/>
        </a:p>
      </dgm:t>
    </dgm:pt>
    <dgm:pt modelId="{B4008AC6-C70A-4A9D-A69F-28E655A26429}" type="sibTrans" cxnId="{C74C8043-E1E5-4D26-A34A-3B4F18D24237}">
      <dgm:prSet/>
      <dgm:spPr/>
      <dgm:t>
        <a:bodyPr/>
        <a:lstStyle/>
        <a:p>
          <a:endParaRPr lang="en-US"/>
        </a:p>
      </dgm:t>
    </dgm:pt>
    <dgm:pt modelId="{AA010686-EC7F-4AD1-8930-5D1407940DE9}">
      <dgm:prSet/>
      <dgm:spPr/>
      <dgm:t>
        <a:bodyPr/>
        <a:lstStyle/>
        <a:p>
          <a:r>
            <a:rPr lang="ru-RU"/>
            <a:t>Восстание 1794 г. Третий раздел</a:t>
          </a:r>
          <a:endParaRPr lang="en-US"/>
        </a:p>
      </dgm:t>
    </dgm:pt>
    <dgm:pt modelId="{549D6173-4F72-4A58-B519-BAEF61E6F2F4}" type="parTrans" cxnId="{FB028946-99A5-46C1-BF3F-9CCF96F0246C}">
      <dgm:prSet/>
      <dgm:spPr/>
      <dgm:t>
        <a:bodyPr/>
        <a:lstStyle/>
        <a:p>
          <a:endParaRPr lang="en-US"/>
        </a:p>
      </dgm:t>
    </dgm:pt>
    <dgm:pt modelId="{A97DCAD0-FD56-4A9F-A3A5-8B70A438D0C5}" type="sibTrans" cxnId="{FB028946-99A5-46C1-BF3F-9CCF96F0246C}">
      <dgm:prSet/>
      <dgm:spPr/>
      <dgm:t>
        <a:bodyPr/>
        <a:lstStyle/>
        <a:p>
          <a:endParaRPr lang="en-US"/>
        </a:p>
      </dgm:t>
    </dgm:pt>
    <dgm:pt modelId="{C72EDF25-67F7-46DC-A234-16E417E52113}" type="pres">
      <dgm:prSet presAssocID="{058FD142-6ADE-42E1-AD2A-431984AAF182}" presName="linear" presStyleCnt="0">
        <dgm:presLayoutVars>
          <dgm:animLvl val="lvl"/>
          <dgm:resizeHandles val="exact"/>
        </dgm:presLayoutVars>
      </dgm:prSet>
      <dgm:spPr/>
    </dgm:pt>
    <dgm:pt modelId="{1BCA6A18-ED02-4881-85F7-E7D69933C27D}" type="pres">
      <dgm:prSet presAssocID="{916963EA-E15D-48F8-BE82-6EF8BCBCC72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2A2D302-2909-4166-A1C0-9A896A55B3A4}" type="pres">
      <dgm:prSet presAssocID="{DCFAB4CC-8C19-41DC-B61B-975214DFCEB2}" presName="spacer" presStyleCnt="0"/>
      <dgm:spPr/>
    </dgm:pt>
    <dgm:pt modelId="{19CB8C11-CD93-425B-AD3C-0576FF674979}" type="pres">
      <dgm:prSet presAssocID="{B64E481F-A6E7-4D35-BEB7-16014F07753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C4D8424-2CEE-49CA-A638-C27016D37010}" type="pres">
      <dgm:prSet presAssocID="{E17FBE0C-3D59-43C5-9B67-E5B0669BEA41}" presName="spacer" presStyleCnt="0"/>
      <dgm:spPr/>
    </dgm:pt>
    <dgm:pt modelId="{C2F0CE0C-FE53-400C-AC6F-3B7D07FDD173}" type="pres">
      <dgm:prSet presAssocID="{17ABF949-6740-4139-899B-CC4005433FD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97A3CF0-0E94-40A3-9274-DCA42995B956}" type="pres">
      <dgm:prSet presAssocID="{9F09EA0E-743B-45CB-A657-367388B5237C}" presName="spacer" presStyleCnt="0"/>
      <dgm:spPr/>
    </dgm:pt>
    <dgm:pt modelId="{19AEEA0A-8371-435F-BE4D-BB859C6B56B1}" type="pres">
      <dgm:prSet presAssocID="{CA7635DA-DC7D-4F2E-B8F0-B4A88D2A6D2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AA8BFFA-1631-4D27-8EAA-F522C39BDBBB}" type="pres">
      <dgm:prSet presAssocID="{B4008AC6-C70A-4A9D-A69F-28E655A26429}" presName="spacer" presStyleCnt="0"/>
      <dgm:spPr/>
    </dgm:pt>
    <dgm:pt modelId="{67380B00-6AA9-42D4-AF80-3067D90CB4AE}" type="pres">
      <dgm:prSet presAssocID="{AA010686-EC7F-4AD1-8930-5D1407940DE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32BA11C-38AE-4027-A4F5-D8BEADAFB857}" type="presOf" srcId="{B64E481F-A6E7-4D35-BEB7-16014F077536}" destId="{19CB8C11-CD93-425B-AD3C-0576FF674979}" srcOrd="0" destOrd="0" presId="urn:microsoft.com/office/officeart/2005/8/layout/vList2"/>
    <dgm:cxn modelId="{2DA8D826-A81F-42D3-A9B1-AA1E4FB723D2}" type="presOf" srcId="{17ABF949-6740-4139-899B-CC4005433FD6}" destId="{C2F0CE0C-FE53-400C-AC6F-3B7D07FDD173}" srcOrd="0" destOrd="0" presId="urn:microsoft.com/office/officeart/2005/8/layout/vList2"/>
    <dgm:cxn modelId="{13671542-41A9-4F5C-9151-971B04B5A5EB}" srcId="{058FD142-6ADE-42E1-AD2A-431984AAF182}" destId="{916963EA-E15D-48F8-BE82-6EF8BCBCC72D}" srcOrd="0" destOrd="0" parTransId="{DF1D6DBA-F6D8-4938-A675-1C2581958BF8}" sibTransId="{DCFAB4CC-8C19-41DC-B61B-975214DFCEB2}"/>
    <dgm:cxn modelId="{C74C8043-E1E5-4D26-A34A-3B4F18D24237}" srcId="{058FD142-6ADE-42E1-AD2A-431984AAF182}" destId="{CA7635DA-DC7D-4F2E-B8F0-B4A88D2A6D2A}" srcOrd="3" destOrd="0" parTransId="{18674906-0EAB-4CB3-A107-1E03B29003F1}" sibTransId="{B4008AC6-C70A-4A9D-A69F-28E655A26429}"/>
    <dgm:cxn modelId="{FB028946-99A5-46C1-BF3F-9CCF96F0246C}" srcId="{058FD142-6ADE-42E1-AD2A-431984AAF182}" destId="{AA010686-EC7F-4AD1-8930-5D1407940DE9}" srcOrd="4" destOrd="0" parTransId="{549D6173-4F72-4A58-B519-BAEF61E6F2F4}" sibTransId="{A97DCAD0-FD56-4A9F-A3A5-8B70A438D0C5}"/>
    <dgm:cxn modelId="{5D3DAF69-78BD-405B-93FE-46A3EDB5685A}" type="presOf" srcId="{916963EA-E15D-48F8-BE82-6EF8BCBCC72D}" destId="{1BCA6A18-ED02-4881-85F7-E7D69933C27D}" srcOrd="0" destOrd="0" presId="urn:microsoft.com/office/officeart/2005/8/layout/vList2"/>
    <dgm:cxn modelId="{0D4D2572-994F-49B4-9267-5BFD38D865E4}" srcId="{058FD142-6ADE-42E1-AD2A-431984AAF182}" destId="{17ABF949-6740-4139-899B-CC4005433FD6}" srcOrd="2" destOrd="0" parTransId="{EE73DA67-76E4-4931-82BF-F40234B7BE2E}" sibTransId="{9F09EA0E-743B-45CB-A657-367388B5237C}"/>
    <dgm:cxn modelId="{DFCBA49B-2DB5-4EB1-8809-D674D1DEE29B}" type="presOf" srcId="{058FD142-6ADE-42E1-AD2A-431984AAF182}" destId="{C72EDF25-67F7-46DC-A234-16E417E52113}" srcOrd="0" destOrd="0" presId="urn:microsoft.com/office/officeart/2005/8/layout/vList2"/>
    <dgm:cxn modelId="{709563AD-6002-476D-B73B-04EE17978FC2}" type="presOf" srcId="{CA7635DA-DC7D-4F2E-B8F0-B4A88D2A6D2A}" destId="{19AEEA0A-8371-435F-BE4D-BB859C6B56B1}" srcOrd="0" destOrd="0" presId="urn:microsoft.com/office/officeart/2005/8/layout/vList2"/>
    <dgm:cxn modelId="{97D265B3-A7BC-4005-B7B8-8FEED2CC3A45}" type="presOf" srcId="{AA010686-EC7F-4AD1-8930-5D1407940DE9}" destId="{67380B00-6AA9-42D4-AF80-3067D90CB4AE}" srcOrd="0" destOrd="0" presId="urn:microsoft.com/office/officeart/2005/8/layout/vList2"/>
    <dgm:cxn modelId="{BF1BE8ED-3F43-452F-9C89-D2750EEB4C2A}" srcId="{058FD142-6ADE-42E1-AD2A-431984AAF182}" destId="{B64E481F-A6E7-4D35-BEB7-16014F077536}" srcOrd="1" destOrd="0" parTransId="{5086EB54-7B86-4788-B211-99C88A5F6A60}" sibTransId="{E17FBE0C-3D59-43C5-9B67-E5B0669BEA41}"/>
    <dgm:cxn modelId="{16F603BB-C42A-43CF-AAFA-E9984E3C5DF7}" type="presParOf" srcId="{C72EDF25-67F7-46DC-A234-16E417E52113}" destId="{1BCA6A18-ED02-4881-85F7-E7D69933C27D}" srcOrd="0" destOrd="0" presId="urn:microsoft.com/office/officeart/2005/8/layout/vList2"/>
    <dgm:cxn modelId="{64BF8E74-4B07-4AB0-BB04-28A8AF7D844A}" type="presParOf" srcId="{C72EDF25-67F7-46DC-A234-16E417E52113}" destId="{92A2D302-2909-4166-A1C0-9A896A55B3A4}" srcOrd="1" destOrd="0" presId="urn:microsoft.com/office/officeart/2005/8/layout/vList2"/>
    <dgm:cxn modelId="{5054A644-9F51-4C8D-971C-71982F55F00B}" type="presParOf" srcId="{C72EDF25-67F7-46DC-A234-16E417E52113}" destId="{19CB8C11-CD93-425B-AD3C-0576FF674979}" srcOrd="2" destOrd="0" presId="urn:microsoft.com/office/officeart/2005/8/layout/vList2"/>
    <dgm:cxn modelId="{E6EB5C97-3779-45B5-A0BB-91F9A9E76240}" type="presParOf" srcId="{C72EDF25-67F7-46DC-A234-16E417E52113}" destId="{FC4D8424-2CEE-49CA-A638-C27016D37010}" srcOrd="3" destOrd="0" presId="urn:microsoft.com/office/officeart/2005/8/layout/vList2"/>
    <dgm:cxn modelId="{5365D579-C0B3-4FE0-8583-2D561CEEF246}" type="presParOf" srcId="{C72EDF25-67F7-46DC-A234-16E417E52113}" destId="{C2F0CE0C-FE53-400C-AC6F-3B7D07FDD173}" srcOrd="4" destOrd="0" presId="urn:microsoft.com/office/officeart/2005/8/layout/vList2"/>
    <dgm:cxn modelId="{CC5F08B4-07B7-4ACF-A4BF-807B18D0F8A5}" type="presParOf" srcId="{C72EDF25-67F7-46DC-A234-16E417E52113}" destId="{B97A3CF0-0E94-40A3-9274-DCA42995B956}" srcOrd="5" destOrd="0" presId="urn:microsoft.com/office/officeart/2005/8/layout/vList2"/>
    <dgm:cxn modelId="{CF4329D6-B8A2-491B-A5EE-D3344493C187}" type="presParOf" srcId="{C72EDF25-67F7-46DC-A234-16E417E52113}" destId="{19AEEA0A-8371-435F-BE4D-BB859C6B56B1}" srcOrd="6" destOrd="0" presId="urn:microsoft.com/office/officeart/2005/8/layout/vList2"/>
    <dgm:cxn modelId="{B0446FF4-CFC4-465C-9563-64EC70EEEA40}" type="presParOf" srcId="{C72EDF25-67F7-46DC-A234-16E417E52113}" destId="{2AA8BFFA-1631-4D27-8EAA-F522C39BDBBB}" srcOrd="7" destOrd="0" presId="urn:microsoft.com/office/officeart/2005/8/layout/vList2"/>
    <dgm:cxn modelId="{8E5215C1-B511-44C8-B4CC-3D0F41F078F2}" type="presParOf" srcId="{C72EDF25-67F7-46DC-A234-16E417E52113}" destId="{67380B00-6AA9-42D4-AF80-3067D90CB4A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D85893-85D6-4307-9C32-58A2DEF12F6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D42AE7B-046F-48A5-B5D7-C554D94045E6}">
      <dgm:prSet/>
      <dgm:spPr/>
      <dgm:t>
        <a:bodyPr/>
        <a:lstStyle/>
        <a:p>
          <a:r>
            <a:rPr lang="ru-RU"/>
            <a:t>Часть шляхты во главе с Августом </a:t>
          </a:r>
          <a:r>
            <a:rPr lang="en-US"/>
            <a:t>II</a:t>
          </a:r>
          <a:r>
            <a:rPr lang="ru-RU"/>
            <a:t> поддержали Россию</a:t>
          </a:r>
          <a:endParaRPr lang="en-US"/>
        </a:p>
      </dgm:t>
    </dgm:pt>
    <dgm:pt modelId="{A97B3FBE-A18F-4838-B5C7-B6B996550C24}" type="parTrans" cxnId="{9AC36A0F-61C8-44A5-801A-B223B469C6E8}">
      <dgm:prSet/>
      <dgm:spPr/>
      <dgm:t>
        <a:bodyPr/>
        <a:lstStyle/>
        <a:p>
          <a:endParaRPr lang="en-US"/>
        </a:p>
      </dgm:t>
    </dgm:pt>
    <dgm:pt modelId="{D3875C84-4FD7-413A-BFB9-BFABC1C5E09A}" type="sibTrans" cxnId="{9AC36A0F-61C8-44A5-801A-B223B469C6E8}">
      <dgm:prSet/>
      <dgm:spPr/>
      <dgm:t>
        <a:bodyPr/>
        <a:lstStyle/>
        <a:p>
          <a:endParaRPr lang="en-US"/>
        </a:p>
      </dgm:t>
    </dgm:pt>
    <dgm:pt modelId="{EA5D18D5-839A-40B1-AC16-E21D4487624A}">
      <dgm:prSet/>
      <dgm:spPr/>
      <dgm:t>
        <a:bodyPr/>
        <a:lstStyle/>
        <a:p>
          <a:r>
            <a:rPr lang="ru-RU"/>
            <a:t>Часть шляхты, во главе с Станиславом Лещинским, поддержали шведского короля Карла</a:t>
          </a:r>
          <a:endParaRPr lang="en-US"/>
        </a:p>
      </dgm:t>
    </dgm:pt>
    <dgm:pt modelId="{8937FBA0-4F84-4FA6-85D4-C301B149A1FE}" type="parTrans" cxnId="{79D4D109-E7A7-4FEC-96A3-8B7B4CDF8186}">
      <dgm:prSet/>
      <dgm:spPr/>
      <dgm:t>
        <a:bodyPr/>
        <a:lstStyle/>
        <a:p>
          <a:endParaRPr lang="en-US"/>
        </a:p>
      </dgm:t>
    </dgm:pt>
    <dgm:pt modelId="{AF5C5683-BA8E-4CF6-84D1-F1133ABD36A4}" type="sibTrans" cxnId="{79D4D109-E7A7-4FEC-96A3-8B7B4CDF8186}">
      <dgm:prSet/>
      <dgm:spPr/>
      <dgm:t>
        <a:bodyPr/>
        <a:lstStyle/>
        <a:p>
          <a:endParaRPr lang="en-US"/>
        </a:p>
      </dgm:t>
    </dgm:pt>
    <dgm:pt modelId="{6B362117-4991-4A61-97D7-6B49E457F45A}">
      <dgm:prSet/>
      <dgm:spPr/>
      <dgm:t>
        <a:bodyPr/>
        <a:lstStyle/>
        <a:p>
          <a:r>
            <a:rPr lang="ru-RU"/>
            <a:t>В стране разгорелась гражданская война</a:t>
          </a:r>
          <a:endParaRPr lang="en-US"/>
        </a:p>
      </dgm:t>
    </dgm:pt>
    <dgm:pt modelId="{88D5236F-A3DE-41F5-8E42-65162B0900C3}" type="parTrans" cxnId="{442CA79B-DBAC-4AA6-A3AC-2D36BA2CD969}">
      <dgm:prSet/>
      <dgm:spPr/>
      <dgm:t>
        <a:bodyPr/>
        <a:lstStyle/>
        <a:p>
          <a:endParaRPr lang="en-US"/>
        </a:p>
      </dgm:t>
    </dgm:pt>
    <dgm:pt modelId="{9BD16FBD-EE77-4140-BACC-DA82892D0D83}" type="sibTrans" cxnId="{442CA79B-DBAC-4AA6-A3AC-2D36BA2CD969}">
      <dgm:prSet/>
      <dgm:spPr/>
      <dgm:t>
        <a:bodyPr/>
        <a:lstStyle/>
        <a:p>
          <a:endParaRPr lang="en-US"/>
        </a:p>
      </dgm:t>
    </dgm:pt>
    <dgm:pt modelId="{315CEFE5-A12C-4156-AAF1-7704103FA6B4}">
      <dgm:prSet/>
      <dgm:spPr/>
      <dgm:t>
        <a:bodyPr/>
        <a:lstStyle/>
        <a:p>
          <a:r>
            <a:rPr lang="ru-RU"/>
            <a:t>Август </a:t>
          </a:r>
          <a:r>
            <a:rPr lang="en-US"/>
            <a:t>II</a:t>
          </a:r>
          <a:r>
            <a:rPr lang="ru-RU"/>
            <a:t>, опираясь на саксонские войска и Россию, пытался укрепить свою власть, однако был вынужден уступить</a:t>
          </a:r>
          <a:endParaRPr lang="en-US"/>
        </a:p>
      </dgm:t>
    </dgm:pt>
    <dgm:pt modelId="{82221891-B801-443E-B12E-0D9634FC526F}" type="parTrans" cxnId="{CFB302E6-B993-4311-94E5-FDE9C2958983}">
      <dgm:prSet/>
      <dgm:spPr/>
      <dgm:t>
        <a:bodyPr/>
        <a:lstStyle/>
        <a:p>
          <a:endParaRPr lang="en-US"/>
        </a:p>
      </dgm:t>
    </dgm:pt>
    <dgm:pt modelId="{4813E08D-7036-492A-ADD1-544D8EEB7503}" type="sibTrans" cxnId="{CFB302E6-B993-4311-94E5-FDE9C2958983}">
      <dgm:prSet/>
      <dgm:spPr/>
      <dgm:t>
        <a:bodyPr/>
        <a:lstStyle/>
        <a:p>
          <a:endParaRPr lang="en-US"/>
        </a:p>
      </dgm:t>
    </dgm:pt>
    <dgm:pt modelId="{A975A5B3-FED7-48AE-8985-141AF20D89D8}" type="pres">
      <dgm:prSet presAssocID="{71D85893-85D6-4307-9C32-58A2DEF12F68}" presName="vert0" presStyleCnt="0">
        <dgm:presLayoutVars>
          <dgm:dir/>
          <dgm:animOne val="branch"/>
          <dgm:animLvl val="lvl"/>
        </dgm:presLayoutVars>
      </dgm:prSet>
      <dgm:spPr/>
    </dgm:pt>
    <dgm:pt modelId="{8687351B-993F-493B-8532-5AB47E9D3219}" type="pres">
      <dgm:prSet presAssocID="{7D42AE7B-046F-48A5-B5D7-C554D94045E6}" presName="thickLine" presStyleLbl="alignNode1" presStyleIdx="0" presStyleCnt="4"/>
      <dgm:spPr/>
    </dgm:pt>
    <dgm:pt modelId="{F54F3C54-940F-4836-B119-AE6A1E3A313A}" type="pres">
      <dgm:prSet presAssocID="{7D42AE7B-046F-48A5-B5D7-C554D94045E6}" presName="horz1" presStyleCnt="0"/>
      <dgm:spPr/>
    </dgm:pt>
    <dgm:pt modelId="{BEDD0F7C-8343-4E3D-B0C0-F06D64190796}" type="pres">
      <dgm:prSet presAssocID="{7D42AE7B-046F-48A5-B5D7-C554D94045E6}" presName="tx1" presStyleLbl="revTx" presStyleIdx="0" presStyleCnt="4"/>
      <dgm:spPr/>
    </dgm:pt>
    <dgm:pt modelId="{7012906E-4ED2-42B5-90C0-1F2021CCD76D}" type="pres">
      <dgm:prSet presAssocID="{7D42AE7B-046F-48A5-B5D7-C554D94045E6}" presName="vert1" presStyleCnt="0"/>
      <dgm:spPr/>
    </dgm:pt>
    <dgm:pt modelId="{84D93B6A-03F1-42FF-AE4B-CE51690B6062}" type="pres">
      <dgm:prSet presAssocID="{EA5D18D5-839A-40B1-AC16-E21D4487624A}" presName="thickLine" presStyleLbl="alignNode1" presStyleIdx="1" presStyleCnt="4"/>
      <dgm:spPr/>
    </dgm:pt>
    <dgm:pt modelId="{CC2C1182-7EFF-43E5-8531-C6E9BE299452}" type="pres">
      <dgm:prSet presAssocID="{EA5D18D5-839A-40B1-AC16-E21D4487624A}" presName="horz1" presStyleCnt="0"/>
      <dgm:spPr/>
    </dgm:pt>
    <dgm:pt modelId="{25E0A53A-B7A7-4CA5-9E51-B7C1CB3BB239}" type="pres">
      <dgm:prSet presAssocID="{EA5D18D5-839A-40B1-AC16-E21D4487624A}" presName="tx1" presStyleLbl="revTx" presStyleIdx="1" presStyleCnt="4"/>
      <dgm:spPr/>
    </dgm:pt>
    <dgm:pt modelId="{07E10827-92D4-467B-8632-708FA19121FF}" type="pres">
      <dgm:prSet presAssocID="{EA5D18D5-839A-40B1-AC16-E21D4487624A}" presName="vert1" presStyleCnt="0"/>
      <dgm:spPr/>
    </dgm:pt>
    <dgm:pt modelId="{82A7BC8A-AE21-41F2-84D0-F273E36BF78E}" type="pres">
      <dgm:prSet presAssocID="{6B362117-4991-4A61-97D7-6B49E457F45A}" presName="thickLine" presStyleLbl="alignNode1" presStyleIdx="2" presStyleCnt="4"/>
      <dgm:spPr/>
    </dgm:pt>
    <dgm:pt modelId="{CCE3D5DC-C372-45A2-AFCA-A4FA85E69DA3}" type="pres">
      <dgm:prSet presAssocID="{6B362117-4991-4A61-97D7-6B49E457F45A}" presName="horz1" presStyleCnt="0"/>
      <dgm:spPr/>
    </dgm:pt>
    <dgm:pt modelId="{DC7FFCBA-0CD6-4F61-83F8-4709A2D3E871}" type="pres">
      <dgm:prSet presAssocID="{6B362117-4991-4A61-97D7-6B49E457F45A}" presName="tx1" presStyleLbl="revTx" presStyleIdx="2" presStyleCnt="4"/>
      <dgm:spPr/>
    </dgm:pt>
    <dgm:pt modelId="{D942A9BB-C9B3-499D-B214-D777D83540BD}" type="pres">
      <dgm:prSet presAssocID="{6B362117-4991-4A61-97D7-6B49E457F45A}" presName="vert1" presStyleCnt="0"/>
      <dgm:spPr/>
    </dgm:pt>
    <dgm:pt modelId="{9AB2E759-AE41-4454-999E-19B4C600228C}" type="pres">
      <dgm:prSet presAssocID="{315CEFE5-A12C-4156-AAF1-7704103FA6B4}" presName="thickLine" presStyleLbl="alignNode1" presStyleIdx="3" presStyleCnt="4"/>
      <dgm:spPr/>
    </dgm:pt>
    <dgm:pt modelId="{BDB81AD1-BA3B-4F62-95BB-A3E7A14D7306}" type="pres">
      <dgm:prSet presAssocID="{315CEFE5-A12C-4156-AAF1-7704103FA6B4}" presName="horz1" presStyleCnt="0"/>
      <dgm:spPr/>
    </dgm:pt>
    <dgm:pt modelId="{13AA56A7-F1CD-4C0F-AF76-6E805112E41B}" type="pres">
      <dgm:prSet presAssocID="{315CEFE5-A12C-4156-AAF1-7704103FA6B4}" presName="tx1" presStyleLbl="revTx" presStyleIdx="3" presStyleCnt="4"/>
      <dgm:spPr/>
    </dgm:pt>
    <dgm:pt modelId="{F9C9575E-B7AC-4407-BFEC-FC5F2212F317}" type="pres">
      <dgm:prSet presAssocID="{315CEFE5-A12C-4156-AAF1-7704103FA6B4}" presName="vert1" presStyleCnt="0"/>
      <dgm:spPr/>
    </dgm:pt>
  </dgm:ptLst>
  <dgm:cxnLst>
    <dgm:cxn modelId="{79D4D109-E7A7-4FEC-96A3-8B7B4CDF8186}" srcId="{71D85893-85D6-4307-9C32-58A2DEF12F68}" destId="{EA5D18D5-839A-40B1-AC16-E21D4487624A}" srcOrd="1" destOrd="0" parTransId="{8937FBA0-4F84-4FA6-85D4-C301B149A1FE}" sibTransId="{AF5C5683-BA8E-4CF6-84D1-F1133ABD36A4}"/>
    <dgm:cxn modelId="{9AC36A0F-61C8-44A5-801A-B223B469C6E8}" srcId="{71D85893-85D6-4307-9C32-58A2DEF12F68}" destId="{7D42AE7B-046F-48A5-B5D7-C554D94045E6}" srcOrd="0" destOrd="0" parTransId="{A97B3FBE-A18F-4838-B5C7-B6B996550C24}" sibTransId="{D3875C84-4FD7-413A-BFB9-BFABC1C5E09A}"/>
    <dgm:cxn modelId="{9B90A021-C679-4DFD-A1FE-0A643146D26B}" type="presOf" srcId="{71D85893-85D6-4307-9C32-58A2DEF12F68}" destId="{A975A5B3-FED7-48AE-8985-141AF20D89D8}" srcOrd="0" destOrd="0" presId="urn:microsoft.com/office/officeart/2008/layout/LinedList"/>
    <dgm:cxn modelId="{895AE663-4E92-4D45-ACAE-2377705A4DE3}" type="presOf" srcId="{315CEFE5-A12C-4156-AAF1-7704103FA6B4}" destId="{13AA56A7-F1CD-4C0F-AF76-6E805112E41B}" srcOrd="0" destOrd="0" presId="urn:microsoft.com/office/officeart/2008/layout/LinedList"/>
    <dgm:cxn modelId="{442CA79B-DBAC-4AA6-A3AC-2D36BA2CD969}" srcId="{71D85893-85D6-4307-9C32-58A2DEF12F68}" destId="{6B362117-4991-4A61-97D7-6B49E457F45A}" srcOrd="2" destOrd="0" parTransId="{88D5236F-A3DE-41F5-8E42-65162B0900C3}" sibTransId="{9BD16FBD-EE77-4140-BACC-DA82892D0D83}"/>
    <dgm:cxn modelId="{47AC6AA8-08D3-45F1-8DB8-251745F88E22}" type="presOf" srcId="{6B362117-4991-4A61-97D7-6B49E457F45A}" destId="{DC7FFCBA-0CD6-4F61-83F8-4709A2D3E871}" srcOrd="0" destOrd="0" presId="urn:microsoft.com/office/officeart/2008/layout/LinedList"/>
    <dgm:cxn modelId="{97DD7DBC-0E7B-45AB-828D-B518701CE7C2}" type="presOf" srcId="{EA5D18D5-839A-40B1-AC16-E21D4487624A}" destId="{25E0A53A-B7A7-4CA5-9E51-B7C1CB3BB239}" srcOrd="0" destOrd="0" presId="urn:microsoft.com/office/officeart/2008/layout/LinedList"/>
    <dgm:cxn modelId="{CF0BF7DC-C29C-4B53-9F6A-78E173DCB7D9}" type="presOf" srcId="{7D42AE7B-046F-48A5-B5D7-C554D94045E6}" destId="{BEDD0F7C-8343-4E3D-B0C0-F06D64190796}" srcOrd="0" destOrd="0" presId="urn:microsoft.com/office/officeart/2008/layout/LinedList"/>
    <dgm:cxn modelId="{CFB302E6-B993-4311-94E5-FDE9C2958983}" srcId="{71D85893-85D6-4307-9C32-58A2DEF12F68}" destId="{315CEFE5-A12C-4156-AAF1-7704103FA6B4}" srcOrd="3" destOrd="0" parTransId="{82221891-B801-443E-B12E-0D9634FC526F}" sibTransId="{4813E08D-7036-492A-ADD1-544D8EEB7503}"/>
    <dgm:cxn modelId="{69EB7ED4-6C7A-48AD-A87C-54AF9E5919FC}" type="presParOf" srcId="{A975A5B3-FED7-48AE-8985-141AF20D89D8}" destId="{8687351B-993F-493B-8532-5AB47E9D3219}" srcOrd="0" destOrd="0" presId="urn:microsoft.com/office/officeart/2008/layout/LinedList"/>
    <dgm:cxn modelId="{FDD97738-D683-4365-8A32-5BF0D022208D}" type="presParOf" srcId="{A975A5B3-FED7-48AE-8985-141AF20D89D8}" destId="{F54F3C54-940F-4836-B119-AE6A1E3A313A}" srcOrd="1" destOrd="0" presId="urn:microsoft.com/office/officeart/2008/layout/LinedList"/>
    <dgm:cxn modelId="{EC6E0A64-E288-45F1-9412-8CB34982CB24}" type="presParOf" srcId="{F54F3C54-940F-4836-B119-AE6A1E3A313A}" destId="{BEDD0F7C-8343-4E3D-B0C0-F06D64190796}" srcOrd="0" destOrd="0" presId="urn:microsoft.com/office/officeart/2008/layout/LinedList"/>
    <dgm:cxn modelId="{0D6B922E-A8E1-4B6C-AE88-895AE73E285E}" type="presParOf" srcId="{F54F3C54-940F-4836-B119-AE6A1E3A313A}" destId="{7012906E-4ED2-42B5-90C0-1F2021CCD76D}" srcOrd="1" destOrd="0" presId="urn:microsoft.com/office/officeart/2008/layout/LinedList"/>
    <dgm:cxn modelId="{DFD60126-0182-43D8-BFCF-2E3CC24C7385}" type="presParOf" srcId="{A975A5B3-FED7-48AE-8985-141AF20D89D8}" destId="{84D93B6A-03F1-42FF-AE4B-CE51690B6062}" srcOrd="2" destOrd="0" presId="urn:microsoft.com/office/officeart/2008/layout/LinedList"/>
    <dgm:cxn modelId="{6EBEABE0-6024-4022-8AB9-F44A29DA46E5}" type="presParOf" srcId="{A975A5B3-FED7-48AE-8985-141AF20D89D8}" destId="{CC2C1182-7EFF-43E5-8531-C6E9BE299452}" srcOrd="3" destOrd="0" presId="urn:microsoft.com/office/officeart/2008/layout/LinedList"/>
    <dgm:cxn modelId="{E5D6E76C-F39B-4430-9336-5BFF46D3E8E2}" type="presParOf" srcId="{CC2C1182-7EFF-43E5-8531-C6E9BE299452}" destId="{25E0A53A-B7A7-4CA5-9E51-B7C1CB3BB239}" srcOrd="0" destOrd="0" presId="urn:microsoft.com/office/officeart/2008/layout/LinedList"/>
    <dgm:cxn modelId="{4D9CA025-013E-4602-89FB-5E2CDD82FC6D}" type="presParOf" srcId="{CC2C1182-7EFF-43E5-8531-C6E9BE299452}" destId="{07E10827-92D4-467B-8632-708FA19121FF}" srcOrd="1" destOrd="0" presId="urn:microsoft.com/office/officeart/2008/layout/LinedList"/>
    <dgm:cxn modelId="{DC0385C2-B533-463C-AB15-0F18816CE175}" type="presParOf" srcId="{A975A5B3-FED7-48AE-8985-141AF20D89D8}" destId="{82A7BC8A-AE21-41F2-84D0-F273E36BF78E}" srcOrd="4" destOrd="0" presId="urn:microsoft.com/office/officeart/2008/layout/LinedList"/>
    <dgm:cxn modelId="{EB5849F6-1DF6-4DF9-AD0A-3C0788AC8C88}" type="presParOf" srcId="{A975A5B3-FED7-48AE-8985-141AF20D89D8}" destId="{CCE3D5DC-C372-45A2-AFCA-A4FA85E69DA3}" srcOrd="5" destOrd="0" presId="urn:microsoft.com/office/officeart/2008/layout/LinedList"/>
    <dgm:cxn modelId="{B3BF9480-BB4C-4D85-92CA-47CCC58E73C3}" type="presParOf" srcId="{CCE3D5DC-C372-45A2-AFCA-A4FA85E69DA3}" destId="{DC7FFCBA-0CD6-4F61-83F8-4709A2D3E871}" srcOrd="0" destOrd="0" presId="urn:microsoft.com/office/officeart/2008/layout/LinedList"/>
    <dgm:cxn modelId="{5AFB28B1-B083-4468-9405-00777359BD5F}" type="presParOf" srcId="{CCE3D5DC-C372-45A2-AFCA-A4FA85E69DA3}" destId="{D942A9BB-C9B3-499D-B214-D777D83540BD}" srcOrd="1" destOrd="0" presId="urn:microsoft.com/office/officeart/2008/layout/LinedList"/>
    <dgm:cxn modelId="{7F851451-0EA3-4A98-B0BC-CE9EF216AC19}" type="presParOf" srcId="{A975A5B3-FED7-48AE-8985-141AF20D89D8}" destId="{9AB2E759-AE41-4454-999E-19B4C600228C}" srcOrd="6" destOrd="0" presId="urn:microsoft.com/office/officeart/2008/layout/LinedList"/>
    <dgm:cxn modelId="{A069FCF4-9827-4FF1-A0F7-56B0535CB992}" type="presParOf" srcId="{A975A5B3-FED7-48AE-8985-141AF20D89D8}" destId="{BDB81AD1-BA3B-4F62-95BB-A3E7A14D7306}" srcOrd="7" destOrd="0" presId="urn:microsoft.com/office/officeart/2008/layout/LinedList"/>
    <dgm:cxn modelId="{D4ACEA01-8644-47C0-9E3E-988B24BC506C}" type="presParOf" srcId="{BDB81AD1-BA3B-4F62-95BB-A3E7A14D7306}" destId="{13AA56A7-F1CD-4C0F-AF76-6E805112E41B}" srcOrd="0" destOrd="0" presId="urn:microsoft.com/office/officeart/2008/layout/LinedList"/>
    <dgm:cxn modelId="{2BDA4AFD-2A8C-4992-A937-36B9E10B9F49}" type="presParOf" srcId="{BDB81AD1-BA3B-4F62-95BB-A3E7A14D7306}" destId="{F9C9575E-B7AC-4407-BFEC-FC5F2212F31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0D1381-CF30-406C-AB89-BB00B6692BBE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2F210B81-B307-4213-A236-F5A737D45F8D}">
      <dgm:prSet/>
      <dgm:spPr/>
      <dgm:t>
        <a:bodyPr/>
        <a:lstStyle/>
        <a:p>
          <a:r>
            <a:rPr lang="ru-RU"/>
            <a:t>Король должен был вывести саксонское войско из Речи Посполитой, а знать, противники короля — расторгнуть конфедерацию против него</a:t>
          </a:r>
          <a:endParaRPr lang="en-US"/>
        </a:p>
      </dgm:t>
    </dgm:pt>
    <dgm:pt modelId="{5C8AA835-4BAE-4F4C-8B6C-D0E675E4AD92}" type="parTrans" cxnId="{3830BDD3-3B9B-4B5B-A63C-32D17FC1482B}">
      <dgm:prSet/>
      <dgm:spPr/>
      <dgm:t>
        <a:bodyPr/>
        <a:lstStyle/>
        <a:p>
          <a:endParaRPr lang="en-US"/>
        </a:p>
      </dgm:t>
    </dgm:pt>
    <dgm:pt modelId="{DB7F8D67-7833-478C-9CCC-B1C883BF23DF}" type="sibTrans" cxnId="{3830BDD3-3B9B-4B5B-A63C-32D17FC1482B}">
      <dgm:prSet/>
      <dgm:spPr/>
      <dgm:t>
        <a:bodyPr/>
        <a:lstStyle/>
        <a:p>
          <a:endParaRPr lang="en-US"/>
        </a:p>
      </dgm:t>
    </dgm:pt>
    <dgm:pt modelId="{AC2C2260-4394-4C68-96E1-5E85B9DFBFC0}">
      <dgm:prSet/>
      <dgm:spPr/>
      <dgm:t>
        <a:bodyPr/>
        <a:lstStyle/>
        <a:p>
          <a:r>
            <a:rPr lang="ru-RU"/>
            <a:t>Численность постоянного войска сокращалась в ВКЛ до 6 тыс., в Польше — до 18 тыс. человек</a:t>
          </a:r>
          <a:endParaRPr lang="en-US"/>
        </a:p>
      </dgm:t>
    </dgm:pt>
    <dgm:pt modelId="{BCEC8F99-62DC-4F11-A1F0-9FB17B93FF39}" type="parTrans" cxnId="{84A9C65F-AFDF-4AC3-A52A-B49AA434864D}">
      <dgm:prSet/>
      <dgm:spPr/>
      <dgm:t>
        <a:bodyPr/>
        <a:lstStyle/>
        <a:p>
          <a:endParaRPr lang="en-US"/>
        </a:p>
      </dgm:t>
    </dgm:pt>
    <dgm:pt modelId="{91E04084-5358-4535-B6A3-AD267BE84AAF}" type="sibTrans" cxnId="{84A9C65F-AFDF-4AC3-A52A-B49AA434864D}">
      <dgm:prSet/>
      <dgm:spPr/>
      <dgm:t>
        <a:bodyPr/>
        <a:lstStyle/>
        <a:p>
          <a:endParaRPr lang="en-US"/>
        </a:p>
      </dgm:t>
    </dgm:pt>
    <dgm:pt modelId="{C9C055C6-F33C-41D2-B811-025C0A1EDB9A}">
      <dgm:prSet/>
      <dgm:spPr/>
      <dgm:t>
        <a:bodyPr/>
        <a:lstStyle/>
        <a:p>
          <a:r>
            <a:rPr lang="ru-RU"/>
            <a:t>Гарантом соглашения выступила Россия, которая ввела в Речь Посполитую свои войска</a:t>
          </a:r>
          <a:endParaRPr lang="en-US"/>
        </a:p>
      </dgm:t>
    </dgm:pt>
    <dgm:pt modelId="{023B0838-9FC8-4D46-A685-4EA687A439C4}" type="parTrans" cxnId="{895EA11B-471E-4369-BF5E-7098A6B4CCE8}">
      <dgm:prSet/>
      <dgm:spPr/>
      <dgm:t>
        <a:bodyPr/>
        <a:lstStyle/>
        <a:p>
          <a:endParaRPr lang="en-US"/>
        </a:p>
      </dgm:t>
    </dgm:pt>
    <dgm:pt modelId="{45B8ED13-319E-442F-B165-DEB3460707F0}" type="sibTrans" cxnId="{895EA11B-471E-4369-BF5E-7098A6B4CCE8}">
      <dgm:prSet/>
      <dgm:spPr/>
      <dgm:t>
        <a:bodyPr/>
        <a:lstStyle/>
        <a:p>
          <a:endParaRPr lang="en-US"/>
        </a:p>
      </dgm:t>
    </dgm:pt>
    <dgm:pt modelId="{FCDD8241-4876-4455-B315-2169000E9B85}" type="pres">
      <dgm:prSet presAssocID="{A60D1381-CF30-406C-AB89-BB00B6692BBE}" presName="vert0" presStyleCnt="0">
        <dgm:presLayoutVars>
          <dgm:dir/>
          <dgm:animOne val="branch"/>
          <dgm:animLvl val="lvl"/>
        </dgm:presLayoutVars>
      </dgm:prSet>
      <dgm:spPr/>
    </dgm:pt>
    <dgm:pt modelId="{2F2B04D6-8940-449A-B48A-B610E983D3E1}" type="pres">
      <dgm:prSet presAssocID="{2F210B81-B307-4213-A236-F5A737D45F8D}" presName="thickLine" presStyleLbl="alignNode1" presStyleIdx="0" presStyleCnt="3"/>
      <dgm:spPr/>
    </dgm:pt>
    <dgm:pt modelId="{383D7737-005A-47D9-B4D1-75FDEADEDE03}" type="pres">
      <dgm:prSet presAssocID="{2F210B81-B307-4213-A236-F5A737D45F8D}" presName="horz1" presStyleCnt="0"/>
      <dgm:spPr/>
    </dgm:pt>
    <dgm:pt modelId="{27795FB7-2216-4B8D-A7AF-3F090D2594B0}" type="pres">
      <dgm:prSet presAssocID="{2F210B81-B307-4213-A236-F5A737D45F8D}" presName="tx1" presStyleLbl="revTx" presStyleIdx="0" presStyleCnt="3"/>
      <dgm:spPr/>
    </dgm:pt>
    <dgm:pt modelId="{27C23CC5-74F4-48C5-82E9-819CC92181F8}" type="pres">
      <dgm:prSet presAssocID="{2F210B81-B307-4213-A236-F5A737D45F8D}" presName="vert1" presStyleCnt="0"/>
      <dgm:spPr/>
    </dgm:pt>
    <dgm:pt modelId="{54486F6F-B058-45D9-8E38-B107304F947E}" type="pres">
      <dgm:prSet presAssocID="{AC2C2260-4394-4C68-96E1-5E85B9DFBFC0}" presName="thickLine" presStyleLbl="alignNode1" presStyleIdx="1" presStyleCnt="3"/>
      <dgm:spPr/>
    </dgm:pt>
    <dgm:pt modelId="{B10AF347-001F-49A0-963D-4FEAC43E510D}" type="pres">
      <dgm:prSet presAssocID="{AC2C2260-4394-4C68-96E1-5E85B9DFBFC0}" presName="horz1" presStyleCnt="0"/>
      <dgm:spPr/>
    </dgm:pt>
    <dgm:pt modelId="{EA65C290-BE9A-4658-9BD3-DF973C648936}" type="pres">
      <dgm:prSet presAssocID="{AC2C2260-4394-4C68-96E1-5E85B9DFBFC0}" presName="tx1" presStyleLbl="revTx" presStyleIdx="1" presStyleCnt="3"/>
      <dgm:spPr/>
    </dgm:pt>
    <dgm:pt modelId="{827C451C-18F6-4313-8661-0D526C90E3C7}" type="pres">
      <dgm:prSet presAssocID="{AC2C2260-4394-4C68-96E1-5E85B9DFBFC0}" presName="vert1" presStyleCnt="0"/>
      <dgm:spPr/>
    </dgm:pt>
    <dgm:pt modelId="{B0C998E3-E16A-4D44-8E90-6E5371F4EBB3}" type="pres">
      <dgm:prSet presAssocID="{C9C055C6-F33C-41D2-B811-025C0A1EDB9A}" presName="thickLine" presStyleLbl="alignNode1" presStyleIdx="2" presStyleCnt="3"/>
      <dgm:spPr/>
    </dgm:pt>
    <dgm:pt modelId="{23C48552-56B2-43D4-98BA-B9FA8F48A4E6}" type="pres">
      <dgm:prSet presAssocID="{C9C055C6-F33C-41D2-B811-025C0A1EDB9A}" presName="horz1" presStyleCnt="0"/>
      <dgm:spPr/>
    </dgm:pt>
    <dgm:pt modelId="{AC6F8F51-835C-49AE-8096-09A8A593CE39}" type="pres">
      <dgm:prSet presAssocID="{C9C055C6-F33C-41D2-B811-025C0A1EDB9A}" presName="tx1" presStyleLbl="revTx" presStyleIdx="2" presStyleCnt="3"/>
      <dgm:spPr/>
    </dgm:pt>
    <dgm:pt modelId="{EA2DF50A-EB03-4770-8444-8485CC00EFD9}" type="pres">
      <dgm:prSet presAssocID="{C9C055C6-F33C-41D2-B811-025C0A1EDB9A}" presName="vert1" presStyleCnt="0"/>
      <dgm:spPr/>
    </dgm:pt>
  </dgm:ptLst>
  <dgm:cxnLst>
    <dgm:cxn modelId="{895EA11B-471E-4369-BF5E-7098A6B4CCE8}" srcId="{A60D1381-CF30-406C-AB89-BB00B6692BBE}" destId="{C9C055C6-F33C-41D2-B811-025C0A1EDB9A}" srcOrd="2" destOrd="0" parTransId="{023B0838-9FC8-4D46-A685-4EA687A439C4}" sibTransId="{45B8ED13-319E-442F-B165-DEB3460707F0}"/>
    <dgm:cxn modelId="{8344852C-47F2-41B6-9185-6AC13AB0156C}" type="presOf" srcId="{A60D1381-CF30-406C-AB89-BB00B6692BBE}" destId="{FCDD8241-4876-4455-B315-2169000E9B85}" srcOrd="0" destOrd="0" presId="urn:microsoft.com/office/officeart/2008/layout/LinedList"/>
    <dgm:cxn modelId="{C9FCD22F-7603-4E3F-AB73-15098E63675D}" type="presOf" srcId="{2F210B81-B307-4213-A236-F5A737D45F8D}" destId="{27795FB7-2216-4B8D-A7AF-3F090D2594B0}" srcOrd="0" destOrd="0" presId="urn:microsoft.com/office/officeart/2008/layout/LinedList"/>
    <dgm:cxn modelId="{84A9C65F-AFDF-4AC3-A52A-B49AA434864D}" srcId="{A60D1381-CF30-406C-AB89-BB00B6692BBE}" destId="{AC2C2260-4394-4C68-96E1-5E85B9DFBFC0}" srcOrd="1" destOrd="0" parTransId="{BCEC8F99-62DC-4F11-A1F0-9FB17B93FF39}" sibTransId="{91E04084-5358-4535-B6A3-AD267BE84AAF}"/>
    <dgm:cxn modelId="{10582361-7B54-49B7-8BBF-20AA86CB540E}" type="presOf" srcId="{AC2C2260-4394-4C68-96E1-5E85B9DFBFC0}" destId="{EA65C290-BE9A-4658-9BD3-DF973C648936}" srcOrd="0" destOrd="0" presId="urn:microsoft.com/office/officeart/2008/layout/LinedList"/>
    <dgm:cxn modelId="{D9988D88-E765-4E43-BACD-F727525E69BD}" type="presOf" srcId="{C9C055C6-F33C-41D2-B811-025C0A1EDB9A}" destId="{AC6F8F51-835C-49AE-8096-09A8A593CE39}" srcOrd="0" destOrd="0" presId="urn:microsoft.com/office/officeart/2008/layout/LinedList"/>
    <dgm:cxn modelId="{3830BDD3-3B9B-4B5B-A63C-32D17FC1482B}" srcId="{A60D1381-CF30-406C-AB89-BB00B6692BBE}" destId="{2F210B81-B307-4213-A236-F5A737D45F8D}" srcOrd="0" destOrd="0" parTransId="{5C8AA835-4BAE-4F4C-8B6C-D0E675E4AD92}" sibTransId="{DB7F8D67-7833-478C-9CCC-B1C883BF23DF}"/>
    <dgm:cxn modelId="{7F80FCE2-DF32-4F8E-AD92-B27722DE6001}" type="presParOf" srcId="{FCDD8241-4876-4455-B315-2169000E9B85}" destId="{2F2B04D6-8940-449A-B48A-B610E983D3E1}" srcOrd="0" destOrd="0" presId="urn:microsoft.com/office/officeart/2008/layout/LinedList"/>
    <dgm:cxn modelId="{FDB330BA-B958-44CB-AE52-154DCF507063}" type="presParOf" srcId="{FCDD8241-4876-4455-B315-2169000E9B85}" destId="{383D7737-005A-47D9-B4D1-75FDEADEDE03}" srcOrd="1" destOrd="0" presId="urn:microsoft.com/office/officeart/2008/layout/LinedList"/>
    <dgm:cxn modelId="{01EA40AF-2A02-4C64-8792-2C5C24A6EF06}" type="presParOf" srcId="{383D7737-005A-47D9-B4D1-75FDEADEDE03}" destId="{27795FB7-2216-4B8D-A7AF-3F090D2594B0}" srcOrd="0" destOrd="0" presId="urn:microsoft.com/office/officeart/2008/layout/LinedList"/>
    <dgm:cxn modelId="{9AEFCFAB-CAF0-499D-9DB2-F9F918E3BB48}" type="presParOf" srcId="{383D7737-005A-47D9-B4D1-75FDEADEDE03}" destId="{27C23CC5-74F4-48C5-82E9-819CC92181F8}" srcOrd="1" destOrd="0" presId="urn:microsoft.com/office/officeart/2008/layout/LinedList"/>
    <dgm:cxn modelId="{A577A691-3EE3-4116-83EE-6AAFA164946A}" type="presParOf" srcId="{FCDD8241-4876-4455-B315-2169000E9B85}" destId="{54486F6F-B058-45D9-8E38-B107304F947E}" srcOrd="2" destOrd="0" presId="urn:microsoft.com/office/officeart/2008/layout/LinedList"/>
    <dgm:cxn modelId="{FFF35F22-A5F8-4094-B23A-26136057D273}" type="presParOf" srcId="{FCDD8241-4876-4455-B315-2169000E9B85}" destId="{B10AF347-001F-49A0-963D-4FEAC43E510D}" srcOrd="3" destOrd="0" presId="urn:microsoft.com/office/officeart/2008/layout/LinedList"/>
    <dgm:cxn modelId="{AB4961EE-5F57-4B8F-89ED-0755BBCD8368}" type="presParOf" srcId="{B10AF347-001F-49A0-963D-4FEAC43E510D}" destId="{EA65C290-BE9A-4658-9BD3-DF973C648936}" srcOrd="0" destOrd="0" presId="urn:microsoft.com/office/officeart/2008/layout/LinedList"/>
    <dgm:cxn modelId="{5F2A42E7-5002-4BA6-BCCE-99078C188DB6}" type="presParOf" srcId="{B10AF347-001F-49A0-963D-4FEAC43E510D}" destId="{827C451C-18F6-4313-8661-0D526C90E3C7}" srcOrd="1" destOrd="0" presId="urn:microsoft.com/office/officeart/2008/layout/LinedList"/>
    <dgm:cxn modelId="{20F90FFD-52A7-4823-8CAB-6E917A730E7B}" type="presParOf" srcId="{FCDD8241-4876-4455-B315-2169000E9B85}" destId="{B0C998E3-E16A-4D44-8E90-6E5371F4EBB3}" srcOrd="4" destOrd="0" presId="urn:microsoft.com/office/officeart/2008/layout/LinedList"/>
    <dgm:cxn modelId="{2BD9D2D9-43F7-4B99-8F02-E16F1C93752E}" type="presParOf" srcId="{FCDD8241-4876-4455-B315-2169000E9B85}" destId="{23C48552-56B2-43D4-98BA-B9FA8F48A4E6}" srcOrd="5" destOrd="0" presId="urn:microsoft.com/office/officeart/2008/layout/LinedList"/>
    <dgm:cxn modelId="{A152F080-F967-4ADB-82E9-4CE18F32DC6F}" type="presParOf" srcId="{23C48552-56B2-43D4-98BA-B9FA8F48A4E6}" destId="{AC6F8F51-835C-49AE-8096-09A8A593CE39}" srcOrd="0" destOrd="0" presId="urn:microsoft.com/office/officeart/2008/layout/LinedList"/>
    <dgm:cxn modelId="{A0FA6676-70E9-4B67-A89E-399D371ECF94}" type="presParOf" srcId="{23C48552-56B2-43D4-98BA-B9FA8F48A4E6}" destId="{EA2DF50A-EB03-4770-8444-8485CC00EFD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71A6CA-EC69-4600-8CFF-69B6C1717C2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</dgm:pt>
    <dgm:pt modelId="{8B3318A8-E056-48BC-A44D-CB07571E2F92}">
      <dgm:prSet phldrT="[Текст]"/>
      <dgm:spPr/>
      <dgm:t>
        <a:bodyPr/>
        <a:lstStyle/>
        <a:p>
          <a:r>
            <a:rPr lang="ru-RU" dirty="0"/>
            <a:t>1. Попытки проведения реформ</a:t>
          </a:r>
        </a:p>
      </dgm:t>
    </dgm:pt>
    <dgm:pt modelId="{65A8E950-2D62-4AA4-B603-9569588C02A1}" type="parTrans" cxnId="{478C1E0F-20D4-4BAE-A882-C49F0FEEB391}">
      <dgm:prSet/>
      <dgm:spPr/>
      <dgm:t>
        <a:bodyPr/>
        <a:lstStyle/>
        <a:p>
          <a:endParaRPr lang="ru-RU"/>
        </a:p>
      </dgm:t>
    </dgm:pt>
    <dgm:pt modelId="{1249CD84-0F4E-40F7-9A5A-EBAD117728F9}" type="sibTrans" cxnId="{478C1E0F-20D4-4BAE-A882-C49F0FEEB391}">
      <dgm:prSet/>
      <dgm:spPr/>
      <dgm:t>
        <a:bodyPr/>
        <a:lstStyle/>
        <a:p>
          <a:endParaRPr lang="ru-RU"/>
        </a:p>
      </dgm:t>
    </dgm:pt>
    <dgm:pt modelId="{84902A7B-230D-4AE8-8242-06AC1B2660D4}">
      <dgm:prSet phldrT="[Текст]"/>
      <dgm:spPr/>
      <dgm:t>
        <a:bodyPr/>
        <a:lstStyle/>
        <a:p>
          <a:r>
            <a:rPr lang="ru-RU" dirty="0"/>
            <a:t>2. Россия и Пруссия выступили против</a:t>
          </a:r>
        </a:p>
      </dgm:t>
    </dgm:pt>
    <dgm:pt modelId="{AEE0AE04-9E7B-4948-933C-B8893E67A5CB}" type="parTrans" cxnId="{1E01AB34-5904-4722-9935-7DDC390F079A}">
      <dgm:prSet/>
      <dgm:spPr/>
      <dgm:t>
        <a:bodyPr/>
        <a:lstStyle/>
        <a:p>
          <a:endParaRPr lang="ru-RU"/>
        </a:p>
      </dgm:t>
    </dgm:pt>
    <dgm:pt modelId="{1EBCD657-BC3E-4D63-9E67-A4F32085CF56}" type="sibTrans" cxnId="{1E01AB34-5904-4722-9935-7DDC390F079A}">
      <dgm:prSet/>
      <dgm:spPr/>
      <dgm:t>
        <a:bodyPr/>
        <a:lstStyle/>
        <a:p>
          <a:endParaRPr lang="ru-RU"/>
        </a:p>
      </dgm:t>
    </dgm:pt>
    <dgm:pt modelId="{51A8E384-A2A8-465C-85EA-8DB0F6CB5D35}">
      <dgm:prSet phldrT="[Текст]"/>
      <dgm:spPr/>
      <dgm:t>
        <a:bodyPr/>
        <a:lstStyle/>
        <a:p>
          <a:r>
            <a:rPr lang="ru-RU" dirty="0"/>
            <a:t>3. Сейм 1766 г. Попытка уравнять в правах католиков и диссидентов </a:t>
          </a:r>
        </a:p>
      </dgm:t>
    </dgm:pt>
    <dgm:pt modelId="{05009928-9169-4552-B570-98A419747C93}" type="parTrans" cxnId="{3B68739F-473E-453D-B870-9FA61B3CF750}">
      <dgm:prSet/>
      <dgm:spPr/>
      <dgm:t>
        <a:bodyPr/>
        <a:lstStyle/>
        <a:p>
          <a:endParaRPr lang="ru-RU"/>
        </a:p>
      </dgm:t>
    </dgm:pt>
    <dgm:pt modelId="{EC7BFA10-FF96-45DA-8E89-5FBA70EDDCF6}" type="sibTrans" cxnId="{3B68739F-473E-453D-B870-9FA61B3CF750}">
      <dgm:prSet/>
      <dgm:spPr/>
      <dgm:t>
        <a:bodyPr/>
        <a:lstStyle/>
        <a:p>
          <a:endParaRPr lang="ru-RU"/>
        </a:p>
      </dgm:t>
    </dgm:pt>
    <dgm:pt modelId="{E4F169C6-544C-4709-AF18-8AF711E5D522}">
      <dgm:prSet/>
      <dgm:spPr/>
      <dgm:t>
        <a:bodyPr/>
        <a:lstStyle/>
        <a:p>
          <a:r>
            <a:rPr lang="ru-RU" dirty="0"/>
            <a:t>4. Создание </a:t>
          </a:r>
          <a:r>
            <a:rPr lang="ru-RU" dirty="0" err="1"/>
            <a:t>Торуньской</a:t>
          </a:r>
          <a:r>
            <a:rPr lang="ru-RU" dirty="0"/>
            <a:t>, </a:t>
          </a:r>
          <a:r>
            <a:rPr lang="ru-RU" dirty="0" err="1"/>
            <a:t>Радомской</a:t>
          </a:r>
          <a:r>
            <a:rPr lang="ru-RU" dirty="0"/>
            <a:t> и </a:t>
          </a:r>
          <a:r>
            <a:rPr lang="ru-RU" dirty="0" err="1"/>
            <a:t>Радомской</a:t>
          </a:r>
          <a:r>
            <a:rPr lang="ru-RU" dirty="0"/>
            <a:t> конфедерации</a:t>
          </a:r>
        </a:p>
      </dgm:t>
    </dgm:pt>
    <dgm:pt modelId="{E5209A3D-DFB6-422E-B392-69B4A59D1869}" type="parTrans" cxnId="{66B84D87-8722-4D67-915E-1AFEB2BDC017}">
      <dgm:prSet/>
      <dgm:spPr/>
      <dgm:t>
        <a:bodyPr/>
        <a:lstStyle/>
        <a:p>
          <a:endParaRPr lang="ru-RU"/>
        </a:p>
      </dgm:t>
    </dgm:pt>
    <dgm:pt modelId="{0C36D3DB-E5F9-41C8-82E8-D730BFA7FBCC}" type="sibTrans" cxnId="{66B84D87-8722-4D67-915E-1AFEB2BDC017}">
      <dgm:prSet/>
      <dgm:spPr/>
      <dgm:t>
        <a:bodyPr/>
        <a:lstStyle/>
        <a:p>
          <a:endParaRPr lang="ru-RU"/>
        </a:p>
      </dgm:t>
    </dgm:pt>
    <dgm:pt modelId="{C05F497C-7A8D-4687-80B5-6C7A640DEE03}">
      <dgm:prSet/>
      <dgm:spPr/>
      <dgm:t>
        <a:bodyPr/>
        <a:lstStyle/>
        <a:p>
          <a:r>
            <a:rPr lang="ru-RU" dirty="0"/>
            <a:t>5. Ввод 40 тыс. русской армии</a:t>
          </a:r>
        </a:p>
      </dgm:t>
    </dgm:pt>
    <dgm:pt modelId="{8FE0E878-4B58-4C00-81E0-80D1563E02EA}" type="parTrans" cxnId="{615A0976-6541-43C8-98AA-3A8B23ED0F8F}">
      <dgm:prSet/>
      <dgm:spPr/>
      <dgm:t>
        <a:bodyPr/>
        <a:lstStyle/>
        <a:p>
          <a:endParaRPr lang="ru-RU"/>
        </a:p>
      </dgm:t>
    </dgm:pt>
    <dgm:pt modelId="{7548A820-EDDE-4252-9472-B4AAB088DB59}" type="sibTrans" cxnId="{615A0976-6541-43C8-98AA-3A8B23ED0F8F}">
      <dgm:prSet/>
      <dgm:spPr/>
      <dgm:t>
        <a:bodyPr/>
        <a:lstStyle/>
        <a:p>
          <a:endParaRPr lang="ru-RU"/>
        </a:p>
      </dgm:t>
    </dgm:pt>
    <dgm:pt modelId="{B8697CBE-2956-4378-BCB2-1AB17D3B035F}">
      <dgm:prSet/>
      <dgm:spPr/>
      <dgm:t>
        <a:bodyPr/>
        <a:lstStyle/>
        <a:p>
          <a:r>
            <a:rPr lang="ru-RU" dirty="0"/>
            <a:t>6. Создание Барской конфедерации </a:t>
          </a:r>
        </a:p>
      </dgm:t>
    </dgm:pt>
    <dgm:pt modelId="{B35F9785-CC55-4C25-B142-C110074E2856}" type="parTrans" cxnId="{B3E59E16-B3DD-4441-88D2-D54C9DF9EC1F}">
      <dgm:prSet/>
      <dgm:spPr/>
      <dgm:t>
        <a:bodyPr/>
        <a:lstStyle/>
        <a:p>
          <a:endParaRPr lang="ru-RU"/>
        </a:p>
      </dgm:t>
    </dgm:pt>
    <dgm:pt modelId="{6260ACB2-3A93-46EA-B5D6-000A6D347BA8}" type="sibTrans" cxnId="{B3E59E16-B3DD-4441-88D2-D54C9DF9EC1F}">
      <dgm:prSet/>
      <dgm:spPr/>
      <dgm:t>
        <a:bodyPr/>
        <a:lstStyle/>
        <a:p>
          <a:endParaRPr lang="ru-RU"/>
        </a:p>
      </dgm:t>
    </dgm:pt>
    <dgm:pt modelId="{40E39FEA-FD49-4EDD-9FDA-DF433BADDEA2}" type="pres">
      <dgm:prSet presAssocID="{F371A6CA-EC69-4600-8CFF-69B6C1717C2D}" presName="linear" presStyleCnt="0">
        <dgm:presLayoutVars>
          <dgm:animLvl val="lvl"/>
          <dgm:resizeHandles val="exact"/>
        </dgm:presLayoutVars>
      </dgm:prSet>
      <dgm:spPr/>
    </dgm:pt>
    <dgm:pt modelId="{F52C61F8-15F7-4B37-948E-241CBAE63B1D}" type="pres">
      <dgm:prSet presAssocID="{8B3318A8-E056-48BC-A44D-CB07571E2F9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6694FBC-D0A9-4B53-9A9C-9007640798CB}" type="pres">
      <dgm:prSet presAssocID="{1249CD84-0F4E-40F7-9A5A-EBAD117728F9}" presName="spacer" presStyleCnt="0"/>
      <dgm:spPr/>
    </dgm:pt>
    <dgm:pt modelId="{E8867682-D25D-4557-8E9B-7B85667C7C4C}" type="pres">
      <dgm:prSet presAssocID="{84902A7B-230D-4AE8-8242-06AC1B2660D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6E236C0-E0E7-4D38-B8F8-81B3373011AC}" type="pres">
      <dgm:prSet presAssocID="{1EBCD657-BC3E-4D63-9E67-A4F32085CF56}" presName="spacer" presStyleCnt="0"/>
      <dgm:spPr/>
    </dgm:pt>
    <dgm:pt modelId="{04B9173D-750A-4842-A676-8475664E5AEB}" type="pres">
      <dgm:prSet presAssocID="{51A8E384-A2A8-465C-85EA-8DB0F6CB5D3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DCBDCAA-F3E4-4F5D-B3E6-40C8E1F1ED2D}" type="pres">
      <dgm:prSet presAssocID="{EC7BFA10-FF96-45DA-8E89-5FBA70EDDCF6}" presName="spacer" presStyleCnt="0"/>
      <dgm:spPr/>
    </dgm:pt>
    <dgm:pt modelId="{E06BCF7C-2E9E-4A6D-A9B1-EE45CA8CF6CA}" type="pres">
      <dgm:prSet presAssocID="{E4F169C6-544C-4709-AF18-8AF711E5D52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2462AFA-E9DB-4F43-9DBC-EED694266E54}" type="pres">
      <dgm:prSet presAssocID="{0C36D3DB-E5F9-41C8-82E8-D730BFA7FBCC}" presName="spacer" presStyleCnt="0"/>
      <dgm:spPr/>
    </dgm:pt>
    <dgm:pt modelId="{4E2BBE79-EC3B-4C58-916B-11809B5D2105}" type="pres">
      <dgm:prSet presAssocID="{C05F497C-7A8D-4687-80B5-6C7A640DEE0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0241C6B-37E0-4319-A982-A9D958ECB4CB}" type="pres">
      <dgm:prSet presAssocID="{7548A820-EDDE-4252-9472-B4AAB088DB59}" presName="spacer" presStyleCnt="0"/>
      <dgm:spPr/>
    </dgm:pt>
    <dgm:pt modelId="{D0708260-87E9-4639-89E2-ADDFB2C42C40}" type="pres">
      <dgm:prSet presAssocID="{B8697CBE-2956-4378-BCB2-1AB17D3B035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E6E36508-ED29-487D-BEFB-83356388F28B}" type="presOf" srcId="{E4F169C6-544C-4709-AF18-8AF711E5D522}" destId="{E06BCF7C-2E9E-4A6D-A9B1-EE45CA8CF6CA}" srcOrd="0" destOrd="0" presId="urn:microsoft.com/office/officeart/2005/8/layout/vList2"/>
    <dgm:cxn modelId="{478C1E0F-20D4-4BAE-A882-C49F0FEEB391}" srcId="{F371A6CA-EC69-4600-8CFF-69B6C1717C2D}" destId="{8B3318A8-E056-48BC-A44D-CB07571E2F92}" srcOrd="0" destOrd="0" parTransId="{65A8E950-2D62-4AA4-B603-9569588C02A1}" sibTransId="{1249CD84-0F4E-40F7-9A5A-EBAD117728F9}"/>
    <dgm:cxn modelId="{B3E59E16-B3DD-4441-88D2-D54C9DF9EC1F}" srcId="{F371A6CA-EC69-4600-8CFF-69B6C1717C2D}" destId="{B8697CBE-2956-4378-BCB2-1AB17D3B035F}" srcOrd="5" destOrd="0" parTransId="{B35F9785-CC55-4C25-B142-C110074E2856}" sibTransId="{6260ACB2-3A93-46EA-B5D6-000A6D347BA8}"/>
    <dgm:cxn modelId="{944DA41D-9741-49C1-A0C5-B3880D1890F1}" type="presOf" srcId="{8B3318A8-E056-48BC-A44D-CB07571E2F92}" destId="{F52C61F8-15F7-4B37-948E-241CBAE63B1D}" srcOrd="0" destOrd="0" presId="urn:microsoft.com/office/officeart/2005/8/layout/vList2"/>
    <dgm:cxn modelId="{9B0E9E2E-1B30-4F4D-B8A9-5C6D307E3E52}" type="presOf" srcId="{C05F497C-7A8D-4687-80B5-6C7A640DEE03}" destId="{4E2BBE79-EC3B-4C58-916B-11809B5D2105}" srcOrd="0" destOrd="0" presId="urn:microsoft.com/office/officeart/2005/8/layout/vList2"/>
    <dgm:cxn modelId="{1E01AB34-5904-4722-9935-7DDC390F079A}" srcId="{F371A6CA-EC69-4600-8CFF-69B6C1717C2D}" destId="{84902A7B-230D-4AE8-8242-06AC1B2660D4}" srcOrd="1" destOrd="0" parTransId="{AEE0AE04-9E7B-4948-933C-B8893E67A5CB}" sibTransId="{1EBCD657-BC3E-4D63-9E67-A4F32085CF56}"/>
    <dgm:cxn modelId="{7290AE54-BCE4-4ECA-935F-458D42981EAC}" type="presOf" srcId="{F371A6CA-EC69-4600-8CFF-69B6C1717C2D}" destId="{40E39FEA-FD49-4EDD-9FDA-DF433BADDEA2}" srcOrd="0" destOrd="0" presId="urn:microsoft.com/office/officeart/2005/8/layout/vList2"/>
    <dgm:cxn modelId="{615A0976-6541-43C8-98AA-3A8B23ED0F8F}" srcId="{F371A6CA-EC69-4600-8CFF-69B6C1717C2D}" destId="{C05F497C-7A8D-4687-80B5-6C7A640DEE03}" srcOrd="4" destOrd="0" parTransId="{8FE0E878-4B58-4C00-81E0-80D1563E02EA}" sibTransId="{7548A820-EDDE-4252-9472-B4AAB088DB59}"/>
    <dgm:cxn modelId="{66B84D87-8722-4D67-915E-1AFEB2BDC017}" srcId="{F371A6CA-EC69-4600-8CFF-69B6C1717C2D}" destId="{E4F169C6-544C-4709-AF18-8AF711E5D522}" srcOrd="3" destOrd="0" parTransId="{E5209A3D-DFB6-422E-B392-69B4A59D1869}" sibTransId="{0C36D3DB-E5F9-41C8-82E8-D730BFA7FBCC}"/>
    <dgm:cxn modelId="{FF26948A-DE0A-40E2-8802-6F20341A1125}" type="presOf" srcId="{B8697CBE-2956-4378-BCB2-1AB17D3B035F}" destId="{D0708260-87E9-4639-89E2-ADDFB2C42C40}" srcOrd="0" destOrd="0" presId="urn:microsoft.com/office/officeart/2005/8/layout/vList2"/>
    <dgm:cxn modelId="{69E9268C-2E99-4215-8B2B-267BE2DD1AF7}" type="presOf" srcId="{51A8E384-A2A8-465C-85EA-8DB0F6CB5D35}" destId="{04B9173D-750A-4842-A676-8475664E5AEB}" srcOrd="0" destOrd="0" presId="urn:microsoft.com/office/officeart/2005/8/layout/vList2"/>
    <dgm:cxn modelId="{3B68739F-473E-453D-B870-9FA61B3CF750}" srcId="{F371A6CA-EC69-4600-8CFF-69B6C1717C2D}" destId="{51A8E384-A2A8-465C-85EA-8DB0F6CB5D35}" srcOrd="2" destOrd="0" parTransId="{05009928-9169-4552-B570-98A419747C93}" sibTransId="{EC7BFA10-FF96-45DA-8E89-5FBA70EDDCF6}"/>
    <dgm:cxn modelId="{D85D32FF-D3CA-4C77-9FDD-00E57BCC7CA0}" type="presOf" srcId="{84902A7B-230D-4AE8-8242-06AC1B2660D4}" destId="{E8867682-D25D-4557-8E9B-7B85667C7C4C}" srcOrd="0" destOrd="0" presId="urn:microsoft.com/office/officeart/2005/8/layout/vList2"/>
    <dgm:cxn modelId="{825AEFB8-19AE-40D2-BC93-CD289219B356}" type="presParOf" srcId="{40E39FEA-FD49-4EDD-9FDA-DF433BADDEA2}" destId="{F52C61F8-15F7-4B37-948E-241CBAE63B1D}" srcOrd="0" destOrd="0" presId="urn:microsoft.com/office/officeart/2005/8/layout/vList2"/>
    <dgm:cxn modelId="{C9353AE9-754B-4D78-B232-501A61957B4A}" type="presParOf" srcId="{40E39FEA-FD49-4EDD-9FDA-DF433BADDEA2}" destId="{96694FBC-D0A9-4B53-9A9C-9007640798CB}" srcOrd="1" destOrd="0" presId="urn:microsoft.com/office/officeart/2005/8/layout/vList2"/>
    <dgm:cxn modelId="{9DEBD87A-212A-4C04-BE23-4525E5B09053}" type="presParOf" srcId="{40E39FEA-FD49-4EDD-9FDA-DF433BADDEA2}" destId="{E8867682-D25D-4557-8E9B-7B85667C7C4C}" srcOrd="2" destOrd="0" presId="urn:microsoft.com/office/officeart/2005/8/layout/vList2"/>
    <dgm:cxn modelId="{6AF06C7A-F2EE-4E70-A6BB-87C1F6DF27A1}" type="presParOf" srcId="{40E39FEA-FD49-4EDD-9FDA-DF433BADDEA2}" destId="{D6E236C0-E0E7-4D38-B8F8-81B3373011AC}" srcOrd="3" destOrd="0" presId="urn:microsoft.com/office/officeart/2005/8/layout/vList2"/>
    <dgm:cxn modelId="{028AAA8C-0E6F-420A-BCFC-F5172B2F1601}" type="presParOf" srcId="{40E39FEA-FD49-4EDD-9FDA-DF433BADDEA2}" destId="{04B9173D-750A-4842-A676-8475664E5AEB}" srcOrd="4" destOrd="0" presId="urn:microsoft.com/office/officeart/2005/8/layout/vList2"/>
    <dgm:cxn modelId="{8FB632FF-EB69-4458-84EC-801D6CFFAD82}" type="presParOf" srcId="{40E39FEA-FD49-4EDD-9FDA-DF433BADDEA2}" destId="{2DCBDCAA-F3E4-4F5D-B3E6-40C8E1F1ED2D}" srcOrd="5" destOrd="0" presId="urn:microsoft.com/office/officeart/2005/8/layout/vList2"/>
    <dgm:cxn modelId="{28766C47-1EC2-4917-B182-BF848C1E614A}" type="presParOf" srcId="{40E39FEA-FD49-4EDD-9FDA-DF433BADDEA2}" destId="{E06BCF7C-2E9E-4A6D-A9B1-EE45CA8CF6CA}" srcOrd="6" destOrd="0" presId="urn:microsoft.com/office/officeart/2005/8/layout/vList2"/>
    <dgm:cxn modelId="{B275A12F-7FB4-4088-BBB4-C4110CCFE498}" type="presParOf" srcId="{40E39FEA-FD49-4EDD-9FDA-DF433BADDEA2}" destId="{02462AFA-E9DB-4F43-9DBC-EED694266E54}" srcOrd="7" destOrd="0" presId="urn:microsoft.com/office/officeart/2005/8/layout/vList2"/>
    <dgm:cxn modelId="{ADDE963D-CBF3-45BC-82F3-30BCFA5F0BD2}" type="presParOf" srcId="{40E39FEA-FD49-4EDD-9FDA-DF433BADDEA2}" destId="{4E2BBE79-EC3B-4C58-916B-11809B5D2105}" srcOrd="8" destOrd="0" presId="urn:microsoft.com/office/officeart/2005/8/layout/vList2"/>
    <dgm:cxn modelId="{E50F24F8-AA3B-4AB1-AFB3-86C1342BAA95}" type="presParOf" srcId="{40E39FEA-FD49-4EDD-9FDA-DF433BADDEA2}" destId="{20241C6B-37E0-4319-A982-A9D958ECB4CB}" srcOrd="9" destOrd="0" presId="urn:microsoft.com/office/officeart/2005/8/layout/vList2"/>
    <dgm:cxn modelId="{07EE0765-A4E8-4ACB-9CAC-C157A585A297}" type="presParOf" srcId="{40E39FEA-FD49-4EDD-9FDA-DF433BADDEA2}" destId="{D0708260-87E9-4639-89E2-ADDFB2C42C4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A6A18-ED02-4881-85F7-E7D69933C27D}">
      <dsp:nvSpPr>
        <dsp:cNvPr id="0" name=""/>
        <dsp:cNvSpPr/>
      </dsp:nvSpPr>
      <dsp:spPr>
        <a:xfrm>
          <a:off x="0" y="20448"/>
          <a:ext cx="6263640" cy="10328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Упадок Речь Посполитой </a:t>
          </a:r>
          <a:endParaRPr lang="en-US" sz="2600" kern="1200"/>
        </a:p>
      </dsp:txBody>
      <dsp:txXfrm>
        <a:off x="50420" y="70868"/>
        <a:ext cx="6162800" cy="932014"/>
      </dsp:txXfrm>
    </dsp:sp>
    <dsp:sp modelId="{19CB8C11-CD93-425B-AD3C-0576FF674979}">
      <dsp:nvSpPr>
        <dsp:cNvPr id="0" name=""/>
        <dsp:cNvSpPr/>
      </dsp:nvSpPr>
      <dsp:spPr>
        <a:xfrm>
          <a:off x="0" y="1128182"/>
          <a:ext cx="6263640" cy="1032854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Внешнее вмешательство в жизнь Речь Посполитой </a:t>
          </a:r>
          <a:endParaRPr lang="en-US" sz="2600" kern="1200"/>
        </a:p>
      </dsp:txBody>
      <dsp:txXfrm>
        <a:off x="50420" y="1178602"/>
        <a:ext cx="6162800" cy="932014"/>
      </dsp:txXfrm>
    </dsp:sp>
    <dsp:sp modelId="{C2F0CE0C-FE53-400C-AC6F-3B7D07FDD173}">
      <dsp:nvSpPr>
        <dsp:cNvPr id="0" name=""/>
        <dsp:cNvSpPr/>
      </dsp:nvSpPr>
      <dsp:spPr>
        <a:xfrm>
          <a:off x="0" y="2235916"/>
          <a:ext cx="6263640" cy="103285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Попытки реформ</a:t>
          </a:r>
          <a:endParaRPr lang="en-US" sz="2600" kern="1200"/>
        </a:p>
      </dsp:txBody>
      <dsp:txXfrm>
        <a:off x="50420" y="2286336"/>
        <a:ext cx="6162800" cy="932014"/>
      </dsp:txXfrm>
    </dsp:sp>
    <dsp:sp modelId="{19AEEA0A-8371-435F-BE4D-BB859C6B56B1}">
      <dsp:nvSpPr>
        <dsp:cNvPr id="0" name=""/>
        <dsp:cNvSpPr/>
      </dsp:nvSpPr>
      <dsp:spPr>
        <a:xfrm>
          <a:off x="0" y="3343651"/>
          <a:ext cx="6263640" cy="1032854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Первый и второй раздел </a:t>
          </a:r>
          <a:endParaRPr lang="en-US" sz="2600" kern="1200"/>
        </a:p>
      </dsp:txBody>
      <dsp:txXfrm>
        <a:off x="50420" y="3394071"/>
        <a:ext cx="6162800" cy="932014"/>
      </dsp:txXfrm>
    </dsp:sp>
    <dsp:sp modelId="{67380B00-6AA9-42D4-AF80-3067D90CB4AE}">
      <dsp:nvSpPr>
        <dsp:cNvPr id="0" name=""/>
        <dsp:cNvSpPr/>
      </dsp:nvSpPr>
      <dsp:spPr>
        <a:xfrm>
          <a:off x="0" y="4451385"/>
          <a:ext cx="6263640" cy="103285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Восстание 1794 г. Третий раздел</a:t>
          </a:r>
          <a:endParaRPr lang="en-US" sz="2600" kern="1200"/>
        </a:p>
      </dsp:txBody>
      <dsp:txXfrm>
        <a:off x="50420" y="4501805"/>
        <a:ext cx="6162800" cy="9320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7351B-993F-493B-8532-5AB47E9D3219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D0F7C-8343-4E3D-B0C0-F06D64190796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Часть шляхты во главе с Августом </a:t>
          </a:r>
          <a:r>
            <a:rPr lang="en-US" sz="2700" kern="1200"/>
            <a:t>II</a:t>
          </a:r>
          <a:r>
            <a:rPr lang="ru-RU" sz="2700" kern="1200"/>
            <a:t> поддержали Россию</a:t>
          </a:r>
          <a:endParaRPr lang="en-US" sz="2700" kern="1200"/>
        </a:p>
      </dsp:txBody>
      <dsp:txXfrm>
        <a:off x="0" y="0"/>
        <a:ext cx="6900512" cy="1384035"/>
      </dsp:txXfrm>
    </dsp:sp>
    <dsp:sp modelId="{84D93B6A-03F1-42FF-AE4B-CE51690B6062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E0A53A-B7A7-4CA5-9E51-B7C1CB3BB239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Часть шляхты, во главе с Станиславом Лещинским, поддержали шведского короля Карла</a:t>
          </a:r>
          <a:endParaRPr lang="en-US" sz="2700" kern="1200"/>
        </a:p>
      </dsp:txBody>
      <dsp:txXfrm>
        <a:off x="0" y="1384035"/>
        <a:ext cx="6900512" cy="1384035"/>
      </dsp:txXfrm>
    </dsp:sp>
    <dsp:sp modelId="{82A7BC8A-AE21-41F2-84D0-F273E36BF78E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7FFCBA-0CD6-4F61-83F8-4709A2D3E871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В стране разгорелась гражданская война</a:t>
          </a:r>
          <a:endParaRPr lang="en-US" sz="2700" kern="1200"/>
        </a:p>
      </dsp:txBody>
      <dsp:txXfrm>
        <a:off x="0" y="2768070"/>
        <a:ext cx="6900512" cy="1384035"/>
      </dsp:txXfrm>
    </dsp:sp>
    <dsp:sp modelId="{9AB2E759-AE41-4454-999E-19B4C600228C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AA56A7-F1CD-4C0F-AF76-6E805112E41B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Август </a:t>
          </a:r>
          <a:r>
            <a:rPr lang="en-US" sz="2700" kern="1200"/>
            <a:t>II</a:t>
          </a:r>
          <a:r>
            <a:rPr lang="ru-RU" sz="2700" kern="1200"/>
            <a:t>, опираясь на саксонские войска и Россию, пытался укрепить свою власть, однако был вынужден уступить</a:t>
          </a:r>
          <a:endParaRPr lang="en-US" sz="2700" kern="1200"/>
        </a:p>
      </dsp:txBody>
      <dsp:txXfrm>
        <a:off x="0" y="4152105"/>
        <a:ext cx="6900512" cy="13840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B04D6-8940-449A-B48A-B610E983D3E1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95FB7-2216-4B8D-A7AF-3F090D2594B0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Король должен был вывести саксонское войско из Речи Посполитой, а знать, противники короля — расторгнуть конфедерацию против него</a:t>
          </a:r>
          <a:endParaRPr lang="en-US" sz="2900" kern="1200"/>
        </a:p>
      </dsp:txBody>
      <dsp:txXfrm>
        <a:off x="0" y="2703"/>
        <a:ext cx="6900512" cy="1843578"/>
      </dsp:txXfrm>
    </dsp:sp>
    <dsp:sp modelId="{54486F6F-B058-45D9-8E38-B107304F947E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5C290-BE9A-4658-9BD3-DF973C648936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Численность постоянного войска сокращалась в ВКЛ до 6 тыс., в Польше — до 18 тыс. человек</a:t>
          </a:r>
          <a:endParaRPr lang="en-US" sz="2900" kern="1200"/>
        </a:p>
      </dsp:txBody>
      <dsp:txXfrm>
        <a:off x="0" y="1846281"/>
        <a:ext cx="6900512" cy="1843578"/>
      </dsp:txXfrm>
    </dsp:sp>
    <dsp:sp modelId="{B0C998E3-E16A-4D44-8E90-6E5371F4EBB3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F8F51-835C-49AE-8096-09A8A593CE39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Гарантом соглашения выступила Россия, которая ввела в Речь Посполитую свои войска</a:t>
          </a:r>
          <a:endParaRPr lang="en-US" sz="2900" kern="1200"/>
        </a:p>
      </dsp:txBody>
      <dsp:txXfrm>
        <a:off x="0" y="3689859"/>
        <a:ext cx="6900512" cy="18435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C61F8-15F7-4B37-948E-241CBAE63B1D}">
      <dsp:nvSpPr>
        <dsp:cNvPr id="0" name=""/>
        <dsp:cNvSpPr/>
      </dsp:nvSpPr>
      <dsp:spPr>
        <a:xfrm>
          <a:off x="0" y="66455"/>
          <a:ext cx="6830568" cy="8342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1. Попытки проведения реформ</a:t>
          </a:r>
        </a:p>
      </dsp:txBody>
      <dsp:txXfrm>
        <a:off x="40724" y="107179"/>
        <a:ext cx="6749120" cy="752780"/>
      </dsp:txXfrm>
    </dsp:sp>
    <dsp:sp modelId="{E8867682-D25D-4557-8E9B-7B85667C7C4C}">
      <dsp:nvSpPr>
        <dsp:cNvPr id="0" name=""/>
        <dsp:cNvSpPr/>
      </dsp:nvSpPr>
      <dsp:spPr>
        <a:xfrm>
          <a:off x="0" y="961163"/>
          <a:ext cx="6830568" cy="834228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2. Россия и Пруссия выступили против</a:t>
          </a:r>
        </a:p>
      </dsp:txBody>
      <dsp:txXfrm>
        <a:off x="40724" y="1001887"/>
        <a:ext cx="6749120" cy="752780"/>
      </dsp:txXfrm>
    </dsp:sp>
    <dsp:sp modelId="{04B9173D-750A-4842-A676-8475664E5AEB}">
      <dsp:nvSpPr>
        <dsp:cNvPr id="0" name=""/>
        <dsp:cNvSpPr/>
      </dsp:nvSpPr>
      <dsp:spPr>
        <a:xfrm>
          <a:off x="0" y="1855871"/>
          <a:ext cx="6830568" cy="834228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3. Сейм 1766 г. Попытка уравнять в правах католиков и диссидентов </a:t>
          </a:r>
        </a:p>
      </dsp:txBody>
      <dsp:txXfrm>
        <a:off x="40724" y="1896595"/>
        <a:ext cx="6749120" cy="752780"/>
      </dsp:txXfrm>
    </dsp:sp>
    <dsp:sp modelId="{E06BCF7C-2E9E-4A6D-A9B1-EE45CA8CF6CA}">
      <dsp:nvSpPr>
        <dsp:cNvPr id="0" name=""/>
        <dsp:cNvSpPr/>
      </dsp:nvSpPr>
      <dsp:spPr>
        <a:xfrm>
          <a:off x="0" y="2750580"/>
          <a:ext cx="6830568" cy="834228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4. Создание </a:t>
          </a:r>
          <a:r>
            <a:rPr lang="ru-RU" sz="2100" kern="1200" dirty="0" err="1"/>
            <a:t>Торуньской</a:t>
          </a:r>
          <a:r>
            <a:rPr lang="ru-RU" sz="2100" kern="1200" dirty="0"/>
            <a:t>, </a:t>
          </a:r>
          <a:r>
            <a:rPr lang="ru-RU" sz="2100" kern="1200" dirty="0" err="1"/>
            <a:t>Радомской</a:t>
          </a:r>
          <a:r>
            <a:rPr lang="ru-RU" sz="2100" kern="1200" dirty="0"/>
            <a:t> и </a:t>
          </a:r>
          <a:r>
            <a:rPr lang="ru-RU" sz="2100" kern="1200" dirty="0" err="1"/>
            <a:t>Радомской</a:t>
          </a:r>
          <a:r>
            <a:rPr lang="ru-RU" sz="2100" kern="1200" dirty="0"/>
            <a:t> конфедерации</a:t>
          </a:r>
        </a:p>
      </dsp:txBody>
      <dsp:txXfrm>
        <a:off x="40724" y="2791304"/>
        <a:ext cx="6749120" cy="752780"/>
      </dsp:txXfrm>
    </dsp:sp>
    <dsp:sp modelId="{4E2BBE79-EC3B-4C58-916B-11809B5D2105}">
      <dsp:nvSpPr>
        <dsp:cNvPr id="0" name=""/>
        <dsp:cNvSpPr/>
      </dsp:nvSpPr>
      <dsp:spPr>
        <a:xfrm>
          <a:off x="0" y="3645288"/>
          <a:ext cx="6830568" cy="834228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5. Ввод 40 тыс. русской армии</a:t>
          </a:r>
        </a:p>
      </dsp:txBody>
      <dsp:txXfrm>
        <a:off x="40724" y="3686012"/>
        <a:ext cx="6749120" cy="752780"/>
      </dsp:txXfrm>
    </dsp:sp>
    <dsp:sp modelId="{D0708260-87E9-4639-89E2-ADDFB2C42C40}">
      <dsp:nvSpPr>
        <dsp:cNvPr id="0" name=""/>
        <dsp:cNvSpPr/>
      </dsp:nvSpPr>
      <dsp:spPr>
        <a:xfrm>
          <a:off x="0" y="4539996"/>
          <a:ext cx="6830568" cy="83422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6. Создание Барской конфедерации </a:t>
          </a:r>
        </a:p>
      </dsp:txBody>
      <dsp:txXfrm>
        <a:off x="40724" y="4580720"/>
        <a:ext cx="6749120" cy="752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AEED1-DBB8-AB6E-F3B7-1BFA1A22D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3A8437-7B2F-4B60-43B9-95498D419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EAE456-40A7-F5C6-AD4E-AC3A37379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269C-9A27-4B01-A91D-15446E66E33E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C23389-9460-439B-B618-7D2FE6956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545DB0-BADC-2D7B-62D4-5D86D468D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0D58-C416-4BC6-BA2F-25716825F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66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79780-82A4-2E28-9F51-BD4733FC1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48975C-2EB0-4212-7455-6A802466F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4D26B0-E566-436B-8F67-49BB72F86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269C-9A27-4B01-A91D-15446E66E33E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67D2CA-9CBB-5E00-88AC-66DCCF49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4F816-D77D-25A6-C8E9-80DBBB0F3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0D58-C416-4BC6-BA2F-25716825F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674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F0C295D-0C63-1EBA-5981-A1F61E268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6F41C9-3A94-BDF0-FB22-706E9A6AC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28F307-CD6A-3F69-7958-76083A84A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269C-9A27-4B01-A91D-15446E66E33E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876AE-2D21-DDC4-426A-3BD07A8EB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6F9D53-4D3F-2A95-7127-3F6ADFAB8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0D58-C416-4BC6-BA2F-25716825F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953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1E803-6D11-03A7-8306-0117D06AC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26A144-5870-F33A-CF0D-E14A03A66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071CB3-DC7D-0FF6-1CD0-ED6E62D1C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269C-9A27-4B01-A91D-15446E66E33E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044DE0-B045-3264-9870-6B22C7D09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8D4FA4-2A09-2BCA-0C6D-6E4BF9D6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0D58-C416-4BC6-BA2F-25716825F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5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912492-8A2A-01AB-2C8E-381E1235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E9E137-044A-8AE8-80EB-346EE6616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2CCC16-81E0-7EDC-E396-32A0D06BF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269C-9A27-4B01-A91D-15446E66E33E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BFDD7B-842B-CDAD-34E8-76C2C2644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A13B1A-4EE2-2DF1-8D55-32797BEA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0D58-C416-4BC6-BA2F-25716825F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462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703EEC-236D-080A-183B-185848DD2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D60340-B086-8912-98CE-079898441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0845E1-8295-3FB9-1538-430641E70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12B78C-9A90-BFB4-B98E-A7AE58C2F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269C-9A27-4B01-A91D-15446E66E33E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EED7B9-0AF0-A6A3-7772-62A0607C7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A00A5D-E09F-4771-3F64-E0FBE844A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0D58-C416-4BC6-BA2F-25716825F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3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90D61-A0B7-030A-87C4-4A9930233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E39880-2EE2-197A-1238-05DDDA7E9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FBAE3C-F42C-CABE-504E-F0AFD723F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F768A4-D77E-CCE0-F1DC-9A7519F90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0667E64-6967-1C9A-80A1-A663F9FBBF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42F7F9-26DA-4352-1FD2-7BC9DE4DC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269C-9A27-4B01-A91D-15446E66E33E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7286DE7-D705-C871-651C-A7D84B747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FB7F80-407B-972D-4A3F-27F99C2F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0D58-C416-4BC6-BA2F-25716825F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10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CDF95-E369-5F0D-368C-5BEFDE170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2B1985F-9920-0091-C89C-5A966C71E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269C-9A27-4B01-A91D-15446E66E33E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C7E7CA-3AD1-78FF-0917-D4DE34F68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B2B74D-C955-2C80-8DAA-0A11586E0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0D58-C416-4BC6-BA2F-25716825F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488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AFD8DB5-3C07-9E7C-FE69-347D1E772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269C-9A27-4B01-A91D-15446E66E33E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8F485A9-2136-D266-C479-EEF31E72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2A9FD3-EA0B-AE99-5483-967318151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0D58-C416-4BC6-BA2F-25716825F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246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C912F-DD77-B79E-BAEE-3B2EDD0A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B043D0-38F3-2547-EF4F-420A112B1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8F2112-F73F-AFF2-D2B7-E332220B5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9B0E92-0990-69FB-86F4-202C08235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269C-9A27-4B01-A91D-15446E66E33E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C62C56-1DDC-2B2B-4F1F-F1C2E1422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8B0C2D-B363-83E5-EE35-8CD4AAFF2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0D58-C416-4BC6-BA2F-25716825F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661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14CC21-DCF8-F481-D796-4F5067ABC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391B34-D9BB-3A12-59A7-E635B97B5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A008D4-D1F2-1F0C-3358-060F91FA8A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475E17-9BF0-2F5C-499A-AC55803FB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269C-9A27-4B01-A91D-15446E66E33E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56CE88-A26B-0202-4DEB-1869FD423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9576BF-A61F-BA53-58F4-D8C8EF079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0D58-C416-4BC6-BA2F-25716825F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51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CE9FF-221C-6EBE-8B27-BCEF3FF11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33F513-D316-9B05-1B9F-B964A14EF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C090D0-8678-95E3-ACD0-4570C45778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3269C-9A27-4B01-A91D-15446E66E33E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7B758E-D3B5-ADC2-FFF9-5CBCB9BD6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97FB92-CE31-D577-385D-B5342C886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70D58-C416-4BC6-BA2F-25716825F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5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61E1AE-8835-E506-0F7E-0E4D00765A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§ 13. Включение белорусских земель в состав Российской империи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4A39FD-8AFB-2407-134B-3DA0902E6A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668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Rectangle 3078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011DAD-674F-CC70-E9D2-856300524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4" y="1367673"/>
            <a:ext cx="4375151" cy="26655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100">
                <a:solidFill>
                  <a:schemeClr val="bg1"/>
                </a:solidFill>
              </a:rPr>
              <a:t>Северная война 1700-1721 гг. </a:t>
            </a:r>
          </a:p>
        </p:txBody>
      </p:sp>
      <p:pic>
        <p:nvPicPr>
          <p:cNvPr id="3074" name="Picture 2" descr="СЕВЕРНАЯ ВОЙНА 1700–21 • Большая российская энциклопедия - электронная  версия">
            <a:extLst>
              <a:ext uri="{FF2B5EF4-FFF2-40B4-BE49-F238E27FC236}">
                <a16:creationId xmlns:a16="http://schemas.microsoft.com/office/drawing/2014/main" id="{1C9F4D31-0C2C-1FA2-CE49-65C5245933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838"/>
          <a:stretch/>
        </p:blipFill>
        <p:spPr bwMode="auto">
          <a:xfrm>
            <a:off x="1" y="2"/>
            <a:ext cx="6249303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noFill/>
          <a:effectLst>
            <a:outerShdw blurRad="381000" dist="1524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1" name="Freeform: Shape 3080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92" name="Freeform: Shape 3082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71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382574-D236-DB85-C2CB-BEA0F6141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5000"/>
              <a:t>Речь Посполитая в войне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1710A65E-6061-699A-E9C0-9E12EE3FD4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82599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9619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DBE88628-E1D9-7A33-F987-97D4B7049D9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33463"/>
            <a:ext cx="3663950" cy="4783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99610EBF-231B-7B4D-4D1B-8004F5373F8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1033463"/>
            <a:ext cx="3463925" cy="4783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3EA89F5-AD7C-B1F5-9A13-00009E62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Август II и Станислав Лещинский </a:t>
            </a:r>
          </a:p>
        </p:txBody>
      </p:sp>
    </p:spTree>
    <p:extLst>
      <p:ext uri="{BB962C8B-B14F-4D97-AF65-F5344CB8AC3E}">
        <p14:creationId xmlns:p14="http://schemas.microsoft.com/office/powerpoint/2010/main" val="3695094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74E47-EF45-9113-28D5-6CD84DFFB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5400"/>
              <a:t>1717 г. – немой сейм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0E8763F1-61EF-7891-629C-23C96C6A38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11688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8732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Ништадтский мирный договор — Википедия">
            <a:extLst>
              <a:ext uri="{FF2B5EF4-FFF2-40B4-BE49-F238E27FC236}">
                <a16:creationId xmlns:a16="http://schemas.microsoft.com/office/drawing/2014/main" id="{18056BF0-E420-EBD9-0000-0FB86340DE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1" b="602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2" name="Rectangle 512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A3FB0-C7AA-B124-5B5C-4AC11B33B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Ништадтский мир 1721 г.</a:t>
            </a:r>
          </a:p>
        </p:txBody>
      </p:sp>
      <p:cxnSp>
        <p:nvCxnSpPr>
          <p:cNvPr id="5133" name="Straight Connector 512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1" name="Straight Connector 513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516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7BA3D-0CD6-71F5-8EB8-B4107481E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200"/>
              <a:t>Война за польское наследство 1733-1739 гг.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EAA5A0-6680-D49A-B1F1-DF2EDD693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ru-RU" sz="2200"/>
              <a:t>Война между коалициями России, Австрии и Саксонии с одной стороны и Франции, Испании и Сардинского королевства с другой</a:t>
            </a:r>
          </a:p>
          <a:p>
            <a:r>
              <a:rPr lang="ru-RU" sz="2200"/>
              <a:t> Поводом послужили выборы короля на польский престол после смерти Августа II (1733)</a:t>
            </a:r>
          </a:p>
          <a:p>
            <a:r>
              <a:rPr lang="ru-RU" sz="2200"/>
              <a:t>Франция поддерживала кандидатуру Станислава Лещинского</a:t>
            </a:r>
          </a:p>
          <a:p>
            <a:r>
              <a:rPr lang="ru-RU" sz="2200"/>
              <a:t>Россия и Австрия — саксонского курфюрста Фридриха Августа II, сына покойного короля</a:t>
            </a:r>
          </a:p>
          <a:p>
            <a:r>
              <a:rPr lang="ru-RU" sz="2200"/>
              <a:t>По Венскому миру 1738 года Фридрих Август был признан польским королём как Август III, а Лещинский получил герцогство Лотарингию</a:t>
            </a:r>
          </a:p>
        </p:txBody>
      </p:sp>
    </p:spTree>
    <p:extLst>
      <p:ext uri="{BB962C8B-B14F-4D97-AF65-F5344CB8AC3E}">
        <p14:creationId xmlns:p14="http://schemas.microsoft.com/office/powerpoint/2010/main" val="2612171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3CAA4-C4D4-92CB-4295-A316BC516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 Попытки реформ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3E838C-F114-BB46-4809-3DA1632AC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097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3DA15-FE73-A76A-BB66-69E71959B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Станислав Август Понятовский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58C51F-78E9-3628-9174-09C54845B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9635" y="2546161"/>
            <a:ext cx="3200451" cy="298592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EFFFF"/>
                </a:solidFill>
              </a:rPr>
              <a:t>последний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король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польский</a:t>
            </a:r>
            <a:r>
              <a:rPr lang="en-US" sz="2400" dirty="0">
                <a:solidFill>
                  <a:srgbClr val="FEFFFF"/>
                </a:solidFill>
              </a:rPr>
              <a:t> и </a:t>
            </a:r>
            <a:r>
              <a:rPr lang="en-US" sz="2400" dirty="0" err="1">
                <a:solidFill>
                  <a:srgbClr val="FEFFFF"/>
                </a:solidFill>
              </a:rPr>
              <a:t>великий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князь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литовский</a:t>
            </a:r>
            <a:r>
              <a:rPr lang="en-US" sz="2400" dirty="0">
                <a:solidFill>
                  <a:srgbClr val="FEFFFF"/>
                </a:solidFill>
              </a:rPr>
              <a:t> в 1764—1795 </a:t>
            </a:r>
            <a:r>
              <a:rPr lang="en-US" sz="2400" dirty="0" err="1">
                <a:solidFill>
                  <a:srgbClr val="FEFFFF"/>
                </a:solidFill>
              </a:rPr>
              <a:t>годах</a:t>
            </a:r>
            <a:endParaRPr lang="en-US" sz="2400" dirty="0">
              <a:solidFill>
                <a:srgbClr val="FE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EFFFF"/>
                </a:solidFill>
              </a:rPr>
              <a:t>Взошел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на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престол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при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поддержке</a:t>
            </a:r>
            <a:r>
              <a:rPr lang="en-US" sz="2400" dirty="0">
                <a:solidFill>
                  <a:srgbClr val="FEFFFF"/>
                </a:solidFill>
              </a:rPr>
              <a:t> России, </a:t>
            </a:r>
            <a:r>
              <a:rPr lang="en-US" sz="2400" dirty="0" err="1">
                <a:solidFill>
                  <a:srgbClr val="FEFFFF"/>
                </a:solidFill>
              </a:rPr>
              <a:t>Пруссии</a:t>
            </a:r>
            <a:r>
              <a:rPr lang="en-US" sz="2400" dirty="0">
                <a:solidFill>
                  <a:srgbClr val="FEFFFF"/>
                </a:solidFill>
              </a:rPr>
              <a:t> и </a:t>
            </a:r>
            <a:r>
              <a:rPr lang="en-US" sz="2400" dirty="0" err="1">
                <a:solidFill>
                  <a:srgbClr val="FEFFFF"/>
                </a:solidFill>
              </a:rPr>
              <a:t>Англии</a:t>
            </a:r>
            <a:endParaRPr lang="ru-RU" sz="2400" dirty="0">
              <a:solidFill>
                <a:srgbClr val="FE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EFFFF"/>
                </a:solidFill>
              </a:rPr>
              <a:t>Был поддержан Чарторыйскими и Понятовскими («Фамилия»)</a:t>
            </a:r>
            <a:endParaRPr lang="en-US" sz="2400" dirty="0">
              <a:solidFill>
                <a:srgbClr val="FEFFFF"/>
              </a:solidFill>
            </a:endParaRPr>
          </a:p>
        </p:txBody>
      </p:sp>
      <p:pic>
        <p:nvPicPr>
          <p:cNvPr id="6146" name="Picture 2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379F57EF-3734-E7CE-F27B-A29E7C12A2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0276" y="643467"/>
            <a:ext cx="4175058" cy="525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49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609BDF-677D-2098-4DC8-62D4CE0A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Реформы первых лет правления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247ACD-5C5D-71BC-26F5-737799944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400"/>
              <a:t>Преобразования в казначействе и чеканке денег</a:t>
            </a:r>
          </a:p>
          <a:p>
            <a:r>
              <a:rPr lang="ru-RU" sz="2400"/>
              <a:t>Реформы в армии</a:t>
            </a:r>
            <a:r>
              <a:rPr lang="en-US" sz="2400"/>
              <a:t>:</a:t>
            </a:r>
            <a:r>
              <a:rPr lang="ru-RU" sz="2400"/>
              <a:t> ввод  новых видов оружия и замена кавалерии регулярной пехотой</a:t>
            </a:r>
          </a:p>
          <a:p>
            <a:r>
              <a:rPr lang="ru-RU" sz="2400"/>
              <a:t>Реформы в государственной наградной и законодательной системах</a:t>
            </a:r>
          </a:p>
          <a:p>
            <a:r>
              <a:rPr lang="ru-RU" sz="2400"/>
              <a:t>Стремление отменить liberum veto (отменялось по экономическим вопросам)</a:t>
            </a:r>
          </a:p>
          <a:p>
            <a:r>
              <a:rPr lang="ru-RU" sz="2400"/>
              <a:t>Упорядочивание хозяйственной, налоговой и сословной политики</a:t>
            </a:r>
          </a:p>
        </p:txBody>
      </p:sp>
    </p:spTree>
    <p:extLst>
      <p:ext uri="{BB962C8B-B14F-4D97-AF65-F5344CB8AC3E}">
        <p14:creationId xmlns:p14="http://schemas.microsoft.com/office/powerpoint/2010/main" val="507947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E6760941-EF99-4F61-A95D-3C3E7C08D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Freeform 5">
            <a:extLst>
              <a:ext uri="{FF2B5EF4-FFF2-40B4-BE49-F238E27FC236}">
                <a16:creationId xmlns:a16="http://schemas.microsoft.com/office/drawing/2014/main" id="{44D9B9FF-D6DA-4F69-B4A0-BA1550D65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84269" y="1756600"/>
            <a:ext cx="1080325" cy="4736395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9" name="Freeform 6">
            <a:extLst>
              <a:ext uri="{FF2B5EF4-FFF2-40B4-BE49-F238E27FC236}">
                <a16:creationId xmlns:a16="http://schemas.microsoft.com/office/drawing/2014/main" id="{A7DC0AF9-0747-4070-A6D7-DF3681B9E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76839" y="1357766"/>
            <a:ext cx="687754" cy="43031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1" name="Freeform 7">
            <a:extLst>
              <a:ext uri="{FF2B5EF4-FFF2-40B4-BE49-F238E27FC236}">
                <a16:creationId xmlns:a16="http://schemas.microsoft.com/office/drawing/2014/main" id="{74612EAD-0A8C-4C44-AFE1-3DF0669AC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78850" y="1135060"/>
            <a:ext cx="409371" cy="416921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3" name="Rectangle 8">
            <a:extLst>
              <a:ext uri="{FF2B5EF4-FFF2-40B4-BE49-F238E27FC236}">
                <a16:creationId xmlns:a16="http://schemas.microsoft.com/office/drawing/2014/main" id="{C2D46295-4D0D-487B-8972-141A047FB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24043"/>
            <a:ext cx="5288862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1472E-CE47-56C1-6EB9-0C853A4A1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42" y="1357766"/>
            <a:ext cx="4322204" cy="35413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Михаил Чарторыйский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CAFE2E-BD0F-F60F-6F59-CEB4E380C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599" y="5301530"/>
            <a:ext cx="3493154" cy="10809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Великий канцлер, один из инициаторов и главный сторонник преобразований в Речь Посполитой</a:t>
            </a:r>
          </a:p>
        </p:txBody>
      </p:sp>
      <p:pic>
        <p:nvPicPr>
          <p:cNvPr id="7170" name="Picture 2" descr="Изображение выглядит как человек, гидро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5E83E0B9-FF8A-3224-A29D-4F13F8AF4F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5123" y="1124043"/>
            <a:ext cx="4039177" cy="509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872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D1CCEC-ECDB-B99B-14A4-D1806191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9B78D2-F6F2-D9FE-0094-E4E454345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493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7FB2E-2FF7-57DD-0792-9CCBC504F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Михаил Казимир Огинский</a:t>
            </a:r>
          </a:p>
        </p:txBody>
      </p:sp>
      <p:sp>
        <p:nvSpPr>
          <p:cNvPr id="820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3A2E677-8B9E-085C-065D-A9D09FAD6D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3883" y="640080"/>
            <a:ext cx="4315441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707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E09E2-7DE2-66B0-70D5-588791FBF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4. Первый и второй раздел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4F90F9-4344-17F3-EC83-7403B3309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425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2">
            <a:extLst>
              <a:ext uri="{FF2B5EF4-FFF2-40B4-BE49-F238E27FC236}">
                <a16:creationId xmlns:a16="http://schemas.microsoft.com/office/drawing/2014/main" id="{44AD29B6-BF3B-4407-9E75-52DF8E3B2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4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260019"/>
            <a:ext cx="11167447" cy="593301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1836AA-F28C-7A7A-534F-B1FA86C1D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507160"/>
            <a:ext cx="2993571" cy="5438730"/>
          </a:xfrm>
        </p:spPr>
        <p:txBody>
          <a:bodyPr>
            <a:normAutofit/>
          </a:bodyPr>
          <a:lstStyle/>
          <a:p>
            <a:r>
              <a:rPr lang="ru-RU" sz="3200"/>
              <a:t>От реформ к первому разделу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87448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300157C-D413-38B0-C134-277D0B5306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164162"/>
              </p:ext>
            </p:extLst>
          </p:nvPr>
        </p:nvGraphicFramePr>
        <p:xfrm>
          <a:off x="4526280" y="512064"/>
          <a:ext cx="6830568" cy="544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8897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Артур Гротгер. Молитва барских конфедератов перед битвой под Лянцкороной (1863)">
            <a:extLst>
              <a:ext uri="{FF2B5EF4-FFF2-40B4-BE49-F238E27FC236}">
                <a16:creationId xmlns:a16="http://schemas.microsoft.com/office/drawing/2014/main" id="{DD25F62A-2BE8-C0CC-3B51-685B6CA421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8" name="Rectangle 922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FD495E-93E5-7DF7-E863-C6E30C6BB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1768 – 1772 г. – борьба конфедераций</a:t>
            </a:r>
          </a:p>
        </p:txBody>
      </p:sp>
      <p:cxnSp>
        <p:nvCxnSpPr>
          <p:cNvPr id="9229" name="Straight Connector 922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7" name="Straight Connector 922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067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Разделы Речи Посполитой — Википедия">
            <a:extLst>
              <a:ext uri="{FF2B5EF4-FFF2-40B4-BE49-F238E27FC236}">
                <a16:creationId xmlns:a16="http://schemas.microsoft.com/office/drawing/2014/main" id="{DC615028-7756-1607-879C-361E11C168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3" b="1339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4" name="Rectangle 1024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6EABF-2D59-9E72-4260-A9EB2BAC1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5 августа 1772 г. – первый раздел Речь Посполитой</a:t>
            </a:r>
          </a:p>
        </p:txBody>
      </p:sp>
      <p:cxnSp>
        <p:nvCxnSpPr>
          <p:cNvPr id="10265" name="Straight Connector 1024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66" name="Straight Connector 1025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077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Рейтан. Упадок Польши — Википедия">
            <a:extLst>
              <a:ext uri="{FF2B5EF4-FFF2-40B4-BE49-F238E27FC236}">
                <a16:creationId xmlns:a16="http://schemas.microsoft.com/office/drawing/2014/main" id="{094951DF-4F55-3ABF-A344-5FAC71D696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7" name="Rectangle 112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51297-B752-8F8E-A6F1-393A62EDE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Сейм 1773 г.</a:t>
            </a:r>
          </a:p>
        </p:txBody>
      </p:sp>
      <p:cxnSp>
        <p:nvCxnSpPr>
          <p:cNvPr id="11278" name="Straight Connector 112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9" name="Straight Connector 112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89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17" name="Rectangle 1229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7D1DB-D562-6CF3-5003-5680CA8DA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Конституция 3 мая 1791 г.</a:t>
            </a:r>
          </a:p>
        </p:txBody>
      </p:sp>
      <p:sp>
        <p:nvSpPr>
          <p:cNvPr id="123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C8A639-8128-1230-9004-BA35313F0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Признавала католичество господствующей религией в государстве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 Признавала крестьянство самой большой частью населения страны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 Отменяла право «либерум вето»,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Устанавливала наследственность королевской власти, расширяла права мещанского сословия.</a:t>
            </a:r>
          </a:p>
        </p:txBody>
      </p:sp>
      <p:pic>
        <p:nvPicPr>
          <p:cNvPr id="12290" name="Picture 2" descr="3 мая 1791. Конституция, ставшая революцией">
            <a:extLst>
              <a:ext uri="{FF2B5EF4-FFF2-40B4-BE49-F238E27FC236}">
                <a16:creationId xmlns:a16="http://schemas.microsoft.com/office/drawing/2014/main" id="{91802E9C-408E-5757-A260-7C42A1EDB0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7" r="28185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560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15DF1-2D87-5D8C-9562-090DD6389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1792 г. – Тарговицкая конфедерация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44F457-6EF7-1E75-D8B2-18D1C880A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Недовольные конституцией </a:t>
            </a:r>
          </a:p>
          <a:p>
            <a:r>
              <a:rPr lang="ru-RU" sz="2400" dirty="0"/>
              <a:t>Ее лидеры обратились к России за военной помощь</a:t>
            </a:r>
          </a:p>
          <a:p>
            <a:r>
              <a:rPr lang="ru-RU" sz="2400" dirty="0"/>
              <a:t>Екатерина</a:t>
            </a:r>
            <a:r>
              <a:rPr lang="en-US" sz="2400" dirty="0"/>
              <a:t> II</a:t>
            </a:r>
            <a:r>
              <a:rPr lang="ru-RU" sz="2400" dirty="0"/>
              <a:t> направила в Речь Посполитую почти 100-тысячное войско</a:t>
            </a:r>
          </a:p>
          <a:p>
            <a:r>
              <a:rPr lang="ru-RU" sz="2400" dirty="0"/>
              <a:t>Следом были введены прусские войска</a:t>
            </a:r>
          </a:p>
          <a:p>
            <a:r>
              <a:rPr lang="ru-RU" sz="2400" dirty="0"/>
              <a:t>Конституцию отменили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88273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B1AF67-7B65-B109-D9F7-D9CA52682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23 января 1793 г. – второй раздел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2ECF87AF-0BFE-F5A0-4F35-CA9F8E4B4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5745" y="640080"/>
            <a:ext cx="575171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72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0E894A-6BA7-7672-3709-C2A9C5349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5. Восстание 1794 г. Третий раздел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3C0ADD-CD59-528A-70E6-1A975BEDD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426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8B3DF-CF98-0EA8-19A2-BCB9C6FA6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bg1"/>
                </a:solidFill>
              </a:rPr>
              <a:t>План урока</a:t>
            </a:r>
          </a:p>
        </p:txBody>
      </p:sp>
      <p:graphicFrame>
        <p:nvGraphicFramePr>
          <p:cNvPr id="21" name="Объект 2">
            <a:extLst>
              <a:ext uri="{FF2B5EF4-FFF2-40B4-BE49-F238E27FC236}">
                <a16:creationId xmlns:a16="http://schemas.microsoft.com/office/drawing/2014/main" id="{BF9861B4-CBC1-5CE5-2728-773E849F91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429802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6202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За что поляки ценят Тадеуша Костюшко - Статьи">
            <a:extLst>
              <a:ext uri="{FF2B5EF4-FFF2-40B4-BE49-F238E27FC236}">
                <a16:creationId xmlns:a16="http://schemas.microsoft.com/office/drawing/2014/main" id="{8491A830-2D00-5904-8A9C-C66598CC40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6" b="442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133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C7963-7615-D9EA-A2C9-BEBA57EC9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24 марта 1794 г. – восстание под руководством Тадеуша Кастюшко</a:t>
            </a:r>
          </a:p>
        </p:txBody>
      </p:sp>
      <p:cxnSp>
        <p:nvCxnSpPr>
          <p:cNvPr id="13321" name="Straight Connector 133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3" name="Straight Connector 133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532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3" name="Rectangle 1434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CF134-B57E-DE75-F3D3-23593063D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Полонецкий универсал</a:t>
            </a:r>
          </a:p>
        </p:txBody>
      </p:sp>
      <p:sp>
        <p:nvSpPr>
          <p:cNvPr id="1434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1F16F8-484A-D6BD-6DD4-23F231B54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Универсал провозглашал опеку правительства над крестьянами и отмену крепостного права: крестьяне объявлялись лично свободными, но без наделения землёй. Уйти от помещика крестьянин мог только при условии уплаты долгов и государственных налогов, а также поставив в известность комиссию управления о том, куда он переселяется.</a:t>
            </a:r>
          </a:p>
        </p:txBody>
      </p:sp>
      <p:pic>
        <p:nvPicPr>
          <p:cNvPr id="14338" name="Picture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B46E33F-D0B4-D23F-AD8F-7B83ECB80A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" r="1" b="415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6429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D51ED8A4-037E-DD98-BF82-B7F3456C48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2" name="Rectangle 1536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5E0E6-ADE1-F6AA-6904-C223EDF61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Пленение Тадеуша Кастюшко</a:t>
            </a:r>
          </a:p>
        </p:txBody>
      </p:sp>
      <p:cxnSp>
        <p:nvCxnSpPr>
          <p:cNvPr id="15373" name="Straight Connector 1536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71" name="Straight Connector 1537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395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B1AF67-7B65-B109-D9F7-D9CA52682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</a:t>
            </a:r>
            <a:r>
              <a:rPr lang="ru-RU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октября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179</a:t>
            </a:r>
            <a:r>
              <a:rPr lang="ru-RU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г. – </a:t>
            </a:r>
            <a:r>
              <a:rPr lang="ru-RU" sz="6100" dirty="0"/>
              <a:t>третий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раздел</a:t>
            </a:r>
            <a:endParaRPr lang="en-US" sz="6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2ECF87AF-0BFE-F5A0-4F35-CA9F8E4B4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5745" y="640080"/>
            <a:ext cx="575171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31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1639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386" name="Picture 2" descr="Ровно 225 лет назад последний король Речи Посполитой отрекся от престола в  Гродно — Блог Гродно s13">
            <a:extLst>
              <a:ext uri="{FF2B5EF4-FFF2-40B4-BE49-F238E27FC236}">
                <a16:creationId xmlns:a16="http://schemas.microsoft.com/office/drawing/2014/main" id="{AB89A312-11FE-A740-0D35-F763761C79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3465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36FB6-56CF-CE03-0FD5-C177C71BE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38047D-3DC4-1904-AC05-EE2B2FCB6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0014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EDF99-3386-4AB9-24DE-99567348C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387E57-02DC-5DB4-C485-2B452237E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0504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Тест,</a:t>
            </a:r>
            <a:r>
              <a:rPr lang="en-US" dirty="0"/>
              <a:t> </a:t>
            </a:r>
            <a:r>
              <a:rPr lang="ru-RU" dirty="0"/>
              <a:t>д</a:t>
            </a:r>
            <a:r>
              <a:rPr lang="en-US" dirty="0"/>
              <a:t>/</a:t>
            </a:r>
            <a:r>
              <a:rPr lang="ru-RU" dirty="0"/>
              <a:t>з,</a:t>
            </a:r>
            <a:r>
              <a:rPr lang="en-US" dirty="0"/>
              <a:t> </a:t>
            </a:r>
            <a:r>
              <a:rPr lang="ru-RU" dirty="0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625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5A7EA-E562-B598-EEF9-689FF4536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Упадок Речь Посполитой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B0736E-1E1A-ADFF-DFEB-2E025733C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483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D9D57-FCAC-7A09-4C38-164FDBF6F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Причины упадка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584A32-8948-C76A-2A41-F5CFEA28C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400"/>
              <a:t>Существование системы «Золотых вольностей»</a:t>
            </a:r>
          </a:p>
          <a:p>
            <a:r>
              <a:rPr lang="ru-RU" sz="2400"/>
              <a:t>Усиление власти магнатов и ослабление королевской власти, децентрализация власти </a:t>
            </a:r>
          </a:p>
          <a:p>
            <a:r>
              <a:rPr lang="ru-RU" sz="2400"/>
              <a:t>Сеймовые споры и вооруженные стычки между магнатами, которые разваливали государство</a:t>
            </a:r>
          </a:p>
          <a:p>
            <a:r>
              <a:rPr lang="ru-RU" sz="2400"/>
              <a:t>Частые военные конфликты, усугублявшие положение экономики </a:t>
            </a:r>
          </a:p>
          <a:p>
            <a:r>
              <a:rPr lang="ru-RU" sz="2400"/>
              <a:t>Внешнее вмешательство в дела государства</a:t>
            </a:r>
          </a:p>
        </p:txBody>
      </p:sp>
    </p:spTree>
    <p:extLst>
      <p:ext uri="{BB962C8B-B14F-4D97-AF65-F5344CB8AC3E}">
        <p14:creationId xmlns:p14="http://schemas.microsoft.com/office/powerpoint/2010/main" val="223490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3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6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1CD38-14BC-7EBB-505A-0BAE8610B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Либериум вето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413976-FAAA-3218-98D5-58F7E6C21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9635" y="2546161"/>
            <a:ext cx="3200451" cy="29859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EFFFF"/>
                </a:solidFill>
              </a:rPr>
              <a:t>позволял любому депутату сейма прекратить обсуждение вопроса в сейме и работу сейма вообще, выступив против. «Единогласие» было принято как обязательное в 1589 году</a:t>
            </a:r>
          </a:p>
        </p:txBody>
      </p:sp>
      <p:pic>
        <p:nvPicPr>
          <p:cNvPr id="1026" name="Picture 2" descr="Liberum veto">
            <a:extLst>
              <a:ext uri="{FF2B5EF4-FFF2-40B4-BE49-F238E27FC236}">
                <a16:creationId xmlns:a16="http://schemas.microsoft.com/office/drawing/2014/main" id="{22317E28-BE73-1A4E-96C5-479723A364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8268" y="686355"/>
            <a:ext cx="6539075" cy="516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968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95305-4C0C-170A-16BF-802F566FC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Золотые шляхетские вольности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25061F-8E8E-240A-E7B2-644E54847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400"/>
              <a:t>Равенство шляхты перед законом</a:t>
            </a:r>
          </a:p>
          <a:p>
            <a:r>
              <a:rPr lang="ru-RU" sz="2400"/>
              <a:t>Право на свободную элекцию (избрание) короля</a:t>
            </a:r>
          </a:p>
          <a:p>
            <a:r>
              <a:rPr lang="ru-RU" sz="2400"/>
              <a:t>Право на протест</a:t>
            </a:r>
          </a:p>
          <a:p>
            <a:r>
              <a:rPr lang="ru-RU" sz="2400"/>
              <a:t>Право шляхтича выбирать послов на сейм</a:t>
            </a:r>
          </a:p>
        </p:txBody>
      </p:sp>
    </p:spTree>
    <p:extLst>
      <p:ext uri="{BB962C8B-B14F-4D97-AF65-F5344CB8AC3E}">
        <p14:creationId xmlns:p14="http://schemas.microsoft.com/office/powerpoint/2010/main" val="3886945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EDE64-1BB6-D84F-27D3-B72424028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 Внешнее вмешательство в жизнь Речи Посполитой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C7853B-6D6C-8874-8F9D-2993845FB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041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B50DCA-38F0-95AE-A20E-37B98B38E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Август II Сильный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892684-C52E-0BA3-F964-179E473AB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/>
              <a:t>Король Речь Посполитой в 1697—1704 и 1709—1733 гг. 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7C8CFFD8-A0B1-7D6E-5918-BC36134828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3480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199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710</Words>
  <Application>Microsoft Office PowerPoint</Application>
  <PresentationFormat>Широкоэкранный</PresentationFormat>
  <Paragraphs>89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Тема Office</vt:lpstr>
      <vt:lpstr>§ 13. Включение белорусских земель в состав Российской империи </vt:lpstr>
      <vt:lpstr>Проверка д/з</vt:lpstr>
      <vt:lpstr>План урока</vt:lpstr>
      <vt:lpstr>1. Упадок Речь Посполитой</vt:lpstr>
      <vt:lpstr>Причины упадка </vt:lpstr>
      <vt:lpstr>Либериум вето</vt:lpstr>
      <vt:lpstr>Золотые шляхетские вольности</vt:lpstr>
      <vt:lpstr>2. Внешнее вмешательство в жизнь Речи Посполитой</vt:lpstr>
      <vt:lpstr>Август II Сильный</vt:lpstr>
      <vt:lpstr>Северная война 1700-1721 гг. </vt:lpstr>
      <vt:lpstr>Речь Посполитая в войне</vt:lpstr>
      <vt:lpstr>Август II и Станислав Лещинский </vt:lpstr>
      <vt:lpstr>1717 г. – немой сейм</vt:lpstr>
      <vt:lpstr>Ништадтский мир 1721 г.</vt:lpstr>
      <vt:lpstr>Война за польское наследство 1733-1739 гг.</vt:lpstr>
      <vt:lpstr>3. Попытки реформ</vt:lpstr>
      <vt:lpstr>Станислав Август Понятовский</vt:lpstr>
      <vt:lpstr>Реформы первых лет правления</vt:lpstr>
      <vt:lpstr>Михаил Чарторыйский </vt:lpstr>
      <vt:lpstr>Михаил Казимир Огинский</vt:lpstr>
      <vt:lpstr>4. Первый и второй раздел</vt:lpstr>
      <vt:lpstr>От реформ к первому разделу </vt:lpstr>
      <vt:lpstr>1768 – 1772 г. – борьба конфедераций</vt:lpstr>
      <vt:lpstr>5 августа 1772 г. – первый раздел Речь Посполитой</vt:lpstr>
      <vt:lpstr>Сейм 1773 г.</vt:lpstr>
      <vt:lpstr>Конституция 3 мая 1791 г.</vt:lpstr>
      <vt:lpstr>1792 г. – Тарговицкая конфедерация</vt:lpstr>
      <vt:lpstr>23 января 1793 г. – второй раздел</vt:lpstr>
      <vt:lpstr>5. Восстание 1794 г. Третий раздел</vt:lpstr>
      <vt:lpstr>24 марта 1794 г. – восстание под руководством Тадеуша Кастюшко</vt:lpstr>
      <vt:lpstr>Полонецкий универсал</vt:lpstr>
      <vt:lpstr>Пленение Тадеуша Кастюшко</vt:lpstr>
      <vt:lpstr>24 октября 1795 г. – третий раздел</vt:lpstr>
      <vt:lpstr>Презентация PowerPoint</vt:lpstr>
      <vt:lpstr>Контроль знаний</vt:lpstr>
      <vt:lpstr>Домашнее задание</vt:lpstr>
      <vt:lpstr>Тест, д/з, отметки, онлайн-урок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13. Включение белорусских земель в состав Российской империи </dc:title>
  <dc:creator>Роман Жигалов</dc:creator>
  <cp:lastModifiedBy>Роман Жигалов</cp:lastModifiedBy>
  <cp:revision>1</cp:revision>
  <dcterms:created xsi:type="dcterms:W3CDTF">2022-07-29T13:54:47Z</dcterms:created>
  <dcterms:modified xsi:type="dcterms:W3CDTF">2022-07-29T14:59:17Z</dcterms:modified>
</cp:coreProperties>
</file>