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715000" cx="9144000"/>
  <p:notesSz cx="6858000" cy="9144000"/>
  <p:embeddedFontLst>
    <p:embeddedFont>
      <p:font typeface="Lobster"/>
      <p:regular r:id="rId22"/>
    </p:embeddedFont>
    <p:embeddedFont>
      <p:font typeface="Candara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obster-regular.fntdata"/><Relationship Id="rId21" Type="http://schemas.openxmlformats.org/officeDocument/2006/relationships/slide" Target="slides/slide16.xml"/><Relationship Id="rId24" Type="http://schemas.openxmlformats.org/officeDocument/2006/relationships/font" Target="fonts/Candara-bold.fntdata"/><Relationship Id="rId23" Type="http://schemas.openxmlformats.org/officeDocument/2006/relationships/font" Target="fonts/Candar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ndara-boldItalic.fntdata"/><Relationship Id="rId25" Type="http://schemas.openxmlformats.org/officeDocument/2006/relationships/font" Target="fonts/Candar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003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d5515906f_2_0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d5515906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d5515906f_2_61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0d5515906f_2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5:notes"/>
          <p:cNvSpPr/>
          <p:nvPr>
            <p:ph idx="2" type="sldImg"/>
          </p:nvPr>
        </p:nvSpPr>
        <p:spPr>
          <a:xfrm>
            <a:off x="686003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d890d598f_0_8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d890d598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6:notes"/>
          <p:cNvSpPr/>
          <p:nvPr>
            <p:ph idx="2" type="sldImg"/>
          </p:nvPr>
        </p:nvSpPr>
        <p:spPr>
          <a:xfrm>
            <a:off x="686003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d890d598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0d890d598f_0_16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d890d598f_0_30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d890d598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d931a72f6_0_14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0d931a72f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:notes"/>
          <p:cNvSpPr/>
          <p:nvPr>
            <p:ph idx="2" type="sldImg"/>
          </p:nvPr>
        </p:nvSpPr>
        <p:spPr>
          <a:xfrm>
            <a:off x="686003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:notes"/>
          <p:cNvSpPr/>
          <p:nvPr>
            <p:ph idx="2" type="sldImg"/>
          </p:nvPr>
        </p:nvSpPr>
        <p:spPr>
          <a:xfrm>
            <a:off x="686003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:notes"/>
          <p:cNvSpPr/>
          <p:nvPr>
            <p:ph idx="2" type="sldImg"/>
          </p:nvPr>
        </p:nvSpPr>
        <p:spPr>
          <a:xfrm>
            <a:off x="686003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d5515906f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10d5515906f_2_7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:notes"/>
          <p:cNvSpPr/>
          <p:nvPr>
            <p:ph idx="2" type="sldImg"/>
          </p:nvPr>
        </p:nvSpPr>
        <p:spPr>
          <a:xfrm>
            <a:off x="686003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d5515906f_2_23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0d5515906f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d5515906f_2_39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0d5515906f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d5515906f_2_33:notes"/>
          <p:cNvSpPr/>
          <p:nvPr>
            <p:ph idx="2" type="sldImg"/>
          </p:nvPr>
        </p:nvSpPr>
        <p:spPr>
          <a:xfrm>
            <a:off x="685995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0d5515906f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 txBox="1"/>
          <p:nvPr>
            <p:ph type="title"/>
          </p:nvPr>
        </p:nvSpPr>
        <p:spPr>
          <a:xfrm>
            <a:off x="1009442" y="563103"/>
            <a:ext cx="7125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11"/>
          <p:cNvSpPr txBox="1"/>
          <p:nvPr>
            <p:ph idx="1" type="body"/>
          </p:nvPr>
        </p:nvSpPr>
        <p:spPr>
          <a:xfrm rot="5400000">
            <a:off x="2882823" y="-367366"/>
            <a:ext cx="3376200" cy="71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11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1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1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 txBox="1"/>
          <p:nvPr>
            <p:ph type="title"/>
          </p:nvPr>
        </p:nvSpPr>
        <p:spPr>
          <a:xfrm rot="5400000">
            <a:off x="5235423" y="1987203"/>
            <a:ext cx="4321200" cy="14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2"/>
          <p:cNvSpPr txBox="1"/>
          <p:nvPr>
            <p:ph idx="1" type="body"/>
          </p:nvPr>
        </p:nvSpPr>
        <p:spPr>
          <a:xfrm rot="5400000">
            <a:off x="1582649" y="-10047"/>
            <a:ext cx="4321200" cy="54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12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2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2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/>
          <p:nvPr>
            <p:ph type="ctrTitle"/>
          </p:nvPr>
        </p:nvSpPr>
        <p:spPr>
          <a:xfrm>
            <a:off x="1009442" y="2756129"/>
            <a:ext cx="71172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Verdana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"/>
          <p:cNvSpPr txBox="1"/>
          <p:nvPr>
            <p:ph idx="1" type="subTitle"/>
          </p:nvPr>
        </p:nvSpPr>
        <p:spPr>
          <a:xfrm>
            <a:off x="1009442" y="3981150"/>
            <a:ext cx="71172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3F3F3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2" name="Google Shape;132;p3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"/>
          <p:cNvSpPr txBox="1"/>
          <p:nvPr>
            <p:ph type="title"/>
          </p:nvPr>
        </p:nvSpPr>
        <p:spPr>
          <a:xfrm>
            <a:off x="1009442" y="563103"/>
            <a:ext cx="7125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"/>
          <p:cNvSpPr txBox="1"/>
          <p:nvPr>
            <p:ph idx="1" type="body"/>
          </p:nvPr>
        </p:nvSpPr>
        <p:spPr>
          <a:xfrm>
            <a:off x="1009443" y="1506134"/>
            <a:ext cx="7125000" cy="3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138" name="Google Shape;138;p4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>
            <p:ph type="title"/>
          </p:nvPr>
        </p:nvSpPr>
        <p:spPr>
          <a:xfrm>
            <a:off x="1009443" y="2757151"/>
            <a:ext cx="7117200" cy="12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Verdana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"/>
          <p:cNvSpPr txBox="1"/>
          <p:nvPr>
            <p:ph idx="1" type="body"/>
          </p:nvPr>
        </p:nvSpPr>
        <p:spPr>
          <a:xfrm>
            <a:off x="1009443" y="3981151"/>
            <a:ext cx="71172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5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5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/>
          <p:nvPr>
            <p:ph type="title"/>
          </p:nvPr>
        </p:nvSpPr>
        <p:spPr>
          <a:xfrm>
            <a:off x="1009443" y="563103"/>
            <a:ext cx="71232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6"/>
          <p:cNvSpPr txBox="1"/>
          <p:nvPr>
            <p:ph idx="1" type="body"/>
          </p:nvPr>
        </p:nvSpPr>
        <p:spPr>
          <a:xfrm>
            <a:off x="1009442" y="1508124"/>
            <a:ext cx="3471300" cy="3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150" name="Google Shape;150;p6"/>
          <p:cNvSpPr txBox="1"/>
          <p:nvPr>
            <p:ph idx="2" type="body"/>
          </p:nvPr>
        </p:nvSpPr>
        <p:spPr>
          <a:xfrm>
            <a:off x="4663281" y="1508124"/>
            <a:ext cx="3469200" cy="3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151" name="Google Shape;151;p6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6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 txBox="1"/>
          <p:nvPr>
            <p:ph type="title"/>
          </p:nvPr>
        </p:nvSpPr>
        <p:spPr>
          <a:xfrm>
            <a:off x="1009442" y="563103"/>
            <a:ext cx="7125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Verdan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7"/>
          <p:cNvSpPr txBox="1"/>
          <p:nvPr>
            <p:ph idx="1" type="body"/>
          </p:nvPr>
        </p:nvSpPr>
        <p:spPr>
          <a:xfrm>
            <a:off x="1332894" y="1510772"/>
            <a:ext cx="31479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7" name="Google Shape;157;p7"/>
          <p:cNvSpPr txBox="1"/>
          <p:nvPr>
            <p:ph idx="2" type="body"/>
          </p:nvPr>
        </p:nvSpPr>
        <p:spPr>
          <a:xfrm>
            <a:off x="1009442" y="1990991"/>
            <a:ext cx="34713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158" name="Google Shape;158;p7"/>
          <p:cNvSpPr txBox="1"/>
          <p:nvPr>
            <p:ph idx="3" type="body"/>
          </p:nvPr>
        </p:nvSpPr>
        <p:spPr>
          <a:xfrm>
            <a:off x="4992066" y="1510772"/>
            <a:ext cx="31425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9" name="Google Shape;159;p7"/>
          <p:cNvSpPr txBox="1"/>
          <p:nvPr>
            <p:ph idx="4" type="body"/>
          </p:nvPr>
        </p:nvSpPr>
        <p:spPr>
          <a:xfrm>
            <a:off x="4663280" y="1990991"/>
            <a:ext cx="34713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160" name="Google Shape;160;p7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7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7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/>
          <p:nvPr>
            <p:ph type="title"/>
          </p:nvPr>
        </p:nvSpPr>
        <p:spPr>
          <a:xfrm>
            <a:off x="1009442" y="563103"/>
            <a:ext cx="7125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8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8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8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/>
          <p:nvPr>
            <p:ph type="title"/>
          </p:nvPr>
        </p:nvSpPr>
        <p:spPr>
          <a:xfrm>
            <a:off x="1009442" y="371739"/>
            <a:ext cx="26607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Verdan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9"/>
          <p:cNvSpPr txBox="1"/>
          <p:nvPr>
            <p:ph idx="1" type="body"/>
          </p:nvPr>
        </p:nvSpPr>
        <p:spPr>
          <a:xfrm>
            <a:off x="3852654" y="371739"/>
            <a:ext cx="4279800" cy="45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171" name="Google Shape;171;p9"/>
          <p:cNvSpPr txBox="1"/>
          <p:nvPr>
            <p:ph idx="2" type="body"/>
          </p:nvPr>
        </p:nvSpPr>
        <p:spPr>
          <a:xfrm>
            <a:off x="1009442" y="1359958"/>
            <a:ext cx="26607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2" name="Google Shape;172;p9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9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9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/>
          <p:nvPr>
            <p:ph type="title"/>
          </p:nvPr>
        </p:nvSpPr>
        <p:spPr>
          <a:xfrm>
            <a:off x="1009442" y="1155882"/>
            <a:ext cx="3481500" cy="92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Verdan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0"/>
          <p:cNvSpPr txBox="1"/>
          <p:nvPr>
            <p:ph idx="1" type="body"/>
          </p:nvPr>
        </p:nvSpPr>
        <p:spPr>
          <a:xfrm>
            <a:off x="1009442" y="2083593"/>
            <a:ext cx="3481500" cy="21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8" name="Google Shape;178;p10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0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0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81" name="Google Shape;181;p10"/>
          <p:cNvGrpSpPr/>
          <p:nvPr/>
        </p:nvGrpSpPr>
        <p:grpSpPr>
          <a:xfrm>
            <a:off x="4718762" y="827529"/>
            <a:ext cx="1847138" cy="1275315"/>
            <a:chOff x="4718762" y="993075"/>
            <a:chExt cx="1847138" cy="1530439"/>
          </a:xfrm>
        </p:grpSpPr>
        <p:sp>
          <p:nvSpPr>
            <p:cNvPr id="182" name="Google Shape;182;p10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 cap="rnd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90" name="Google Shape;190;p10"/>
          <p:cNvSpPr/>
          <p:nvPr>
            <p:ph idx="2" type="pic"/>
          </p:nvPr>
        </p:nvSpPr>
        <p:spPr>
          <a:xfrm>
            <a:off x="4876800" y="1333500"/>
            <a:ext cx="2857500" cy="2857500"/>
          </a:xfrm>
          <a:prstGeom prst="ellipse">
            <a:avLst/>
          </a:prstGeom>
          <a:noFill/>
          <a:ln cap="flat" cmpd="sng" w="76200">
            <a:solidFill>
              <a:srgbClr val="9ADE27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DED6D"/>
            </a:gs>
            <a:gs pos="88000">
              <a:srgbClr val="80AA3C"/>
            </a:gs>
            <a:gs pos="100000">
              <a:srgbClr val="80AA3C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52028" y="-179309"/>
            <a:ext cx="10059775" cy="6142619"/>
            <a:chOff x="-152028" y="-215180"/>
            <a:chExt cx="10059775" cy="7371438"/>
          </a:xfrm>
        </p:grpSpPr>
        <p:grpSp>
          <p:nvGrpSpPr>
            <p:cNvPr id="7" name="Google Shape;7;p1"/>
            <p:cNvGrpSpPr/>
            <p:nvPr/>
          </p:nvGrpSpPr>
          <p:grpSpPr>
            <a:xfrm>
              <a:off x="-140747" y="146151"/>
              <a:ext cx="9427756" cy="6440090"/>
              <a:chOff x="-140747" y="146151"/>
              <a:chExt cx="9427756" cy="6440090"/>
            </a:xfrm>
          </p:grpSpPr>
          <p:grpSp>
            <p:nvGrpSpPr>
              <p:cNvPr id="8" name="Google Shape;8;p1"/>
              <p:cNvGrpSpPr/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</p:grpSpPr>
            <p:sp>
              <p:nvSpPr>
                <p:cNvPr id="9" name="Google Shape;9;p1"/>
                <p:cNvSpPr/>
                <p:nvPr/>
              </p:nvSpPr>
              <p:spPr>
                <a:xfrm>
                  <a:off x="1644650" y="4162425"/>
                  <a:ext cx="441325" cy="657225"/>
                </a:xfrm>
                <a:custGeom>
                  <a:rect b="b" l="l" r="r" t="t"/>
                  <a:pathLst>
                    <a:path extrusionOk="0" h="414" w="278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0" name="Google Shape;10;p1"/>
                <p:cNvSpPr/>
                <p:nvPr/>
              </p:nvSpPr>
              <p:spPr>
                <a:xfrm>
                  <a:off x="2089150" y="4835525"/>
                  <a:ext cx="1588" cy="3175"/>
                </a:xfrm>
                <a:custGeom>
                  <a:rect b="b" l="l" r="r" t="t"/>
                  <a:pathLst>
                    <a:path extrusionOk="0" h="2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1" name="Google Shape;11;p1"/>
                <p:cNvSpPr/>
                <p:nvPr/>
              </p:nvSpPr>
              <p:spPr>
                <a:xfrm>
                  <a:off x="2117725" y="4162425"/>
                  <a:ext cx="444500" cy="657225"/>
                </a:xfrm>
                <a:custGeom>
                  <a:rect b="b" l="l" r="r" t="t"/>
                  <a:pathLst>
                    <a:path extrusionOk="0" h="414" w="280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2" name="Google Shape;12;p1"/>
                <p:cNvSpPr/>
                <p:nvPr/>
              </p:nvSpPr>
              <p:spPr>
                <a:xfrm>
                  <a:off x="-162267" y="4120976"/>
                  <a:ext cx="3435350" cy="2667000"/>
                </a:xfrm>
                <a:custGeom>
                  <a:rect b="b" l="l" r="r" t="t"/>
                  <a:pathLst>
                    <a:path extrusionOk="0" h="1680" w="2164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13" name="Google Shape;13;p1"/>
              <p:cNvGrpSpPr/>
              <p:nvPr/>
            </p:nvGrpSpPr>
            <p:grpSpPr>
              <a:xfrm rot="-2106336">
                <a:off x="353923" y="1671596"/>
                <a:ext cx="992740" cy="814144"/>
                <a:chOff x="381000" y="304800"/>
                <a:chExt cx="3317876" cy="2720975"/>
              </a:xfrm>
            </p:grpSpPr>
            <p:sp>
              <p:nvSpPr>
                <p:cNvPr id="14" name="Google Shape;14;p1"/>
                <p:cNvSpPr/>
                <p:nvPr/>
              </p:nvSpPr>
              <p:spPr>
                <a:xfrm>
                  <a:off x="1660525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5" name="Google Shape;15;p1"/>
                <p:cNvSpPr/>
                <p:nvPr/>
              </p:nvSpPr>
              <p:spPr>
                <a:xfrm>
                  <a:off x="2032000" y="1216025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6" name="Google Shape;16;p1"/>
                <p:cNvSpPr/>
                <p:nvPr/>
              </p:nvSpPr>
              <p:spPr>
                <a:xfrm>
                  <a:off x="2057401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7" name="Google Shape;17;p1"/>
                <p:cNvSpPr/>
                <p:nvPr/>
              </p:nvSpPr>
              <p:spPr>
                <a:xfrm>
                  <a:off x="381000" y="304800"/>
                  <a:ext cx="3317876" cy="2720975"/>
                </a:xfrm>
                <a:custGeom>
                  <a:rect b="b" l="l" r="r" t="t"/>
                  <a:pathLst>
                    <a:path extrusionOk="0" h="1714" w="2090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18" name="Google Shape;18;p1"/>
              <p:cNvGrpSpPr/>
              <p:nvPr/>
            </p:nvGrpSpPr>
            <p:grpSpPr>
              <a:xfrm rot="-1888931">
                <a:off x="391817" y="4560622"/>
                <a:ext cx="1094993" cy="933829"/>
                <a:chOff x="5181600" y="457200"/>
                <a:chExt cx="3235325" cy="2759075"/>
              </a:xfrm>
            </p:grpSpPr>
            <p:sp>
              <p:nvSpPr>
                <p:cNvPr id="19" name="Google Shape;19;p1"/>
                <p:cNvSpPr/>
                <p:nvPr/>
              </p:nvSpPr>
              <p:spPr>
                <a:xfrm>
                  <a:off x="6400801" y="787399"/>
                  <a:ext cx="390524" cy="581026"/>
                </a:xfrm>
                <a:custGeom>
                  <a:rect b="b" l="l" r="r" t="t"/>
                  <a:pathLst>
                    <a:path extrusionOk="0" h="366" w="24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0" name="Google Shape;20;p1"/>
                <p:cNvSpPr/>
                <p:nvPr/>
              </p:nvSpPr>
              <p:spPr>
                <a:xfrm>
                  <a:off x="6791325" y="1381124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1" name="Google Shape;21;p1"/>
                <p:cNvSpPr/>
                <p:nvPr/>
              </p:nvSpPr>
              <p:spPr>
                <a:xfrm>
                  <a:off x="6819900" y="787399"/>
                  <a:ext cx="387350" cy="581026"/>
                </a:xfrm>
                <a:custGeom>
                  <a:rect b="b" l="l" r="r" t="t"/>
                  <a:pathLst>
                    <a:path extrusionOk="0" h="366" w="244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2" name="Google Shape;22;p1"/>
                <p:cNvSpPr/>
                <p:nvPr/>
              </p:nvSpPr>
              <p:spPr>
                <a:xfrm>
                  <a:off x="5181600" y="457200"/>
                  <a:ext cx="3235325" cy="2759075"/>
                </a:xfrm>
                <a:custGeom>
                  <a:rect b="b" l="l" r="r" t="t"/>
                  <a:pathLst>
                    <a:path extrusionOk="0" h="1738" w="20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23" name="Google Shape;23;p1"/>
              <p:cNvGrpSpPr/>
              <p:nvPr/>
            </p:nvGrpSpPr>
            <p:grpSpPr>
              <a:xfrm rot="-1888931">
                <a:off x="7705128" y="419213"/>
                <a:ext cx="1376651" cy="1173997"/>
                <a:chOff x="5181600" y="457200"/>
                <a:chExt cx="3235325" cy="2759075"/>
              </a:xfrm>
            </p:grpSpPr>
            <p:sp>
              <p:nvSpPr>
                <p:cNvPr id="24" name="Google Shape;24;p1"/>
                <p:cNvSpPr/>
                <p:nvPr/>
              </p:nvSpPr>
              <p:spPr>
                <a:xfrm>
                  <a:off x="6400801" y="787399"/>
                  <a:ext cx="390524" cy="581026"/>
                </a:xfrm>
                <a:custGeom>
                  <a:rect b="b" l="l" r="r" t="t"/>
                  <a:pathLst>
                    <a:path extrusionOk="0" h="366" w="24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5" name="Google Shape;25;p1"/>
                <p:cNvSpPr/>
                <p:nvPr/>
              </p:nvSpPr>
              <p:spPr>
                <a:xfrm>
                  <a:off x="6791325" y="1381124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6" name="Google Shape;26;p1"/>
                <p:cNvSpPr/>
                <p:nvPr/>
              </p:nvSpPr>
              <p:spPr>
                <a:xfrm>
                  <a:off x="6819900" y="787399"/>
                  <a:ext cx="387350" cy="581026"/>
                </a:xfrm>
                <a:custGeom>
                  <a:rect b="b" l="l" r="r" t="t"/>
                  <a:pathLst>
                    <a:path extrusionOk="0" h="366" w="244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7" name="Google Shape;27;p1"/>
                <p:cNvSpPr/>
                <p:nvPr/>
              </p:nvSpPr>
              <p:spPr>
                <a:xfrm>
                  <a:off x="5181600" y="457200"/>
                  <a:ext cx="3235325" cy="2759075"/>
                </a:xfrm>
                <a:custGeom>
                  <a:rect b="b" l="l" r="r" t="t"/>
                  <a:pathLst>
                    <a:path extrusionOk="0" h="1738" w="20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28" name="Google Shape;28;p1"/>
              <p:cNvGrpSpPr/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</p:grpSpPr>
            <p:sp>
              <p:nvSpPr>
                <p:cNvPr id="29" name="Google Shape;29;p1"/>
                <p:cNvSpPr/>
                <p:nvPr/>
              </p:nvSpPr>
              <p:spPr>
                <a:xfrm>
                  <a:off x="1644650" y="4162425"/>
                  <a:ext cx="441325" cy="657225"/>
                </a:xfrm>
                <a:custGeom>
                  <a:rect b="b" l="l" r="r" t="t"/>
                  <a:pathLst>
                    <a:path extrusionOk="0" h="414" w="278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30" name="Google Shape;30;p1"/>
                <p:cNvSpPr/>
                <p:nvPr/>
              </p:nvSpPr>
              <p:spPr>
                <a:xfrm>
                  <a:off x="2089150" y="4835525"/>
                  <a:ext cx="1588" cy="3175"/>
                </a:xfrm>
                <a:custGeom>
                  <a:rect b="b" l="l" r="r" t="t"/>
                  <a:pathLst>
                    <a:path extrusionOk="0" h="2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31" name="Google Shape;31;p1"/>
                <p:cNvSpPr/>
                <p:nvPr/>
              </p:nvSpPr>
              <p:spPr>
                <a:xfrm>
                  <a:off x="2117725" y="4162425"/>
                  <a:ext cx="444500" cy="657225"/>
                </a:xfrm>
                <a:custGeom>
                  <a:rect b="b" l="l" r="r" t="t"/>
                  <a:pathLst>
                    <a:path extrusionOk="0" h="414" w="280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32" name="Google Shape;32;p1"/>
                <p:cNvSpPr/>
                <p:nvPr/>
              </p:nvSpPr>
              <p:spPr>
                <a:xfrm>
                  <a:off x="381000" y="3581400"/>
                  <a:ext cx="3435350" cy="2667000"/>
                </a:xfrm>
                <a:custGeom>
                  <a:rect b="b" l="l" r="r" t="t"/>
                  <a:pathLst>
                    <a:path extrusionOk="0" h="1680" w="2164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33" name="Google Shape;33;p1"/>
              <p:cNvGrpSpPr/>
              <p:nvPr/>
            </p:nvGrpSpPr>
            <p:grpSpPr>
              <a:xfrm rot="-2106336">
                <a:off x="7783359" y="5358489"/>
                <a:ext cx="1188480" cy="974662"/>
                <a:chOff x="381000" y="304800"/>
                <a:chExt cx="3317876" cy="2720975"/>
              </a:xfrm>
            </p:grpSpPr>
            <p:sp>
              <p:nvSpPr>
                <p:cNvPr id="34" name="Google Shape;34;p1"/>
                <p:cNvSpPr/>
                <p:nvPr/>
              </p:nvSpPr>
              <p:spPr>
                <a:xfrm>
                  <a:off x="1660525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35" name="Google Shape;35;p1"/>
                <p:cNvSpPr/>
                <p:nvPr/>
              </p:nvSpPr>
              <p:spPr>
                <a:xfrm>
                  <a:off x="2032000" y="1216025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36" name="Google Shape;36;p1"/>
                <p:cNvSpPr/>
                <p:nvPr/>
              </p:nvSpPr>
              <p:spPr>
                <a:xfrm>
                  <a:off x="2057401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37" name="Google Shape;37;p1"/>
                <p:cNvSpPr/>
                <p:nvPr/>
              </p:nvSpPr>
              <p:spPr>
                <a:xfrm>
                  <a:off x="381000" y="304800"/>
                  <a:ext cx="3317876" cy="2720975"/>
                </a:xfrm>
                <a:custGeom>
                  <a:rect b="b" l="l" r="r" t="t"/>
                  <a:pathLst>
                    <a:path extrusionOk="0" h="1714" w="2090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rgbClr val="D7F2AA">
                    <a:alpha val="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</p:grpSp>
        <p:grpSp>
          <p:nvGrpSpPr>
            <p:cNvPr id="38" name="Google Shape;38;p1"/>
            <p:cNvGrpSpPr/>
            <p:nvPr/>
          </p:nvGrpSpPr>
          <p:grpSpPr>
            <a:xfrm>
              <a:off x="-152028" y="-215180"/>
              <a:ext cx="9630525" cy="7073202"/>
              <a:chOff x="-152028" y="-215180"/>
              <a:chExt cx="9630525" cy="7073202"/>
            </a:xfrm>
          </p:grpSpPr>
          <p:grpSp>
            <p:nvGrpSpPr>
              <p:cNvPr id="39" name="Google Shape;39;p1"/>
              <p:cNvGrpSpPr/>
              <p:nvPr/>
            </p:nvGrpSpPr>
            <p:grpSpPr>
              <a:xfrm rot="-1540235">
                <a:off x="104361" y="102415"/>
                <a:ext cx="1831035" cy="1600891"/>
                <a:chOff x="289963" y="-152266"/>
                <a:chExt cx="3372960" cy="2949012"/>
              </a:xfrm>
            </p:grpSpPr>
            <p:sp>
              <p:nvSpPr>
                <p:cNvPr id="40" name="Google Shape;40;p1"/>
                <p:cNvSpPr/>
                <p:nvPr/>
              </p:nvSpPr>
              <p:spPr>
                <a:xfrm>
                  <a:off x="1660525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1" name="Google Shape;41;p1"/>
                <p:cNvSpPr/>
                <p:nvPr/>
              </p:nvSpPr>
              <p:spPr>
                <a:xfrm>
                  <a:off x="2032000" y="1216025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2" name="Google Shape;42;p1"/>
                <p:cNvSpPr/>
                <p:nvPr/>
              </p:nvSpPr>
              <p:spPr>
                <a:xfrm>
                  <a:off x="2057401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3" name="Google Shape;43;p1"/>
                <p:cNvSpPr/>
                <p:nvPr/>
              </p:nvSpPr>
              <p:spPr>
                <a:xfrm rot="650724">
                  <a:off x="492450" y="105224"/>
                  <a:ext cx="2967986" cy="2434032"/>
                </a:xfrm>
                <a:custGeom>
                  <a:rect b="b" l="l" r="r" t="t"/>
                  <a:pathLst>
                    <a:path extrusionOk="0" h="1714" w="2090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44" name="Google Shape;44;p1"/>
              <p:cNvGrpSpPr/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</p:grpSpPr>
            <p:sp>
              <p:nvSpPr>
                <p:cNvPr id="45" name="Google Shape;45;p1"/>
                <p:cNvSpPr/>
                <p:nvPr/>
              </p:nvSpPr>
              <p:spPr>
                <a:xfrm>
                  <a:off x="6400801" y="787399"/>
                  <a:ext cx="390524" cy="581026"/>
                </a:xfrm>
                <a:custGeom>
                  <a:rect b="b" l="l" r="r" t="t"/>
                  <a:pathLst>
                    <a:path extrusionOk="0" h="366" w="24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6" name="Google Shape;46;p1"/>
                <p:cNvSpPr/>
                <p:nvPr/>
              </p:nvSpPr>
              <p:spPr>
                <a:xfrm>
                  <a:off x="6791325" y="1381124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7" name="Google Shape;47;p1"/>
                <p:cNvSpPr/>
                <p:nvPr/>
              </p:nvSpPr>
              <p:spPr>
                <a:xfrm>
                  <a:off x="6819900" y="787399"/>
                  <a:ext cx="387350" cy="581026"/>
                </a:xfrm>
                <a:custGeom>
                  <a:rect b="b" l="l" r="r" t="t"/>
                  <a:pathLst>
                    <a:path extrusionOk="0" h="366" w="244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8" name="Google Shape;48;p1"/>
                <p:cNvSpPr/>
                <p:nvPr/>
              </p:nvSpPr>
              <p:spPr>
                <a:xfrm>
                  <a:off x="5181600" y="457200"/>
                  <a:ext cx="3235325" cy="2759075"/>
                </a:xfrm>
                <a:custGeom>
                  <a:rect b="b" l="l" r="r" t="t"/>
                  <a:pathLst>
                    <a:path extrusionOk="0" h="1738" w="20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sp>
            <p:nvSpPr>
              <p:cNvPr id="49" name="Google Shape;49;p1"/>
              <p:cNvSpPr/>
              <p:nvPr/>
            </p:nvSpPr>
            <p:spPr>
              <a:xfrm rot="1542474">
                <a:off x="7058065" y="3702660"/>
                <a:ext cx="879" cy="1757"/>
              </a:xfrm>
              <a:custGeom>
                <a:rect b="b" l="l" r="r" t="t"/>
                <a:pathLst>
                  <a:path extrusionOk="0" h="2" w="120000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F2AA">
                  <a:alpha val="7843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grpSp>
            <p:nvGrpSpPr>
              <p:cNvPr id="50" name="Google Shape;50;p1"/>
              <p:cNvGrpSpPr/>
              <p:nvPr/>
            </p:nvGrpSpPr>
            <p:grpSpPr>
              <a:xfrm rot="1645451">
                <a:off x="7790483" y="4107476"/>
                <a:ext cx="1436832" cy="1441323"/>
                <a:chOff x="-263585" y="-1723426"/>
                <a:chExt cx="4262921" cy="4276239"/>
              </a:xfrm>
            </p:grpSpPr>
            <p:sp>
              <p:nvSpPr>
                <p:cNvPr id="51" name="Google Shape;51;p1"/>
                <p:cNvSpPr/>
                <p:nvPr/>
              </p:nvSpPr>
              <p:spPr>
                <a:xfrm>
                  <a:off x="1660525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52" name="Google Shape;52;p1"/>
                <p:cNvSpPr/>
                <p:nvPr/>
              </p:nvSpPr>
              <p:spPr>
                <a:xfrm>
                  <a:off x="2032000" y="1216025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53" name="Google Shape;53;p1"/>
                <p:cNvSpPr/>
                <p:nvPr/>
              </p:nvSpPr>
              <p:spPr>
                <a:xfrm>
                  <a:off x="2057401" y="654050"/>
                  <a:ext cx="368300" cy="546100"/>
                </a:xfrm>
                <a:custGeom>
                  <a:rect b="b" l="l" r="r" t="t"/>
                  <a:pathLst>
                    <a:path extrusionOk="0" h="344" w="232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solidFill>
                  <a:srgbClr val="D7F2AA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54" name="Google Shape;54;p1"/>
                <p:cNvSpPr/>
                <p:nvPr/>
              </p:nvSpPr>
              <p:spPr>
                <a:xfrm rot="-2754240">
                  <a:off x="208940" y="-945796"/>
                  <a:ext cx="3317871" cy="2720979"/>
                </a:xfrm>
                <a:custGeom>
                  <a:rect b="b" l="l" r="r" t="t"/>
                  <a:pathLst>
                    <a:path extrusionOk="0" h="1714" w="2090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rgbClr val="D7F2AA">
                    <a:alpha val="5882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55" name="Google Shape;55;p1"/>
              <p:cNvGrpSpPr/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</p:grpSpPr>
            <p:sp>
              <p:nvSpPr>
                <p:cNvPr id="56" name="Google Shape;56;p1"/>
                <p:cNvSpPr/>
                <p:nvPr/>
              </p:nvSpPr>
              <p:spPr>
                <a:xfrm>
                  <a:off x="3333750" y="890588"/>
                  <a:ext cx="34925" cy="482600"/>
                </a:xfrm>
                <a:custGeom>
                  <a:rect b="b" l="l" r="r" t="t"/>
                  <a:pathLst>
                    <a:path extrusionOk="0" h="304" w="22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57" name="Google Shape;57;p1"/>
                <p:cNvSpPr/>
                <p:nvPr/>
              </p:nvSpPr>
              <p:spPr>
                <a:xfrm>
                  <a:off x="3362325" y="1382713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58" name="Google Shape;58;p1"/>
                <p:cNvSpPr/>
                <p:nvPr/>
              </p:nvSpPr>
              <p:spPr>
                <a:xfrm>
                  <a:off x="3384550" y="1173163"/>
                  <a:ext cx="438150" cy="212725"/>
                </a:xfrm>
                <a:custGeom>
                  <a:rect b="b" l="l" r="r" t="t"/>
                  <a:pathLst>
                    <a:path extrusionOk="0" h="134" w="276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59" name="Google Shape;59;p1"/>
                <p:cNvSpPr/>
                <p:nvPr/>
              </p:nvSpPr>
              <p:spPr>
                <a:xfrm>
                  <a:off x="2743200" y="306388"/>
                  <a:ext cx="1876425" cy="2406650"/>
                </a:xfrm>
                <a:custGeom>
                  <a:rect b="b" l="l" r="r" t="t"/>
                  <a:pathLst>
                    <a:path extrusionOk="0" h="1516" w="1182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rgbClr val="D7F2AA">
                    <a:alpha val="5882"/>
                  </a:srgbClr>
                </a:solidFill>
                <a:ln cap="flat" cmpd="sng" w="9525">
                  <a:solidFill>
                    <a:srgbClr val="ABCC67">
                      <a:alpha val="8627"/>
                    </a:srgb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60" name="Google Shape;60;p1"/>
              <p:cNvGrpSpPr/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</p:grpSpPr>
            <p:sp>
              <p:nvSpPr>
                <p:cNvPr id="61" name="Google Shape;61;p1"/>
                <p:cNvSpPr/>
                <p:nvPr/>
              </p:nvSpPr>
              <p:spPr>
                <a:xfrm>
                  <a:off x="5073650" y="3192463"/>
                  <a:ext cx="114300" cy="177800"/>
                </a:xfrm>
                <a:custGeom>
                  <a:rect b="b" l="l" r="r" t="t"/>
                  <a:pathLst>
                    <a:path extrusionOk="0" h="112" w="7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62" name="Google Shape;62;p1"/>
                <p:cNvSpPr/>
                <p:nvPr/>
              </p:nvSpPr>
              <p:spPr>
                <a:xfrm>
                  <a:off x="5191125" y="3379788"/>
                  <a:ext cx="0" cy="3175"/>
                </a:xfrm>
                <a:custGeom>
                  <a:rect b="b" l="l" r="r" t="t"/>
                  <a:pathLst>
                    <a:path extrusionOk="0" h="2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63" name="Google Shape;63;p1"/>
                <p:cNvSpPr/>
                <p:nvPr/>
              </p:nvSpPr>
              <p:spPr>
                <a:xfrm>
                  <a:off x="5210175" y="2935288"/>
                  <a:ext cx="292100" cy="434975"/>
                </a:xfrm>
                <a:custGeom>
                  <a:rect b="b" l="l" r="r" t="t"/>
                  <a:pathLst>
                    <a:path extrusionOk="0" h="274" w="18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64" name="Google Shape;64;p1"/>
                <p:cNvSpPr/>
                <p:nvPr/>
              </p:nvSpPr>
              <p:spPr>
                <a:xfrm>
                  <a:off x="5073650" y="2381609"/>
                  <a:ext cx="1257300" cy="1758950"/>
                </a:xfrm>
                <a:custGeom>
                  <a:rect b="b" l="l" r="r" t="t"/>
                  <a:pathLst>
                    <a:path extrusionOk="0" h="1108" w="792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rgbClr val="D7F2AA">
                    <a:alpha val="13725"/>
                  </a:srgbClr>
                </a:solidFill>
                <a:ln cap="flat" cmpd="sng" w="9525">
                  <a:solidFill>
                    <a:srgbClr val="ABCC67">
                      <a:alpha val="15686"/>
                    </a:srgb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65" name="Google Shape;65;p1"/>
              <p:cNvGrpSpPr/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</p:grpSpPr>
            <p:sp>
              <p:nvSpPr>
                <p:cNvPr id="66" name="Google Shape;66;p1"/>
                <p:cNvSpPr/>
                <p:nvPr/>
              </p:nvSpPr>
              <p:spPr>
                <a:xfrm>
                  <a:off x="6003925" y="923925"/>
                  <a:ext cx="22225" cy="546100"/>
                </a:xfrm>
                <a:custGeom>
                  <a:rect b="b" l="l" r="r" t="t"/>
                  <a:pathLst>
                    <a:path extrusionOk="0" h="344" w="1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67" name="Google Shape;67;p1"/>
                <p:cNvSpPr/>
                <p:nvPr/>
              </p:nvSpPr>
              <p:spPr>
                <a:xfrm>
                  <a:off x="6019800" y="1482725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68" name="Google Shape;68;p1"/>
                <p:cNvSpPr/>
                <p:nvPr/>
              </p:nvSpPr>
              <p:spPr>
                <a:xfrm>
                  <a:off x="6045200" y="1257300"/>
                  <a:ext cx="501650" cy="228600"/>
                </a:xfrm>
                <a:custGeom>
                  <a:rect b="b" l="l" r="r" t="t"/>
                  <a:pathLst>
                    <a:path extrusionOk="0" h="144" w="316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69" name="Google Shape;69;p1"/>
                <p:cNvSpPr/>
                <p:nvPr/>
              </p:nvSpPr>
              <p:spPr>
                <a:xfrm>
                  <a:off x="4978400" y="152400"/>
                  <a:ext cx="2489200" cy="1638300"/>
                </a:xfrm>
                <a:custGeom>
                  <a:rect b="b" l="l" r="r" t="t"/>
                  <a:pathLst>
                    <a:path extrusionOk="0" h="1032" w="1568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rgbClr val="D7F2AA">
                    <a:alpha val="8627"/>
                  </a:srgbClr>
                </a:solidFill>
                <a:ln cap="flat" cmpd="sng" w="9525">
                  <a:solidFill>
                    <a:srgbClr val="FEFFFF">
                      <a:alpha val="11764"/>
                    </a:srgb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70" name="Google Shape;70;p1"/>
              <p:cNvGrpSpPr/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7810500" y="5715000"/>
                  <a:ext cx="241300" cy="158750"/>
                </a:xfrm>
                <a:custGeom>
                  <a:rect b="b" l="l" r="r" t="t"/>
                  <a:pathLst>
                    <a:path extrusionOk="0" h="100" w="152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8054975" y="5880100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8064500" y="5584825"/>
                  <a:ext cx="53975" cy="285750"/>
                </a:xfrm>
                <a:custGeom>
                  <a:rect b="b" l="l" r="r" t="t"/>
                  <a:pathLst>
                    <a:path extrusionOk="0" h="180" w="34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7315200" y="5334000"/>
                  <a:ext cx="1054100" cy="1371600"/>
                </a:xfrm>
                <a:custGeom>
                  <a:rect b="b" l="l" r="r" t="t"/>
                  <a:pathLst>
                    <a:path extrusionOk="0" h="864" w="6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rgbClr val="D7F2AA">
                    <a:alpha val="5882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75" name="Google Shape;75;p1"/>
              <p:cNvGrpSpPr/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</p:grpSpPr>
            <p:sp>
              <p:nvSpPr>
                <p:cNvPr id="76" name="Google Shape;76;p1"/>
                <p:cNvSpPr/>
                <p:nvPr/>
              </p:nvSpPr>
              <p:spPr>
                <a:xfrm>
                  <a:off x="7953375" y="688975"/>
                  <a:ext cx="269875" cy="127000"/>
                </a:xfrm>
                <a:custGeom>
                  <a:rect b="b" l="l" r="r" t="t"/>
                  <a:pathLst>
                    <a:path extrusionOk="0" h="80" w="17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77" name="Google Shape;77;p1"/>
                <p:cNvSpPr/>
                <p:nvPr/>
              </p:nvSpPr>
              <p:spPr>
                <a:xfrm>
                  <a:off x="8226425" y="822325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78" name="Google Shape;78;p1"/>
                <p:cNvSpPr/>
                <p:nvPr/>
              </p:nvSpPr>
              <p:spPr>
                <a:xfrm>
                  <a:off x="8232775" y="514350"/>
                  <a:ext cx="19050" cy="295275"/>
                </a:xfrm>
                <a:custGeom>
                  <a:rect b="b" l="l" r="r" t="t"/>
                  <a:pathLst>
                    <a:path extrusionOk="0" h="186" w="12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79" name="Google Shape;79;p1"/>
                <p:cNvSpPr/>
                <p:nvPr/>
              </p:nvSpPr>
              <p:spPr>
                <a:xfrm>
                  <a:off x="8274789" y="152400"/>
                  <a:ext cx="1454150" cy="1219200"/>
                </a:xfrm>
                <a:custGeom>
                  <a:rect b="b" l="l" r="r" t="t"/>
                  <a:pathLst>
                    <a:path extrusionOk="0" h="768" w="916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solidFill>
                  <a:srgbClr val="DEF4B7">
                    <a:alpha val="7843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</p:grpSp>
        <p:grpSp>
          <p:nvGrpSpPr>
            <p:cNvPr id="80" name="Google Shape;80;p1"/>
            <p:cNvGrpSpPr/>
            <p:nvPr/>
          </p:nvGrpSpPr>
          <p:grpSpPr>
            <a:xfrm>
              <a:off x="2" y="-16"/>
              <a:ext cx="9907746" cy="7156274"/>
              <a:chOff x="2" y="-16"/>
              <a:chExt cx="9907746" cy="7156274"/>
            </a:xfrm>
          </p:grpSpPr>
          <p:grpSp>
            <p:nvGrpSpPr>
              <p:cNvPr id="81" name="Google Shape;81;p1"/>
              <p:cNvGrpSpPr/>
              <p:nvPr/>
            </p:nvGrpSpPr>
            <p:grpSpPr>
              <a:xfrm rot="-1480761">
                <a:off x="7332648" y="3081432"/>
                <a:ext cx="1976739" cy="3298557"/>
                <a:chOff x="1451205" y="457200"/>
                <a:chExt cx="6965720" cy="11623708"/>
              </a:xfrm>
            </p:grpSpPr>
            <p:sp>
              <p:nvSpPr>
                <p:cNvPr id="82" name="Google Shape;82;p1"/>
                <p:cNvSpPr/>
                <p:nvPr/>
              </p:nvSpPr>
              <p:spPr>
                <a:xfrm>
                  <a:off x="6400801" y="787399"/>
                  <a:ext cx="390524" cy="581026"/>
                </a:xfrm>
                <a:custGeom>
                  <a:rect b="b" l="l" r="r" t="t"/>
                  <a:pathLst>
                    <a:path extrusionOk="0" h="366" w="24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83" name="Google Shape;83;p1"/>
                <p:cNvSpPr/>
                <p:nvPr/>
              </p:nvSpPr>
              <p:spPr>
                <a:xfrm>
                  <a:off x="6791325" y="1381124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84" name="Google Shape;84;p1"/>
                <p:cNvSpPr/>
                <p:nvPr/>
              </p:nvSpPr>
              <p:spPr>
                <a:xfrm>
                  <a:off x="6819900" y="787399"/>
                  <a:ext cx="387350" cy="581026"/>
                </a:xfrm>
                <a:custGeom>
                  <a:rect b="b" l="l" r="r" t="t"/>
                  <a:pathLst>
                    <a:path extrusionOk="0" h="366" w="244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85" name="Google Shape;85;p1"/>
                <p:cNvSpPr/>
                <p:nvPr/>
              </p:nvSpPr>
              <p:spPr>
                <a:xfrm>
                  <a:off x="5181600" y="457200"/>
                  <a:ext cx="3235325" cy="2759075"/>
                </a:xfrm>
                <a:custGeom>
                  <a:rect b="b" l="l" r="r" t="t"/>
                  <a:pathLst>
                    <a:path extrusionOk="0" h="1738" w="20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rgbClr val="D7F2AA">
                    <a:alpha val="2078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86" name="Google Shape;86;p1"/>
                <p:cNvSpPr/>
                <p:nvPr/>
              </p:nvSpPr>
              <p:spPr>
                <a:xfrm rot="2303669">
                  <a:off x="2048564" y="7997672"/>
                  <a:ext cx="3812097" cy="3250945"/>
                </a:xfrm>
                <a:custGeom>
                  <a:rect b="b" l="l" r="r" t="t"/>
                  <a:pathLst>
                    <a:path extrusionOk="0" h="1738" w="20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rgbClr val="D7F2AA">
                    <a:alpha val="7176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87" name="Google Shape;87;p1"/>
              <p:cNvGrpSpPr/>
              <p:nvPr/>
            </p:nvGrpSpPr>
            <p:grpSpPr>
              <a:xfrm rot="1992353">
                <a:off x="6875957" y="5515138"/>
                <a:ext cx="1226587" cy="1421293"/>
                <a:chOff x="622548" y="1216025"/>
                <a:chExt cx="4124033" cy="4778650"/>
              </a:xfrm>
            </p:grpSpPr>
            <p:sp>
              <p:nvSpPr>
                <p:cNvPr id="88" name="Google Shape;88;p1"/>
                <p:cNvSpPr/>
                <p:nvPr/>
              </p:nvSpPr>
              <p:spPr>
                <a:xfrm>
                  <a:off x="2032000" y="1216025"/>
                  <a:ext cx="1588" cy="1588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89" name="Google Shape;89;p1"/>
                <p:cNvSpPr/>
                <p:nvPr/>
              </p:nvSpPr>
              <p:spPr>
                <a:xfrm rot="-1399371">
                  <a:off x="1025626" y="2728077"/>
                  <a:ext cx="3317877" cy="2720972"/>
                </a:xfrm>
                <a:custGeom>
                  <a:rect b="b" l="l" r="r" t="t"/>
                  <a:pathLst>
                    <a:path extrusionOk="0" h="1714" w="2090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rgbClr val="ABCC67">
                    <a:alpha val="9803"/>
                  </a:srgbClr>
                </a:solidFill>
                <a:ln cap="flat" cmpd="sng" w="9525">
                  <a:solidFill>
                    <a:srgbClr val="ABCC67">
                      <a:alpha val="8627"/>
                    </a:srgb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90" name="Google Shape;90;p1"/>
              <p:cNvGrpSpPr/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</p:grpSpPr>
            <p:sp>
              <p:nvSpPr>
                <p:cNvPr id="91" name="Google Shape;91;p1"/>
                <p:cNvSpPr/>
                <p:nvPr/>
              </p:nvSpPr>
              <p:spPr>
                <a:xfrm>
                  <a:off x="1644650" y="4162425"/>
                  <a:ext cx="441325" cy="657225"/>
                </a:xfrm>
                <a:custGeom>
                  <a:rect b="b" l="l" r="r" t="t"/>
                  <a:pathLst>
                    <a:path extrusionOk="0" h="414" w="278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92" name="Google Shape;92;p1"/>
                <p:cNvSpPr/>
                <p:nvPr/>
              </p:nvSpPr>
              <p:spPr>
                <a:xfrm>
                  <a:off x="2089150" y="4835525"/>
                  <a:ext cx="1588" cy="3175"/>
                </a:xfrm>
                <a:custGeom>
                  <a:rect b="b" l="l" r="r" t="t"/>
                  <a:pathLst>
                    <a:path extrusionOk="0" h="2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93" name="Google Shape;93;p1"/>
                <p:cNvSpPr/>
                <p:nvPr/>
              </p:nvSpPr>
              <p:spPr>
                <a:xfrm>
                  <a:off x="2117725" y="4162425"/>
                  <a:ext cx="444500" cy="657225"/>
                </a:xfrm>
                <a:custGeom>
                  <a:rect b="b" l="l" r="r" t="t"/>
                  <a:pathLst>
                    <a:path extrusionOk="0" h="414" w="280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94" name="Google Shape;94;p1"/>
                <p:cNvSpPr/>
                <p:nvPr/>
              </p:nvSpPr>
              <p:spPr>
                <a:xfrm>
                  <a:off x="381000" y="3581400"/>
                  <a:ext cx="3435350" cy="2667000"/>
                </a:xfrm>
                <a:custGeom>
                  <a:rect b="b" l="l" r="r" t="t"/>
                  <a:pathLst>
                    <a:path extrusionOk="0" h="1680" w="2164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 cap="flat" cmpd="sng" w="9525">
                  <a:solidFill>
                    <a:srgbClr val="D7F2AA">
                      <a:alpha val="18823"/>
                    </a:srgb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95" name="Google Shape;95;p1"/>
              <p:cNvGrpSpPr/>
              <p:nvPr/>
            </p:nvGrpSpPr>
            <p:grpSpPr>
              <a:xfrm rot="-1479961">
                <a:off x="8114953" y="3721798"/>
                <a:ext cx="1107979" cy="949571"/>
                <a:chOff x="116305" y="3215963"/>
                <a:chExt cx="3964740" cy="3397873"/>
              </a:xfrm>
            </p:grpSpPr>
            <p:sp>
              <p:nvSpPr>
                <p:cNvPr id="96" name="Google Shape;96;p1"/>
                <p:cNvSpPr/>
                <p:nvPr/>
              </p:nvSpPr>
              <p:spPr>
                <a:xfrm>
                  <a:off x="1644650" y="4162425"/>
                  <a:ext cx="441325" cy="657225"/>
                </a:xfrm>
                <a:custGeom>
                  <a:rect b="b" l="l" r="r" t="t"/>
                  <a:pathLst>
                    <a:path extrusionOk="0" h="414" w="278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97" name="Google Shape;97;p1"/>
                <p:cNvSpPr/>
                <p:nvPr/>
              </p:nvSpPr>
              <p:spPr>
                <a:xfrm>
                  <a:off x="2089150" y="4835525"/>
                  <a:ext cx="1588" cy="3175"/>
                </a:xfrm>
                <a:custGeom>
                  <a:rect b="b" l="l" r="r" t="t"/>
                  <a:pathLst>
                    <a:path extrusionOk="0" h="2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98" name="Google Shape;98;p1"/>
                <p:cNvSpPr/>
                <p:nvPr/>
              </p:nvSpPr>
              <p:spPr>
                <a:xfrm>
                  <a:off x="2117725" y="4162425"/>
                  <a:ext cx="444500" cy="657225"/>
                </a:xfrm>
                <a:custGeom>
                  <a:rect b="b" l="l" r="r" t="t"/>
                  <a:pathLst>
                    <a:path extrusionOk="0" h="414" w="280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rgbClr val="D7F2AA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99" name="Google Shape;99;p1"/>
                <p:cNvSpPr/>
                <p:nvPr/>
              </p:nvSpPr>
              <p:spPr>
                <a:xfrm rot="813286">
                  <a:off x="381000" y="3581400"/>
                  <a:ext cx="3435350" cy="2667000"/>
                </a:xfrm>
                <a:custGeom>
                  <a:rect b="b" l="l" r="r" t="t"/>
                  <a:pathLst>
                    <a:path extrusionOk="0" h="1680" w="2164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rgbClr val="D7F2AA">
                    <a:alpha val="7176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100" name="Google Shape;100;p1"/>
              <p:cNvGrpSpPr/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</p:grpSpPr>
            <p:sp>
              <p:nvSpPr>
                <p:cNvPr id="101" name="Google Shape;101;p1"/>
                <p:cNvSpPr/>
                <p:nvPr/>
              </p:nvSpPr>
              <p:spPr>
                <a:xfrm>
                  <a:off x="1990725" y="4175125"/>
                  <a:ext cx="498475" cy="269875"/>
                </a:xfrm>
                <a:custGeom>
                  <a:rect b="b" l="l" r="r" t="t"/>
                  <a:pathLst>
                    <a:path extrusionOk="0" h="170" w="314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02" name="Google Shape;102;p1"/>
                <p:cNvSpPr/>
                <p:nvPr/>
              </p:nvSpPr>
              <p:spPr>
                <a:xfrm>
                  <a:off x="2498725" y="4451350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03" name="Google Shape;103;p1"/>
                <p:cNvSpPr/>
                <p:nvPr/>
              </p:nvSpPr>
              <p:spPr>
                <a:xfrm>
                  <a:off x="2511425" y="3870325"/>
                  <a:ext cx="60325" cy="561975"/>
                </a:xfrm>
                <a:custGeom>
                  <a:rect b="b" l="l" r="r" t="t"/>
                  <a:pathLst>
                    <a:path extrusionOk="0" h="354" w="38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04" name="Google Shape;104;p1"/>
                <p:cNvSpPr/>
                <p:nvPr/>
              </p:nvSpPr>
              <p:spPr>
                <a:xfrm>
                  <a:off x="1447800" y="3114675"/>
                  <a:ext cx="1836489" cy="2111412"/>
                </a:xfrm>
                <a:custGeom>
                  <a:rect b="b" l="l" r="r" t="t"/>
                  <a:pathLst>
                    <a:path extrusionOk="0" h="1536" w="13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rgbClr val="D7F2AA">
                    <a:alpha val="7176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105" name="Google Shape;105;p1"/>
              <p:cNvGrpSpPr/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</p:grpSpPr>
            <p:sp>
              <p:nvSpPr>
                <p:cNvPr id="106" name="Google Shape;106;p1"/>
                <p:cNvSpPr/>
                <p:nvPr/>
              </p:nvSpPr>
              <p:spPr>
                <a:xfrm>
                  <a:off x="7543643" y="2953066"/>
                  <a:ext cx="19050" cy="498475"/>
                </a:xfrm>
                <a:custGeom>
                  <a:rect b="b" l="l" r="r" t="t"/>
                  <a:pathLst>
                    <a:path extrusionOk="0" h="314" w="12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07" name="Google Shape;107;p1"/>
                <p:cNvSpPr/>
                <p:nvPr/>
              </p:nvSpPr>
              <p:spPr>
                <a:xfrm>
                  <a:off x="7597775" y="3355975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08" name="Google Shape;108;p1"/>
                <p:cNvSpPr/>
                <p:nvPr/>
              </p:nvSpPr>
              <p:spPr>
                <a:xfrm>
                  <a:off x="7565869" y="3273742"/>
                  <a:ext cx="463550" cy="193675"/>
                </a:xfrm>
                <a:custGeom>
                  <a:rect b="b" l="l" r="r" t="t"/>
                  <a:pathLst>
                    <a:path extrusionOk="0" h="122" w="29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09" name="Google Shape;109;p1"/>
                <p:cNvSpPr/>
                <p:nvPr/>
              </p:nvSpPr>
              <p:spPr>
                <a:xfrm>
                  <a:off x="6991351" y="2448533"/>
                  <a:ext cx="1646965" cy="1885342"/>
                </a:xfrm>
                <a:custGeom>
                  <a:rect b="b" l="l" r="r" t="t"/>
                  <a:pathLst>
                    <a:path extrusionOk="0" h="1392" w="1216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rgbClr val="D7F2AA">
                    <a:alpha val="7176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110" name="Google Shape;110;p1"/>
              <p:cNvGrpSpPr/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</p:grpSpPr>
            <p:sp>
              <p:nvSpPr>
                <p:cNvPr id="111" name="Google Shape;111;p1"/>
                <p:cNvSpPr/>
                <p:nvPr/>
              </p:nvSpPr>
              <p:spPr>
                <a:xfrm>
                  <a:off x="5819775" y="5114925"/>
                  <a:ext cx="228600" cy="231775"/>
                </a:xfrm>
                <a:custGeom>
                  <a:rect b="b" l="l" r="r" t="t"/>
                  <a:pathLst>
                    <a:path extrusionOk="0" h="146" w="144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12" name="Google Shape;112;p1"/>
                <p:cNvSpPr/>
                <p:nvPr/>
              </p:nvSpPr>
              <p:spPr>
                <a:xfrm>
                  <a:off x="6051550" y="5353050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13" name="Google Shape;113;p1"/>
                <p:cNvSpPr/>
                <p:nvPr/>
              </p:nvSpPr>
              <p:spPr>
                <a:xfrm>
                  <a:off x="6061075" y="5114925"/>
                  <a:ext cx="104775" cy="228600"/>
                </a:xfrm>
                <a:custGeom>
                  <a:rect b="b" l="l" r="r" t="t"/>
                  <a:pathLst>
                    <a:path extrusionOk="0" h="144" w="66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14" name="Google Shape;114;p1"/>
                <p:cNvSpPr/>
                <p:nvPr/>
              </p:nvSpPr>
              <p:spPr>
                <a:xfrm>
                  <a:off x="5410249" y="5114925"/>
                  <a:ext cx="1558925" cy="1219200"/>
                </a:xfrm>
                <a:custGeom>
                  <a:rect b="b" l="l" r="r" t="t"/>
                  <a:pathLst>
                    <a:path extrusionOk="0" h="768" w="982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rgbClr val="D7F2AA">
                    <a:alpha val="7176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115" name="Google Shape;115;p1"/>
              <p:cNvGrpSpPr/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</p:grpSpPr>
            <p:sp>
              <p:nvSpPr>
                <p:cNvPr id="116" name="Google Shape;116;p1"/>
                <p:cNvSpPr/>
                <p:nvPr/>
              </p:nvSpPr>
              <p:spPr>
                <a:xfrm>
                  <a:off x="7810500" y="5715000"/>
                  <a:ext cx="241300" cy="158750"/>
                </a:xfrm>
                <a:custGeom>
                  <a:rect b="b" l="l" r="r" t="t"/>
                  <a:pathLst>
                    <a:path extrusionOk="0" h="100" w="152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17" name="Google Shape;117;p1"/>
                <p:cNvSpPr/>
                <p:nvPr/>
              </p:nvSpPr>
              <p:spPr>
                <a:xfrm>
                  <a:off x="8054975" y="5880100"/>
                  <a:ext cx="0" cy="0"/>
                </a:xfrm>
                <a:custGeom>
                  <a:rect b="b" l="l" r="r" t="t"/>
                  <a:pathLst>
                    <a:path extrusionOk="0" h="120000" w="1200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18" name="Google Shape;118;p1"/>
                <p:cNvSpPr/>
                <p:nvPr/>
              </p:nvSpPr>
              <p:spPr>
                <a:xfrm>
                  <a:off x="8064500" y="5584825"/>
                  <a:ext cx="53975" cy="285750"/>
                </a:xfrm>
                <a:custGeom>
                  <a:rect b="b" l="l" r="r" t="t"/>
                  <a:pathLst>
                    <a:path extrusionOk="0" h="180" w="34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solidFill>
                  <a:srgbClr val="DEF4B7">
                    <a:alpha val="17647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19" name="Google Shape;119;p1"/>
                <p:cNvSpPr/>
                <p:nvPr/>
              </p:nvSpPr>
              <p:spPr>
                <a:xfrm>
                  <a:off x="7315200" y="5334000"/>
                  <a:ext cx="1054100" cy="1371600"/>
                </a:xfrm>
                <a:custGeom>
                  <a:rect b="b" l="l" r="r" t="t"/>
                  <a:pathLst>
                    <a:path extrusionOk="0" h="864" w="6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rgbClr val="D7F2AA">
                    <a:alpha val="71764"/>
                  </a:srgb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</p:grpSp>
      </p:grpSp>
      <p:sp>
        <p:nvSpPr>
          <p:cNvPr id="120" name="Google Shape;120;p1"/>
          <p:cNvSpPr txBox="1"/>
          <p:nvPr>
            <p:ph type="title"/>
          </p:nvPr>
        </p:nvSpPr>
        <p:spPr>
          <a:xfrm>
            <a:off x="1009442" y="563103"/>
            <a:ext cx="7125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Verdana"/>
              <a:buNone/>
              <a:defRPr b="0" i="0" sz="3200" u="none" cap="none" strike="noStrik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"/>
          <p:cNvSpPr txBox="1"/>
          <p:nvPr>
            <p:ph idx="1" type="body"/>
          </p:nvPr>
        </p:nvSpPr>
        <p:spPr>
          <a:xfrm>
            <a:off x="1009443" y="1506134"/>
            <a:ext cx="7125000" cy="3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🞇"/>
              <a:defRPr b="0" i="0" sz="1800" u="none" cap="none" strike="noStrik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🞇"/>
              <a:defRPr b="0" i="0" sz="1600" u="none" cap="none" strike="noStrik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🞇"/>
              <a:defRPr b="0" i="0" sz="1400" u="none" cap="none" strike="noStrik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04800" lvl="3" marL="18288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2" name="Google Shape;122;p1"/>
          <p:cNvSpPr txBox="1"/>
          <p:nvPr>
            <p:ph idx="10" type="dt"/>
          </p:nvPr>
        </p:nvSpPr>
        <p:spPr>
          <a:xfrm>
            <a:off x="6437344" y="4959842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3" name="Google Shape;123;p1"/>
          <p:cNvSpPr txBox="1"/>
          <p:nvPr>
            <p:ph idx="11" type="ftr"/>
          </p:nvPr>
        </p:nvSpPr>
        <p:spPr>
          <a:xfrm>
            <a:off x="1180945" y="4959842"/>
            <a:ext cx="525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4" name="Google Shape;124;p1"/>
          <p:cNvSpPr txBox="1"/>
          <p:nvPr>
            <p:ph idx="12" type="sldNum"/>
          </p:nvPr>
        </p:nvSpPr>
        <p:spPr>
          <a:xfrm>
            <a:off x="572658" y="4959842"/>
            <a:ext cx="6084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spcBef>
                <a:spcPts val="0"/>
              </a:spcBef>
              <a:buNone/>
              <a:defRPr b="0" sz="1800" u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hyperlink" Target="https://www.booksite.ru/enciklopedia/clothes/34.gif" TargetMode="External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30.png"/><Relationship Id="rId6" Type="http://schemas.openxmlformats.org/officeDocument/2006/relationships/image" Target="../media/image21.png"/><Relationship Id="rId7" Type="http://schemas.openxmlformats.org/officeDocument/2006/relationships/image" Target="../media/image32.png"/><Relationship Id="rId8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/>
          <p:nvPr/>
        </p:nvSpPr>
        <p:spPr>
          <a:xfrm>
            <a:off x="197850" y="587088"/>
            <a:ext cx="87483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b="1" lang="ru-RU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истории Беларуси в 6 классе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</a:t>
            </a:r>
            <a:r>
              <a:rPr b="1" lang="ru-RU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«Повседневная жизнь наших предков»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/>
          <p:nvPr/>
        </p:nvSpPr>
        <p:spPr>
          <a:xfrm>
            <a:off x="357075" y="0"/>
            <a:ext cx="8517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Женская одежда и обувь</a:t>
            </a:r>
            <a:endParaRPr b="1" sz="41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80" name="Google Shape;280;p22"/>
          <p:cNvPicPr preferRelativeResize="0"/>
          <p:nvPr/>
        </p:nvPicPr>
        <p:blipFill rotWithShape="1">
          <a:blip r:embed="rId3">
            <a:alphaModFix/>
          </a:blip>
          <a:srcRect b="-2090" l="3166" r="2297" t="2090"/>
          <a:stretch/>
        </p:blipFill>
        <p:spPr>
          <a:xfrm>
            <a:off x="2685950" y="697688"/>
            <a:ext cx="2972150" cy="464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200" y="673250"/>
            <a:ext cx="2010708" cy="469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8988" y="697688"/>
            <a:ext cx="3388726" cy="264373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/>
          <p:nvPr/>
        </p:nvSpPr>
        <p:spPr>
          <a:xfrm>
            <a:off x="5923350" y="3728313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а — лапоть;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б, в — поршни;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г, д, е — чоботы;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ж, з — сапоги</a:t>
            </a:r>
            <a:endParaRPr b="1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 txBox="1"/>
          <p:nvPr/>
        </p:nvSpPr>
        <p:spPr>
          <a:xfrm>
            <a:off x="0" y="0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BE7AFF"/>
                </a:solidFill>
                <a:latin typeface="Lobster"/>
                <a:ea typeface="Lobster"/>
                <a:cs typeface="Lobster"/>
                <a:sym typeface="Lobster"/>
              </a:rPr>
              <a:t>Средства сообщения</a:t>
            </a:r>
            <a:endParaRPr b="1" sz="4000">
              <a:solidFill>
                <a:srgbClr val="BE7A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89" name="Google Shape;289;p23"/>
          <p:cNvSpPr txBox="1"/>
          <p:nvPr/>
        </p:nvSpPr>
        <p:spPr>
          <a:xfrm>
            <a:off x="1279202" y="708242"/>
            <a:ext cx="65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 cap="none">
                <a:solidFill>
                  <a:srgbClr val="AA1F00"/>
                </a:solidFill>
                <a:latin typeface="Lobster"/>
                <a:ea typeface="Lobster"/>
                <a:cs typeface="Lobster"/>
                <a:sym typeface="Lobster"/>
              </a:rPr>
              <a:t>ВОДНЫЕ: ЛАДЬИ И ЧЕЛНЫ</a:t>
            </a:r>
            <a:endParaRPr b="1" sz="3200" cap="none">
              <a:solidFill>
                <a:srgbClr val="AA1F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927337" y="3087482"/>
            <a:ext cx="700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Сухопутный: повозки и сани</a:t>
            </a:r>
            <a:endParaRPr b="1" sz="3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91" name="Google Shape;2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750" y="1241020"/>
            <a:ext cx="2356500" cy="181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/>
          <p:cNvPicPr preferRelativeResize="0"/>
          <p:nvPr/>
        </p:nvPicPr>
        <p:blipFill rotWithShape="1">
          <a:blip r:embed="rId4">
            <a:alphaModFix/>
          </a:blip>
          <a:srcRect b="8725" l="19627" r="15466" t="27584"/>
          <a:stretch/>
        </p:blipFill>
        <p:spPr>
          <a:xfrm>
            <a:off x="5083100" y="1241021"/>
            <a:ext cx="2464001" cy="181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150" y="3705517"/>
            <a:ext cx="3265661" cy="188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3349" y="3661781"/>
            <a:ext cx="2889354" cy="1926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 txBox="1"/>
          <p:nvPr/>
        </p:nvSpPr>
        <p:spPr>
          <a:xfrm>
            <a:off x="1547400" y="0"/>
            <a:ext cx="604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660000"/>
                </a:solidFill>
                <a:latin typeface="Lobster"/>
                <a:ea typeface="Lobster"/>
                <a:cs typeface="Lobster"/>
                <a:sym typeface="Lobster"/>
              </a:rPr>
              <a:t>Питание</a:t>
            </a:r>
            <a:endParaRPr sz="4400">
              <a:solidFill>
                <a:srgbClr val="66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168750" y="726396"/>
            <a:ext cx="49467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Крестьяне</a:t>
            </a:r>
            <a:r>
              <a:rPr lang="ru-RU" sz="2100"/>
              <a:t> питались в основном продуктами растительного происхождения. Мясные блюда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/>
              <a:t>бывали на столе чаще всего на религиозные и семейные праздники. Основу питаниия составляли: мед, рыба, мясо дичи, грибы, орехи, ягоды.  Главным продуктом питания был хлеб. В большом количестве употреблялись в пищу овощи. 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/>
              <a:t>В питании </a:t>
            </a:r>
            <a:r>
              <a:rPr b="1" lang="ru-RU" sz="23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богатых людей</a:t>
            </a:r>
            <a:r>
              <a:rPr lang="ru-RU" sz="2100"/>
              <a:t> преобладали мясные блюда. К столу знати подавали разные изысканные яства и заморские вина.</a:t>
            </a:r>
            <a:endParaRPr sz="2100"/>
          </a:p>
        </p:txBody>
      </p:sp>
      <p:pic>
        <p:nvPicPr>
          <p:cNvPr id="301" name="Google Shape;3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525" y="726396"/>
            <a:ext cx="3955724" cy="223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9751" y="3231408"/>
            <a:ext cx="3539271" cy="23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/>
          <p:nvPr/>
        </p:nvSpPr>
        <p:spPr>
          <a:xfrm>
            <a:off x="29113" y="626021"/>
            <a:ext cx="8656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9C2C0A"/>
                </a:solidFill>
                <a:latin typeface="Lobster"/>
                <a:ea typeface="Lobster"/>
                <a:cs typeface="Lobster"/>
                <a:sym typeface="Lobster"/>
              </a:rPr>
              <a:t>Основное войско-  дружина</a:t>
            </a:r>
            <a:endParaRPr b="1" sz="3600">
              <a:solidFill>
                <a:srgbClr val="9C2C0A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08" name="Google Shape;308;p25"/>
          <p:cNvSpPr txBox="1"/>
          <p:nvPr/>
        </p:nvSpPr>
        <p:spPr>
          <a:xfrm>
            <a:off x="0" y="22479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Войско и в</a:t>
            </a:r>
            <a:r>
              <a:rPr b="1" lang="ru-RU" sz="4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ооружение</a:t>
            </a:r>
            <a:endParaRPr b="1" sz="4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09" name="Google Shape;309;p25"/>
          <p:cNvSpPr txBox="1"/>
          <p:nvPr/>
        </p:nvSpPr>
        <p:spPr>
          <a:xfrm>
            <a:off x="305925" y="1072075"/>
            <a:ext cx="46593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Меч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Копья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Боевые топоры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Лук и стрелы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Булава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Сулицы-</a:t>
            </a:r>
            <a:r>
              <a:rPr b="1"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разновидность метательного оружия. Представляет собой дротик, метательное копьё, имеющее железный наконечник длиной 15—20 см и древко длиной 1,2—1,5 м.</a:t>
            </a:r>
            <a:endParaRPr b="1"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0" name="Google Shape;310;p25"/>
          <p:cNvSpPr txBox="1"/>
          <p:nvPr/>
        </p:nvSpPr>
        <p:spPr>
          <a:xfrm>
            <a:off x="355320" y="4165103"/>
            <a:ext cx="3942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Защитная одежда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Кольчуга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Панцыри</a:t>
            </a:r>
            <a:endParaRPr b="1"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1" name="Google Shape;3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7900" y="1385400"/>
            <a:ext cx="3737776" cy="42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/>
          <p:nvPr/>
        </p:nvSpPr>
        <p:spPr>
          <a:xfrm>
            <a:off x="0" y="40000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Войско и в</a:t>
            </a:r>
            <a:r>
              <a:rPr b="1" lang="ru-RU" sz="4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ооружение</a:t>
            </a:r>
            <a:endParaRPr b="1" sz="44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17" name="Google Shape;317;p26"/>
          <p:cNvSpPr/>
          <p:nvPr/>
        </p:nvSpPr>
        <p:spPr>
          <a:xfrm>
            <a:off x="357075" y="783396"/>
            <a:ext cx="83793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800">
                <a:solidFill>
                  <a:srgbClr val="AE1077"/>
                </a:solidFill>
                <a:latin typeface="Lobster"/>
                <a:ea typeface="Lobster"/>
                <a:cs typeface="Lobster"/>
                <a:sym typeface="Lobster"/>
              </a:rPr>
              <a:t>Временное войско -  ополчение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455800" y="1468500"/>
            <a:ext cx="56541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/>
              <a:t>Среди воинов ополчения присутствовали и бедняки. </a:t>
            </a:r>
            <a:endParaRPr b="1"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/>
              <a:t>Они были пешими, и их</a:t>
            </a:r>
            <a:endParaRPr b="1"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/>
              <a:t>вооружение ограничивалось щитом, топором и копьем. Некоторые могли иметь только короткое метательное копье — сулицу.</a:t>
            </a:r>
            <a:endParaRPr b="1" sz="2300"/>
          </a:p>
        </p:txBody>
      </p:sp>
      <p:pic>
        <p:nvPicPr>
          <p:cNvPr id="319" name="Google Shape;3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8750" y="1410875"/>
            <a:ext cx="2630575" cy="414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6"/>
          <p:cNvPicPr preferRelativeResize="0"/>
          <p:nvPr/>
        </p:nvPicPr>
        <p:blipFill rotWithShape="1">
          <a:blip r:embed="rId4">
            <a:alphaModFix/>
          </a:blip>
          <a:srcRect b="24127" l="0" r="0" t="0"/>
          <a:stretch/>
        </p:blipFill>
        <p:spPr>
          <a:xfrm>
            <a:off x="3019375" y="3715950"/>
            <a:ext cx="3054700" cy="173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"/>
          <p:cNvSpPr txBox="1"/>
          <p:nvPr/>
        </p:nvSpPr>
        <p:spPr>
          <a:xfrm>
            <a:off x="0" y="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Развлечения.</a:t>
            </a:r>
            <a:endParaRPr sz="4400">
              <a:solidFill>
                <a:srgbClr val="FF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26" name="Google Shape;326;p27"/>
          <p:cNvSpPr txBox="1"/>
          <p:nvPr/>
        </p:nvSpPr>
        <p:spPr>
          <a:xfrm>
            <a:off x="99000" y="773258"/>
            <a:ext cx="8946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/>
              <a:t>Все важные события в жизни людей в те времена сопровождались пением, танцами, </a:t>
            </a:r>
            <a:r>
              <a:rPr b="1" lang="ru-RU" sz="2000"/>
              <a:t>м</a:t>
            </a:r>
            <a:r>
              <a:rPr b="1" lang="ru-RU" sz="2000"/>
              <a:t>узыкой. </a:t>
            </a:r>
            <a:r>
              <a:rPr b="1" lang="ru-RU" sz="2000"/>
              <a:t>Музыкальные инструменты были самыми разнообразными: духовые (дудки, рога), струнные (гусли, смыки) и ударные (бубны).</a:t>
            </a:r>
            <a:endParaRPr b="1" sz="2000"/>
          </a:p>
        </p:txBody>
      </p:sp>
      <p:pic>
        <p:nvPicPr>
          <p:cNvPr id="327" name="Google Shape;3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03" y="2243623"/>
            <a:ext cx="2721398" cy="1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0564" y="2345425"/>
            <a:ext cx="1909787" cy="16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075" y="2076601"/>
            <a:ext cx="2436225" cy="11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1625" y="3714012"/>
            <a:ext cx="2576418" cy="193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4699" y="3949725"/>
            <a:ext cx="3054675" cy="17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7"/>
          <p:cNvSpPr txBox="1"/>
          <p:nvPr/>
        </p:nvSpPr>
        <p:spPr>
          <a:xfrm>
            <a:off x="898850" y="2189258"/>
            <a:ext cx="149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</a:rPr>
              <a:t>дудки</a:t>
            </a:r>
            <a:endParaRPr/>
          </a:p>
        </p:txBody>
      </p:sp>
      <p:sp>
        <p:nvSpPr>
          <p:cNvPr id="333" name="Google Shape;333;p27"/>
          <p:cNvSpPr txBox="1"/>
          <p:nvPr/>
        </p:nvSpPr>
        <p:spPr>
          <a:xfrm>
            <a:off x="4786275" y="2227308"/>
            <a:ext cx="141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</a:rPr>
              <a:t>рога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7329625" y="2652250"/>
            <a:ext cx="149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</a:rPr>
              <a:t>гусли</a:t>
            </a:r>
            <a:endParaRPr/>
          </a:p>
        </p:txBody>
      </p:sp>
      <p:sp>
        <p:nvSpPr>
          <p:cNvPr id="335" name="Google Shape;335;p27"/>
          <p:cNvSpPr txBox="1"/>
          <p:nvPr/>
        </p:nvSpPr>
        <p:spPr>
          <a:xfrm>
            <a:off x="2336275" y="3762367"/>
            <a:ext cx="103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lt1"/>
                </a:solidFill>
              </a:rPr>
              <a:t>смык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36" name="Google Shape;336;p27"/>
          <p:cNvSpPr txBox="1"/>
          <p:nvPr/>
        </p:nvSpPr>
        <p:spPr>
          <a:xfrm>
            <a:off x="6566175" y="4135125"/>
            <a:ext cx="129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latin typeface="Verdana"/>
                <a:ea typeface="Verdana"/>
                <a:cs typeface="Verdana"/>
                <a:sym typeface="Verdana"/>
              </a:rPr>
              <a:t>бубен</a:t>
            </a:r>
            <a:endParaRPr b="1" sz="2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 txBox="1"/>
          <p:nvPr/>
        </p:nvSpPr>
        <p:spPr>
          <a:xfrm>
            <a:off x="125750" y="0"/>
            <a:ext cx="884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Любимым развлечением богатых людей была охота.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Охотились с помощью собак и хищных птиц — ястребов и соколов, а князья - даже с гепардами.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/>
              <a:t>После охоты ее участники пировали, угощались блюдами из убитой дичи.</a:t>
            </a:r>
            <a:endParaRPr b="1" sz="1800"/>
          </a:p>
        </p:txBody>
      </p:sp>
      <p:pic>
        <p:nvPicPr>
          <p:cNvPr id="342" name="Google Shape;3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4" y="1234800"/>
            <a:ext cx="4258040" cy="2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3241" y="1338038"/>
            <a:ext cx="2443509" cy="16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8"/>
          <p:cNvSpPr txBox="1"/>
          <p:nvPr/>
        </p:nvSpPr>
        <p:spPr>
          <a:xfrm>
            <a:off x="6328250" y="2997325"/>
            <a:ext cx="2754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>
                <a:latin typeface="Verdana"/>
                <a:ea typeface="Verdana"/>
                <a:cs typeface="Verdana"/>
                <a:sym typeface="Verdana"/>
              </a:rPr>
              <a:t>Жареные перепела</a:t>
            </a:r>
            <a:endParaRPr b="1" sz="1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p28"/>
          <p:cNvSpPr txBox="1"/>
          <p:nvPr/>
        </p:nvSpPr>
        <p:spPr>
          <a:xfrm>
            <a:off x="125750" y="3009775"/>
            <a:ext cx="4443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Соколиная охота</a:t>
            </a:r>
            <a:endParaRPr b="1" sz="2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6" name="Google Shape;34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664" y="3793121"/>
            <a:ext cx="1666473" cy="171676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8"/>
          <p:cNvSpPr txBox="1"/>
          <p:nvPr/>
        </p:nvSpPr>
        <p:spPr>
          <a:xfrm>
            <a:off x="999675" y="4802800"/>
            <a:ext cx="1338000" cy="6771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Костяные коньки</a:t>
            </a:r>
            <a:endParaRPr b="1" sz="1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8" name="Google Shape;34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4650" y="3688500"/>
            <a:ext cx="1982576" cy="18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8"/>
          <p:cNvSpPr txBox="1"/>
          <p:nvPr/>
        </p:nvSpPr>
        <p:spPr>
          <a:xfrm>
            <a:off x="4608325" y="3904950"/>
            <a:ext cx="14682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/>
              <a:t>Каменная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/>
              <a:t>шахматная ладья.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/>
              <a:t>Гродно. 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/>
              <a:t>XII в.</a:t>
            </a:r>
            <a:endParaRPr b="1" sz="1700"/>
          </a:p>
        </p:txBody>
      </p:sp>
      <p:pic>
        <p:nvPicPr>
          <p:cNvPr id="350" name="Google Shape;35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7623" y="3643175"/>
            <a:ext cx="1223417" cy="19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8"/>
          <p:cNvSpPr txBox="1"/>
          <p:nvPr/>
        </p:nvSpPr>
        <p:spPr>
          <a:xfrm>
            <a:off x="7498550" y="3986800"/>
            <a:ext cx="14682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/>
              <a:t>Шахматная фигура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/>
              <a:t>из кости. Слуцк. 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00"/>
              <a:t>XII в.</a:t>
            </a:r>
            <a:endParaRPr b="1" sz="1700"/>
          </a:p>
        </p:txBody>
      </p:sp>
      <p:pic>
        <p:nvPicPr>
          <p:cNvPr id="352" name="Google Shape;35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41538" y="1504875"/>
            <a:ext cx="2135290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8"/>
          <p:cNvSpPr txBox="1"/>
          <p:nvPr/>
        </p:nvSpPr>
        <p:spPr>
          <a:xfrm>
            <a:off x="4755488" y="2797875"/>
            <a:ext cx="13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latin typeface="Verdana"/>
                <a:ea typeface="Verdana"/>
                <a:cs typeface="Verdana"/>
                <a:sym typeface="Verdana"/>
              </a:rPr>
              <a:t>Гепард</a:t>
            </a:r>
            <a:endParaRPr b="1"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>
            <a:off x="583069" y="323703"/>
            <a:ext cx="8180400" cy="49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581495"/>
                </a:solidFill>
                <a:latin typeface="Verdana"/>
                <a:ea typeface="Verdana"/>
                <a:cs typeface="Verdana"/>
                <a:sym typeface="Verdana"/>
              </a:rPr>
              <a:t>Домашнее задание: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 cap="none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§ </a:t>
            </a:r>
            <a:r>
              <a:rPr b="1" lang="ru-RU" sz="48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1" lang="ru-RU" sz="4800" cap="none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6,</a:t>
            </a:r>
            <a:endParaRPr sz="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подготовиться к обобщающему уроку. </a:t>
            </a:r>
            <a:endParaRPr b="1" sz="4800">
              <a:solidFill>
                <a:srgbClr val="AE107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Вопросы стр. 148-152</a:t>
            </a:r>
            <a:endParaRPr b="1" sz="4800" cap="none">
              <a:solidFill>
                <a:srgbClr val="5814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/>
          <p:nvPr/>
        </p:nvSpPr>
        <p:spPr>
          <a:xfrm>
            <a:off x="198900" y="1053666"/>
            <a:ext cx="8746200" cy="28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600" cap="none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По</a:t>
            </a:r>
            <a:r>
              <a:rPr b="1" lang="ru-RU" sz="66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вседневная </a:t>
            </a:r>
            <a:endParaRPr sz="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6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жизнь</a:t>
            </a:r>
            <a:endParaRPr sz="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6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н</a:t>
            </a:r>
            <a:r>
              <a:rPr b="1" lang="ru-RU" sz="6600" cap="none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аших предков</a:t>
            </a:r>
            <a:endParaRPr sz="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 cap="none">
              <a:solidFill>
                <a:srgbClr val="AE107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"/>
          <p:cNvSpPr txBox="1"/>
          <p:nvPr/>
        </p:nvSpPr>
        <p:spPr>
          <a:xfrm>
            <a:off x="1373263" y="0"/>
            <a:ext cx="69975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500">
                <a:solidFill>
                  <a:srgbClr val="AE1077"/>
                </a:solidFill>
                <a:latin typeface="Verdana"/>
                <a:ea typeface="Verdana"/>
                <a:cs typeface="Verdana"/>
                <a:sym typeface="Verdana"/>
              </a:rPr>
              <a:t>Вспомните!</a:t>
            </a:r>
            <a:endParaRPr b="1" sz="5500">
              <a:solidFill>
                <a:srgbClr val="AE107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3" name="Google Shape;223;p16"/>
          <p:cNvSpPr txBox="1"/>
          <p:nvPr/>
        </p:nvSpPr>
        <p:spPr>
          <a:xfrm>
            <a:off x="-56424" y="827213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Какие категории населения составляли общество Древнерусского государства?</a:t>
            </a:r>
            <a:endParaRPr b="1"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4" name="Google Shape;224;p16"/>
          <p:cNvSpPr txBox="1"/>
          <p:nvPr/>
        </p:nvSpPr>
        <p:spPr>
          <a:xfrm>
            <a:off x="104800" y="1746950"/>
            <a:ext cx="89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Люди        Холопы         Челядь       Смерды</a:t>
            </a:r>
            <a:endParaRPr b="1"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Google Shape;225;p16"/>
          <p:cNvSpPr txBox="1"/>
          <p:nvPr/>
        </p:nvSpPr>
        <p:spPr>
          <a:xfrm>
            <a:off x="241008" y="3397802"/>
            <a:ext cx="8549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Князья        Дружинники                Бояре</a:t>
            </a:r>
            <a:endParaRPr b="1"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6" name="Google Shape;226;p16"/>
          <p:cNvSpPr/>
          <p:nvPr/>
        </p:nvSpPr>
        <p:spPr>
          <a:xfrm rot="-5400000">
            <a:off x="4114575" y="-1131450"/>
            <a:ext cx="626700" cy="7351200"/>
          </a:xfrm>
          <a:prstGeom prst="leftBrace">
            <a:avLst>
              <a:gd fmla="val 8333" name="adj1"/>
              <a:gd fmla="val 49602" name="adj2"/>
            </a:avLst>
          </a:prstGeom>
          <a:noFill/>
          <a:ln cap="rnd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7" name="Google Shape;227;p16"/>
          <p:cNvSpPr txBox="1"/>
          <p:nvPr/>
        </p:nvSpPr>
        <p:spPr>
          <a:xfrm>
            <a:off x="2402851" y="2572383"/>
            <a:ext cx="384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Простые  люди</a:t>
            </a:r>
            <a:endParaRPr b="1"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8" name="Google Shape;228;p16"/>
          <p:cNvSpPr txBox="1"/>
          <p:nvPr/>
        </p:nvSpPr>
        <p:spPr>
          <a:xfrm>
            <a:off x="2402849" y="4484525"/>
            <a:ext cx="3689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Знатные люди</a:t>
            </a:r>
            <a:endParaRPr b="1"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9" name="Google Shape;22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1025" y="3830800"/>
            <a:ext cx="6714524" cy="72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 txBox="1"/>
          <p:nvPr/>
        </p:nvSpPr>
        <p:spPr>
          <a:xfrm>
            <a:off x="153150" y="72050"/>
            <a:ext cx="880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Село(деревня)</a:t>
            </a:r>
            <a:r>
              <a:rPr b="1" lang="ru-RU" sz="2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-небольшие поселения. </a:t>
            </a:r>
            <a:endParaRPr b="1" sz="2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5" name="Google Shape;235;p17"/>
          <p:cNvSpPr txBox="1"/>
          <p:nvPr/>
        </p:nvSpPr>
        <p:spPr>
          <a:xfrm>
            <a:off x="5234532" y="572308"/>
            <a:ext cx="2718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AE1077"/>
                </a:solidFill>
                <a:latin typeface="Lobster"/>
                <a:ea typeface="Lobster"/>
                <a:cs typeface="Lobster"/>
                <a:sym typeface="Lobster"/>
              </a:rPr>
              <a:t>Жилище</a:t>
            </a:r>
            <a:endParaRPr b="1" sz="4400">
              <a:solidFill>
                <a:srgbClr val="AE1077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6" name="Google Shape;236;p17"/>
          <p:cNvSpPr txBox="1"/>
          <p:nvPr/>
        </p:nvSpPr>
        <p:spPr>
          <a:xfrm>
            <a:off x="270170" y="626157"/>
            <a:ext cx="3209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700">
                <a:solidFill>
                  <a:srgbClr val="5C0CA4"/>
                </a:solidFill>
                <a:latin typeface="Lobster"/>
                <a:ea typeface="Lobster"/>
                <a:cs typeface="Lobster"/>
                <a:sym typeface="Lobster"/>
              </a:rPr>
              <a:t>Простые люди</a:t>
            </a:r>
            <a:endParaRPr b="1" sz="3700">
              <a:solidFill>
                <a:srgbClr val="5C0CA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7" name="Google Shape;237;p17"/>
          <p:cNvSpPr txBox="1"/>
          <p:nvPr/>
        </p:nvSpPr>
        <p:spPr>
          <a:xfrm>
            <a:off x="-1" y="1342721"/>
            <a:ext cx="45321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Небольшое деревянное помещение.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Курные избы.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Освещение лучиной.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Узкие отверстия для окон.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Покрыты соломой или  доской.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Крыша четырёхскатная.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Спали на лавах или полатях из досок.</a:t>
            </a:r>
            <a:endParaRPr b="1"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8" name="Google Shape;23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850" y="1308802"/>
            <a:ext cx="4254925" cy="370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 txBox="1"/>
          <p:nvPr/>
        </p:nvSpPr>
        <p:spPr>
          <a:xfrm>
            <a:off x="869007" y="58271"/>
            <a:ext cx="2718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AE1077"/>
                </a:solidFill>
                <a:latin typeface="Lobster"/>
                <a:ea typeface="Lobster"/>
                <a:cs typeface="Lobster"/>
                <a:sym typeface="Lobster"/>
              </a:rPr>
              <a:t>Жилище</a:t>
            </a:r>
            <a:endParaRPr b="1" sz="4400">
              <a:solidFill>
                <a:srgbClr val="AE1077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4" name="Google Shape;244;p18"/>
          <p:cNvSpPr txBox="1"/>
          <p:nvPr/>
        </p:nvSpPr>
        <p:spPr>
          <a:xfrm>
            <a:off x="5429389" y="150523"/>
            <a:ext cx="320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Знатные люди</a:t>
            </a:r>
            <a:endParaRPr b="1" sz="3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128975" y="755775"/>
            <a:ext cx="8947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Огромные помещения деревянные или из кирпича (хоромы или терем).</a:t>
            </a:r>
            <a:endParaRPr sz="13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Застеклённые окна (цветное стекло). Украшаются резными наличниками. Освещение свечами. Покрыты осиновым тёсом.</a:t>
            </a:r>
            <a:endParaRPr sz="13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Спали на кроватях с перинами</a:t>
            </a:r>
            <a:endParaRPr b="1" sz="23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6" name="Google Shape;24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75" y="2347187"/>
            <a:ext cx="3904375" cy="32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000" y="2402075"/>
            <a:ext cx="4759775" cy="314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/>
          <p:nvPr/>
        </p:nvSpPr>
        <p:spPr>
          <a:xfrm>
            <a:off x="1335800" y="0"/>
            <a:ext cx="65136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Одежда и обувь</a:t>
            </a:r>
            <a:endParaRPr b="1" sz="43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220550" y="533979"/>
            <a:ext cx="856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00FF"/>
                </a:solidFill>
              </a:rPr>
              <a:t>Мужчины носили длинные рубахи и порты (штаны),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00FF"/>
                </a:solidFill>
              </a:rPr>
              <a:t>обувью служили лапти и (реже кожаные поршни). 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54" name="Google Shape;2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50" y="1547625"/>
            <a:ext cx="4890450" cy="404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8775" y="3475879"/>
            <a:ext cx="34480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2238" y="1457374"/>
            <a:ext cx="2781125" cy="19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/>
          <p:nvPr/>
        </p:nvSpPr>
        <p:spPr>
          <a:xfrm>
            <a:off x="1669850" y="0"/>
            <a:ext cx="60492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Одежда и обувь</a:t>
            </a:r>
            <a:endParaRPr b="1" sz="44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62" name="Google Shape;262;p20"/>
          <p:cNvSpPr txBox="1"/>
          <p:nvPr/>
        </p:nvSpPr>
        <p:spPr>
          <a:xfrm>
            <a:off x="119100" y="626167"/>
            <a:ext cx="890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0000FF"/>
                </a:solidFill>
              </a:rPr>
              <a:t>В холодное время использовались суконные свитки, кожухи, </a:t>
            </a:r>
            <a:r>
              <a:rPr b="1" lang="ru-RU" sz="2200">
                <a:solidFill>
                  <a:srgbClr val="0000FF"/>
                </a:solidFill>
              </a:rPr>
              <a:t>валяные</a:t>
            </a:r>
            <a:r>
              <a:rPr b="1" lang="ru-RU" sz="2200">
                <a:solidFill>
                  <a:srgbClr val="0000FF"/>
                </a:solidFill>
              </a:rPr>
              <a:t> из шерсти или сшитые из овчины шапки, рукавицы.</a:t>
            </a:r>
            <a:endParaRPr b="1" sz="2200">
              <a:solidFill>
                <a:srgbClr val="0000FF"/>
              </a:solidFill>
            </a:endParaRPr>
          </a:p>
        </p:txBody>
      </p:sp>
      <p:pic>
        <p:nvPicPr>
          <p:cNvPr id="263" name="Google Shape;2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00" y="1403138"/>
            <a:ext cx="2058525" cy="275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3550" y="1441929"/>
            <a:ext cx="1715438" cy="24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1875" y="1725575"/>
            <a:ext cx="4239050" cy="33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7960" y="4108133"/>
            <a:ext cx="1792679" cy="134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/>
          <p:nvPr/>
        </p:nvSpPr>
        <p:spPr>
          <a:xfrm>
            <a:off x="1547400" y="0"/>
            <a:ext cx="604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Женская одежда</a:t>
            </a:r>
            <a:endParaRPr b="1" sz="44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72" name="Google Shape;2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00" y="760771"/>
            <a:ext cx="2601284" cy="473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850" y="721292"/>
            <a:ext cx="4943974" cy="256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6852" y="3408958"/>
            <a:ext cx="4943975" cy="2179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ring">
  <a:themeElements>
    <a:clrScheme name="Spring">
      <a:dk1>
        <a:srgbClr val="000000"/>
      </a:dk1>
      <a:lt1>
        <a:srgbClr val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