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9" r:id="rId12"/>
    <p:sldId id="271" r:id="rId13"/>
    <p:sldId id="272" r:id="rId14"/>
    <p:sldId id="273" r:id="rId15"/>
    <p:sldId id="275" r:id="rId16"/>
    <p:sldId id="276" r:id="rId17"/>
    <p:sldId id="277" r:id="rId18"/>
    <p:sldId id="278" r:id="rId19"/>
    <p:sldId id="279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64" r:id="rId28"/>
    <p:sldId id="287" r:id="rId29"/>
    <p:sldId id="288" r:id="rId30"/>
    <p:sldId id="289" r:id="rId31"/>
    <p:sldId id="290" r:id="rId32"/>
    <p:sldId id="291" r:id="rId3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F131726-4C37-4B24-86E7-4C51FEFBC1F3}" v="24" dt="2022-07-28T13:25:57.6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5" d="100"/>
          <a:sy n="65" d="100"/>
        </p:scale>
        <p:origin x="91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microsoft.com/office/2015/10/relationships/revisionInfo" Target="revisionInfo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man Zhigalov" userId="1f97e9fdf7779aa5" providerId="LiveId" clId="{AF131726-4C37-4B24-86E7-4C51FEFBC1F3}"/>
    <pc:docChg chg="undo redo custSel addSld delSld modSld">
      <pc:chgData name="Roman Zhigalov" userId="1f97e9fdf7779aa5" providerId="LiveId" clId="{AF131726-4C37-4B24-86E7-4C51FEFBC1F3}" dt="2022-07-28T13:25:57.641" v="812"/>
      <pc:docMkLst>
        <pc:docMk/>
      </pc:docMkLst>
      <pc:sldChg chg="modSp new mod">
        <pc:chgData name="Roman Zhigalov" userId="1f97e9fdf7779aa5" providerId="LiveId" clId="{AF131726-4C37-4B24-86E7-4C51FEFBC1F3}" dt="2022-07-28T12:59:11.104" v="2" actId="27636"/>
        <pc:sldMkLst>
          <pc:docMk/>
          <pc:sldMk cId="2015839277" sldId="256"/>
        </pc:sldMkLst>
        <pc:spChg chg="mod">
          <ac:chgData name="Roman Zhigalov" userId="1f97e9fdf7779aa5" providerId="LiveId" clId="{AF131726-4C37-4B24-86E7-4C51FEFBC1F3}" dt="2022-07-28T12:59:11.104" v="2" actId="27636"/>
          <ac:spMkLst>
            <pc:docMk/>
            <pc:sldMk cId="2015839277" sldId="256"/>
            <ac:spMk id="2" creationId="{DE18DDC6-5C1F-780B-7F54-8165E61C9FAD}"/>
          </ac:spMkLst>
        </pc:spChg>
      </pc:sldChg>
      <pc:sldChg chg="modSp new mod">
        <pc:chgData name="Roman Zhigalov" userId="1f97e9fdf7779aa5" providerId="LiveId" clId="{AF131726-4C37-4B24-86E7-4C51FEFBC1F3}" dt="2022-07-28T12:59:23.400" v="16" actId="122"/>
        <pc:sldMkLst>
          <pc:docMk/>
          <pc:sldMk cId="4142796253" sldId="257"/>
        </pc:sldMkLst>
        <pc:spChg chg="mod">
          <ac:chgData name="Roman Zhigalov" userId="1f97e9fdf7779aa5" providerId="LiveId" clId="{AF131726-4C37-4B24-86E7-4C51FEFBC1F3}" dt="2022-07-28T12:59:23.400" v="16" actId="122"/>
          <ac:spMkLst>
            <pc:docMk/>
            <pc:sldMk cId="4142796253" sldId="257"/>
            <ac:spMk id="2" creationId="{04672389-DAC5-F851-C625-6C354BADAC01}"/>
          </ac:spMkLst>
        </pc:spChg>
      </pc:sldChg>
      <pc:sldChg chg="addSp delSp modSp new mod setBg modClrScheme chgLayout">
        <pc:chgData name="Roman Zhigalov" userId="1f97e9fdf7779aa5" providerId="LiveId" clId="{AF131726-4C37-4B24-86E7-4C51FEFBC1F3}" dt="2022-07-28T13:03:07.936" v="134" actId="26606"/>
        <pc:sldMkLst>
          <pc:docMk/>
          <pc:sldMk cId="637757512" sldId="258"/>
        </pc:sldMkLst>
        <pc:spChg chg="del mod ord">
          <ac:chgData name="Roman Zhigalov" userId="1f97e9fdf7779aa5" providerId="LiveId" clId="{AF131726-4C37-4B24-86E7-4C51FEFBC1F3}" dt="2022-07-28T12:59:25.703" v="18" actId="700"/>
          <ac:spMkLst>
            <pc:docMk/>
            <pc:sldMk cId="637757512" sldId="258"/>
            <ac:spMk id="2" creationId="{29E7FB92-151A-BA6B-DBB1-C61800AD5FB7}"/>
          </ac:spMkLst>
        </pc:spChg>
        <pc:spChg chg="del mod ord">
          <ac:chgData name="Roman Zhigalov" userId="1f97e9fdf7779aa5" providerId="LiveId" clId="{AF131726-4C37-4B24-86E7-4C51FEFBC1F3}" dt="2022-07-28T12:59:25.703" v="18" actId="700"/>
          <ac:spMkLst>
            <pc:docMk/>
            <pc:sldMk cId="637757512" sldId="258"/>
            <ac:spMk id="3" creationId="{5019A4D1-0404-BEB0-F853-4A5E7C091109}"/>
          </ac:spMkLst>
        </pc:spChg>
        <pc:spChg chg="add mod ord">
          <ac:chgData name="Roman Zhigalov" userId="1f97e9fdf7779aa5" providerId="LiveId" clId="{AF131726-4C37-4B24-86E7-4C51FEFBC1F3}" dt="2022-07-28T13:03:07.936" v="134" actId="26606"/>
          <ac:spMkLst>
            <pc:docMk/>
            <pc:sldMk cId="637757512" sldId="258"/>
            <ac:spMk id="4" creationId="{ABA0BD47-03C5-1B85-EAA6-A13DA8781CB2}"/>
          </ac:spMkLst>
        </pc:spChg>
        <pc:spChg chg="add del mod ord">
          <ac:chgData name="Roman Zhigalov" userId="1f97e9fdf7779aa5" providerId="LiveId" clId="{AF131726-4C37-4B24-86E7-4C51FEFBC1F3}" dt="2022-07-28T13:03:07.936" v="134" actId="26606"/>
          <ac:spMkLst>
            <pc:docMk/>
            <pc:sldMk cId="637757512" sldId="258"/>
            <ac:spMk id="5" creationId="{09BDA08A-ADD7-7D4D-8E8C-57B0DF86C5BD}"/>
          </ac:spMkLst>
        </pc:spChg>
        <pc:spChg chg="add">
          <ac:chgData name="Roman Zhigalov" userId="1f97e9fdf7779aa5" providerId="LiveId" clId="{AF131726-4C37-4B24-86E7-4C51FEFBC1F3}" dt="2022-07-28T13:03:07.936" v="134" actId="26606"/>
          <ac:spMkLst>
            <pc:docMk/>
            <pc:sldMk cId="637757512" sldId="258"/>
            <ac:spMk id="11" creationId="{B819A166-7571-4003-A6B8-B62034C3ED30}"/>
          </ac:spMkLst>
        </pc:spChg>
        <pc:graphicFrameChg chg="add">
          <ac:chgData name="Roman Zhigalov" userId="1f97e9fdf7779aa5" providerId="LiveId" clId="{AF131726-4C37-4B24-86E7-4C51FEFBC1F3}" dt="2022-07-28T13:03:07.936" v="134" actId="26606"/>
          <ac:graphicFrameMkLst>
            <pc:docMk/>
            <pc:sldMk cId="637757512" sldId="258"/>
            <ac:graphicFrameMk id="7" creationId="{E7444B40-A58E-BAFB-7569-FE03EB80BB88}"/>
          </ac:graphicFrameMkLst>
        </pc:graphicFrameChg>
      </pc:sldChg>
      <pc:sldChg chg="addSp modSp new mod setBg">
        <pc:chgData name="Roman Zhigalov" userId="1f97e9fdf7779aa5" providerId="LiveId" clId="{AF131726-4C37-4B24-86E7-4C51FEFBC1F3}" dt="2022-07-28T13:03:28.304" v="154" actId="26606"/>
        <pc:sldMkLst>
          <pc:docMk/>
          <pc:sldMk cId="1191397621" sldId="259"/>
        </pc:sldMkLst>
        <pc:spChg chg="mod">
          <ac:chgData name="Roman Zhigalov" userId="1f97e9fdf7779aa5" providerId="LiveId" clId="{AF131726-4C37-4B24-86E7-4C51FEFBC1F3}" dt="2022-07-28T13:03:28.304" v="154" actId="26606"/>
          <ac:spMkLst>
            <pc:docMk/>
            <pc:sldMk cId="1191397621" sldId="259"/>
            <ac:spMk id="2" creationId="{B7889388-D7E3-54AA-59B2-2E9B8DAA6E79}"/>
          </ac:spMkLst>
        </pc:spChg>
        <pc:spChg chg="mod">
          <ac:chgData name="Roman Zhigalov" userId="1f97e9fdf7779aa5" providerId="LiveId" clId="{AF131726-4C37-4B24-86E7-4C51FEFBC1F3}" dt="2022-07-28T13:03:28.304" v="154" actId="26606"/>
          <ac:spMkLst>
            <pc:docMk/>
            <pc:sldMk cId="1191397621" sldId="259"/>
            <ac:spMk id="3" creationId="{9915F205-3728-8FC3-7863-4D667338C59B}"/>
          </ac:spMkLst>
        </pc:spChg>
        <pc:spChg chg="add">
          <ac:chgData name="Roman Zhigalov" userId="1f97e9fdf7779aa5" providerId="LiveId" clId="{AF131726-4C37-4B24-86E7-4C51FEFBC1F3}" dt="2022-07-28T13:03:28.304" v="154" actId="26606"/>
          <ac:spMkLst>
            <pc:docMk/>
            <pc:sldMk cId="1191397621" sldId="259"/>
            <ac:spMk id="8" creationId="{4522B21E-B2B9-4C72-9A71-C87EFD137480}"/>
          </ac:spMkLst>
        </pc:spChg>
        <pc:spChg chg="add">
          <ac:chgData name="Roman Zhigalov" userId="1f97e9fdf7779aa5" providerId="LiveId" clId="{AF131726-4C37-4B24-86E7-4C51FEFBC1F3}" dt="2022-07-28T13:03:28.304" v="154" actId="26606"/>
          <ac:spMkLst>
            <pc:docMk/>
            <pc:sldMk cId="1191397621" sldId="259"/>
            <ac:spMk id="10" creationId="{5EB7D2A2-F448-44D4-938C-DC84CBCB3B1E}"/>
          </ac:spMkLst>
        </pc:spChg>
        <pc:spChg chg="add">
          <ac:chgData name="Roman Zhigalov" userId="1f97e9fdf7779aa5" providerId="LiveId" clId="{AF131726-4C37-4B24-86E7-4C51FEFBC1F3}" dt="2022-07-28T13:03:28.304" v="154" actId="26606"/>
          <ac:spMkLst>
            <pc:docMk/>
            <pc:sldMk cId="1191397621" sldId="259"/>
            <ac:spMk id="12" creationId="{871AEA07-1E14-44B4-8E55-64EF049CD66F}"/>
          </ac:spMkLst>
        </pc:spChg>
        <pc:cxnChg chg="add">
          <ac:chgData name="Roman Zhigalov" userId="1f97e9fdf7779aa5" providerId="LiveId" clId="{AF131726-4C37-4B24-86E7-4C51FEFBC1F3}" dt="2022-07-28T13:03:28.304" v="154" actId="26606"/>
          <ac:cxnSpMkLst>
            <pc:docMk/>
            <pc:sldMk cId="1191397621" sldId="259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AF131726-4C37-4B24-86E7-4C51FEFBC1F3}" dt="2022-07-28T13:03:57.204" v="186" actId="26606"/>
        <pc:sldMkLst>
          <pc:docMk/>
          <pc:sldMk cId="1906038674" sldId="260"/>
        </pc:sldMkLst>
        <pc:spChg chg="mod">
          <ac:chgData name="Roman Zhigalov" userId="1f97e9fdf7779aa5" providerId="LiveId" clId="{AF131726-4C37-4B24-86E7-4C51FEFBC1F3}" dt="2022-07-28T13:03:57.204" v="186" actId="26606"/>
          <ac:spMkLst>
            <pc:docMk/>
            <pc:sldMk cId="1906038674" sldId="260"/>
            <ac:spMk id="2" creationId="{E6458BE3-D4D7-0FF6-888E-41E61A52C4B4}"/>
          </ac:spMkLst>
        </pc:spChg>
        <pc:spChg chg="del">
          <ac:chgData name="Roman Zhigalov" userId="1f97e9fdf7779aa5" providerId="LiveId" clId="{AF131726-4C37-4B24-86E7-4C51FEFBC1F3}" dt="2022-07-28T13:03:32.064" v="156"/>
          <ac:spMkLst>
            <pc:docMk/>
            <pc:sldMk cId="1906038674" sldId="260"/>
            <ac:spMk id="3" creationId="{0C4D9405-0181-6F70-A655-35D1B028A175}"/>
          </ac:spMkLst>
        </pc:spChg>
        <pc:spChg chg="add">
          <ac:chgData name="Roman Zhigalov" userId="1f97e9fdf7779aa5" providerId="LiveId" clId="{AF131726-4C37-4B24-86E7-4C51FEFBC1F3}" dt="2022-07-28T13:03:57.204" v="186" actId="26606"/>
          <ac:spMkLst>
            <pc:docMk/>
            <pc:sldMk cId="1906038674" sldId="260"/>
            <ac:spMk id="1031" creationId="{1825AC39-5F85-4CAA-8A81-A1287086B2B6}"/>
          </ac:spMkLst>
        </pc:spChg>
        <pc:spChg chg="add">
          <ac:chgData name="Roman Zhigalov" userId="1f97e9fdf7779aa5" providerId="LiveId" clId="{AF131726-4C37-4B24-86E7-4C51FEFBC1F3}" dt="2022-07-28T13:03:57.204" v="186" actId="26606"/>
          <ac:spMkLst>
            <pc:docMk/>
            <pc:sldMk cId="1906038674" sldId="260"/>
            <ac:spMk id="1033" creationId="{95DA4D23-37FC-4B90-8188-F0377C5FF44B}"/>
          </ac:spMkLst>
        </pc:spChg>
        <pc:spChg chg="add">
          <ac:chgData name="Roman Zhigalov" userId="1f97e9fdf7779aa5" providerId="LiveId" clId="{AF131726-4C37-4B24-86E7-4C51FEFBC1F3}" dt="2022-07-28T13:03:57.204" v="186" actId="26606"/>
          <ac:spMkLst>
            <pc:docMk/>
            <pc:sldMk cId="1906038674" sldId="260"/>
            <ac:spMk id="1035" creationId="{A7A4B465-FBCC-4CD4-89A1-82992A7B47FF}"/>
          </ac:spMkLst>
        </pc:spChg>
        <pc:spChg chg="add">
          <ac:chgData name="Roman Zhigalov" userId="1f97e9fdf7779aa5" providerId="LiveId" clId="{AF131726-4C37-4B24-86E7-4C51FEFBC1F3}" dt="2022-07-28T13:03:57.204" v="186" actId="26606"/>
          <ac:spMkLst>
            <pc:docMk/>
            <pc:sldMk cId="1906038674" sldId="260"/>
            <ac:spMk id="1037" creationId="{909E572F-9CDC-4214-9D42-FF0017649590}"/>
          </ac:spMkLst>
        </pc:spChg>
        <pc:picChg chg="add mod">
          <ac:chgData name="Roman Zhigalov" userId="1f97e9fdf7779aa5" providerId="LiveId" clId="{AF131726-4C37-4B24-86E7-4C51FEFBC1F3}" dt="2022-07-28T13:03:57.204" v="186" actId="26606"/>
          <ac:picMkLst>
            <pc:docMk/>
            <pc:sldMk cId="1906038674" sldId="260"/>
            <ac:picMk id="1026" creationId="{D75FA948-9F9D-4A65-2891-BA084A604DF6}"/>
          </ac:picMkLst>
        </pc:picChg>
      </pc:sldChg>
      <pc:sldChg chg="addSp delSp modSp add mod setBg delDesignElem">
        <pc:chgData name="Roman Zhigalov" userId="1f97e9fdf7779aa5" providerId="LiveId" clId="{AF131726-4C37-4B24-86E7-4C51FEFBC1F3}" dt="2022-07-28T13:04:50.319" v="190" actId="26606"/>
        <pc:sldMkLst>
          <pc:docMk/>
          <pc:sldMk cId="3643878749" sldId="261"/>
        </pc:sldMkLst>
        <pc:spChg chg="mod">
          <ac:chgData name="Roman Zhigalov" userId="1f97e9fdf7779aa5" providerId="LiveId" clId="{AF131726-4C37-4B24-86E7-4C51FEFBC1F3}" dt="2022-07-28T13:04:50.319" v="190" actId="26606"/>
          <ac:spMkLst>
            <pc:docMk/>
            <pc:sldMk cId="3643878749" sldId="261"/>
            <ac:spMk id="2" creationId="{AC79B75D-8716-4E09-907F-1C4D486460DD}"/>
          </ac:spMkLst>
        </pc:spChg>
        <pc:spChg chg="del">
          <ac:chgData name="Roman Zhigalov" userId="1f97e9fdf7779aa5" providerId="LiveId" clId="{AF131726-4C37-4B24-86E7-4C51FEFBC1F3}" dt="2022-07-28T13:04:41.134" v="188"/>
          <ac:spMkLst>
            <pc:docMk/>
            <pc:sldMk cId="3643878749" sldId="261"/>
            <ac:spMk id="9" creationId="{B819A166-7571-4003-A6B8-B62034C3ED30}"/>
          </ac:spMkLst>
        </pc:spChg>
        <pc:spChg chg="add del">
          <ac:chgData name="Roman Zhigalov" userId="1f97e9fdf7779aa5" providerId="LiveId" clId="{AF131726-4C37-4B24-86E7-4C51FEFBC1F3}" dt="2022-07-28T13:04:50.319" v="190" actId="26606"/>
          <ac:spMkLst>
            <pc:docMk/>
            <pc:sldMk cId="3643878749" sldId="261"/>
            <ac:spMk id="10" creationId="{955A2079-FA98-4876-80F0-72364A7D2EA4}"/>
          </ac:spMkLst>
        </pc:spChg>
        <pc:spChg chg="add">
          <ac:chgData name="Roman Zhigalov" userId="1f97e9fdf7779aa5" providerId="LiveId" clId="{AF131726-4C37-4B24-86E7-4C51FEFBC1F3}" dt="2022-07-28T13:04:50.319" v="190" actId="26606"/>
          <ac:spMkLst>
            <pc:docMk/>
            <pc:sldMk cId="3643878749" sldId="261"/>
            <ac:spMk id="15" creationId="{7D144591-E9E9-4209-8701-3BB48A917D51}"/>
          </ac:spMkLst>
        </pc:spChg>
        <pc:graphicFrameChg chg="mod modGraphic">
          <ac:chgData name="Roman Zhigalov" userId="1f97e9fdf7779aa5" providerId="LiveId" clId="{AF131726-4C37-4B24-86E7-4C51FEFBC1F3}" dt="2022-07-28T13:04:50.319" v="190" actId="26606"/>
          <ac:graphicFrameMkLst>
            <pc:docMk/>
            <pc:sldMk cId="3643878749" sldId="261"/>
            <ac:graphicFrameMk id="5" creationId="{0F50392F-53AF-4B90-865A-B3CB9170427B}"/>
          </ac:graphicFrameMkLst>
        </pc:graphicFrameChg>
      </pc:sldChg>
      <pc:sldChg chg="addSp delSp add mod setBg delDesignElem">
        <pc:chgData name="Roman Zhigalov" userId="1f97e9fdf7779aa5" providerId="LiveId" clId="{AF131726-4C37-4B24-86E7-4C51FEFBC1F3}" dt="2022-07-28T13:05:04.224" v="193" actId="26606"/>
        <pc:sldMkLst>
          <pc:docMk/>
          <pc:sldMk cId="2177672079" sldId="262"/>
        </pc:sldMkLst>
        <pc:spChg chg="add">
          <ac:chgData name="Roman Zhigalov" userId="1f97e9fdf7779aa5" providerId="LiveId" clId="{AF131726-4C37-4B24-86E7-4C51FEFBC1F3}" dt="2022-07-28T13:05:04.224" v="193" actId="26606"/>
          <ac:spMkLst>
            <pc:docMk/>
            <pc:sldMk cId="2177672079" sldId="262"/>
            <ac:spMk id="14" creationId="{823AC064-BC96-4F32-8AE1-B2FD38754823}"/>
          </ac:spMkLst>
        </pc:spChg>
        <pc:spChg chg="del">
          <ac:chgData name="Roman Zhigalov" userId="1f97e9fdf7779aa5" providerId="LiveId" clId="{AF131726-4C37-4B24-86E7-4C51FEFBC1F3}" dt="2022-07-28T13:04:58.874" v="192"/>
          <ac:spMkLst>
            <pc:docMk/>
            <pc:sldMk cId="2177672079" sldId="262"/>
            <ac:spMk id="19" creationId="{823AC064-BC96-4F32-8AE1-B2FD38754823}"/>
          </ac:spMkLst>
        </pc:spChg>
        <pc:cxnChg chg="add">
          <ac:chgData name="Roman Zhigalov" userId="1f97e9fdf7779aa5" providerId="LiveId" clId="{AF131726-4C37-4B24-86E7-4C51FEFBC1F3}" dt="2022-07-28T13:05:04.224" v="193" actId="26606"/>
          <ac:cxnSpMkLst>
            <pc:docMk/>
            <pc:sldMk cId="2177672079" sldId="262"/>
            <ac:cxnSpMk id="16" creationId="{7E7C77BC-7138-40B1-A15B-20F57A494629}"/>
          </ac:cxnSpMkLst>
        </pc:cxnChg>
        <pc:cxnChg chg="add">
          <ac:chgData name="Roman Zhigalov" userId="1f97e9fdf7779aa5" providerId="LiveId" clId="{AF131726-4C37-4B24-86E7-4C51FEFBC1F3}" dt="2022-07-28T13:05:04.224" v="193" actId="26606"/>
          <ac:cxnSpMkLst>
            <pc:docMk/>
            <pc:sldMk cId="2177672079" sldId="262"/>
            <ac:cxnSpMk id="18" creationId="{DB146403-F3D6-484B-B2ED-97F9565D0370}"/>
          </ac:cxnSpMkLst>
        </pc:cxnChg>
        <pc:cxnChg chg="del">
          <ac:chgData name="Roman Zhigalov" userId="1f97e9fdf7779aa5" providerId="LiveId" clId="{AF131726-4C37-4B24-86E7-4C51FEFBC1F3}" dt="2022-07-28T13:04:58.874" v="192"/>
          <ac:cxnSpMkLst>
            <pc:docMk/>
            <pc:sldMk cId="2177672079" sldId="262"/>
            <ac:cxnSpMk id="21" creationId="{7E7C77BC-7138-40B1-A15B-20F57A494629}"/>
          </ac:cxnSpMkLst>
        </pc:cxnChg>
        <pc:cxnChg chg="del">
          <ac:chgData name="Roman Zhigalov" userId="1f97e9fdf7779aa5" providerId="LiveId" clId="{AF131726-4C37-4B24-86E7-4C51FEFBC1F3}" dt="2022-07-28T13:04:58.874" v="192"/>
          <ac:cxnSpMkLst>
            <pc:docMk/>
            <pc:sldMk cId="2177672079" sldId="262"/>
            <ac:cxnSpMk id="23" creationId="{DB146403-F3D6-484B-B2ED-97F9565D0370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10:56.584" v="340" actId="26606"/>
        <pc:sldMkLst>
          <pc:docMk/>
          <pc:sldMk cId="1604824171" sldId="263"/>
        </pc:sldMkLst>
        <pc:spChg chg="mod">
          <ac:chgData name="Roman Zhigalov" userId="1f97e9fdf7779aa5" providerId="LiveId" clId="{AF131726-4C37-4B24-86E7-4C51FEFBC1F3}" dt="2022-07-28T13:10:56.584" v="340" actId="26606"/>
          <ac:spMkLst>
            <pc:docMk/>
            <pc:sldMk cId="1604824171" sldId="263"/>
            <ac:spMk id="2" creationId="{1F06AC3C-AD02-47E8-B912-3C5972AE83FE}"/>
          </ac:spMkLst>
        </pc:spChg>
        <pc:spChg chg="add del">
          <ac:chgData name="Roman Zhigalov" userId="1f97e9fdf7779aa5" providerId="LiveId" clId="{AF131726-4C37-4B24-86E7-4C51FEFBC1F3}" dt="2022-07-28T13:05:19.738" v="197" actId="26606"/>
          <ac:spMkLst>
            <pc:docMk/>
            <pc:sldMk cId="1604824171" sldId="263"/>
            <ac:spMk id="6" creationId="{A4AC5506-6312-4701-8D3C-40187889A947}"/>
          </ac:spMkLst>
        </pc:spChg>
        <pc:spChg chg="add del">
          <ac:chgData name="Roman Zhigalov" userId="1f97e9fdf7779aa5" providerId="LiveId" clId="{AF131726-4C37-4B24-86E7-4C51FEFBC1F3}" dt="2022-07-28T13:10:56.584" v="340" actId="26606"/>
          <ac:spMkLst>
            <pc:docMk/>
            <pc:sldMk cId="1604824171" sldId="263"/>
            <ac:spMk id="8" creationId="{6753252F-4873-4F63-801D-CC719279A7D5}"/>
          </ac:spMkLst>
        </pc:spChg>
        <pc:spChg chg="del">
          <ac:chgData name="Roman Zhigalov" userId="1f97e9fdf7779aa5" providerId="LiveId" clId="{AF131726-4C37-4B24-86E7-4C51FEFBC1F3}" dt="2022-07-28T13:05:09.004" v="195"/>
          <ac:spMkLst>
            <pc:docMk/>
            <pc:sldMk cId="1604824171" sldId="263"/>
            <ac:spMk id="9" creationId="{37C89E4B-3C9F-44B9-8B86-D9E3D112D8EC}"/>
          </ac:spMkLst>
        </pc:spChg>
        <pc:spChg chg="add del">
          <ac:chgData name="Roman Zhigalov" userId="1f97e9fdf7779aa5" providerId="LiveId" clId="{AF131726-4C37-4B24-86E7-4C51FEFBC1F3}" dt="2022-07-28T13:10:56.584" v="340" actId="26606"/>
          <ac:spMkLst>
            <pc:docMk/>
            <pc:sldMk cId="1604824171" sldId="263"/>
            <ac:spMk id="10" creationId="{047C8CCB-F95D-4249-92DD-651249D3535A}"/>
          </ac:spMkLst>
        </pc:spChg>
        <pc:spChg chg="add">
          <ac:chgData name="Roman Zhigalov" userId="1f97e9fdf7779aa5" providerId="LiveId" clId="{AF131726-4C37-4B24-86E7-4C51FEFBC1F3}" dt="2022-07-28T13:10:56.584" v="340" actId="26606"/>
          <ac:spMkLst>
            <pc:docMk/>
            <pc:sldMk cId="1604824171" sldId="263"/>
            <ac:spMk id="15" creationId="{AB45A142-4255-493C-8284-5D566C121B10}"/>
          </ac:spMkLst>
        </pc:spChg>
        <pc:picChg chg="mod ord">
          <ac:chgData name="Roman Zhigalov" userId="1f97e9fdf7779aa5" providerId="LiveId" clId="{AF131726-4C37-4B24-86E7-4C51FEFBC1F3}" dt="2022-07-28T13:10:56.584" v="340" actId="26606"/>
          <ac:picMkLst>
            <pc:docMk/>
            <pc:sldMk cId="1604824171" sldId="263"/>
            <ac:picMk id="4" creationId="{23D20719-EDD3-4380-977E-DAF8EA7517E1}"/>
          </ac:picMkLst>
        </pc:picChg>
        <pc:cxnChg chg="del">
          <ac:chgData name="Roman Zhigalov" userId="1f97e9fdf7779aa5" providerId="LiveId" clId="{AF131726-4C37-4B24-86E7-4C51FEFBC1F3}" dt="2022-07-28T13:05:09.004" v="195"/>
          <ac:cxnSpMkLst>
            <pc:docMk/>
            <pc:sldMk cId="1604824171" sldId="263"/>
            <ac:cxnSpMk id="11" creationId="{AA2EAA10-076F-46BD-8F0F-B9A2FB77A85C}"/>
          </ac:cxnSpMkLst>
        </pc:cxnChg>
        <pc:cxnChg chg="del">
          <ac:chgData name="Roman Zhigalov" userId="1f97e9fdf7779aa5" providerId="LiveId" clId="{AF131726-4C37-4B24-86E7-4C51FEFBC1F3}" dt="2022-07-28T13:05:09.004" v="195"/>
          <ac:cxnSpMkLst>
            <pc:docMk/>
            <pc:sldMk cId="1604824171" sldId="263"/>
            <ac:cxnSpMk id="13" creationId="{D891E407-403B-4764-86C9-33A56D3BCAA3}"/>
          </ac:cxnSpMkLst>
        </pc:cxnChg>
        <pc:cxnChg chg="add">
          <ac:chgData name="Roman Zhigalov" userId="1f97e9fdf7779aa5" providerId="LiveId" clId="{AF131726-4C37-4B24-86E7-4C51FEFBC1F3}" dt="2022-07-28T13:10:56.584" v="340" actId="26606"/>
          <ac:cxnSpMkLst>
            <pc:docMk/>
            <pc:sldMk cId="1604824171" sldId="263"/>
            <ac:cxnSpMk id="17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25:12.466" v="762" actId="26606"/>
        <pc:sldMkLst>
          <pc:docMk/>
          <pc:sldMk cId="1490960040" sldId="264"/>
        </pc:sldMkLst>
        <pc:spChg chg="mod">
          <ac:chgData name="Roman Zhigalov" userId="1f97e9fdf7779aa5" providerId="LiveId" clId="{AF131726-4C37-4B24-86E7-4C51FEFBC1F3}" dt="2022-07-28T13:25:12.466" v="762" actId="26606"/>
          <ac:spMkLst>
            <pc:docMk/>
            <pc:sldMk cId="1490960040" sldId="264"/>
            <ac:spMk id="2" creationId="{EC7C82A2-424B-43BE-8746-FE459540B95E}"/>
          </ac:spMkLst>
        </pc:spChg>
        <pc:spChg chg="mod">
          <ac:chgData name="Roman Zhigalov" userId="1f97e9fdf7779aa5" providerId="LiveId" clId="{AF131726-4C37-4B24-86E7-4C51FEFBC1F3}" dt="2022-07-28T13:25:12.466" v="762" actId="26606"/>
          <ac:spMkLst>
            <pc:docMk/>
            <pc:sldMk cId="1490960040" sldId="264"/>
            <ac:spMk id="4" creationId="{28F07829-DCFD-4A77-8550-97ECB1F867A9}"/>
          </ac:spMkLst>
        </pc:spChg>
        <pc:spChg chg="add del">
          <ac:chgData name="Roman Zhigalov" userId="1f97e9fdf7779aa5" providerId="LiveId" clId="{AF131726-4C37-4B24-86E7-4C51FEFBC1F3}" dt="2022-07-28T13:25:12.466" v="762" actId="26606"/>
          <ac:spMkLst>
            <pc:docMk/>
            <pc:sldMk cId="1490960040" sldId="264"/>
            <ac:spMk id="7" creationId="{665DBBEF-238B-476B-96AB-8AAC3224ECEA}"/>
          </ac:spMkLst>
        </pc:spChg>
        <pc:spChg chg="add del">
          <ac:chgData name="Roman Zhigalov" userId="1f97e9fdf7779aa5" providerId="LiveId" clId="{AF131726-4C37-4B24-86E7-4C51FEFBC1F3}" dt="2022-07-28T13:25:12.466" v="762" actId="26606"/>
          <ac:spMkLst>
            <pc:docMk/>
            <pc:sldMk cId="1490960040" sldId="264"/>
            <ac:spMk id="8" creationId="{3FCFB1DE-0B7E-48CC-BA90-B2AB0889F9D6}"/>
          </ac:spMkLst>
        </pc:spChg>
        <pc:spChg chg="del">
          <ac:chgData name="Roman Zhigalov" userId="1f97e9fdf7779aa5" providerId="LiveId" clId="{AF131726-4C37-4B24-86E7-4C51FEFBC1F3}" dt="2022-07-28T13:24:45.596" v="757"/>
          <ac:spMkLst>
            <pc:docMk/>
            <pc:sldMk cId="1490960040" sldId="264"/>
            <ac:spMk id="10" creationId="{9B7AD9F6-8CE7-4299-8FC6-328F4DCD3FF9}"/>
          </ac:spMkLst>
        </pc:spChg>
        <pc:spChg chg="del">
          <ac:chgData name="Roman Zhigalov" userId="1f97e9fdf7779aa5" providerId="LiveId" clId="{AF131726-4C37-4B24-86E7-4C51FEFBC1F3}" dt="2022-07-28T13:24:45.596" v="757"/>
          <ac:spMkLst>
            <pc:docMk/>
            <pc:sldMk cId="1490960040" sldId="264"/>
            <ac:spMk id="12" creationId="{F49775AF-8896-43EE-92C6-83497D6DC56F}"/>
          </ac:spMkLst>
        </pc:spChg>
        <pc:spChg chg="add">
          <ac:chgData name="Roman Zhigalov" userId="1f97e9fdf7779aa5" providerId="LiveId" clId="{AF131726-4C37-4B24-86E7-4C51FEFBC1F3}" dt="2022-07-28T13:25:12.466" v="762" actId="26606"/>
          <ac:spMkLst>
            <pc:docMk/>
            <pc:sldMk cId="1490960040" sldId="264"/>
            <ac:spMk id="13" creationId="{AB45A142-4255-493C-8284-5D566C121B10}"/>
          </ac:spMkLst>
        </pc:spChg>
        <pc:picChg chg="mod">
          <ac:chgData name="Roman Zhigalov" userId="1f97e9fdf7779aa5" providerId="LiveId" clId="{AF131726-4C37-4B24-86E7-4C51FEFBC1F3}" dt="2022-07-28T13:25:12.466" v="762" actId="26606"/>
          <ac:picMkLst>
            <pc:docMk/>
            <pc:sldMk cId="1490960040" sldId="264"/>
            <ac:picMk id="5" creationId="{28A00F78-C2F2-434A-9EF9-D25F4DDE9183}"/>
          </ac:picMkLst>
        </pc:picChg>
        <pc:cxnChg chg="add">
          <ac:chgData name="Roman Zhigalov" userId="1f97e9fdf7779aa5" providerId="LiveId" clId="{AF131726-4C37-4B24-86E7-4C51FEFBC1F3}" dt="2022-07-28T13:25:12.466" v="762" actId="26606"/>
          <ac:cxnSpMkLst>
            <pc:docMk/>
            <pc:sldMk cId="1490960040" sldId="264"/>
            <ac:cxnSpMk id="15" creationId="{38FB9660-F42F-4313-BBC4-47C007FE484C}"/>
          </ac:cxnSpMkLst>
        </pc:cxnChg>
      </pc:sldChg>
      <pc:sldChg chg="addSp delSp modSp add mod setBg addAnim delDesignElem">
        <pc:chgData name="Roman Zhigalov" userId="1f97e9fdf7779aa5" providerId="LiveId" clId="{AF131726-4C37-4B24-86E7-4C51FEFBC1F3}" dt="2022-07-28T13:11:03.267" v="341" actId="26606"/>
        <pc:sldMkLst>
          <pc:docMk/>
          <pc:sldMk cId="979514933" sldId="265"/>
        </pc:sldMkLst>
        <pc:spChg chg="mod">
          <ac:chgData name="Roman Zhigalov" userId="1f97e9fdf7779aa5" providerId="LiveId" clId="{AF131726-4C37-4B24-86E7-4C51FEFBC1F3}" dt="2022-07-28T13:11:03.267" v="341" actId="26606"/>
          <ac:spMkLst>
            <pc:docMk/>
            <pc:sldMk cId="979514933" sldId="265"/>
            <ac:spMk id="2" creationId="{CA1D1E03-5AE0-48F9-BC12-84C74D7C7983}"/>
          </ac:spMkLst>
        </pc:spChg>
        <pc:spChg chg="mod">
          <ac:chgData name="Roman Zhigalov" userId="1f97e9fdf7779aa5" providerId="LiveId" clId="{AF131726-4C37-4B24-86E7-4C51FEFBC1F3}" dt="2022-07-28T13:11:03.267" v="341" actId="26606"/>
          <ac:spMkLst>
            <pc:docMk/>
            <pc:sldMk cId="979514933" sldId="265"/>
            <ac:spMk id="4" creationId="{E36156DE-9ADF-44BB-B809-A3FEBF7BC496}"/>
          </ac:spMkLst>
        </pc:spChg>
        <pc:spChg chg="add del">
          <ac:chgData name="Roman Zhigalov" userId="1f97e9fdf7779aa5" providerId="LiveId" clId="{AF131726-4C37-4B24-86E7-4C51FEFBC1F3}" dt="2022-07-28T13:06:07.655" v="201" actId="26606"/>
          <ac:spMkLst>
            <pc:docMk/>
            <pc:sldMk cId="979514933" sldId="265"/>
            <ac:spMk id="10" creationId="{AB45A142-4255-493C-8284-5D566C121B10}"/>
          </ac:spMkLst>
        </pc:spChg>
        <pc:spChg chg="add del">
          <ac:chgData name="Roman Zhigalov" userId="1f97e9fdf7779aa5" providerId="LiveId" clId="{AF131726-4C37-4B24-86E7-4C51FEFBC1F3}" dt="2022-07-28T13:11:03.267" v="341" actId="26606"/>
          <ac:spMkLst>
            <pc:docMk/>
            <pc:sldMk cId="979514933" sldId="265"/>
            <ac:spMk id="15" creationId="{ECC07320-C2CA-4E29-8481-9D9E143C7788}"/>
          </ac:spMkLst>
        </pc:spChg>
        <pc:spChg chg="add del">
          <ac:chgData name="Roman Zhigalov" userId="1f97e9fdf7779aa5" providerId="LiveId" clId="{AF131726-4C37-4B24-86E7-4C51FEFBC1F3}" dt="2022-07-28T13:11:03.267" v="341" actId="26606"/>
          <ac:spMkLst>
            <pc:docMk/>
            <pc:sldMk cId="979514933" sldId="265"/>
            <ac:spMk id="16" creationId="{726D3CBF-1D48-413A-86DA-BED534942C81}"/>
          </ac:spMkLst>
        </pc:spChg>
        <pc:spChg chg="add">
          <ac:chgData name="Roman Zhigalov" userId="1f97e9fdf7779aa5" providerId="LiveId" clId="{AF131726-4C37-4B24-86E7-4C51FEFBC1F3}" dt="2022-07-28T13:11:03.267" v="341" actId="26606"/>
          <ac:spMkLst>
            <pc:docMk/>
            <pc:sldMk cId="979514933" sldId="265"/>
            <ac:spMk id="21" creationId="{AB45A142-4255-493C-8284-5D566C121B10}"/>
          </ac:spMkLst>
        </pc:spChg>
        <pc:spChg chg="del">
          <ac:chgData name="Roman Zhigalov" userId="1f97e9fdf7779aa5" providerId="LiveId" clId="{AF131726-4C37-4B24-86E7-4C51FEFBC1F3}" dt="2022-07-28T13:06:02.824" v="199"/>
          <ac:spMkLst>
            <pc:docMk/>
            <pc:sldMk cId="979514933" sldId="265"/>
            <ac:spMk id="30" creationId="{47942995-B07F-4636-9A06-C6A104B260A8}"/>
          </ac:spMkLst>
        </pc:spChg>
        <pc:spChg chg="del">
          <ac:chgData name="Roman Zhigalov" userId="1f97e9fdf7779aa5" providerId="LiveId" clId="{AF131726-4C37-4B24-86E7-4C51FEFBC1F3}" dt="2022-07-28T13:06:02.824" v="199"/>
          <ac:spMkLst>
            <pc:docMk/>
            <pc:sldMk cId="979514933" sldId="265"/>
            <ac:spMk id="31" creationId="{B81933D1-5615-42C7-9C0B-4EB7105CCE2D}"/>
          </ac:spMkLst>
        </pc:spChg>
        <pc:spChg chg="del">
          <ac:chgData name="Roman Zhigalov" userId="1f97e9fdf7779aa5" providerId="LiveId" clId="{AF131726-4C37-4B24-86E7-4C51FEFBC1F3}" dt="2022-07-28T13:06:02.824" v="199"/>
          <ac:spMkLst>
            <pc:docMk/>
            <pc:sldMk cId="979514933" sldId="265"/>
            <ac:spMk id="33" creationId="{19C9EAEA-39D0-4B0E-A0EB-51E7B26740B1}"/>
          </ac:spMkLst>
        </pc:spChg>
        <pc:grpChg chg="del">
          <ac:chgData name="Roman Zhigalov" userId="1f97e9fdf7779aa5" providerId="LiveId" clId="{AF131726-4C37-4B24-86E7-4C51FEFBC1F3}" dt="2022-07-28T13:06:02.824" v="199"/>
          <ac:grpSpMkLst>
            <pc:docMk/>
            <pc:sldMk cId="979514933" sldId="265"/>
            <ac:grpSpMk id="32" creationId="{032D8612-31EB-44CF-A1D0-14FD4C705424}"/>
          </ac:grpSpMkLst>
        </pc:grpChg>
        <pc:picChg chg="mod">
          <ac:chgData name="Roman Zhigalov" userId="1f97e9fdf7779aa5" providerId="LiveId" clId="{AF131726-4C37-4B24-86E7-4C51FEFBC1F3}" dt="2022-07-28T13:11:03.267" v="341" actId="26606"/>
          <ac:picMkLst>
            <pc:docMk/>
            <pc:sldMk cId="979514933" sldId="265"/>
            <ac:picMk id="5" creationId="{238C137E-D1D4-4786-8D4E-3D1C80053C6E}"/>
          </ac:picMkLst>
        </pc:picChg>
        <pc:cxnChg chg="add del">
          <ac:chgData name="Roman Zhigalov" userId="1f97e9fdf7779aa5" providerId="LiveId" clId="{AF131726-4C37-4B24-86E7-4C51FEFBC1F3}" dt="2022-07-28T13:06:07.655" v="201" actId="26606"/>
          <ac:cxnSpMkLst>
            <pc:docMk/>
            <pc:sldMk cId="979514933" sldId="265"/>
            <ac:cxnSpMk id="12" creationId="{38FB9660-F42F-4313-BBC4-47C007FE484C}"/>
          </ac:cxnSpMkLst>
        </pc:cxnChg>
        <pc:cxnChg chg="add del">
          <ac:chgData name="Roman Zhigalov" userId="1f97e9fdf7779aa5" providerId="LiveId" clId="{AF131726-4C37-4B24-86E7-4C51FEFBC1F3}" dt="2022-07-28T13:11:03.267" v="341" actId="26606"/>
          <ac:cxnSpMkLst>
            <pc:docMk/>
            <pc:sldMk cId="979514933" sldId="265"/>
            <ac:cxnSpMk id="14" creationId="{F02A64E5-C20B-47CF-8CCC-D62830964E1D}"/>
          </ac:cxnSpMkLst>
        </pc:cxnChg>
        <pc:cxnChg chg="add">
          <ac:chgData name="Roman Zhigalov" userId="1f97e9fdf7779aa5" providerId="LiveId" clId="{AF131726-4C37-4B24-86E7-4C51FEFBC1F3}" dt="2022-07-28T13:11:03.267" v="341" actId="26606"/>
          <ac:cxnSpMkLst>
            <pc:docMk/>
            <pc:sldMk cId="979514933" sldId="265"/>
            <ac:cxnSpMk id="23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07:00.094" v="210"/>
        <pc:sldMkLst>
          <pc:docMk/>
          <pc:sldMk cId="151459006" sldId="266"/>
        </pc:sldMkLst>
        <pc:spChg chg="mod">
          <ac:chgData name="Roman Zhigalov" userId="1f97e9fdf7779aa5" providerId="LiveId" clId="{AF131726-4C37-4B24-86E7-4C51FEFBC1F3}" dt="2022-07-28T13:06:24.274" v="208" actId="26606"/>
          <ac:spMkLst>
            <pc:docMk/>
            <pc:sldMk cId="151459006" sldId="266"/>
            <ac:spMk id="2" creationId="{4E93D9D7-38AD-468F-9F33-193358BB9D5C}"/>
          </ac:spMkLst>
        </pc:spChg>
        <pc:spChg chg="add del">
          <ac:chgData name="Roman Zhigalov" userId="1f97e9fdf7779aa5" providerId="LiveId" clId="{AF131726-4C37-4B24-86E7-4C51FEFBC1F3}" dt="2022-07-28T13:06:24.274" v="208" actId="26606"/>
          <ac:spMkLst>
            <pc:docMk/>
            <pc:sldMk cId="151459006" sldId="266"/>
            <ac:spMk id="3" creationId="{CAC9BD0D-9110-4C6C-B428-C7D040A4233F}"/>
          </ac:spMkLst>
        </pc:spChg>
        <pc:spChg chg="del">
          <ac:chgData name="Roman Zhigalov" userId="1f97e9fdf7779aa5" providerId="LiveId" clId="{AF131726-4C37-4B24-86E7-4C51FEFBC1F3}" dt="2022-07-28T13:06:16.137" v="205"/>
          <ac:spMkLst>
            <pc:docMk/>
            <pc:sldMk cId="151459006" sldId="266"/>
            <ac:spMk id="8" creationId="{DBF61EA3-B236-439E-9C0B-340980D56BEE}"/>
          </ac:spMkLst>
        </pc:spChg>
        <pc:spChg chg="add del">
          <ac:chgData name="Roman Zhigalov" userId="1f97e9fdf7779aa5" providerId="LiveId" clId="{AF131726-4C37-4B24-86E7-4C51FEFBC1F3}" dt="2022-07-28T13:06:24.174" v="207" actId="26606"/>
          <ac:spMkLst>
            <pc:docMk/>
            <pc:sldMk cId="151459006" sldId="266"/>
            <ac:spMk id="9" creationId="{56E9B3E6-E277-4D68-BA48-9CB43FFBD6E2}"/>
          </ac:spMkLst>
        </pc:spChg>
        <pc:spChg chg="del">
          <ac:chgData name="Roman Zhigalov" userId="1f97e9fdf7779aa5" providerId="LiveId" clId="{AF131726-4C37-4B24-86E7-4C51FEFBC1F3}" dt="2022-07-28T13:06:16.137" v="205"/>
          <ac:spMkLst>
            <pc:docMk/>
            <pc:sldMk cId="151459006" sldId="266"/>
            <ac:spMk id="14" creationId="{E659831F-0D9A-4C63-9EBB-8435B85A440F}"/>
          </ac:spMkLst>
        </pc:spChg>
        <pc:spChg chg="add">
          <ac:chgData name="Roman Zhigalov" userId="1f97e9fdf7779aa5" providerId="LiveId" clId="{AF131726-4C37-4B24-86E7-4C51FEFBC1F3}" dt="2022-07-28T13:06:24.274" v="208" actId="26606"/>
          <ac:spMkLst>
            <pc:docMk/>
            <pc:sldMk cId="151459006" sldId="266"/>
            <ac:spMk id="15" creationId="{063BBA22-50EA-4C4D-BE05-F1CE4E63AA56}"/>
          </ac:spMkLst>
        </pc:spChg>
        <pc:spChg chg="add del">
          <ac:chgData name="Roman Zhigalov" userId="1f97e9fdf7779aa5" providerId="LiveId" clId="{AF131726-4C37-4B24-86E7-4C51FEFBC1F3}" dt="2022-07-28T13:06:24.174" v="207" actId="26606"/>
          <ac:spMkLst>
            <pc:docMk/>
            <pc:sldMk cId="151459006" sldId="266"/>
            <ac:spMk id="16" creationId="{D5B0017B-2ECA-49AF-B397-DC140825DF8D}"/>
          </ac:spMkLst>
        </pc:spChg>
        <pc:spChg chg="add">
          <ac:chgData name="Roman Zhigalov" userId="1f97e9fdf7779aa5" providerId="LiveId" clId="{AF131726-4C37-4B24-86E7-4C51FEFBC1F3}" dt="2022-07-28T13:06:24.274" v="208" actId="26606"/>
          <ac:spMkLst>
            <pc:docMk/>
            <pc:sldMk cId="151459006" sldId="266"/>
            <ac:spMk id="20" creationId="{BACC6370-2D7E-4714-9D71-7542949D7D5D}"/>
          </ac:spMkLst>
        </pc:spChg>
        <pc:spChg chg="add">
          <ac:chgData name="Roman Zhigalov" userId="1f97e9fdf7779aa5" providerId="LiveId" clId="{AF131726-4C37-4B24-86E7-4C51FEFBC1F3}" dt="2022-07-28T13:06:24.274" v="208" actId="26606"/>
          <ac:spMkLst>
            <pc:docMk/>
            <pc:sldMk cId="151459006" sldId="266"/>
            <ac:spMk id="21" creationId="{F68B3F68-107C-434F-AA38-110D5EA91B85}"/>
          </ac:spMkLst>
        </pc:spChg>
        <pc:spChg chg="add">
          <ac:chgData name="Roman Zhigalov" userId="1f97e9fdf7779aa5" providerId="LiveId" clId="{AF131726-4C37-4B24-86E7-4C51FEFBC1F3}" dt="2022-07-28T13:06:24.274" v="208" actId="26606"/>
          <ac:spMkLst>
            <pc:docMk/>
            <pc:sldMk cId="151459006" sldId="266"/>
            <ac:spMk id="22" creationId="{AAD0DBB9-1A4B-4391-81D4-CB19F9AB918A}"/>
          </ac:spMkLst>
        </pc:spChg>
        <pc:grpChg chg="del">
          <ac:chgData name="Roman Zhigalov" userId="1f97e9fdf7779aa5" providerId="LiveId" clId="{AF131726-4C37-4B24-86E7-4C51FEFBC1F3}" dt="2022-07-28T13:06:16.137" v="205"/>
          <ac:grpSpMkLst>
            <pc:docMk/>
            <pc:sldMk cId="151459006" sldId="266"/>
            <ac:grpSpMk id="10" creationId="{28FAF094-D087-493F-8DF9-A486C2D6BBAA}"/>
          </ac:grpSpMkLst>
        </pc:grpChg>
        <pc:grpChg chg="add del">
          <ac:chgData name="Roman Zhigalov" userId="1f97e9fdf7779aa5" providerId="LiveId" clId="{AF131726-4C37-4B24-86E7-4C51FEFBC1F3}" dt="2022-07-28T13:06:24.174" v="207" actId="26606"/>
          <ac:grpSpMkLst>
            <pc:docMk/>
            <pc:sldMk cId="151459006" sldId="266"/>
            <ac:grpSpMk id="11" creationId="{AE1C45F0-260A-458C-96ED-C1F6D2151219}"/>
          </ac:grpSpMkLst>
        </pc:grpChg>
        <pc:graphicFrameChg chg="add del">
          <ac:chgData name="Roman Zhigalov" userId="1f97e9fdf7779aa5" providerId="LiveId" clId="{AF131726-4C37-4B24-86E7-4C51FEFBC1F3}" dt="2022-07-28T13:06:24.174" v="207" actId="26606"/>
          <ac:graphicFrameMkLst>
            <pc:docMk/>
            <pc:sldMk cId="151459006" sldId="266"/>
            <ac:graphicFrameMk id="5" creationId="{18077C29-6AA9-A088-4B44-BC9DE2AE895D}"/>
          </ac:graphicFrameMkLst>
        </pc:graphicFrameChg>
        <pc:graphicFrameChg chg="add">
          <ac:chgData name="Roman Zhigalov" userId="1f97e9fdf7779aa5" providerId="LiveId" clId="{AF131726-4C37-4B24-86E7-4C51FEFBC1F3}" dt="2022-07-28T13:06:24.274" v="208" actId="26606"/>
          <ac:graphicFrameMkLst>
            <pc:docMk/>
            <pc:sldMk cId="151459006" sldId="266"/>
            <ac:graphicFrameMk id="23" creationId="{6FE1F446-ED83-6F8A-32BE-52EB1615C483}"/>
          </ac:graphicFrameMkLst>
        </pc:graphicFrameChg>
        <pc:picChg chg="add del">
          <ac:chgData name="Roman Zhigalov" userId="1f97e9fdf7779aa5" providerId="LiveId" clId="{AF131726-4C37-4B24-86E7-4C51FEFBC1F3}" dt="2022-07-28T13:07:00.094" v="210"/>
          <ac:picMkLst>
            <pc:docMk/>
            <pc:sldMk cId="151459006" sldId="266"/>
            <ac:picMk id="4" creationId="{D8BA487A-7DD4-ECC3-DD1B-1248727F4428}"/>
          </ac:picMkLst>
        </pc:picChg>
        <pc:cxnChg chg="add del">
          <ac:chgData name="Roman Zhigalov" userId="1f97e9fdf7779aa5" providerId="LiveId" clId="{AF131726-4C37-4B24-86E7-4C51FEFBC1F3}" dt="2022-07-28T13:06:24.174" v="207" actId="26606"/>
          <ac:cxnSpMkLst>
            <pc:docMk/>
            <pc:sldMk cId="151459006" sldId="266"/>
            <ac:cxnSpMk id="18" creationId="{6CF1BAF6-AD41-4082-B212-8A1F9A2E8779}"/>
          </ac:cxnSpMkLst>
        </pc:cxnChg>
      </pc:sldChg>
      <pc:sldChg chg="addSp delSp modSp add mod setBg delDesignElem chgLayout">
        <pc:chgData name="Roman Zhigalov" userId="1f97e9fdf7779aa5" providerId="LiveId" clId="{AF131726-4C37-4B24-86E7-4C51FEFBC1F3}" dt="2022-07-28T13:07:31.749" v="215" actId="26606"/>
        <pc:sldMkLst>
          <pc:docMk/>
          <pc:sldMk cId="940926127" sldId="269"/>
        </pc:sldMkLst>
        <pc:spChg chg="mod ord">
          <ac:chgData name="Roman Zhigalov" userId="1f97e9fdf7779aa5" providerId="LiveId" clId="{AF131726-4C37-4B24-86E7-4C51FEFBC1F3}" dt="2022-07-28T13:07:31.749" v="215" actId="26606"/>
          <ac:spMkLst>
            <pc:docMk/>
            <pc:sldMk cId="940926127" sldId="269"/>
            <ac:spMk id="2" creationId="{D7AFDF1D-B712-4CC3-9A38-AAB86C4DC6A3}"/>
          </ac:spMkLst>
        </pc:spChg>
        <pc:spChg chg="add">
          <ac:chgData name="Roman Zhigalov" userId="1f97e9fdf7779aa5" providerId="LiveId" clId="{AF131726-4C37-4B24-86E7-4C51FEFBC1F3}" dt="2022-07-28T13:07:31.749" v="215" actId="26606"/>
          <ac:spMkLst>
            <pc:docMk/>
            <pc:sldMk cId="940926127" sldId="269"/>
            <ac:spMk id="6" creationId="{37C89E4B-3C9F-44B9-8B86-D9E3D112D8EC}"/>
          </ac:spMkLst>
        </pc:spChg>
        <pc:spChg chg="add del">
          <ac:chgData name="Roman Zhigalov" userId="1f97e9fdf7779aa5" providerId="LiveId" clId="{AF131726-4C37-4B24-86E7-4C51FEFBC1F3}" dt="2022-07-28T13:07:24.821" v="214" actId="700"/>
          <ac:spMkLst>
            <pc:docMk/>
            <pc:sldMk cId="940926127" sldId="269"/>
            <ac:spMk id="9" creationId="{0E91F5CA-B392-444C-88E3-BF5BAAEBDEB0}"/>
          </ac:spMkLst>
        </pc:spChg>
        <pc:spChg chg="add del">
          <ac:chgData name="Roman Zhigalov" userId="1f97e9fdf7779aa5" providerId="LiveId" clId="{AF131726-4C37-4B24-86E7-4C51FEFBC1F3}" dt="2022-07-28T13:07:24.821" v="214" actId="700"/>
          <ac:spMkLst>
            <pc:docMk/>
            <pc:sldMk cId="940926127" sldId="269"/>
            <ac:spMk id="11" creationId="{DFCA2118-59A2-4310-A4B2-F2CBA821E842}"/>
          </ac:spMkLst>
        </pc:spChg>
        <pc:spChg chg="del">
          <ac:chgData name="Roman Zhigalov" userId="1f97e9fdf7779aa5" providerId="LiveId" clId="{AF131726-4C37-4B24-86E7-4C51FEFBC1F3}" dt="2022-07-28T13:07:00.975" v="212"/>
          <ac:spMkLst>
            <pc:docMk/>
            <pc:sldMk cId="940926127" sldId="269"/>
            <ac:spMk id="18" creationId="{37C89E4B-3C9F-44B9-8B86-D9E3D112D8EC}"/>
          </ac:spMkLst>
        </pc:spChg>
        <pc:picChg chg="mod ord">
          <ac:chgData name="Roman Zhigalov" userId="1f97e9fdf7779aa5" providerId="LiveId" clId="{AF131726-4C37-4B24-86E7-4C51FEFBC1F3}" dt="2022-07-28T13:07:31.749" v="215" actId="26606"/>
          <ac:picMkLst>
            <pc:docMk/>
            <pc:sldMk cId="940926127" sldId="269"/>
            <ac:picMk id="4" creationId="{C325F329-341A-4A13-A601-00EC6F485B42}"/>
          </ac:picMkLst>
        </pc:picChg>
        <pc:cxnChg chg="add">
          <ac:chgData name="Roman Zhigalov" userId="1f97e9fdf7779aa5" providerId="LiveId" clId="{AF131726-4C37-4B24-86E7-4C51FEFBC1F3}" dt="2022-07-28T13:07:31.749" v="215" actId="26606"/>
          <ac:cxnSpMkLst>
            <pc:docMk/>
            <pc:sldMk cId="940926127" sldId="269"/>
            <ac:cxnSpMk id="7" creationId="{AA2EAA10-076F-46BD-8F0F-B9A2FB77A85C}"/>
          </ac:cxnSpMkLst>
        </pc:cxnChg>
        <pc:cxnChg chg="add">
          <ac:chgData name="Roman Zhigalov" userId="1f97e9fdf7779aa5" providerId="LiveId" clId="{AF131726-4C37-4B24-86E7-4C51FEFBC1F3}" dt="2022-07-28T13:07:31.749" v="215" actId="26606"/>
          <ac:cxnSpMkLst>
            <pc:docMk/>
            <pc:sldMk cId="940926127" sldId="269"/>
            <ac:cxnSpMk id="13" creationId="{D891E407-403B-4764-86C9-33A56D3BCAA3}"/>
          </ac:cxnSpMkLst>
        </pc:cxnChg>
        <pc:cxnChg chg="del">
          <ac:chgData name="Roman Zhigalov" userId="1f97e9fdf7779aa5" providerId="LiveId" clId="{AF131726-4C37-4B24-86E7-4C51FEFBC1F3}" dt="2022-07-28T13:07:00.975" v="212"/>
          <ac:cxnSpMkLst>
            <pc:docMk/>
            <pc:sldMk cId="940926127" sldId="269"/>
            <ac:cxnSpMk id="20" creationId="{AA2EAA10-076F-46BD-8F0F-B9A2FB77A85C}"/>
          </ac:cxnSpMkLst>
        </pc:cxnChg>
        <pc:cxnChg chg="del">
          <ac:chgData name="Roman Zhigalov" userId="1f97e9fdf7779aa5" providerId="LiveId" clId="{AF131726-4C37-4B24-86E7-4C51FEFBC1F3}" dt="2022-07-28T13:07:00.975" v="212"/>
          <ac:cxnSpMkLst>
            <pc:docMk/>
            <pc:sldMk cId="940926127" sldId="269"/>
            <ac:cxnSpMk id="22" creationId="{D891E407-403B-4764-86C9-33A56D3BCAA3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08:09.445" v="220" actId="26606"/>
        <pc:sldMkLst>
          <pc:docMk/>
          <pc:sldMk cId="1948923883" sldId="271"/>
        </pc:sldMkLst>
        <pc:spChg chg="mod ord">
          <ac:chgData name="Roman Zhigalov" userId="1f97e9fdf7779aa5" providerId="LiveId" clId="{AF131726-4C37-4B24-86E7-4C51FEFBC1F3}" dt="2022-07-28T13:08:09.445" v="220" actId="26606"/>
          <ac:spMkLst>
            <pc:docMk/>
            <pc:sldMk cId="1948923883" sldId="271"/>
            <ac:spMk id="2" creationId="{89CAFB37-BFC6-4478-A8F0-5EBC1834F09D}"/>
          </ac:spMkLst>
        </pc:spChg>
        <pc:spChg chg="add del">
          <ac:chgData name="Roman Zhigalov" userId="1f97e9fdf7779aa5" providerId="LiveId" clId="{AF131726-4C37-4B24-86E7-4C51FEFBC1F3}" dt="2022-07-28T13:08:09.432" v="219" actId="26606"/>
          <ac:spMkLst>
            <pc:docMk/>
            <pc:sldMk cId="1948923883" sldId="271"/>
            <ac:spMk id="6" creationId="{37C89E4B-3C9F-44B9-8B86-D9E3D112D8EC}"/>
          </ac:spMkLst>
        </pc:spChg>
        <pc:spChg chg="del">
          <ac:chgData name="Roman Zhigalov" userId="1f97e9fdf7779aa5" providerId="LiveId" clId="{AF131726-4C37-4B24-86E7-4C51FEFBC1F3}" dt="2022-07-28T13:08:02.585" v="217"/>
          <ac:spMkLst>
            <pc:docMk/>
            <pc:sldMk cId="1948923883" sldId="271"/>
            <ac:spMk id="9" creationId="{16C5FA50-8D52-4617-AF91-5C7B1C8352F1}"/>
          </ac:spMkLst>
        </pc:spChg>
        <pc:spChg chg="del">
          <ac:chgData name="Roman Zhigalov" userId="1f97e9fdf7779aa5" providerId="LiveId" clId="{AF131726-4C37-4B24-86E7-4C51FEFBC1F3}" dt="2022-07-28T13:08:02.585" v="217"/>
          <ac:spMkLst>
            <pc:docMk/>
            <pc:sldMk cId="1948923883" sldId="271"/>
            <ac:spMk id="11" creationId="{E223798C-12AD-4B0C-A50C-D676347D67CF}"/>
          </ac:spMkLst>
        </pc:spChg>
        <pc:spChg chg="add">
          <ac:chgData name="Roman Zhigalov" userId="1f97e9fdf7779aa5" providerId="LiveId" clId="{AF131726-4C37-4B24-86E7-4C51FEFBC1F3}" dt="2022-07-28T13:08:09.445" v="220" actId="26606"/>
          <ac:spMkLst>
            <pc:docMk/>
            <pc:sldMk cId="1948923883" sldId="271"/>
            <ac:spMk id="15" creationId="{AB45A142-4255-493C-8284-5D566C121B10}"/>
          </ac:spMkLst>
        </pc:spChg>
        <pc:picChg chg="mod">
          <ac:chgData name="Roman Zhigalov" userId="1f97e9fdf7779aa5" providerId="LiveId" clId="{AF131726-4C37-4B24-86E7-4C51FEFBC1F3}" dt="2022-07-28T13:08:09.445" v="220" actId="26606"/>
          <ac:picMkLst>
            <pc:docMk/>
            <pc:sldMk cId="1948923883" sldId="271"/>
            <ac:picMk id="4" creationId="{7C681761-0D83-48C0-AAD3-AFC33EF7780E}"/>
          </ac:picMkLst>
        </pc:picChg>
        <pc:cxnChg chg="add del">
          <ac:chgData name="Roman Zhigalov" userId="1f97e9fdf7779aa5" providerId="LiveId" clId="{AF131726-4C37-4B24-86E7-4C51FEFBC1F3}" dt="2022-07-28T13:08:09.432" v="219" actId="26606"/>
          <ac:cxnSpMkLst>
            <pc:docMk/>
            <pc:sldMk cId="1948923883" sldId="271"/>
            <ac:cxnSpMk id="7" creationId="{AA2EAA10-076F-46BD-8F0F-B9A2FB77A85C}"/>
          </ac:cxnSpMkLst>
        </pc:cxnChg>
        <pc:cxnChg chg="add del">
          <ac:chgData name="Roman Zhigalov" userId="1f97e9fdf7779aa5" providerId="LiveId" clId="{AF131726-4C37-4B24-86E7-4C51FEFBC1F3}" dt="2022-07-28T13:08:09.432" v="219" actId="26606"/>
          <ac:cxnSpMkLst>
            <pc:docMk/>
            <pc:sldMk cId="1948923883" sldId="271"/>
            <ac:cxnSpMk id="13" creationId="{D891E407-403B-4764-86C9-33A56D3BCAA3}"/>
          </ac:cxnSpMkLst>
        </pc:cxnChg>
        <pc:cxnChg chg="add">
          <ac:chgData name="Roman Zhigalov" userId="1f97e9fdf7779aa5" providerId="LiveId" clId="{AF131726-4C37-4B24-86E7-4C51FEFBC1F3}" dt="2022-07-28T13:08:09.445" v="220" actId="26606"/>
          <ac:cxnSpMkLst>
            <pc:docMk/>
            <pc:sldMk cId="1948923883" sldId="271"/>
            <ac:cxnSpMk id="16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11:06.547" v="342" actId="26606"/>
        <pc:sldMkLst>
          <pc:docMk/>
          <pc:sldMk cId="3583445425" sldId="272"/>
        </pc:sldMkLst>
        <pc:spChg chg="mod">
          <ac:chgData name="Roman Zhigalov" userId="1f97e9fdf7779aa5" providerId="LiveId" clId="{AF131726-4C37-4B24-86E7-4C51FEFBC1F3}" dt="2022-07-28T13:11:06.547" v="342" actId="26606"/>
          <ac:spMkLst>
            <pc:docMk/>
            <pc:sldMk cId="3583445425" sldId="272"/>
            <ac:spMk id="2" creationId="{3AC47824-ECD4-4983-B33A-A44CD61BD1AF}"/>
          </ac:spMkLst>
        </pc:spChg>
        <pc:spChg chg="mod">
          <ac:chgData name="Roman Zhigalov" userId="1f97e9fdf7779aa5" providerId="LiveId" clId="{AF131726-4C37-4B24-86E7-4C51FEFBC1F3}" dt="2022-07-28T13:11:06.547" v="342" actId="26606"/>
          <ac:spMkLst>
            <pc:docMk/>
            <pc:sldMk cId="3583445425" sldId="272"/>
            <ac:spMk id="4" creationId="{683AF8DE-593A-48E6-B73C-7B41118ED365}"/>
          </ac:spMkLst>
        </pc:spChg>
        <pc:spChg chg="add del">
          <ac:chgData name="Roman Zhigalov" userId="1f97e9fdf7779aa5" providerId="LiveId" clId="{AF131726-4C37-4B24-86E7-4C51FEFBC1F3}" dt="2022-07-28T13:08:24.756" v="224" actId="26606"/>
          <ac:spMkLst>
            <pc:docMk/>
            <pc:sldMk cId="3583445425" sldId="272"/>
            <ac:spMk id="7" creationId="{AB45A142-4255-493C-8284-5D566C121B10}"/>
          </ac:spMkLst>
        </pc:spChg>
        <pc:spChg chg="del">
          <ac:chgData name="Roman Zhigalov" userId="1f97e9fdf7779aa5" providerId="LiveId" clId="{AF131726-4C37-4B24-86E7-4C51FEFBC1F3}" dt="2022-07-28T13:08:20.370" v="222"/>
          <ac:spMkLst>
            <pc:docMk/>
            <pc:sldMk cId="3583445425" sldId="272"/>
            <ac:spMk id="10" creationId="{9B7AD9F6-8CE7-4299-8FC6-328F4DCD3FF9}"/>
          </ac:spMkLst>
        </pc:spChg>
        <pc:spChg chg="add del">
          <ac:chgData name="Roman Zhigalov" userId="1f97e9fdf7779aa5" providerId="LiveId" clId="{AF131726-4C37-4B24-86E7-4C51FEFBC1F3}" dt="2022-07-28T13:11:06.547" v="342" actId="26606"/>
          <ac:spMkLst>
            <pc:docMk/>
            <pc:sldMk cId="3583445425" sldId="272"/>
            <ac:spMk id="11" creationId="{ECC07320-C2CA-4E29-8481-9D9E143C7788}"/>
          </ac:spMkLst>
        </pc:spChg>
        <pc:spChg chg="del">
          <ac:chgData name="Roman Zhigalov" userId="1f97e9fdf7779aa5" providerId="LiveId" clId="{AF131726-4C37-4B24-86E7-4C51FEFBC1F3}" dt="2022-07-28T13:08:20.370" v="222"/>
          <ac:spMkLst>
            <pc:docMk/>
            <pc:sldMk cId="3583445425" sldId="272"/>
            <ac:spMk id="12" creationId="{82580482-BA80-420A-8A05-C58E97F26B21}"/>
          </ac:spMkLst>
        </pc:spChg>
        <pc:spChg chg="add del">
          <ac:chgData name="Roman Zhigalov" userId="1f97e9fdf7779aa5" providerId="LiveId" clId="{AF131726-4C37-4B24-86E7-4C51FEFBC1F3}" dt="2022-07-28T13:11:06.547" v="342" actId="26606"/>
          <ac:spMkLst>
            <pc:docMk/>
            <pc:sldMk cId="3583445425" sldId="272"/>
            <ac:spMk id="13" creationId="{726D3CBF-1D48-413A-86DA-BED534942C81}"/>
          </ac:spMkLst>
        </pc:spChg>
        <pc:spChg chg="add">
          <ac:chgData name="Roman Zhigalov" userId="1f97e9fdf7779aa5" providerId="LiveId" clId="{AF131726-4C37-4B24-86E7-4C51FEFBC1F3}" dt="2022-07-28T13:11:06.547" v="342" actId="26606"/>
          <ac:spMkLst>
            <pc:docMk/>
            <pc:sldMk cId="3583445425" sldId="272"/>
            <ac:spMk id="19" creationId="{AB45A142-4255-493C-8284-5D566C121B10}"/>
          </ac:spMkLst>
        </pc:spChg>
        <pc:picChg chg="mod">
          <ac:chgData name="Roman Zhigalov" userId="1f97e9fdf7779aa5" providerId="LiveId" clId="{AF131726-4C37-4B24-86E7-4C51FEFBC1F3}" dt="2022-07-28T13:11:06.547" v="342" actId="26606"/>
          <ac:picMkLst>
            <pc:docMk/>
            <pc:sldMk cId="3583445425" sldId="272"/>
            <ac:picMk id="5" creationId="{642A7B5C-CA9F-483E-9E73-5AAE93A01C6E}"/>
          </ac:picMkLst>
        </pc:picChg>
        <pc:cxnChg chg="add del">
          <ac:chgData name="Roman Zhigalov" userId="1f97e9fdf7779aa5" providerId="LiveId" clId="{AF131726-4C37-4B24-86E7-4C51FEFBC1F3}" dt="2022-07-28T13:08:24.756" v="224" actId="26606"/>
          <ac:cxnSpMkLst>
            <pc:docMk/>
            <pc:sldMk cId="3583445425" sldId="272"/>
            <ac:cxnSpMk id="8" creationId="{38FB9660-F42F-4313-BBC4-47C007FE484C}"/>
          </ac:cxnSpMkLst>
        </pc:cxnChg>
        <pc:cxnChg chg="add del">
          <ac:chgData name="Roman Zhigalov" userId="1f97e9fdf7779aa5" providerId="LiveId" clId="{AF131726-4C37-4B24-86E7-4C51FEFBC1F3}" dt="2022-07-28T13:11:06.547" v="342" actId="26606"/>
          <ac:cxnSpMkLst>
            <pc:docMk/>
            <pc:sldMk cId="3583445425" sldId="272"/>
            <ac:cxnSpMk id="14" creationId="{F02A64E5-C20B-47CF-8CCC-D62830964E1D}"/>
          </ac:cxnSpMkLst>
        </pc:cxnChg>
        <pc:cxnChg chg="add">
          <ac:chgData name="Roman Zhigalov" userId="1f97e9fdf7779aa5" providerId="LiveId" clId="{AF131726-4C37-4B24-86E7-4C51FEFBC1F3}" dt="2022-07-28T13:11:06.547" v="342" actId="26606"/>
          <ac:cxnSpMkLst>
            <pc:docMk/>
            <pc:sldMk cId="3583445425" sldId="272"/>
            <ac:cxnSpMk id="2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08:39.809" v="228" actId="26606"/>
        <pc:sldMkLst>
          <pc:docMk/>
          <pc:sldMk cId="1879753485" sldId="273"/>
        </pc:sldMkLst>
        <pc:spChg chg="mod">
          <ac:chgData name="Roman Zhigalov" userId="1f97e9fdf7779aa5" providerId="LiveId" clId="{AF131726-4C37-4B24-86E7-4C51FEFBC1F3}" dt="2022-07-28T13:08:39.809" v="228" actId="26606"/>
          <ac:spMkLst>
            <pc:docMk/>
            <pc:sldMk cId="1879753485" sldId="273"/>
            <ac:spMk id="2" creationId="{D803D055-1CDC-4846-841E-7392290D4AFD}"/>
          </ac:spMkLst>
        </pc:spChg>
        <pc:spChg chg="del">
          <ac:chgData name="Roman Zhigalov" userId="1f97e9fdf7779aa5" providerId="LiveId" clId="{AF131726-4C37-4B24-86E7-4C51FEFBC1F3}" dt="2022-07-28T13:08:35.444" v="227"/>
          <ac:spMkLst>
            <pc:docMk/>
            <pc:sldMk cId="1879753485" sldId="273"/>
            <ac:spMk id="9" creationId="{B819A166-7571-4003-A6B8-B62034C3ED30}"/>
          </ac:spMkLst>
        </pc:spChg>
        <pc:spChg chg="add">
          <ac:chgData name="Roman Zhigalov" userId="1f97e9fdf7779aa5" providerId="LiveId" clId="{AF131726-4C37-4B24-86E7-4C51FEFBC1F3}" dt="2022-07-28T13:08:39.809" v="228" actId="26606"/>
          <ac:spMkLst>
            <pc:docMk/>
            <pc:sldMk cId="1879753485" sldId="273"/>
            <ac:spMk id="10" creationId="{7D144591-E9E9-4209-8701-3BB48A917D51}"/>
          </ac:spMkLst>
        </pc:spChg>
        <pc:graphicFrameChg chg="mod modGraphic">
          <ac:chgData name="Roman Zhigalov" userId="1f97e9fdf7779aa5" providerId="LiveId" clId="{AF131726-4C37-4B24-86E7-4C51FEFBC1F3}" dt="2022-07-28T13:08:39.809" v="228" actId="26606"/>
          <ac:graphicFrameMkLst>
            <pc:docMk/>
            <pc:sldMk cId="1879753485" sldId="273"/>
            <ac:graphicFrameMk id="5" creationId="{69A44BF2-D5A6-4EAC-8705-7DD3D5F03AEB}"/>
          </ac:graphicFrameMkLst>
        </pc:graphicFrameChg>
      </pc:sldChg>
      <pc:sldChg chg="addSp delSp modSp add mod setBg delDesignElem">
        <pc:chgData name="Roman Zhigalov" userId="1f97e9fdf7779aa5" providerId="LiveId" clId="{AF131726-4C37-4B24-86E7-4C51FEFBC1F3}" dt="2022-07-28T13:11:11.437" v="343" actId="26606"/>
        <pc:sldMkLst>
          <pc:docMk/>
          <pc:sldMk cId="1179515267" sldId="275"/>
        </pc:sldMkLst>
        <pc:spChg chg="mod">
          <ac:chgData name="Roman Zhigalov" userId="1f97e9fdf7779aa5" providerId="LiveId" clId="{AF131726-4C37-4B24-86E7-4C51FEFBC1F3}" dt="2022-07-28T13:11:11.437" v="343" actId="26606"/>
          <ac:spMkLst>
            <pc:docMk/>
            <pc:sldMk cId="1179515267" sldId="275"/>
            <ac:spMk id="2" creationId="{F1C88797-7163-4B6C-B34C-93BC4BCD587F}"/>
          </ac:spMkLst>
        </pc:spChg>
        <pc:spChg chg="mod">
          <ac:chgData name="Roman Zhigalov" userId="1f97e9fdf7779aa5" providerId="LiveId" clId="{AF131726-4C37-4B24-86E7-4C51FEFBC1F3}" dt="2022-07-28T13:11:11.437" v="343" actId="26606"/>
          <ac:spMkLst>
            <pc:docMk/>
            <pc:sldMk cId="1179515267" sldId="275"/>
            <ac:spMk id="4" creationId="{4D968554-E6FD-4282-8BB9-2FAA82CB3782}"/>
          </ac:spMkLst>
        </pc:spChg>
        <pc:spChg chg="add del">
          <ac:chgData name="Roman Zhigalov" userId="1f97e9fdf7779aa5" providerId="LiveId" clId="{AF131726-4C37-4B24-86E7-4C51FEFBC1F3}" dt="2022-07-28T13:08:49.997" v="232" actId="26606"/>
          <ac:spMkLst>
            <pc:docMk/>
            <pc:sldMk cId="1179515267" sldId="275"/>
            <ac:spMk id="7" creationId="{04812C46-200A-4DEB-A05E-3ED6C68C2387}"/>
          </ac:spMkLst>
        </pc:spChg>
        <pc:spChg chg="add del">
          <ac:chgData name="Roman Zhigalov" userId="1f97e9fdf7779aa5" providerId="LiveId" clId="{AF131726-4C37-4B24-86E7-4C51FEFBC1F3}" dt="2022-07-28T13:08:49.997" v="232" actId="26606"/>
          <ac:spMkLst>
            <pc:docMk/>
            <pc:sldMk cId="1179515267" sldId="275"/>
            <ac:spMk id="8" creationId="{16BF4F81-CE79-4A24-860D-9959FF7162FB}"/>
          </ac:spMkLst>
        </pc:spChg>
        <pc:spChg chg="del">
          <ac:chgData name="Roman Zhigalov" userId="1f97e9fdf7779aa5" providerId="LiveId" clId="{AF131726-4C37-4B24-86E7-4C51FEFBC1F3}" dt="2022-07-28T13:08:45.904" v="230"/>
          <ac:spMkLst>
            <pc:docMk/>
            <pc:sldMk cId="1179515267" sldId="275"/>
            <ac:spMk id="10" creationId="{47942995-B07F-4636-9A06-C6A104B260A8}"/>
          </ac:spMkLst>
        </pc:spChg>
        <pc:spChg chg="add del">
          <ac:chgData name="Roman Zhigalov" userId="1f97e9fdf7779aa5" providerId="LiveId" clId="{AF131726-4C37-4B24-86E7-4C51FEFBC1F3}" dt="2022-07-28T13:08:50.694" v="234" actId="26606"/>
          <ac:spMkLst>
            <pc:docMk/>
            <pc:sldMk cId="1179515267" sldId="275"/>
            <ac:spMk id="11" creationId="{CEB41C5C-0F34-4DDA-9D7C-5E717F35F60C}"/>
          </ac:spMkLst>
        </pc:spChg>
        <pc:spChg chg="add del">
          <ac:chgData name="Roman Zhigalov" userId="1f97e9fdf7779aa5" providerId="LiveId" clId="{AF131726-4C37-4B24-86E7-4C51FEFBC1F3}" dt="2022-07-28T13:08:53.299" v="236" actId="26606"/>
          <ac:spMkLst>
            <pc:docMk/>
            <pc:sldMk cId="1179515267" sldId="275"/>
            <ac:spMk id="13" creationId="{CEB41C5C-0F34-4DDA-9D7C-5E717F35F60C}"/>
          </ac:spMkLst>
        </pc:spChg>
        <pc:spChg chg="add del">
          <ac:chgData name="Roman Zhigalov" userId="1f97e9fdf7779aa5" providerId="LiveId" clId="{AF131726-4C37-4B24-86E7-4C51FEFBC1F3}" dt="2022-07-28T13:09:00.714" v="238" actId="26606"/>
          <ac:spMkLst>
            <pc:docMk/>
            <pc:sldMk cId="1179515267" sldId="275"/>
            <ac:spMk id="16" creationId="{04812C46-200A-4DEB-A05E-3ED6C68C2387}"/>
          </ac:spMkLst>
        </pc:spChg>
        <pc:spChg chg="del">
          <ac:chgData name="Roman Zhigalov" userId="1f97e9fdf7779aa5" providerId="LiveId" clId="{AF131726-4C37-4B24-86E7-4C51FEFBC1F3}" dt="2022-07-28T13:08:45.904" v="230"/>
          <ac:spMkLst>
            <pc:docMk/>
            <pc:sldMk cId="1179515267" sldId="275"/>
            <ac:spMk id="17" creationId="{B81933D1-5615-42C7-9C0B-4EB7105CCE2D}"/>
          </ac:spMkLst>
        </pc:spChg>
        <pc:spChg chg="add del">
          <ac:chgData name="Roman Zhigalov" userId="1f97e9fdf7779aa5" providerId="LiveId" clId="{AF131726-4C37-4B24-86E7-4C51FEFBC1F3}" dt="2022-07-28T13:09:00.714" v="238" actId="26606"/>
          <ac:spMkLst>
            <pc:docMk/>
            <pc:sldMk cId="1179515267" sldId="275"/>
            <ac:spMk id="18" creationId="{16BF4F81-CE79-4A24-860D-9959FF7162FB}"/>
          </ac:spMkLst>
        </pc:spChg>
        <pc:spChg chg="del">
          <ac:chgData name="Roman Zhigalov" userId="1f97e9fdf7779aa5" providerId="LiveId" clId="{AF131726-4C37-4B24-86E7-4C51FEFBC1F3}" dt="2022-07-28T13:08:45.904" v="230"/>
          <ac:spMkLst>
            <pc:docMk/>
            <pc:sldMk cId="1179515267" sldId="275"/>
            <ac:spMk id="19" creationId="{19C9EAEA-39D0-4B0E-A0EB-51E7B26740B1}"/>
          </ac:spMkLst>
        </pc:spChg>
        <pc:spChg chg="add del">
          <ac:chgData name="Roman Zhigalov" userId="1f97e9fdf7779aa5" providerId="LiveId" clId="{AF131726-4C37-4B24-86E7-4C51FEFBC1F3}" dt="2022-07-28T13:11:11.437" v="343" actId="26606"/>
          <ac:spMkLst>
            <pc:docMk/>
            <pc:sldMk cId="1179515267" sldId="275"/>
            <ac:spMk id="23" creationId="{F13C74B1-5B17-4795-BED0-7140497B445A}"/>
          </ac:spMkLst>
        </pc:spChg>
        <pc:spChg chg="add del">
          <ac:chgData name="Roman Zhigalov" userId="1f97e9fdf7779aa5" providerId="LiveId" clId="{AF131726-4C37-4B24-86E7-4C51FEFBC1F3}" dt="2022-07-28T13:11:11.437" v="343" actId="26606"/>
          <ac:spMkLst>
            <pc:docMk/>
            <pc:sldMk cId="1179515267" sldId="275"/>
            <ac:spMk id="25" creationId="{D4974D33-8DC5-464E-8C6D-BE58F0669C17}"/>
          </ac:spMkLst>
        </pc:spChg>
        <pc:spChg chg="add">
          <ac:chgData name="Roman Zhigalov" userId="1f97e9fdf7779aa5" providerId="LiveId" clId="{AF131726-4C37-4B24-86E7-4C51FEFBC1F3}" dt="2022-07-28T13:11:11.437" v="343" actId="26606"/>
          <ac:spMkLst>
            <pc:docMk/>
            <pc:sldMk cId="1179515267" sldId="275"/>
            <ac:spMk id="30" creationId="{CEB41C5C-0F34-4DDA-9D7C-5E717F35F60C}"/>
          </ac:spMkLst>
        </pc:spChg>
        <pc:grpChg chg="del">
          <ac:chgData name="Roman Zhigalov" userId="1f97e9fdf7779aa5" providerId="LiveId" clId="{AF131726-4C37-4B24-86E7-4C51FEFBC1F3}" dt="2022-07-28T13:08:45.904" v="230"/>
          <ac:grpSpMkLst>
            <pc:docMk/>
            <pc:sldMk cId="1179515267" sldId="275"/>
            <ac:grpSpMk id="12" creationId="{032D8612-31EB-44CF-A1D0-14FD4C705424}"/>
          </ac:grpSpMkLst>
        </pc:grpChg>
        <pc:picChg chg="mod">
          <ac:chgData name="Roman Zhigalov" userId="1f97e9fdf7779aa5" providerId="LiveId" clId="{AF131726-4C37-4B24-86E7-4C51FEFBC1F3}" dt="2022-07-28T13:11:11.437" v="343" actId="26606"/>
          <ac:picMkLst>
            <pc:docMk/>
            <pc:sldMk cId="1179515267" sldId="275"/>
            <ac:picMk id="5" creationId="{BD958185-21F1-4C64-BB70-C8F969D2F3C9}"/>
          </ac:picMkLst>
        </pc:picChg>
        <pc:cxnChg chg="add del">
          <ac:chgData name="Roman Zhigalov" userId="1f97e9fdf7779aa5" providerId="LiveId" clId="{AF131726-4C37-4B24-86E7-4C51FEFBC1F3}" dt="2022-07-28T13:08:53.299" v="236" actId="26606"/>
          <ac:cxnSpMkLst>
            <pc:docMk/>
            <pc:sldMk cId="1179515267" sldId="275"/>
            <ac:cxnSpMk id="14" creationId="{57E1E5E6-F385-4E9C-B201-BA5BDE5CAD52}"/>
          </ac:cxnSpMkLst>
        </pc:cxnChg>
        <pc:cxnChg chg="add">
          <ac:chgData name="Roman Zhigalov" userId="1f97e9fdf7779aa5" providerId="LiveId" clId="{AF131726-4C37-4B24-86E7-4C51FEFBC1F3}" dt="2022-07-28T13:11:11.437" v="343" actId="26606"/>
          <ac:cxnSpMkLst>
            <pc:docMk/>
            <pc:sldMk cId="1179515267" sldId="275"/>
            <ac:cxnSpMk id="32" creationId="{57E1E5E6-F385-4E9C-B201-BA5BDE5CAD52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09:30.038" v="243" actId="26606"/>
        <pc:sldMkLst>
          <pc:docMk/>
          <pc:sldMk cId="3381915" sldId="276"/>
        </pc:sldMkLst>
        <pc:spChg chg="mod">
          <ac:chgData name="Roman Zhigalov" userId="1f97e9fdf7779aa5" providerId="LiveId" clId="{AF131726-4C37-4B24-86E7-4C51FEFBC1F3}" dt="2022-07-28T13:09:30.030" v="242" actId="26606"/>
          <ac:spMkLst>
            <pc:docMk/>
            <pc:sldMk cId="3381915" sldId="276"/>
            <ac:spMk id="2" creationId="{E5D8BAC7-3DF0-4A6A-99E7-D86DC976D6D6}"/>
          </ac:spMkLst>
        </pc:spChg>
        <pc:spChg chg="add del">
          <ac:chgData name="Roman Zhigalov" userId="1f97e9fdf7779aa5" providerId="LiveId" clId="{AF131726-4C37-4B24-86E7-4C51FEFBC1F3}" dt="2022-07-28T13:09:30.030" v="242" actId="26606"/>
          <ac:spMkLst>
            <pc:docMk/>
            <pc:sldMk cId="3381915" sldId="276"/>
            <ac:spMk id="6" creationId="{ECC07320-C2CA-4E29-8481-9D9E143C7788}"/>
          </ac:spMkLst>
        </pc:spChg>
        <pc:spChg chg="add del">
          <ac:chgData name="Roman Zhigalov" userId="1f97e9fdf7779aa5" providerId="LiveId" clId="{AF131726-4C37-4B24-86E7-4C51FEFBC1F3}" dt="2022-07-28T13:09:30.030" v="242" actId="26606"/>
          <ac:spMkLst>
            <pc:docMk/>
            <pc:sldMk cId="3381915" sldId="276"/>
            <ac:spMk id="7" creationId="{726D3CBF-1D48-413A-86DA-BED534942C81}"/>
          </ac:spMkLst>
        </pc:spChg>
        <pc:spChg chg="del">
          <ac:chgData name="Roman Zhigalov" userId="1f97e9fdf7779aa5" providerId="LiveId" clId="{AF131726-4C37-4B24-86E7-4C51FEFBC1F3}" dt="2022-07-28T13:09:23.989" v="240"/>
          <ac:spMkLst>
            <pc:docMk/>
            <pc:sldMk cId="3381915" sldId="276"/>
            <ac:spMk id="9" creationId="{AB45A142-4255-493C-8284-5D566C121B10}"/>
          </ac:spMkLst>
        </pc:spChg>
        <pc:spChg chg="add">
          <ac:chgData name="Roman Zhigalov" userId="1f97e9fdf7779aa5" providerId="LiveId" clId="{AF131726-4C37-4B24-86E7-4C51FEFBC1F3}" dt="2022-07-28T13:09:30.038" v="243" actId="26606"/>
          <ac:spMkLst>
            <pc:docMk/>
            <pc:sldMk cId="3381915" sldId="276"/>
            <ac:spMk id="15" creationId="{AB45A142-4255-493C-8284-5D566C121B10}"/>
          </ac:spMkLst>
        </pc:spChg>
        <pc:picChg chg="mod">
          <ac:chgData name="Roman Zhigalov" userId="1f97e9fdf7779aa5" providerId="LiveId" clId="{AF131726-4C37-4B24-86E7-4C51FEFBC1F3}" dt="2022-07-28T13:09:30.030" v="242" actId="26606"/>
          <ac:picMkLst>
            <pc:docMk/>
            <pc:sldMk cId="3381915" sldId="276"/>
            <ac:picMk id="4" creationId="{64340396-512C-4256-9658-977BD52A2C03}"/>
          </ac:picMkLst>
        </pc:picChg>
        <pc:cxnChg chg="del">
          <ac:chgData name="Roman Zhigalov" userId="1f97e9fdf7779aa5" providerId="LiveId" clId="{AF131726-4C37-4B24-86E7-4C51FEFBC1F3}" dt="2022-07-28T13:09:23.989" v="240"/>
          <ac:cxnSpMkLst>
            <pc:docMk/>
            <pc:sldMk cId="3381915" sldId="276"/>
            <ac:cxnSpMk id="11" creationId="{38FB9660-F42F-4313-BBC4-47C007FE484C}"/>
          </ac:cxnSpMkLst>
        </pc:cxnChg>
        <pc:cxnChg chg="add del">
          <ac:chgData name="Roman Zhigalov" userId="1f97e9fdf7779aa5" providerId="LiveId" clId="{AF131726-4C37-4B24-86E7-4C51FEFBC1F3}" dt="2022-07-28T13:09:30.030" v="242" actId="26606"/>
          <ac:cxnSpMkLst>
            <pc:docMk/>
            <pc:sldMk cId="3381915" sldId="276"/>
            <ac:cxnSpMk id="13" creationId="{F02A64E5-C20B-47CF-8CCC-D62830964E1D}"/>
          </ac:cxnSpMkLst>
        </pc:cxnChg>
        <pc:cxnChg chg="add">
          <ac:chgData name="Roman Zhigalov" userId="1f97e9fdf7779aa5" providerId="LiveId" clId="{AF131726-4C37-4B24-86E7-4C51FEFBC1F3}" dt="2022-07-28T13:09:30.038" v="243" actId="26606"/>
          <ac:cxnSpMkLst>
            <pc:docMk/>
            <pc:sldMk cId="3381915" sldId="276"/>
            <ac:cxnSpMk id="16" creationId="{38FB9660-F42F-4313-BBC4-47C007FE484C}"/>
          </ac:cxnSpMkLst>
        </pc:cxnChg>
      </pc:sldChg>
      <pc:sldChg chg="addSp delSp modSp new mod setBg">
        <pc:chgData name="Roman Zhigalov" userId="1f97e9fdf7779aa5" providerId="LiveId" clId="{AF131726-4C37-4B24-86E7-4C51FEFBC1F3}" dt="2022-07-28T13:11:20.958" v="345" actId="26606"/>
        <pc:sldMkLst>
          <pc:docMk/>
          <pc:sldMk cId="3336164033" sldId="277"/>
        </pc:sldMkLst>
        <pc:spChg chg="mod">
          <ac:chgData name="Roman Zhigalov" userId="1f97e9fdf7779aa5" providerId="LiveId" clId="{AF131726-4C37-4B24-86E7-4C51FEFBC1F3}" dt="2022-07-28T13:11:20.958" v="345" actId="26606"/>
          <ac:spMkLst>
            <pc:docMk/>
            <pc:sldMk cId="3336164033" sldId="277"/>
            <ac:spMk id="2" creationId="{E4D0BCB7-11C5-672C-29DA-6A9046F86CB5}"/>
          </ac:spMkLst>
        </pc:spChg>
        <pc:spChg chg="add del mod">
          <ac:chgData name="Roman Zhigalov" userId="1f97e9fdf7779aa5" providerId="LiveId" clId="{AF131726-4C37-4B24-86E7-4C51FEFBC1F3}" dt="2022-07-28T13:11:20.958" v="345" actId="26606"/>
          <ac:spMkLst>
            <pc:docMk/>
            <pc:sldMk cId="3336164033" sldId="277"/>
            <ac:spMk id="3" creationId="{7D0BF874-D73D-328D-34EC-A1BCF09D6C86}"/>
          </ac:spMkLst>
        </pc:spChg>
        <pc:spChg chg="add del">
          <ac:chgData name="Roman Zhigalov" userId="1f97e9fdf7779aa5" providerId="LiveId" clId="{AF131726-4C37-4B24-86E7-4C51FEFBC1F3}" dt="2022-07-28T13:10:21.237" v="289" actId="26606"/>
          <ac:spMkLst>
            <pc:docMk/>
            <pc:sldMk cId="3336164033" sldId="277"/>
            <ac:spMk id="8" creationId="{100EDD19-6802-4EC3-95CE-CFFAB042CFD6}"/>
          </ac:spMkLst>
        </pc:spChg>
        <pc:spChg chg="add del">
          <ac:chgData name="Roman Zhigalov" userId="1f97e9fdf7779aa5" providerId="LiveId" clId="{AF131726-4C37-4B24-86E7-4C51FEFBC1F3}" dt="2022-07-28T13:10:21.237" v="289" actId="26606"/>
          <ac:spMkLst>
            <pc:docMk/>
            <pc:sldMk cId="3336164033" sldId="277"/>
            <ac:spMk id="10" creationId="{DB17E863-922E-4C26-BD64-E8FD41D28661}"/>
          </ac:spMkLst>
        </pc:spChg>
        <pc:spChg chg="add del">
          <ac:chgData name="Roman Zhigalov" userId="1f97e9fdf7779aa5" providerId="LiveId" clId="{AF131726-4C37-4B24-86E7-4C51FEFBC1F3}" dt="2022-07-28T13:11:20.958" v="345" actId="26606"/>
          <ac:spMkLst>
            <pc:docMk/>
            <pc:sldMk cId="3336164033" sldId="277"/>
            <ac:spMk id="12" creationId="{777A147A-9ED8-46B4-8660-1B3C2AA880B5}"/>
          </ac:spMkLst>
        </pc:spChg>
        <pc:spChg chg="add del">
          <ac:chgData name="Roman Zhigalov" userId="1f97e9fdf7779aa5" providerId="LiveId" clId="{AF131726-4C37-4B24-86E7-4C51FEFBC1F3}" dt="2022-07-28T13:11:20.958" v="345" actId="26606"/>
          <ac:spMkLst>
            <pc:docMk/>
            <pc:sldMk cId="3336164033" sldId="277"/>
            <ac:spMk id="13" creationId="{5D6C15A0-C087-4593-8414-2B4EC1CDC3DE}"/>
          </ac:spMkLst>
        </pc:spChg>
        <pc:spChg chg="add del">
          <ac:chgData name="Roman Zhigalov" userId="1f97e9fdf7779aa5" providerId="LiveId" clId="{AF131726-4C37-4B24-86E7-4C51FEFBC1F3}" dt="2022-07-28T13:11:20.958" v="345" actId="26606"/>
          <ac:spMkLst>
            <pc:docMk/>
            <pc:sldMk cId="3336164033" sldId="277"/>
            <ac:spMk id="19" creationId="{3A5B4632-C963-4296-86F0-79AA9EA5AE98}"/>
          </ac:spMkLst>
        </pc:spChg>
        <pc:graphicFrameChg chg="add del">
          <ac:chgData name="Roman Zhigalov" userId="1f97e9fdf7779aa5" providerId="LiveId" clId="{AF131726-4C37-4B24-86E7-4C51FEFBC1F3}" dt="2022-07-28T13:11:20.958" v="345" actId="26606"/>
          <ac:graphicFrameMkLst>
            <pc:docMk/>
            <pc:sldMk cId="3336164033" sldId="277"/>
            <ac:graphicFrameMk id="15" creationId="{5EB35565-265F-BB89-FED2-F47BE467FF33}"/>
          </ac:graphicFrameMkLst>
        </pc:graphicFrameChg>
      </pc:sldChg>
      <pc:sldChg chg="addSp modSp new mod setBg">
        <pc:chgData name="Roman Zhigalov" userId="1f97e9fdf7779aa5" providerId="LiveId" clId="{AF131726-4C37-4B24-86E7-4C51FEFBC1F3}" dt="2022-07-28T13:10:48.092" v="339" actId="26606"/>
        <pc:sldMkLst>
          <pc:docMk/>
          <pc:sldMk cId="2064188416" sldId="278"/>
        </pc:sldMkLst>
        <pc:spChg chg="mod">
          <ac:chgData name="Roman Zhigalov" userId="1f97e9fdf7779aa5" providerId="LiveId" clId="{AF131726-4C37-4B24-86E7-4C51FEFBC1F3}" dt="2022-07-28T13:10:48.092" v="339" actId="26606"/>
          <ac:spMkLst>
            <pc:docMk/>
            <pc:sldMk cId="2064188416" sldId="278"/>
            <ac:spMk id="2" creationId="{E33296D2-687D-E47D-385A-96D9064AB751}"/>
          </ac:spMkLst>
        </pc:spChg>
        <pc:spChg chg="mod">
          <ac:chgData name="Roman Zhigalov" userId="1f97e9fdf7779aa5" providerId="LiveId" clId="{AF131726-4C37-4B24-86E7-4C51FEFBC1F3}" dt="2022-07-28T13:10:48.092" v="339" actId="26606"/>
          <ac:spMkLst>
            <pc:docMk/>
            <pc:sldMk cId="2064188416" sldId="278"/>
            <ac:spMk id="3" creationId="{ABC4A3BF-27CE-A168-1D79-74C158DA1902}"/>
          </ac:spMkLst>
        </pc:spChg>
        <pc:spChg chg="add">
          <ac:chgData name="Roman Zhigalov" userId="1f97e9fdf7779aa5" providerId="LiveId" clId="{AF131726-4C37-4B24-86E7-4C51FEFBC1F3}" dt="2022-07-28T13:10:48.092" v="339" actId="26606"/>
          <ac:spMkLst>
            <pc:docMk/>
            <pc:sldMk cId="2064188416" sldId="278"/>
            <ac:spMk id="8" creationId="{4522B21E-B2B9-4C72-9A71-C87EFD137480}"/>
          </ac:spMkLst>
        </pc:spChg>
        <pc:spChg chg="add">
          <ac:chgData name="Roman Zhigalov" userId="1f97e9fdf7779aa5" providerId="LiveId" clId="{AF131726-4C37-4B24-86E7-4C51FEFBC1F3}" dt="2022-07-28T13:10:48.092" v="339" actId="26606"/>
          <ac:spMkLst>
            <pc:docMk/>
            <pc:sldMk cId="2064188416" sldId="278"/>
            <ac:spMk id="10" creationId="{5EB7D2A2-F448-44D4-938C-DC84CBCB3B1E}"/>
          </ac:spMkLst>
        </pc:spChg>
        <pc:spChg chg="add">
          <ac:chgData name="Roman Zhigalov" userId="1f97e9fdf7779aa5" providerId="LiveId" clId="{AF131726-4C37-4B24-86E7-4C51FEFBC1F3}" dt="2022-07-28T13:10:48.092" v="339" actId="26606"/>
          <ac:spMkLst>
            <pc:docMk/>
            <pc:sldMk cId="2064188416" sldId="278"/>
            <ac:spMk id="12" creationId="{871AEA07-1E14-44B4-8E55-64EF049CD66F}"/>
          </ac:spMkLst>
        </pc:spChg>
        <pc:cxnChg chg="add">
          <ac:chgData name="Roman Zhigalov" userId="1f97e9fdf7779aa5" providerId="LiveId" clId="{AF131726-4C37-4B24-86E7-4C51FEFBC1F3}" dt="2022-07-28T13:10:48.092" v="339" actId="26606"/>
          <ac:cxnSpMkLst>
            <pc:docMk/>
            <pc:sldMk cId="2064188416" sldId="278"/>
            <ac:cxnSpMk id="14" creationId="{F7C8EA93-3210-4C62-99E9-153C275E3A87}"/>
          </ac:cxnSpMkLst>
        </pc:cxnChg>
      </pc:sldChg>
      <pc:sldChg chg="addSp delSp modSp new mod setBg">
        <pc:chgData name="Roman Zhigalov" userId="1f97e9fdf7779aa5" providerId="LiveId" clId="{AF131726-4C37-4B24-86E7-4C51FEFBC1F3}" dt="2022-07-28T13:14:38.090" v="491" actId="26606"/>
        <pc:sldMkLst>
          <pc:docMk/>
          <pc:sldMk cId="4054770013" sldId="279"/>
        </pc:sldMkLst>
        <pc:spChg chg="mod">
          <ac:chgData name="Roman Zhigalov" userId="1f97e9fdf7779aa5" providerId="LiveId" clId="{AF131726-4C37-4B24-86E7-4C51FEFBC1F3}" dt="2022-07-28T13:14:38.090" v="491" actId="26606"/>
          <ac:spMkLst>
            <pc:docMk/>
            <pc:sldMk cId="4054770013" sldId="279"/>
            <ac:spMk id="2" creationId="{D08BCA35-3E20-1CBA-C901-F7B3AFF10C34}"/>
          </ac:spMkLst>
        </pc:spChg>
        <pc:spChg chg="del mod">
          <ac:chgData name="Roman Zhigalov" userId="1f97e9fdf7779aa5" providerId="LiveId" clId="{AF131726-4C37-4B24-86E7-4C51FEFBC1F3}" dt="2022-07-28T13:14:38.090" v="491" actId="26606"/>
          <ac:spMkLst>
            <pc:docMk/>
            <pc:sldMk cId="4054770013" sldId="279"/>
            <ac:spMk id="3" creationId="{CF2CDC8B-3DAE-387F-A997-EA8AB1094658}"/>
          </ac:spMkLst>
        </pc:spChg>
        <pc:spChg chg="add">
          <ac:chgData name="Roman Zhigalov" userId="1f97e9fdf7779aa5" providerId="LiveId" clId="{AF131726-4C37-4B24-86E7-4C51FEFBC1F3}" dt="2022-07-28T13:14:38.090" v="491" actId="26606"/>
          <ac:spMkLst>
            <pc:docMk/>
            <pc:sldMk cId="4054770013" sldId="279"/>
            <ac:spMk id="9" creationId="{B819A166-7571-4003-A6B8-B62034C3ED30}"/>
          </ac:spMkLst>
        </pc:spChg>
        <pc:graphicFrameChg chg="add">
          <ac:chgData name="Roman Zhigalov" userId="1f97e9fdf7779aa5" providerId="LiveId" clId="{AF131726-4C37-4B24-86E7-4C51FEFBC1F3}" dt="2022-07-28T13:14:38.090" v="491" actId="26606"/>
          <ac:graphicFrameMkLst>
            <pc:docMk/>
            <pc:sldMk cId="4054770013" sldId="279"/>
            <ac:graphicFrameMk id="5" creationId="{496AC467-C580-DE96-DD0D-DDAA0B2DC6B0}"/>
          </ac:graphicFrameMkLst>
        </pc:graphicFrameChg>
      </pc:sldChg>
      <pc:sldChg chg="addSp delSp modSp new mod setBg delDesignElem">
        <pc:chgData name="Roman Zhigalov" userId="1f97e9fdf7779aa5" providerId="LiveId" clId="{AF131726-4C37-4B24-86E7-4C51FEFBC1F3}" dt="2022-07-28T13:15:47.057" v="618"/>
        <pc:sldMkLst>
          <pc:docMk/>
          <pc:sldMk cId="4226832358" sldId="280"/>
        </pc:sldMkLst>
        <pc:spChg chg="mod">
          <ac:chgData name="Roman Zhigalov" userId="1f97e9fdf7779aa5" providerId="LiveId" clId="{AF131726-4C37-4B24-86E7-4C51FEFBC1F3}" dt="2022-07-28T13:15:47.057" v="618"/>
          <ac:spMkLst>
            <pc:docMk/>
            <pc:sldMk cId="4226832358" sldId="280"/>
            <ac:spMk id="2" creationId="{95D69EEA-9961-6DC9-BE3D-4ABF99701121}"/>
          </ac:spMkLst>
        </pc:spChg>
        <pc:spChg chg="add del mod">
          <ac:chgData name="Roman Zhigalov" userId="1f97e9fdf7779aa5" providerId="LiveId" clId="{AF131726-4C37-4B24-86E7-4C51FEFBC1F3}" dt="2022-07-28T13:15:37.215" v="611" actId="26606"/>
          <ac:spMkLst>
            <pc:docMk/>
            <pc:sldMk cId="4226832358" sldId="280"/>
            <ac:spMk id="3" creationId="{D78B604A-71D3-84EF-A714-0C0BAF4B44B7}"/>
          </ac:spMkLst>
        </pc:spChg>
        <pc:spChg chg="add del mod">
          <ac:chgData name="Roman Zhigalov" userId="1f97e9fdf7779aa5" providerId="LiveId" clId="{AF131726-4C37-4B24-86E7-4C51FEFBC1F3}" dt="2022-07-28T13:15:47.057" v="618"/>
          <ac:spMkLst>
            <pc:docMk/>
            <pc:sldMk cId="4226832358" sldId="280"/>
            <ac:spMk id="4" creationId="{74A6A723-19C0-AF18-C1FF-D75613D22F27}"/>
          </ac:spMkLst>
        </pc:spChg>
        <pc:spChg chg="add del mod">
          <ac:chgData name="Roman Zhigalov" userId="1f97e9fdf7779aa5" providerId="LiveId" clId="{AF131726-4C37-4B24-86E7-4C51FEFBC1F3}" dt="2022-07-28T13:15:47.057" v="618"/>
          <ac:spMkLst>
            <pc:docMk/>
            <pc:sldMk cId="4226832358" sldId="280"/>
            <ac:spMk id="6" creationId="{7BB56EC9-EE24-8435-41D5-986DA147D820}"/>
          </ac:spMkLst>
        </pc:spChg>
        <pc:spChg chg="add del">
          <ac:chgData name="Roman Zhigalov" userId="1f97e9fdf7779aa5" providerId="LiveId" clId="{AF131726-4C37-4B24-86E7-4C51FEFBC1F3}" dt="2022-07-28T13:15:37.179" v="610" actId="26606"/>
          <ac:spMkLst>
            <pc:docMk/>
            <pc:sldMk cId="4226832358" sldId="280"/>
            <ac:spMk id="9" creationId="{B819A166-7571-4003-A6B8-B62034C3ED30}"/>
          </ac:spMkLst>
        </pc:spChg>
        <pc:spChg chg="add del">
          <ac:chgData name="Roman Zhigalov" userId="1f97e9fdf7779aa5" providerId="LiveId" clId="{AF131726-4C37-4B24-86E7-4C51FEFBC1F3}" dt="2022-07-28T13:15:47.057" v="618"/>
          <ac:spMkLst>
            <pc:docMk/>
            <pc:sldMk cId="4226832358" sldId="280"/>
            <ac:spMk id="11" creationId="{B819A166-7571-4003-A6B8-B62034C3ED30}"/>
          </ac:spMkLst>
        </pc:spChg>
        <pc:graphicFrameChg chg="add del">
          <ac:chgData name="Roman Zhigalov" userId="1f97e9fdf7779aa5" providerId="LiveId" clId="{AF131726-4C37-4B24-86E7-4C51FEFBC1F3}" dt="2022-07-28T13:15:37.179" v="610" actId="26606"/>
          <ac:graphicFrameMkLst>
            <pc:docMk/>
            <pc:sldMk cId="4226832358" sldId="280"/>
            <ac:graphicFrameMk id="5" creationId="{5F3C810B-B5B5-F9ED-DEC4-D2A9E4C58E00}"/>
          </ac:graphicFrameMkLst>
        </pc:graphicFrameChg>
        <pc:graphicFrameChg chg="add mod">
          <ac:chgData name="Roman Zhigalov" userId="1f97e9fdf7779aa5" providerId="LiveId" clId="{AF131726-4C37-4B24-86E7-4C51FEFBC1F3}" dt="2022-07-28T13:15:47.057" v="618"/>
          <ac:graphicFrameMkLst>
            <pc:docMk/>
            <pc:sldMk cId="4226832358" sldId="280"/>
            <ac:graphicFrameMk id="12" creationId="{8F9CB0D3-E51F-7401-7ED8-6BF321FDCCA8}"/>
          </ac:graphicFrameMkLst>
        </pc:graphicFrameChg>
      </pc:sldChg>
      <pc:sldChg chg="addSp delSp modSp new mod setBg">
        <pc:chgData name="Roman Zhigalov" userId="1f97e9fdf7779aa5" providerId="LiveId" clId="{AF131726-4C37-4B24-86E7-4C51FEFBC1F3}" dt="2022-07-28T13:16:35.415" v="676" actId="26606"/>
        <pc:sldMkLst>
          <pc:docMk/>
          <pc:sldMk cId="728733692" sldId="281"/>
        </pc:sldMkLst>
        <pc:spChg chg="mod">
          <ac:chgData name="Roman Zhigalov" userId="1f97e9fdf7779aa5" providerId="LiveId" clId="{AF131726-4C37-4B24-86E7-4C51FEFBC1F3}" dt="2022-07-28T13:16:35.415" v="676" actId="26606"/>
          <ac:spMkLst>
            <pc:docMk/>
            <pc:sldMk cId="728733692" sldId="281"/>
            <ac:spMk id="2" creationId="{77802993-C14D-5597-E314-F2611D5C360C}"/>
          </ac:spMkLst>
        </pc:spChg>
        <pc:spChg chg="del mod">
          <ac:chgData name="Roman Zhigalov" userId="1f97e9fdf7779aa5" providerId="LiveId" clId="{AF131726-4C37-4B24-86E7-4C51FEFBC1F3}" dt="2022-07-28T13:16:35.415" v="676" actId="26606"/>
          <ac:spMkLst>
            <pc:docMk/>
            <pc:sldMk cId="728733692" sldId="281"/>
            <ac:spMk id="3" creationId="{285BD0A2-0CFE-9542-A7EF-AA447D052346}"/>
          </ac:spMkLst>
        </pc:spChg>
        <pc:spChg chg="add">
          <ac:chgData name="Roman Zhigalov" userId="1f97e9fdf7779aa5" providerId="LiveId" clId="{AF131726-4C37-4B24-86E7-4C51FEFBC1F3}" dt="2022-07-28T13:16:35.415" v="676" actId="26606"/>
          <ac:spMkLst>
            <pc:docMk/>
            <pc:sldMk cId="728733692" sldId="281"/>
            <ac:spMk id="9" creationId="{B819A166-7571-4003-A6B8-B62034C3ED30}"/>
          </ac:spMkLst>
        </pc:spChg>
        <pc:graphicFrameChg chg="add">
          <ac:chgData name="Roman Zhigalov" userId="1f97e9fdf7779aa5" providerId="LiveId" clId="{AF131726-4C37-4B24-86E7-4C51FEFBC1F3}" dt="2022-07-28T13:16:35.415" v="676" actId="26606"/>
          <ac:graphicFrameMkLst>
            <pc:docMk/>
            <pc:sldMk cId="728733692" sldId="281"/>
            <ac:graphicFrameMk id="5" creationId="{4E3D64A4-386E-4211-7432-5935A350A4C1}"/>
          </ac:graphicFrameMkLst>
        </pc:graphicFrameChg>
      </pc:sldChg>
      <pc:sldChg chg="new add del">
        <pc:chgData name="Roman Zhigalov" userId="1f97e9fdf7779aa5" providerId="LiveId" clId="{AF131726-4C37-4B24-86E7-4C51FEFBC1F3}" dt="2022-07-28T13:15:46.871" v="617" actId="680"/>
        <pc:sldMkLst>
          <pc:docMk/>
          <pc:sldMk cId="757282038" sldId="281"/>
        </pc:sldMkLst>
      </pc:sldChg>
      <pc:sldChg chg="addSp modSp new mod setBg">
        <pc:chgData name="Roman Zhigalov" userId="1f97e9fdf7779aa5" providerId="LiveId" clId="{AF131726-4C37-4B24-86E7-4C51FEFBC1F3}" dt="2022-07-28T13:16:55.365" v="715" actId="26606"/>
        <pc:sldMkLst>
          <pc:docMk/>
          <pc:sldMk cId="3535389648" sldId="282"/>
        </pc:sldMkLst>
        <pc:spChg chg="mod">
          <ac:chgData name="Roman Zhigalov" userId="1f97e9fdf7779aa5" providerId="LiveId" clId="{AF131726-4C37-4B24-86E7-4C51FEFBC1F3}" dt="2022-07-28T13:16:55.365" v="715" actId="26606"/>
          <ac:spMkLst>
            <pc:docMk/>
            <pc:sldMk cId="3535389648" sldId="282"/>
            <ac:spMk id="2" creationId="{33C3ADA1-8443-5F14-4A33-72077E7F0F4F}"/>
          </ac:spMkLst>
        </pc:spChg>
        <pc:spChg chg="mod">
          <ac:chgData name="Roman Zhigalov" userId="1f97e9fdf7779aa5" providerId="LiveId" clId="{AF131726-4C37-4B24-86E7-4C51FEFBC1F3}" dt="2022-07-28T13:16:55.365" v="715" actId="26606"/>
          <ac:spMkLst>
            <pc:docMk/>
            <pc:sldMk cId="3535389648" sldId="282"/>
            <ac:spMk id="3" creationId="{E3EABEF4-FBCC-0968-6A14-D936C38A92CA}"/>
          </ac:spMkLst>
        </pc:spChg>
        <pc:spChg chg="add">
          <ac:chgData name="Roman Zhigalov" userId="1f97e9fdf7779aa5" providerId="LiveId" clId="{AF131726-4C37-4B24-86E7-4C51FEFBC1F3}" dt="2022-07-28T13:16:55.365" v="715" actId="26606"/>
          <ac:spMkLst>
            <pc:docMk/>
            <pc:sldMk cId="3535389648" sldId="282"/>
            <ac:spMk id="8" creationId="{4522B21E-B2B9-4C72-9A71-C87EFD137480}"/>
          </ac:spMkLst>
        </pc:spChg>
        <pc:spChg chg="add">
          <ac:chgData name="Roman Zhigalov" userId="1f97e9fdf7779aa5" providerId="LiveId" clId="{AF131726-4C37-4B24-86E7-4C51FEFBC1F3}" dt="2022-07-28T13:16:55.365" v="715" actId="26606"/>
          <ac:spMkLst>
            <pc:docMk/>
            <pc:sldMk cId="3535389648" sldId="282"/>
            <ac:spMk id="10" creationId="{5EB7D2A2-F448-44D4-938C-DC84CBCB3B1E}"/>
          </ac:spMkLst>
        </pc:spChg>
        <pc:spChg chg="add">
          <ac:chgData name="Roman Zhigalov" userId="1f97e9fdf7779aa5" providerId="LiveId" clId="{AF131726-4C37-4B24-86E7-4C51FEFBC1F3}" dt="2022-07-28T13:16:55.365" v="715" actId="26606"/>
          <ac:spMkLst>
            <pc:docMk/>
            <pc:sldMk cId="3535389648" sldId="282"/>
            <ac:spMk id="12" creationId="{871AEA07-1E14-44B4-8E55-64EF049CD66F}"/>
          </ac:spMkLst>
        </pc:spChg>
        <pc:cxnChg chg="add">
          <ac:chgData name="Roman Zhigalov" userId="1f97e9fdf7779aa5" providerId="LiveId" clId="{AF131726-4C37-4B24-86E7-4C51FEFBC1F3}" dt="2022-07-28T13:16:55.365" v="715" actId="26606"/>
          <ac:cxnSpMkLst>
            <pc:docMk/>
            <pc:sldMk cId="3535389648" sldId="282"/>
            <ac:cxnSpMk id="14" creationId="{F7C8EA93-3210-4C62-99E9-153C275E3A87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21:58.275" v="743" actId="26606"/>
        <pc:sldMkLst>
          <pc:docMk/>
          <pc:sldMk cId="898327664" sldId="283"/>
        </pc:sldMkLst>
        <pc:spChg chg="mod">
          <ac:chgData name="Roman Zhigalov" userId="1f97e9fdf7779aa5" providerId="LiveId" clId="{AF131726-4C37-4B24-86E7-4C51FEFBC1F3}" dt="2022-07-28T13:21:58.275" v="743" actId="26606"/>
          <ac:spMkLst>
            <pc:docMk/>
            <pc:sldMk cId="898327664" sldId="283"/>
            <ac:spMk id="2" creationId="{49FB6D8D-84A3-45E8-AD8A-4E23FCF95E14}"/>
          </ac:spMkLst>
        </pc:spChg>
        <pc:spChg chg="del">
          <ac:chgData name="Roman Zhigalov" userId="1f97e9fdf7779aa5" providerId="LiveId" clId="{AF131726-4C37-4B24-86E7-4C51FEFBC1F3}" dt="2022-07-28T13:21:42.801" v="717"/>
          <ac:spMkLst>
            <pc:docMk/>
            <pc:sldMk cId="898327664" sldId="283"/>
            <ac:spMk id="8" creationId="{DBF61EA3-B236-439E-9C0B-340980D56BEE}"/>
          </ac:spMkLst>
        </pc:spChg>
        <pc:spChg chg="del">
          <ac:chgData name="Roman Zhigalov" userId="1f97e9fdf7779aa5" providerId="LiveId" clId="{AF131726-4C37-4B24-86E7-4C51FEFBC1F3}" dt="2022-07-28T13:21:58.275" v="743" actId="26606"/>
          <ac:spMkLst>
            <pc:docMk/>
            <pc:sldMk cId="898327664" sldId="283"/>
            <ac:spMk id="13" creationId="{1C105B96-3A1A-4267-AB50-8B74EACA0368}"/>
          </ac:spMkLst>
        </pc:spChg>
        <pc:spChg chg="del">
          <ac:chgData name="Roman Zhigalov" userId="1f97e9fdf7779aa5" providerId="LiveId" clId="{AF131726-4C37-4B24-86E7-4C51FEFBC1F3}" dt="2022-07-28T13:21:42.801" v="717"/>
          <ac:spMkLst>
            <pc:docMk/>
            <pc:sldMk cId="898327664" sldId="283"/>
            <ac:spMk id="14" creationId="{E659831F-0D9A-4C63-9EBB-8435B85A440F}"/>
          </ac:spMkLst>
        </pc:spChg>
        <pc:spChg chg="add">
          <ac:chgData name="Roman Zhigalov" userId="1f97e9fdf7779aa5" providerId="LiveId" clId="{AF131726-4C37-4B24-86E7-4C51FEFBC1F3}" dt="2022-07-28T13:21:58.275" v="743" actId="26606"/>
          <ac:spMkLst>
            <pc:docMk/>
            <pc:sldMk cId="898327664" sldId="283"/>
            <ac:spMk id="19" creationId="{B819A166-7571-4003-A6B8-B62034C3ED30}"/>
          </ac:spMkLst>
        </pc:spChg>
        <pc:grpChg chg="del">
          <ac:chgData name="Roman Zhigalov" userId="1f97e9fdf7779aa5" providerId="LiveId" clId="{AF131726-4C37-4B24-86E7-4C51FEFBC1F3}" dt="2022-07-28T13:21:42.801" v="717"/>
          <ac:grpSpMkLst>
            <pc:docMk/>
            <pc:sldMk cId="898327664" sldId="283"/>
            <ac:grpSpMk id="10" creationId="{28FAF094-D087-493F-8DF9-A486C2D6BBAA}"/>
          </ac:grpSpMkLst>
        </pc:grpChg>
        <pc:graphicFrameChg chg="add">
          <ac:chgData name="Roman Zhigalov" userId="1f97e9fdf7779aa5" providerId="LiveId" clId="{AF131726-4C37-4B24-86E7-4C51FEFBC1F3}" dt="2022-07-28T13:21:58.275" v="743" actId="26606"/>
          <ac:graphicFrameMkLst>
            <pc:docMk/>
            <pc:sldMk cId="898327664" sldId="283"/>
            <ac:graphicFrameMk id="15" creationId="{25DEE467-7653-B1AF-8739-C9A92A381061}"/>
          </ac:graphicFrameMkLst>
        </pc:graphicFrameChg>
      </pc:sldChg>
      <pc:sldChg chg="addSp delSp modSp add mod setBg delDesignElem">
        <pc:chgData name="Roman Zhigalov" userId="1f97e9fdf7779aa5" providerId="LiveId" clId="{AF131726-4C37-4B24-86E7-4C51FEFBC1F3}" dt="2022-07-28T13:22:44.166" v="752" actId="26606"/>
        <pc:sldMkLst>
          <pc:docMk/>
          <pc:sldMk cId="1063407392" sldId="284"/>
        </pc:sldMkLst>
        <pc:spChg chg="mod">
          <ac:chgData name="Roman Zhigalov" userId="1f97e9fdf7779aa5" providerId="LiveId" clId="{AF131726-4C37-4B24-86E7-4C51FEFBC1F3}" dt="2022-07-28T13:22:44.166" v="752" actId="26606"/>
          <ac:spMkLst>
            <pc:docMk/>
            <pc:sldMk cId="1063407392" sldId="284"/>
            <ac:spMk id="2" creationId="{4ED53590-690C-4766-82CA-B439C7453C93}"/>
          </ac:spMkLst>
        </pc:spChg>
        <pc:spChg chg="add del">
          <ac:chgData name="Roman Zhigalov" userId="1f97e9fdf7779aa5" providerId="LiveId" clId="{AF131726-4C37-4B24-86E7-4C51FEFBC1F3}" dt="2022-07-28T13:22:19.656" v="747" actId="26606"/>
          <ac:spMkLst>
            <pc:docMk/>
            <pc:sldMk cId="1063407392" sldId="284"/>
            <ac:spMk id="6" creationId="{665DBBEF-238B-476B-96AB-8AAC3224ECEA}"/>
          </ac:spMkLst>
        </pc:spChg>
        <pc:spChg chg="del">
          <ac:chgData name="Roman Zhigalov" userId="1f97e9fdf7779aa5" providerId="LiveId" clId="{AF131726-4C37-4B24-86E7-4C51FEFBC1F3}" dt="2022-07-28T13:22:12.156" v="745"/>
          <ac:spMkLst>
            <pc:docMk/>
            <pc:sldMk cId="1063407392" sldId="284"/>
            <ac:spMk id="9" creationId="{1707FC24-6981-43D9-B525-C7832BA22463}"/>
          </ac:spMkLst>
        </pc:spChg>
        <pc:spChg chg="add del">
          <ac:chgData name="Roman Zhigalov" userId="1f97e9fdf7779aa5" providerId="LiveId" clId="{AF131726-4C37-4B24-86E7-4C51FEFBC1F3}" dt="2022-07-28T13:22:19.656" v="747" actId="26606"/>
          <ac:spMkLst>
            <pc:docMk/>
            <pc:sldMk cId="1063407392" sldId="284"/>
            <ac:spMk id="11" creationId="{3FCFB1DE-0B7E-48CC-BA90-B2AB0889F9D6}"/>
          </ac:spMkLst>
        </pc:spChg>
        <pc:spChg chg="add del">
          <ac:chgData name="Roman Zhigalov" userId="1f97e9fdf7779aa5" providerId="LiveId" clId="{AF131726-4C37-4B24-86E7-4C51FEFBC1F3}" dt="2022-07-28T13:22:44.166" v="752" actId="26606"/>
          <ac:spMkLst>
            <pc:docMk/>
            <pc:sldMk cId="1063407392" sldId="284"/>
            <ac:spMk id="13" creationId="{BECACB72-3535-4C1F-B618-F4CBD214F4FF}"/>
          </ac:spMkLst>
        </pc:spChg>
        <pc:spChg chg="add">
          <ac:chgData name="Roman Zhigalov" userId="1f97e9fdf7779aa5" providerId="LiveId" clId="{AF131726-4C37-4B24-86E7-4C51FEFBC1F3}" dt="2022-07-28T13:22:44.166" v="752" actId="26606"/>
          <ac:spMkLst>
            <pc:docMk/>
            <pc:sldMk cId="1063407392" sldId="284"/>
            <ac:spMk id="18" creationId="{665DBBEF-238B-476B-96AB-8AAC3224ECEA}"/>
          </ac:spMkLst>
        </pc:spChg>
        <pc:spChg chg="add">
          <ac:chgData name="Roman Zhigalov" userId="1f97e9fdf7779aa5" providerId="LiveId" clId="{AF131726-4C37-4B24-86E7-4C51FEFBC1F3}" dt="2022-07-28T13:22:44.166" v="752" actId="26606"/>
          <ac:spMkLst>
            <pc:docMk/>
            <pc:sldMk cId="1063407392" sldId="284"/>
            <ac:spMk id="20" creationId="{3FCFB1DE-0B7E-48CC-BA90-B2AB0889F9D6}"/>
          </ac:spMkLst>
        </pc:spChg>
        <pc:picChg chg="mod">
          <ac:chgData name="Roman Zhigalov" userId="1f97e9fdf7779aa5" providerId="LiveId" clId="{AF131726-4C37-4B24-86E7-4C51FEFBC1F3}" dt="2022-07-28T13:22:44.166" v="752" actId="26606"/>
          <ac:picMkLst>
            <pc:docMk/>
            <pc:sldMk cId="1063407392" sldId="284"/>
            <ac:picMk id="4" creationId="{41BA91E2-F560-4B1E-98F0-CFBAB5C901E1}"/>
          </ac:picMkLst>
        </pc:picChg>
      </pc:sldChg>
      <pc:sldChg chg="addSp delSp modSp add mod setBg delDesignElem">
        <pc:chgData name="Roman Zhigalov" userId="1f97e9fdf7779aa5" providerId="LiveId" clId="{AF131726-4C37-4B24-86E7-4C51FEFBC1F3}" dt="2022-07-28T13:25:17.701" v="765" actId="26606"/>
        <pc:sldMkLst>
          <pc:docMk/>
          <pc:sldMk cId="1457649878" sldId="285"/>
        </pc:sldMkLst>
        <pc:spChg chg="mod">
          <ac:chgData name="Roman Zhigalov" userId="1f97e9fdf7779aa5" providerId="LiveId" clId="{AF131726-4C37-4B24-86E7-4C51FEFBC1F3}" dt="2022-07-28T13:25:17.701" v="765" actId="26606"/>
          <ac:spMkLst>
            <pc:docMk/>
            <pc:sldMk cId="1457649878" sldId="285"/>
            <ac:spMk id="2" creationId="{F1C88797-7163-4B6C-B34C-93BC4BCD587F}"/>
          </ac:spMkLst>
        </pc:spChg>
        <pc:spChg chg="mod">
          <ac:chgData name="Roman Zhigalov" userId="1f97e9fdf7779aa5" providerId="LiveId" clId="{AF131726-4C37-4B24-86E7-4C51FEFBC1F3}" dt="2022-07-28T13:25:17.701" v="765" actId="26606"/>
          <ac:spMkLst>
            <pc:docMk/>
            <pc:sldMk cId="1457649878" sldId="285"/>
            <ac:spMk id="4" creationId="{4D968554-E6FD-4282-8BB9-2FAA82CB3782}"/>
          </ac:spMkLst>
        </pc:spChg>
        <pc:spChg chg="add del">
          <ac:chgData name="Roman Zhigalov" userId="1f97e9fdf7779aa5" providerId="LiveId" clId="{AF131726-4C37-4B24-86E7-4C51FEFBC1F3}" dt="2022-07-28T13:25:17.701" v="765" actId="26606"/>
          <ac:spMkLst>
            <pc:docMk/>
            <pc:sldMk cId="1457649878" sldId="285"/>
            <ac:spMk id="7" creationId="{F13C74B1-5B17-4795-BED0-7140497B445A}"/>
          </ac:spMkLst>
        </pc:spChg>
        <pc:spChg chg="add del">
          <ac:chgData name="Roman Zhigalov" userId="1f97e9fdf7779aa5" providerId="LiveId" clId="{AF131726-4C37-4B24-86E7-4C51FEFBC1F3}" dt="2022-07-28T13:25:17.701" v="765" actId="26606"/>
          <ac:spMkLst>
            <pc:docMk/>
            <pc:sldMk cId="1457649878" sldId="285"/>
            <ac:spMk id="8" creationId="{D4974D33-8DC5-464E-8C6D-BE58F0669C17}"/>
          </ac:spMkLst>
        </pc:spChg>
        <pc:spChg chg="del">
          <ac:chgData name="Roman Zhigalov" userId="1f97e9fdf7779aa5" providerId="LiveId" clId="{AF131726-4C37-4B24-86E7-4C51FEFBC1F3}" dt="2022-07-28T13:22:34.345" v="750"/>
          <ac:spMkLst>
            <pc:docMk/>
            <pc:sldMk cId="1457649878" sldId="285"/>
            <ac:spMk id="10" creationId="{47942995-B07F-4636-9A06-C6A104B260A8}"/>
          </ac:spMkLst>
        </pc:spChg>
        <pc:spChg chg="add del">
          <ac:chgData name="Roman Zhigalov" userId="1f97e9fdf7779aa5" providerId="LiveId" clId="{AF131726-4C37-4B24-86E7-4C51FEFBC1F3}" dt="2022-07-28T13:25:17.691" v="764" actId="26606"/>
          <ac:spMkLst>
            <pc:docMk/>
            <pc:sldMk cId="1457649878" sldId="285"/>
            <ac:spMk id="13" creationId="{CEB41C5C-0F34-4DDA-9D7C-5E717F35F60C}"/>
          </ac:spMkLst>
        </pc:spChg>
        <pc:spChg chg="del">
          <ac:chgData name="Roman Zhigalov" userId="1f97e9fdf7779aa5" providerId="LiveId" clId="{AF131726-4C37-4B24-86E7-4C51FEFBC1F3}" dt="2022-07-28T13:22:34.345" v="750"/>
          <ac:spMkLst>
            <pc:docMk/>
            <pc:sldMk cId="1457649878" sldId="285"/>
            <ac:spMk id="17" creationId="{B81933D1-5615-42C7-9C0B-4EB7105CCE2D}"/>
          </ac:spMkLst>
        </pc:spChg>
        <pc:spChg chg="add">
          <ac:chgData name="Roman Zhigalov" userId="1f97e9fdf7779aa5" providerId="LiveId" clId="{AF131726-4C37-4B24-86E7-4C51FEFBC1F3}" dt="2022-07-28T13:25:17.701" v="765" actId="26606"/>
          <ac:spMkLst>
            <pc:docMk/>
            <pc:sldMk cId="1457649878" sldId="285"/>
            <ac:spMk id="18" creationId="{2B97F24A-32CE-4C1C-A50D-3016B394DCFB}"/>
          </ac:spMkLst>
        </pc:spChg>
        <pc:spChg chg="del">
          <ac:chgData name="Roman Zhigalov" userId="1f97e9fdf7779aa5" providerId="LiveId" clId="{AF131726-4C37-4B24-86E7-4C51FEFBC1F3}" dt="2022-07-28T13:22:34.345" v="750"/>
          <ac:spMkLst>
            <pc:docMk/>
            <pc:sldMk cId="1457649878" sldId="285"/>
            <ac:spMk id="19" creationId="{19C9EAEA-39D0-4B0E-A0EB-51E7B26740B1}"/>
          </ac:spMkLst>
        </pc:spChg>
        <pc:spChg chg="add">
          <ac:chgData name="Roman Zhigalov" userId="1f97e9fdf7779aa5" providerId="LiveId" clId="{AF131726-4C37-4B24-86E7-4C51FEFBC1F3}" dt="2022-07-28T13:25:17.701" v="765" actId="26606"/>
          <ac:spMkLst>
            <pc:docMk/>
            <pc:sldMk cId="1457649878" sldId="285"/>
            <ac:spMk id="20" creationId="{CD8B4F24-440B-49E9-B85D-733523DC064B}"/>
          </ac:spMkLst>
        </pc:spChg>
        <pc:grpChg chg="del">
          <ac:chgData name="Roman Zhigalov" userId="1f97e9fdf7779aa5" providerId="LiveId" clId="{AF131726-4C37-4B24-86E7-4C51FEFBC1F3}" dt="2022-07-28T13:22:34.345" v="750"/>
          <ac:grpSpMkLst>
            <pc:docMk/>
            <pc:sldMk cId="1457649878" sldId="285"/>
            <ac:grpSpMk id="12" creationId="{032D8612-31EB-44CF-A1D0-14FD4C705424}"/>
          </ac:grpSpMkLst>
        </pc:grpChg>
        <pc:picChg chg="mod">
          <ac:chgData name="Roman Zhigalov" userId="1f97e9fdf7779aa5" providerId="LiveId" clId="{AF131726-4C37-4B24-86E7-4C51FEFBC1F3}" dt="2022-07-28T13:25:17.701" v="765" actId="26606"/>
          <ac:picMkLst>
            <pc:docMk/>
            <pc:sldMk cId="1457649878" sldId="285"/>
            <ac:picMk id="5" creationId="{BD958185-21F1-4C64-BB70-C8F969D2F3C9}"/>
          </ac:picMkLst>
        </pc:picChg>
        <pc:cxnChg chg="add del">
          <ac:chgData name="Roman Zhigalov" userId="1f97e9fdf7779aa5" providerId="LiveId" clId="{AF131726-4C37-4B24-86E7-4C51FEFBC1F3}" dt="2022-07-28T13:25:17.691" v="764" actId="26606"/>
          <ac:cxnSpMkLst>
            <pc:docMk/>
            <pc:sldMk cId="1457649878" sldId="285"/>
            <ac:cxnSpMk id="15" creationId="{57E1E5E6-F385-4E9C-B201-BA5BDE5CAD52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23:00.298" v="755" actId="26606"/>
        <pc:sldMkLst>
          <pc:docMk/>
          <pc:sldMk cId="1248788799" sldId="286"/>
        </pc:sldMkLst>
        <pc:spChg chg="mod">
          <ac:chgData name="Roman Zhigalov" userId="1f97e9fdf7779aa5" providerId="LiveId" clId="{AF131726-4C37-4B24-86E7-4C51FEFBC1F3}" dt="2022-07-28T13:23:00.298" v="755" actId="26606"/>
          <ac:spMkLst>
            <pc:docMk/>
            <pc:sldMk cId="1248788799" sldId="286"/>
            <ac:spMk id="2" creationId="{E5D8BAC7-3DF0-4A6A-99E7-D86DC976D6D6}"/>
          </ac:spMkLst>
        </pc:spChg>
        <pc:spChg chg="add">
          <ac:chgData name="Roman Zhigalov" userId="1f97e9fdf7779aa5" providerId="LiveId" clId="{AF131726-4C37-4B24-86E7-4C51FEFBC1F3}" dt="2022-07-28T13:23:00.298" v="755" actId="26606"/>
          <ac:spMkLst>
            <pc:docMk/>
            <pc:sldMk cId="1248788799" sldId="286"/>
            <ac:spMk id="6" creationId="{665DBBEF-238B-476B-96AB-8AAC3224ECEA}"/>
          </ac:spMkLst>
        </pc:spChg>
        <pc:spChg chg="add">
          <ac:chgData name="Roman Zhigalov" userId="1f97e9fdf7779aa5" providerId="LiveId" clId="{AF131726-4C37-4B24-86E7-4C51FEFBC1F3}" dt="2022-07-28T13:23:00.298" v="755" actId="26606"/>
          <ac:spMkLst>
            <pc:docMk/>
            <pc:sldMk cId="1248788799" sldId="286"/>
            <ac:spMk id="7" creationId="{3FCFB1DE-0B7E-48CC-BA90-B2AB0889F9D6}"/>
          </ac:spMkLst>
        </pc:spChg>
        <pc:spChg chg="del">
          <ac:chgData name="Roman Zhigalov" userId="1f97e9fdf7779aa5" providerId="LiveId" clId="{AF131726-4C37-4B24-86E7-4C51FEFBC1F3}" dt="2022-07-28T13:22:56.755" v="754"/>
          <ac:spMkLst>
            <pc:docMk/>
            <pc:sldMk cId="1248788799" sldId="286"/>
            <ac:spMk id="9" creationId="{AB45A142-4255-493C-8284-5D566C121B10}"/>
          </ac:spMkLst>
        </pc:spChg>
        <pc:picChg chg="mod">
          <ac:chgData name="Roman Zhigalov" userId="1f97e9fdf7779aa5" providerId="LiveId" clId="{AF131726-4C37-4B24-86E7-4C51FEFBC1F3}" dt="2022-07-28T13:23:00.298" v="755" actId="26606"/>
          <ac:picMkLst>
            <pc:docMk/>
            <pc:sldMk cId="1248788799" sldId="286"/>
            <ac:picMk id="4" creationId="{64340396-512C-4256-9658-977BD52A2C03}"/>
          </ac:picMkLst>
        </pc:picChg>
        <pc:cxnChg chg="del">
          <ac:chgData name="Roman Zhigalov" userId="1f97e9fdf7779aa5" providerId="LiveId" clId="{AF131726-4C37-4B24-86E7-4C51FEFBC1F3}" dt="2022-07-28T13:22:56.755" v="754"/>
          <ac:cxnSpMkLst>
            <pc:docMk/>
            <pc:sldMk cId="1248788799" sldId="286"/>
            <ac:cxnSpMk id="11" creationId="{38FB9660-F42F-4313-BBC4-47C007FE484C}"/>
          </ac:cxnSpMkLst>
        </pc:cxnChg>
      </pc:sldChg>
      <pc:sldChg chg="addSp delSp modSp add mod setBg delDesignElem">
        <pc:chgData name="Roman Zhigalov" userId="1f97e9fdf7779aa5" providerId="LiveId" clId="{AF131726-4C37-4B24-86E7-4C51FEFBC1F3}" dt="2022-07-28T13:25:05.138" v="761" actId="26606"/>
        <pc:sldMkLst>
          <pc:docMk/>
          <pc:sldMk cId="112346653" sldId="287"/>
        </pc:sldMkLst>
        <pc:spChg chg="mod">
          <ac:chgData name="Roman Zhigalov" userId="1f97e9fdf7779aa5" providerId="LiveId" clId="{AF131726-4C37-4B24-86E7-4C51FEFBC1F3}" dt="2022-07-28T13:25:05.138" v="761" actId="26606"/>
          <ac:spMkLst>
            <pc:docMk/>
            <pc:sldMk cId="112346653" sldId="287"/>
            <ac:spMk id="2" creationId="{7079D1E8-5008-42E0-A39D-09DA8003E594}"/>
          </ac:spMkLst>
        </pc:spChg>
        <pc:spChg chg="add">
          <ac:chgData name="Roman Zhigalov" userId="1f97e9fdf7779aa5" providerId="LiveId" clId="{AF131726-4C37-4B24-86E7-4C51FEFBC1F3}" dt="2022-07-28T13:25:05.138" v="761" actId="26606"/>
          <ac:spMkLst>
            <pc:docMk/>
            <pc:sldMk cId="112346653" sldId="287"/>
            <ac:spMk id="6" creationId="{1707FC24-6981-43D9-B525-C7832BA22463}"/>
          </ac:spMkLst>
        </pc:spChg>
        <pc:spChg chg="del">
          <ac:chgData name="Roman Zhigalov" userId="1f97e9fdf7779aa5" providerId="LiveId" clId="{AF131726-4C37-4B24-86E7-4C51FEFBC1F3}" dt="2022-07-28T13:25:02.680" v="760"/>
          <ac:spMkLst>
            <pc:docMk/>
            <pc:sldMk cId="112346653" sldId="287"/>
            <ac:spMk id="9" creationId="{AB45A142-4255-493C-8284-5D566C121B10}"/>
          </ac:spMkLst>
        </pc:spChg>
        <pc:cxnChg chg="del">
          <ac:chgData name="Roman Zhigalov" userId="1f97e9fdf7779aa5" providerId="LiveId" clId="{AF131726-4C37-4B24-86E7-4C51FEFBC1F3}" dt="2022-07-28T13:25:02.680" v="760"/>
          <ac:cxnSpMkLst>
            <pc:docMk/>
            <pc:sldMk cId="112346653" sldId="287"/>
            <ac:cxnSpMk id="11" creationId="{38FB9660-F42F-4313-BBC4-47C007FE484C}"/>
          </ac:cxnSpMkLst>
        </pc:cxnChg>
      </pc:sldChg>
      <pc:sldChg chg="addSp delSp add mod setBg delDesignElem">
        <pc:chgData name="Roman Zhigalov" userId="1f97e9fdf7779aa5" providerId="LiveId" clId="{AF131726-4C37-4B24-86E7-4C51FEFBC1F3}" dt="2022-07-28T13:25:35.906" v="768" actId="26606"/>
        <pc:sldMkLst>
          <pc:docMk/>
          <pc:sldMk cId="3730488510" sldId="288"/>
        </pc:sldMkLst>
        <pc:spChg chg="add">
          <ac:chgData name="Roman Zhigalov" userId="1f97e9fdf7779aa5" providerId="LiveId" clId="{AF131726-4C37-4B24-86E7-4C51FEFBC1F3}" dt="2022-07-28T13:25:35.906" v="768" actId="26606"/>
          <ac:spMkLst>
            <pc:docMk/>
            <pc:sldMk cId="3730488510" sldId="288"/>
            <ac:spMk id="5" creationId="{B6CDA21F-E7AF-4C75-8395-33F58D5B0E45}"/>
          </ac:spMkLst>
        </pc:spChg>
        <pc:spChg chg="add">
          <ac:chgData name="Roman Zhigalov" userId="1f97e9fdf7779aa5" providerId="LiveId" clId="{AF131726-4C37-4B24-86E7-4C51FEFBC1F3}" dt="2022-07-28T13:25:35.906" v="768" actId="26606"/>
          <ac:spMkLst>
            <pc:docMk/>
            <pc:sldMk cId="3730488510" sldId="288"/>
            <ac:spMk id="7" creationId="{D5B0017B-2ECA-49AF-B397-DC140825DF8D}"/>
          </ac:spMkLst>
        </pc:spChg>
        <pc:spChg chg="del">
          <ac:chgData name="Roman Zhigalov" userId="1f97e9fdf7779aa5" providerId="LiveId" clId="{AF131726-4C37-4B24-86E7-4C51FEFBC1F3}" dt="2022-07-28T13:25:28.976" v="767"/>
          <ac:spMkLst>
            <pc:docMk/>
            <pc:sldMk cId="3730488510" sldId="288"/>
            <ac:spMk id="8" creationId="{B6CDA21F-E7AF-4C75-8395-33F58D5B0E45}"/>
          </ac:spMkLst>
        </pc:spChg>
        <pc:spChg chg="del">
          <ac:chgData name="Roman Zhigalov" userId="1f97e9fdf7779aa5" providerId="LiveId" clId="{AF131726-4C37-4B24-86E7-4C51FEFBC1F3}" dt="2022-07-28T13:25:28.976" v="767"/>
          <ac:spMkLst>
            <pc:docMk/>
            <pc:sldMk cId="3730488510" sldId="288"/>
            <ac:spMk id="15" creationId="{D5B0017B-2ECA-49AF-B397-DC140825DF8D}"/>
          </ac:spMkLst>
        </pc:spChg>
        <pc:grpChg chg="add">
          <ac:chgData name="Roman Zhigalov" userId="1f97e9fdf7779aa5" providerId="LiveId" clId="{AF131726-4C37-4B24-86E7-4C51FEFBC1F3}" dt="2022-07-28T13:25:35.906" v="768" actId="26606"/>
          <ac:grpSpMkLst>
            <pc:docMk/>
            <pc:sldMk cId="3730488510" sldId="288"/>
            <ac:grpSpMk id="6" creationId="{AE1C45F0-260A-458C-96ED-C1F6D2151219}"/>
          </ac:grpSpMkLst>
        </pc:grpChg>
        <pc:grpChg chg="del">
          <ac:chgData name="Roman Zhigalov" userId="1f97e9fdf7779aa5" providerId="LiveId" clId="{AF131726-4C37-4B24-86E7-4C51FEFBC1F3}" dt="2022-07-28T13:25:28.976" v="767"/>
          <ac:grpSpMkLst>
            <pc:docMk/>
            <pc:sldMk cId="3730488510" sldId="288"/>
            <ac:grpSpMk id="10" creationId="{AE1C45F0-260A-458C-96ED-C1F6D2151219}"/>
          </ac:grpSpMkLst>
        </pc:grpChg>
        <pc:cxnChg chg="add">
          <ac:chgData name="Roman Zhigalov" userId="1f97e9fdf7779aa5" providerId="LiveId" clId="{AF131726-4C37-4B24-86E7-4C51FEFBC1F3}" dt="2022-07-28T13:25:35.906" v="768" actId="26606"/>
          <ac:cxnSpMkLst>
            <pc:docMk/>
            <pc:sldMk cId="3730488510" sldId="288"/>
            <ac:cxnSpMk id="9" creationId="{6CF1BAF6-AD41-4082-B212-8A1F9A2E8779}"/>
          </ac:cxnSpMkLst>
        </pc:cxnChg>
        <pc:cxnChg chg="del">
          <ac:chgData name="Roman Zhigalov" userId="1f97e9fdf7779aa5" providerId="LiveId" clId="{AF131726-4C37-4B24-86E7-4C51FEFBC1F3}" dt="2022-07-28T13:25:28.976" v="767"/>
          <ac:cxnSpMkLst>
            <pc:docMk/>
            <pc:sldMk cId="3730488510" sldId="288"/>
            <ac:cxnSpMk id="17" creationId="{6CF1BAF6-AD41-4082-B212-8A1F9A2E8779}"/>
          </ac:cxnSpMkLst>
        </pc:cxnChg>
      </pc:sldChg>
      <pc:sldChg chg="modSp new mod">
        <pc:chgData name="Roman Zhigalov" userId="1f97e9fdf7779aa5" providerId="LiveId" clId="{AF131726-4C37-4B24-86E7-4C51FEFBC1F3}" dt="2022-07-28T13:25:42.801" v="785" actId="122"/>
        <pc:sldMkLst>
          <pc:docMk/>
          <pc:sldMk cId="1020106549" sldId="289"/>
        </pc:sldMkLst>
        <pc:spChg chg="mod">
          <ac:chgData name="Roman Zhigalov" userId="1f97e9fdf7779aa5" providerId="LiveId" clId="{AF131726-4C37-4B24-86E7-4C51FEFBC1F3}" dt="2022-07-28T13:25:42.801" v="785" actId="122"/>
          <ac:spMkLst>
            <pc:docMk/>
            <pc:sldMk cId="1020106549" sldId="289"/>
            <ac:spMk id="2" creationId="{91E5CA32-0B91-95E2-087A-AD2D83040D9B}"/>
          </ac:spMkLst>
        </pc:spChg>
      </pc:sldChg>
      <pc:sldChg chg="modSp new mod">
        <pc:chgData name="Roman Zhigalov" userId="1f97e9fdf7779aa5" providerId="LiveId" clId="{AF131726-4C37-4B24-86E7-4C51FEFBC1F3}" dt="2022-07-28T13:25:49.638" v="811" actId="122"/>
        <pc:sldMkLst>
          <pc:docMk/>
          <pc:sldMk cId="2805181540" sldId="290"/>
        </pc:sldMkLst>
        <pc:spChg chg="mod">
          <ac:chgData name="Roman Zhigalov" userId="1f97e9fdf7779aa5" providerId="LiveId" clId="{AF131726-4C37-4B24-86E7-4C51FEFBC1F3}" dt="2022-07-28T13:25:49.638" v="811" actId="122"/>
          <ac:spMkLst>
            <pc:docMk/>
            <pc:sldMk cId="2805181540" sldId="290"/>
            <ac:spMk id="2" creationId="{F2560FA7-095A-69F3-7F23-5A2EF735094D}"/>
          </ac:spMkLst>
        </pc:spChg>
      </pc:sldChg>
      <pc:sldChg chg="add">
        <pc:chgData name="Roman Zhigalov" userId="1f97e9fdf7779aa5" providerId="LiveId" clId="{AF131726-4C37-4B24-86E7-4C51FEFBC1F3}" dt="2022-07-28T13:25:57.641" v="812"/>
        <pc:sldMkLst>
          <pc:docMk/>
          <pc:sldMk cId="1740625026" sldId="291"/>
        </pc:sldMkLst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399988-BE3F-454D-AC20-46AD2E8A2A8B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C5DC4DAD-70FD-482D-BE51-A46EC40EAC57}">
      <dgm:prSet/>
      <dgm:spPr/>
      <dgm:t>
        <a:bodyPr/>
        <a:lstStyle/>
        <a:p>
          <a:r>
            <a:rPr lang="ru-RU"/>
            <a:t>Образование ВКЛ</a:t>
          </a:r>
          <a:endParaRPr lang="en-US"/>
        </a:p>
      </dgm:t>
    </dgm:pt>
    <dgm:pt modelId="{149CD33C-24B7-430C-811C-1FA40183E2B0}" type="parTrans" cxnId="{35671C78-9515-4D64-A771-FD042695C2A1}">
      <dgm:prSet/>
      <dgm:spPr/>
      <dgm:t>
        <a:bodyPr/>
        <a:lstStyle/>
        <a:p>
          <a:endParaRPr lang="en-US"/>
        </a:p>
      </dgm:t>
    </dgm:pt>
    <dgm:pt modelId="{E726F770-82C8-434D-9555-3650D9F68BE1}" type="sibTrans" cxnId="{35671C78-9515-4D64-A771-FD042695C2A1}">
      <dgm:prSet/>
      <dgm:spPr/>
      <dgm:t>
        <a:bodyPr/>
        <a:lstStyle/>
        <a:p>
          <a:endParaRPr lang="en-US"/>
        </a:p>
      </dgm:t>
    </dgm:pt>
    <dgm:pt modelId="{47A1CA3B-2F46-4554-9F73-5B4EE9026607}">
      <dgm:prSet/>
      <dgm:spPr/>
      <dgm:t>
        <a:bodyPr/>
        <a:lstStyle/>
        <a:p>
          <a:r>
            <a:rPr lang="ru-RU"/>
            <a:t>Основные концепции образования ВКЛ</a:t>
          </a:r>
          <a:endParaRPr lang="en-US"/>
        </a:p>
      </dgm:t>
    </dgm:pt>
    <dgm:pt modelId="{9D0BCF37-3B6F-472D-B46E-8A5ECE2B0D44}" type="parTrans" cxnId="{0A041A13-120E-492B-AB34-FBB8799D7C56}">
      <dgm:prSet/>
      <dgm:spPr/>
      <dgm:t>
        <a:bodyPr/>
        <a:lstStyle/>
        <a:p>
          <a:endParaRPr lang="en-US"/>
        </a:p>
      </dgm:t>
    </dgm:pt>
    <dgm:pt modelId="{B1E46A59-8E6E-4EF9-B62C-64CF68B8AD99}" type="sibTrans" cxnId="{0A041A13-120E-492B-AB34-FBB8799D7C56}">
      <dgm:prSet/>
      <dgm:spPr/>
      <dgm:t>
        <a:bodyPr/>
        <a:lstStyle/>
        <a:p>
          <a:endParaRPr lang="en-US"/>
        </a:p>
      </dgm:t>
    </dgm:pt>
    <dgm:pt modelId="{4348D6BB-7217-44A0-ABD3-72D60E5EC9EF}">
      <dgm:prSet/>
      <dgm:spPr/>
      <dgm:t>
        <a:bodyPr/>
        <a:lstStyle/>
        <a:p>
          <a:r>
            <a:rPr lang="ru-RU"/>
            <a:t>Деятельность первых великих князей</a:t>
          </a:r>
          <a:endParaRPr lang="en-US"/>
        </a:p>
      </dgm:t>
    </dgm:pt>
    <dgm:pt modelId="{2B4215A2-2E12-40D9-B6E7-74AA93BF8A1E}" type="parTrans" cxnId="{CE0B9229-7AB3-48C9-95DD-F910C460B72D}">
      <dgm:prSet/>
      <dgm:spPr/>
      <dgm:t>
        <a:bodyPr/>
        <a:lstStyle/>
        <a:p>
          <a:endParaRPr lang="en-US"/>
        </a:p>
      </dgm:t>
    </dgm:pt>
    <dgm:pt modelId="{475695B1-6CEC-440A-A699-3060E4E86BA5}" type="sibTrans" cxnId="{CE0B9229-7AB3-48C9-95DD-F910C460B72D}">
      <dgm:prSet/>
      <dgm:spPr/>
      <dgm:t>
        <a:bodyPr/>
        <a:lstStyle/>
        <a:p>
          <a:endParaRPr lang="en-US"/>
        </a:p>
      </dgm:t>
    </dgm:pt>
    <dgm:pt modelId="{07BF361E-08C2-491B-A7C7-F11C2F2E4784}" type="pres">
      <dgm:prSet presAssocID="{F3399988-BE3F-454D-AC20-46AD2E8A2A8B}" presName="linear" presStyleCnt="0">
        <dgm:presLayoutVars>
          <dgm:animLvl val="lvl"/>
          <dgm:resizeHandles val="exact"/>
        </dgm:presLayoutVars>
      </dgm:prSet>
      <dgm:spPr/>
    </dgm:pt>
    <dgm:pt modelId="{59C91A75-B9FC-46AC-BDE9-824BE1AA6456}" type="pres">
      <dgm:prSet presAssocID="{C5DC4DAD-70FD-482D-BE51-A46EC40EAC5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11279B4-FDC5-434A-91B6-9C1F2DEEF428}" type="pres">
      <dgm:prSet presAssocID="{E726F770-82C8-434D-9555-3650D9F68BE1}" presName="spacer" presStyleCnt="0"/>
      <dgm:spPr/>
    </dgm:pt>
    <dgm:pt modelId="{2B4F7E6A-CD9C-47D6-9196-EBDC29F7B896}" type="pres">
      <dgm:prSet presAssocID="{47A1CA3B-2F46-4554-9F73-5B4EE9026607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962A963C-9F10-4677-8F8C-68B4FA9C4FA4}" type="pres">
      <dgm:prSet presAssocID="{B1E46A59-8E6E-4EF9-B62C-64CF68B8AD99}" presName="spacer" presStyleCnt="0"/>
      <dgm:spPr/>
    </dgm:pt>
    <dgm:pt modelId="{814581B5-C59C-490D-B3FA-0E8B1A510D56}" type="pres">
      <dgm:prSet presAssocID="{4348D6BB-7217-44A0-ABD3-72D60E5EC9EF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A041A13-120E-492B-AB34-FBB8799D7C56}" srcId="{F3399988-BE3F-454D-AC20-46AD2E8A2A8B}" destId="{47A1CA3B-2F46-4554-9F73-5B4EE9026607}" srcOrd="1" destOrd="0" parTransId="{9D0BCF37-3B6F-472D-B46E-8A5ECE2B0D44}" sibTransId="{B1E46A59-8E6E-4EF9-B62C-64CF68B8AD99}"/>
    <dgm:cxn modelId="{CE0B9229-7AB3-48C9-95DD-F910C460B72D}" srcId="{F3399988-BE3F-454D-AC20-46AD2E8A2A8B}" destId="{4348D6BB-7217-44A0-ABD3-72D60E5EC9EF}" srcOrd="2" destOrd="0" parTransId="{2B4215A2-2E12-40D9-B6E7-74AA93BF8A1E}" sibTransId="{475695B1-6CEC-440A-A699-3060E4E86BA5}"/>
    <dgm:cxn modelId="{8E18342B-92E2-42CC-AB70-FF5C5BB84864}" type="presOf" srcId="{47A1CA3B-2F46-4554-9F73-5B4EE9026607}" destId="{2B4F7E6A-CD9C-47D6-9196-EBDC29F7B896}" srcOrd="0" destOrd="0" presId="urn:microsoft.com/office/officeart/2005/8/layout/vList2"/>
    <dgm:cxn modelId="{5C855B32-38B1-49D8-884D-06E808F4AF1A}" type="presOf" srcId="{F3399988-BE3F-454D-AC20-46AD2E8A2A8B}" destId="{07BF361E-08C2-491B-A7C7-F11C2F2E4784}" srcOrd="0" destOrd="0" presId="urn:microsoft.com/office/officeart/2005/8/layout/vList2"/>
    <dgm:cxn modelId="{35671C78-9515-4D64-A771-FD042695C2A1}" srcId="{F3399988-BE3F-454D-AC20-46AD2E8A2A8B}" destId="{C5DC4DAD-70FD-482D-BE51-A46EC40EAC57}" srcOrd="0" destOrd="0" parTransId="{149CD33C-24B7-430C-811C-1FA40183E2B0}" sibTransId="{E726F770-82C8-434D-9555-3650D9F68BE1}"/>
    <dgm:cxn modelId="{6C4BBF8C-5F0D-4502-9717-12F9E4A21C35}" type="presOf" srcId="{C5DC4DAD-70FD-482D-BE51-A46EC40EAC57}" destId="{59C91A75-B9FC-46AC-BDE9-824BE1AA6456}" srcOrd="0" destOrd="0" presId="urn:microsoft.com/office/officeart/2005/8/layout/vList2"/>
    <dgm:cxn modelId="{B1D6FE9F-8139-4FF0-8D62-D8FFEF790653}" type="presOf" srcId="{4348D6BB-7217-44A0-ABD3-72D60E5EC9EF}" destId="{814581B5-C59C-490D-B3FA-0E8B1A510D56}" srcOrd="0" destOrd="0" presId="urn:microsoft.com/office/officeart/2005/8/layout/vList2"/>
    <dgm:cxn modelId="{81F0F0B6-93A5-4119-BC62-E16781A27FB9}" type="presParOf" srcId="{07BF361E-08C2-491B-A7C7-F11C2F2E4784}" destId="{59C91A75-B9FC-46AC-BDE9-824BE1AA6456}" srcOrd="0" destOrd="0" presId="urn:microsoft.com/office/officeart/2005/8/layout/vList2"/>
    <dgm:cxn modelId="{A89D7B62-96FB-40D3-83EA-982660AA937A}" type="presParOf" srcId="{07BF361E-08C2-491B-A7C7-F11C2F2E4784}" destId="{011279B4-FDC5-434A-91B6-9C1F2DEEF428}" srcOrd="1" destOrd="0" presId="urn:microsoft.com/office/officeart/2005/8/layout/vList2"/>
    <dgm:cxn modelId="{84FBA619-F781-44D3-88C3-F865BC04CA75}" type="presParOf" srcId="{07BF361E-08C2-491B-A7C7-F11C2F2E4784}" destId="{2B4F7E6A-CD9C-47D6-9196-EBDC29F7B896}" srcOrd="2" destOrd="0" presId="urn:microsoft.com/office/officeart/2005/8/layout/vList2"/>
    <dgm:cxn modelId="{E97E6EEA-A705-4128-9C59-889CD307E423}" type="presParOf" srcId="{07BF361E-08C2-491B-A7C7-F11C2F2E4784}" destId="{962A963C-9F10-4677-8F8C-68B4FA9C4FA4}" srcOrd="3" destOrd="0" presId="urn:microsoft.com/office/officeart/2005/8/layout/vList2"/>
    <dgm:cxn modelId="{EB727524-8D14-4D6C-8973-1CEEE92D2B7B}" type="presParOf" srcId="{07BF361E-08C2-491B-A7C7-F11C2F2E4784}" destId="{814581B5-C59C-490D-B3FA-0E8B1A510D5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F844D3-AC74-4D0E-B2B4-0C9482511AC3}" type="doc">
      <dgm:prSet loTypeId="urn:microsoft.com/office/officeart/2005/8/layout/vList2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664B63EE-9CE7-4294-A876-A86E28862CA4}">
      <dgm:prSet/>
      <dgm:spPr/>
      <dgm:t>
        <a:bodyPr/>
        <a:lstStyle/>
        <a:p>
          <a:r>
            <a:rPr lang="ru-RU"/>
            <a:t>Сближение славянских и балтских племен на фоне общей угрозы крестоносцев</a:t>
          </a:r>
          <a:endParaRPr lang="en-US"/>
        </a:p>
      </dgm:t>
    </dgm:pt>
    <dgm:pt modelId="{96374B75-B9C8-4D9A-B5B1-2FD081AC8F25}" type="parTrans" cxnId="{C176E2D3-1072-4A36-82FF-7DE3D954EB43}">
      <dgm:prSet/>
      <dgm:spPr/>
      <dgm:t>
        <a:bodyPr/>
        <a:lstStyle/>
        <a:p>
          <a:endParaRPr lang="en-US"/>
        </a:p>
      </dgm:t>
    </dgm:pt>
    <dgm:pt modelId="{E354F175-DF00-4D63-AD19-9CD421D37925}" type="sibTrans" cxnId="{C176E2D3-1072-4A36-82FF-7DE3D954EB43}">
      <dgm:prSet/>
      <dgm:spPr/>
      <dgm:t>
        <a:bodyPr/>
        <a:lstStyle/>
        <a:p>
          <a:endParaRPr lang="en-US"/>
        </a:p>
      </dgm:t>
    </dgm:pt>
    <dgm:pt modelId="{2B9E40FC-7014-40E3-87D0-4C06384B6E34}">
      <dgm:prSet/>
      <dgm:spPr/>
      <dgm:t>
        <a:bodyPr/>
        <a:lstStyle/>
        <a:p>
          <a:r>
            <a:rPr lang="ru-RU"/>
            <a:t>Экономическое могущество и исторические политические традиции славян</a:t>
          </a:r>
          <a:endParaRPr lang="en-US"/>
        </a:p>
      </dgm:t>
    </dgm:pt>
    <dgm:pt modelId="{75664728-6F9A-447C-88DF-628F88540C4D}" type="parTrans" cxnId="{4A7980A6-31BC-464D-AC4D-2CA4B7324F73}">
      <dgm:prSet/>
      <dgm:spPr/>
      <dgm:t>
        <a:bodyPr/>
        <a:lstStyle/>
        <a:p>
          <a:endParaRPr lang="en-US"/>
        </a:p>
      </dgm:t>
    </dgm:pt>
    <dgm:pt modelId="{E534A128-22ED-44DA-A98B-7038E14946C6}" type="sibTrans" cxnId="{4A7980A6-31BC-464D-AC4D-2CA4B7324F73}">
      <dgm:prSet/>
      <dgm:spPr/>
      <dgm:t>
        <a:bodyPr/>
        <a:lstStyle/>
        <a:p>
          <a:endParaRPr lang="en-US"/>
        </a:p>
      </dgm:t>
    </dgm:pt>
    <dgm:pt modelId="{F877DC3F-D089-43F4-BCDD-047459620476}">
      <dgm:prSet/>
      <dgm:spPr/>
      <dgm:t>
        <a:bodyPr/>
        <a:lstStyle/>
        <a:p>
          <a:r>
            <a:rPr lang="ru-RU"/>
            <a:t>Военное могущество балтов</a:t>
          </a:r>
          <a:endParaRPr lang="en-US"/>
        </a:p>
      </dgm:t>
    </dgm:pt>
    <dgm:pt modelId="{4D075BB0-F480-459E-A879-3183826A453E}" type="parTrans" cxnId="{B7BABB19-E333-45AF-B827-EF5AD2A4EC33}">
      <dgm:prSet/>
      <dgm:spPr/>
      <dgm:t>
        <a:bodyPr/>
        <a:lstStyle/>
        <a:p>
          <a:endParaRPr lang="en-US"/>
        </a:p>
      </dgm:t>
    </dgm:pt>
    <dgm:pt modelId="{DFF74327-8978-41AD-920B-76972B30B1E7}" type="sibTrans" cxnId="{B7BABB19-E333-45AF-B827-EF5AD2A4EC33}">
      <dgm:prSet/>
      <dgm:spPr/>
      <dgm:t>
        <a:bodyPr/>
        <a:lstStyle/>
        <a:p>
          <a:endParaRPr lang="en-US"/>
        </a:p>
      </dgm:t>
    </dgm:pt>
    <dgm:pt modelId="{15C8DC6D-F9A0-4C80-8988-489FE7A214EA}">
      <dgm:prSet/>
      <dgm:spPr/>
      <dgm:t>
        <a:bodyPr/>
        <a:lstStyle/>
        <a:p>
          <a:r>
            <a:rPr lang="ru-RU"/>
            <a:t>Экономическое возвышение белорусского Понеманья </a:t>
          </a:r>
          <a:endParaRPr lang="en-US"/>
        </a:p>
      </dgm:t>
    </dgm:pt>
    <dgm:pt modelId="{BF1BB39A-D5D8-4A7E-AF0A-36E99102C489}" type="parTrans" cxnId="{F333AF7E-1E11-4F7F-830F-15A9CC8F6FED}">
      <dgm:prSet/>
      <dgm:spPr/>
      <dgm:t>
        <a:bodyPr/>
        <a:lstStyle/>
        <a:p>
          <a:endParaRPr lang="en-US"/>
        </a:p>
      </dgm:t>
    </dgm:pt>
    <dgm:pt modelId="{DAF15616-7EA3-49E3-A77C-1C73235B06C1}" type="sibTrans" cxnId="{F333AF7E-1E11-4F7F-830F-15A9CC8F6FED}">
      <dgm:prSet/>
      <dgm:spPr/>
      <dgm:t>
        <a:bodyPr/>
        <a:lstStyle/>
        <a:p>
          <a:endParaRPr lang="en-US"/>
        </a:p>
      </dgm:t>
    </dgm:pt>
    <dgm:pt modelId="{5330DC1B-74A6-4BB4-A61B-4C5EBC72F101}">
      <dgm:prSet/>
      <dgm:spPr/>
      <dgm:t>
        <a:bodyPr/>
        <a:lstStyle/>
        <a:p>
          <a:r>
            <a:rPr lang="ru-RU"/>
            <a:t>Тесные контакты балтов и славян</a:t>
          </a:r>
          <a:endParaRPr lang="en-US"/>
        </a:p>
      </dgm:t>
    </dgm:pt>
    <dgm:pt modelId="{4F4FB372-2DB9-456A-A85D-9C169EFEC242}" type="parTrans" cxnId="{9D519665-C445-4FCC-89DF-38215DFFF441}">
      <dgm:prSet/>
      <dgm:spPr/>
      <dgm:t>
        <a:bodyPr/>
        <a:lstStyle/>
        <a:p>
          <a:endParaRPr lang="en-US"/>
        </a:p>
      </dgm:t>
    </dgm:pt>
    <dgm:pt modelId="{41B1AC9B-B3CC-4FFF-95CA-504B587DE36B}" type="sibTrans" cxnId="{9D519665-C445-4FCC-89DF-38215DFFF441}">
      <dgm:prSet/>
      <dgm:spPr/>
      <dgm:t>
        <a:bodyPr/>
        <a:lstStyle/>
        <a:p>
          <a:endParaRPr lang="en-US"/>
        </a:p>
      </dgm:t>
    </dgm:pt>
    <dgm:pt modelId="{589A0219-ABE5-4084-988B-E3F7D8E14A84}" type="pres">
      <dgm:prSet presAssocID="{FDF844D3-AC74-4D0E-B2B4-0C9482511AC3}" presName="linear" presStyleCnt="0">
        <dgm:presLayoutVars>
          <dgm:animLvl val="lvl"/>
          <dgm:resizeHandles val="exact"/>
        </dgm:presLayoutVars>
      </dgm:prSet>
      <dgm:spPr/>
    </dgm:pt>
    <dgm:pt modelId="{A6E38E76-BD3E-411C-9343-7B5159F9F562}" type="pres">
      <dgm:prSet presAssocID="{664B63EE-9CE7-4294-A876-A86E28862CA4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0C708EEF-D7F8-4E72-8264-63DFB086B7B1}" type="pres">
      <dgm:prSet presAssocID="{E354F175-DF00-4D63-AD19-9CD421D37925}" presName="spacer" presStyleCnt="0"/>
      <dgm:spPr/>
    </dgm:pt>
    <dgm:pt modelId="{0598528D-CD41-473D-97E3-E514094F39A2}" type="pres">
      <dgm:prSet presAssocID="{2B9E40FC-7014-40E3-87D0-4C06384B6E34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02C32080-6C17-47E8-8ACC-79DE2C856757}" type="pres">
      <dgm:prSet presAssocID="{E534A128-22ED-44DA-A98B-7038E14946C6}" presName="spacer" presStyleCnt="0"/>
      <dgm:spPr/>
    </dgm:pt>
    <dgm:pt modelId="{BEB287F9-A061-4BC1-AA76-F4A31E84B788}" type="pres">
      <dgm:prSet presAssocID="{F877DC3F-D089-43F4-BCDD-047459620476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BB44EFC-036F-478F-8710-29F78536D08B}" type="pres">
      <dgm:prSet presAssocID="{DFF74327-8978-41AD-920B-76972B30B1E7}" presName="spacer" presStyleCnt="0"/>
      <dgm:spPr/>
    </dgm:pt>
    <dgm:pt modelId="{11627789-2F14-4002-9BC4-48040FFA3557}" type="pres">
      <dgm:prSet presAssocID="{15C8DC6D-F9A0-4C80-8988-489FE7A214EA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1964500-7E79-46DF-86CA-FB9720C54DF4}" type="pres">
      <dgm:prSet presAssocID="{DAF15616-7EA3-49E3-A77C-1C73235B06C1}" presName="spacer" presStyleCnt="0"/>
      <dgm:spPr/>
    </dgm:pt>
    <dgm:pt modelId="{EC90C638-DFA9-4058-AB0A-86208647E575}" type="pres">
      <dgm:prSet presAssocID="{5330DC1B-74A6-4BB4-A61B-4C5EBC72F101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CAE39C04-A9CE-4B29-B9CC-3C5C5977976A}" type="presOf" srcId="{F877DC3F-D089-43F4-BCDD-047459620476}" destId="{BEB287F9-A061-4BC1-AA76-F4A31E84B788}" srcOrd="0" destOrd="0" presId="urn:microsoft.com/office/officeart/2005/8/layout/vList2"/>
    <dgm:cxn modelId="{B7BABB19-E333-45AF-B827-EF5AD2A4EC33}" srcId="{FDF844D3-AC74-4D0E-B2B4-0C9482511AC3}" destId="{F877DC3F-D089-43F4-BCDD-047459620476}" srcOrd="2" destOrd="0" parTransId="{4D075BB0-F480-459E-A879-3183826A453E}" sibTransId="{DFF74327-8978-41AD-920B-76972B30B1E7}"/>
    <dgm:cxn modelId="{9D519665-C445-4FCC-89DF-38215DFFF441}" srcId="{FDF844D3-AC74-4D0E-B2B4-0C9482511AC3}" destId="{5330DC1B-74A6-4BB4-A61B-4C5EBC72F101}" srcOrd="4" destOrd="0" parTransId="{4F4FB372-2DB9-456A-A85D-9C169EFEC242}" sibTransId="{41B1AC9B-B3CC-4FFF-95CA-504B587DE36B}"/>
    <dgm:cxn modelId="{F333AF7E-1E11-4F7F-830F-15A9CC8F6FED}" srcId="{FDF844D3-AC74-4D0E-B2B4-0C9482511AC3}" destId="{15C8DC6D-F9A0-4C80-8988-489FE7A214EA}" srcOrd="3" destOrd="0" parTransId="{BF1BB39A-D5D8-4A7E-AF0A-36E99102C489}" sibTransId="{DAF15616-7EA3-49E3-A77C-1C73235B06C1}"/>
    <dgm:cxn modelId="{09E23F94-75E5-4FDD-A8D7-06B70E3E60B5}" type="presOf" srcId="{5330DC1B-74A6-4BB4-A61B-4C5EBC72F101}" destId="{EC90C638-DFA9-4058-AB0A-86208647E575}" srcOrd="0" destOrd="0" presId="urn:microsoft.com/office/officeart/2005/8/layout/vList2"/>
    <dgm:cxn modelId="{49792C9E-71CB-4B0F-A2F4-725B6261335C}" type="presOf" srcId="{2B9E40FC-7014-40E3-87D0-4C06384B6E34}" destId="{0598528D-CD41-473D-97E3-E514094F39A2}" srcOrd="0" destOrd="0" presId="urn:microsoft.com/office/officeart/2005/8/layout/vList2"/>
    <dgm:cxn modelId="{4A7980A6-31BC-464D-AC4D-2CA4B7324F73}" srcId="{FDF844D3-AC74-4D0E-B2B4-0C9482511AC3}" destId="{2B9E40FC-7014-40E3-87D0-4C06384B6E34}" srcOrd="1" destOrd="0" parTransId="{75664728-6F9A-447C-88DF-628F88540C4D}" sibTransId="{E534A128-22ED-44DA-A98B-7038E14946C6}"/>
    <dgm:cxn modelId="{83E0BFBC-179A-4B89-8040-E308AB2C43BA}" type="presOf" srcId="{15C8DC6D-F9A0-4C80-8988-489FE7A214EA}" destId="{11627789-2F14-4002-9BC4-48040FFA3557}" srcOrd="0" destOrd="0" presId="urn:microsoft.com/office/officeart/2005/8/layout/vList2"/>
    <dgm:cxn modelId="{ED4136BF-4EA2-4C85-AC87-F1023F72B0C9}" type="presOf" srcId="{664B63EE-9CE7-4294-A876-A86E28862CA4}" destId="{A6E38E76-BD3E-411C-9343-7B5159F9F562}" srcOrd="0" destOrd="0" presId="urn:microsoft.com/office/officeart/2005/8/layout/vList2"/>
    <dgm:cxn modelId="{C176E2D3-1072-4A36-82FF-7DE3D954EB43}" srcId="{FDF844D3-AC74-4D0E-B2B4-0C9482511AC3}" destId="{664B63EE-9CE7-4294-A876-A86E28862CA4}" srcOrd="0" destOrd="0" parTransId="{96374B75-B9C8-4D9A-B5B1-2FD081AC8F25}" sibTransId="{E354F175-DF00-4D63-AD19-9CD421D37925}"/>
    <dgm:cxn modelId="{53611BE5-186C-49A2-9000-79D65A808040}" type="presOf" srcId="{FDF844D3-AC74-4D0E-B2B4-0C9482511AC3}" destId="{589A0219-ABE5-4084-988B-E3F7D8E14A84}" srcOrd="0" destOrd="0" presId="urn:microsoft.com/office/officeart/2005/8/layout/vList2"/>
    <dgm:cxn modelId="{142A98EF-812C-4DD1-B33A-4919A8DF0487}" type="presParOf" srcId="{589A0219-ABE5-4084-988B-E3F7D8E14A84}" destId="{A6E38E76-BD3E-411C-9343-7B5159F9F562}" srcOrd="0" destOrd="0" presId="urn:microsoft.com/office/officeart/2005/8/layout/vList2"/>
    <dgm:cxn modelId="{E8D45482-2EBD-461D-8033-686D7EF1575D}" type="presParOf" srcId="{589A0219-ABE5-4084-988B-E3F7D8E14A84}" destId="{0C708EEF-D7F8-4E72-8264-63DFB086B7B1}" srcOrd="1" destOrd="0" presId="urn:microsoft.com/office/officeart/2005/8/layout/vList2"/>
    <dgm:cxn modelId="{444785CD-8AA1-4B02-9AE4-BE9352D3E8E4}" type="presParOf" srcId="{589A0219-ABE5-4084-988B-E3F7D8E14A84}" destId="{0598528D-CD41-473D-97E3-E514094F39A2}" srcOrd="2" destOrd="0" presId="urn:microsoft.com/office/officeart/2005/8/layout/vList2"/>
    <dgm:cxn modelId="{275CA598-981C-4085-B6F6-03A41060C27B}" type="presParOf" srcId="{589A0219-ABE5-4084-988B-E3F7D8E14A84}" destId="{02C32080-6C17-47E8-8ACC-79DE2C856757}" srcOrd="3" destOrd="0" presId="urn:microsoft.com/office/officeart/2005/8/layout/vList2"/>
    <dgm:cxn modelId="{5320D323-4824-4562-83FC-FAB61AF792D2}" type="presParOf" srcId="{589A0219-ABE5-4084-988B-E3F7D8E14A84}" destId="{BEB287F9-A061-4BC1-AA76-F4A31E84B788}" srcOrd="4" destOrd="0" presId="urn:microsoft.com/office/officeart/2005/8/layout/vList2"/>
    <dgm:cxn modelId="{6A26DA9E-E02C-41B4-AD9C-835E4106D2E8}" type="presParOf" srcId="{589A0219-ABE5-4084-988B-E3F7D8E14A84}" destId="{FBB44EFC-036F-478F-8710-29F78536D08B}" srcOrd="5" destOrd="0" presId="urn:microsoft.com/office/officeart/2005/8/layout/vList2"/>
    <dgm:cxn modelId="{21F9C890-5479-4DEE-83E1-6DD91E818106}" type="presParOf" srcId="{589A0219-ABE5-4084-988B-E3F7D8E14A84}" destId="{11627789-2F14-4002-9BC4-48040FFA3557}" srcOrd="6" destOrd="0" presId="urn:microsoft.com/office/officeart/2005/8/layout/vList2"/>
    <dgm:cxn modelId="{7FAB25E5-B4B7-4BC1-9027-DF04C49F1D8D}" type="presParOf" srcId="{589A0219-ABE5-4084-988B-E3F7D8E14A84}" destId="{A1964500-7E79-46DF-86CA-FB9720C54DF4}" srcOrd="7" destOrd="0" presId="urn:microsoft.com/office/officeart/2005/8/layout/vList2"/>
    <dgm:cxn modelId="{23EF3ED3-BF37-4703-9D87-0DFBCC403928}" type="presParOf" srcId="{589A0219-ABE5-4084-988B-E3F7D8E14A84}" destId="{EC90C638-DFA9-4058-AB0A-86208647E57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86B07F8-D925-4651-A482-A8AC5E6D7F7C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9A89E09-F43B-469F-98D5-37B7D7E7B2AB}">
      <dgm:prSet/>
      <dgm:spPr/>
      <dgm:t>
        <a:bodyPr/>
        <a:lstStyle/>
        <a:p>
          <a:r>
            <a:rPr lang="ru-RU"/>
            <a:t>Подчинил других литовских правителей, тем самым объединил балтов</a:t>
          </a:r>
          <a:endParaRPr lang="en-US"/>
        </a:p>
      </dgm:t>
    </dgm:pt>
    <dgm:pt modelId="{D8CDC031-672C-4DD8-B31C-4CF97B86EFAD}" type="parTrans" cxnId="{1661FCC2-C109-4EF9-A901-FAB44969A6D1}">
      <dgm:prSet/>
      <dgm:spPr/>
      <dgm:t>
        <a:bodyPr/>
        <a:lstStyle/>
        <a:p>
          <a:endParaRPr lang="en-US"/>
        </a:p>
      </dgm:t>
    </dgm:pt>
    <dgm:pt modelId="{267CC416-FD51-4383-9A3D-C9439612F57B}" type="sibTrans" cxnId="{1661FCC2-C109-4EF9-A901-FAB44969A6D1}">
      <dgm:prSet/>
      <dgm:spPr/>
      <dgm:t>
        <a:bodyPr/>
        <a:lstStyle/>
        <a:p>
          <a:endParaRPr lang="en-US"/>
        </a:p>
      </dgm:t>
    </dgm:pt>
    <dgm:pt modelId="{1C8C91C6-BDE6-4A43-99DC-B093A5842F8F}">
      <dgm:prSet/>
      <dgm:spPr/>
      <dgm:t>
        <a:bodyPr/>
        <a:lstStyle/>
        <a:p>
          <a:r>
            <a:rPr lang="ru-RU"/>
            <a:t>Ввел постоянную борьбу с внешними (крестоносцами) и внутренними врагами</a:t>
          </a:r>
          <a:endParaRPr lang="en-US"/>
        </a:p>
      </dgm:t>
    </dgm:pt>
    <dgm:pt modelId="{4776520B-D049-405B-BF34-15107DC7ED8B}" type="parTrans" cxnId="{6B702A26-F952-4ED4-B66A-AF2B16D95CDC}">
      <dgm:prSet/>
      <dgm:spPr/>
      <dgm:t>
        <a:bodyPr/>
        <a:lstStyle/>
        <a:p>
          <a:endParaRPr lang="en-US"/>
        </a:p>
      </dgm:t>
    </dgm:pt>
    <dgm:pt modelId="{BB8521D7-8981-4A58-BE8D-CFF3EE7A500F}" type="sibTrans" cxnId="{6B702A26-F952-4ED4-B66A-AF2B16D95CDC}">
      <dgm:prSet/>
      <dgm:spPr/>
      <dgm:t>
        <a:bodyPr/>
        <a:lstStyle/>
        <a:p>
          <a:endParaRPr lang="en-US"/>
        </a:p>
      </dgm:t>
    </dgm:pt>
    <dgm:pt modelId="{C2CC1E23-F133-4DED-9F3B-F66E9231D1CE}">
      <dgm:prSet/>
      <dgm:spPr/>
      <dgm:t>
        <a:bodyPr/>
        <a:lstStyle/>
        <a:p>
          <a:r>
            <a:rPr lang="ru-RU"/>
            <a:t>Подчинил земли славян с центром в Новогородке (Новогрудок)</a:t>
          </a:r>
          <a:endParaRPr lang="en-US"/>
        </a:p>
      </dgm:t>
    </dgm:pt>
    <dgm:pt modelId="{41148558-449B-46DC-994F-C3CF54E40828}" type="parTrans" cxnId="{3E0BBDD3-1835-4C2F-A43E-4A76B4DD7051}">
      <dgm:prSet/>
      <dgm:spPr/>
      <dgm:t>
        <a:bodyPr/>
        <a:lstStyle/>
        <a:p>
          <a:endParaRPr lang="en-US"/>
        </a:p>
      </dgm:t>
    </dgm:pt>
    <dgm:pt modelId="{FB25BFD9-325C-4CB0-BD54-46A02C31589B}" type="sibTrans" cxnId="{3E0BBDD3-1835-4C2F-A43E-4A76B4DD7051}">
      <dgm:prSet/>
      <dgm:spPr/>
      <dgm:t>
        <a:bodyPr/>
        <a:lstStyle/>
        <a:p>
          <a:endParaRPr lang="en-US"/>
        </a:p>
      </dgm:t>
    </dgm:pt>
    <dgm:pt modelId="{3FECB36E-00BE-4447-B023-01AEF4901939}">
      <dgm:prSet/>
      <dgm:spPr/>
      <dgm:t>
        <a:bodyPr/>
        <a:lstStyle/>
        <a:p>
          <a:r>
            <a:rPr lang="ru-RU"/>
            <a:t>Объединил славян и балтов под своим руководством</a:t>
          </a:r>
          <a:endParaRPr lang="en-US"/>
        </a:p>
      </dgm:t>
    </dgm:pt>
    <dgm:pt modelId="{E19A51D1-805A-46D1-8608-75AAA3A87C37}" type="parTrans" cxnId="{AC5D4C14-335A-4584-9259-5D3BD7795C17}">
      <dgm:prSet/>
      <dgm:spPr/>
      <dgm:t>
        <a:bodyPr/>
        <a:lstStyle/>
        <a:p>
          <a:endParaRPr lang="en-US"/>
        </a:p>
      </dgm:t>
    </dgm:pt>
    <dgm:pt modelId="{B65E28C0-14AB-4AFC-8070-8B8898EACE82}" type="sibTrans" cxnId="{AC5D4C14-335A-4584-9259-5D3BD7795C17}">
      <dgm:prSet/>
      <dgm:spPr/>
      <dgm:t>
        <a:bodyPr/>
        <a:lstStyle/>
        <a:p>
          <a:endParaRPr lang="en-US"/>
        </a:p>
      </dgm:t>
    </dgm:pt>
    <dgm:pt modelId="{D39EDE5D-5E15-4E6E-9743-4F80CB35CE15}" type="pres">
      <dgm:prSet presAssocID="{F86B07F8-D925-4651-A482-A8AC5E6D7F7C}" presName="outerComposite" presStyleCnt="0">
        <dgm:presLayoutVars>
          <dgm:chMax val="5"/>
          <dgm:dir/>
          <dgm:resizeHandles val="exact"/>
        </dgm:presLayoutVars>
      </dgm:prSet>
      <dgm:spPr/>
    </dgm:pt>
    <dgm:pt modelId="{C1B3F7A9-5A26-40A4-B6B6-A951614AFDFD}" type="pres">
      <dgm:prSet presAssocID="{F86B07F8-D925-4651-A482-A8AC5E6D7F7C}" presName="dummyMaxCanvas" presStyleCnt="0">
        <dgm:presLayoutVars/>
      </dgm:prSet>
      <dgm:spPr/>
    </dgm:pt>
    <dgm:pt modelId="{58FBF1F1-A54C-4587-A2F9-D3A9020DCE35}" type="pres">
      <dgm:prSet presAssocID="{F86B07F8-D925-4651-A482-A8AC5E6D7F7C}" presName="FourNodes_1" presStyleLbl="node1" presStyleIdx="0" presStyleCnt="4">
        <dgm:presLayoutVars>
          <dgm:bulletEnabled val="1"/>
        </dgm:presLayoutVars>
      </dgm:prSet>
      <dgm:spPr/>
    </dgm:pt>
    <dgm:pt modelId="{0B7030D8-050E-4AFC-BCDF-41845A20E79E}" type="pres">
      <dgm:prSet presAssocID="{F86B07F8-D925-4651-A482-A8AC5E6D7F7C}" presName="FourNodes_2" presStyleLbl="node1" presStyleIdx="1" presStyleCnt="4">
        <dgm:presLayoutVars>
          <dgm:bulletEnabled val="1"/>
        </dgm:presLayoutVars>
      </dgm:prSet>
      <dgm:spPr/>
    </dgm:pt>
    <dgm:pt modelId="{746CFF91-C703-4743-8E63-D05ED4914ED4}" type="pres">
      <dgm:prSet presAssocID="{F86B07F8-D925-4651-A482-A8AC5E6D7F7C}" presName="FourNodes_3" presStyleLbl="node1" presStyleIdx="2" presStyleCnt="4">
        <dgm:presLayoutVars>
          <dgm:bulletEnabled val="1"/>
        </dgm:presLayoutVars>
      </dgm:prSet>
      <dgm:spPr/>
    </dgm:pt>
    <dgm:pt modelId="{97ACE899-8ACF-4618-8EE4-A463D7C304D0}" type="pres">
      <dgm:prSet presAssocID="{F86B07F8-D925-4651-A482-A8AC5E6D7F7C}" presName="FourNodes_4" presStyleLbl="node1" presStyleIdx="3" presStyleCnt="4">
        <dgm:presLayoutVars>
          <dgm:bulletEnabled val="1"/>
        </dgm:presLayoutVars>
      </dgm:prSet>
      <dgm:spPr/>
    </dgm:pt>
    <dgm:pt modelId="{450794BE-FE36-483A-BC19-CF41962C7741}" type="pres">
      <dgm:prSet presAssocID="{F86B07F8-D925-4651-A482-A8AC5E6D7F7C}" presName="FourConn_1-2" presStyleLbl="fgAccFollowNode1" presStyleIdx="0" presStyleCnt="3">
        <dgm:presLayoutVars>
          <dgm:bulletEnabled val="1"/>
        </dgm:presLayoutVars>
      </dgm:prSet>
      <dgm:spPr/>
    </dgm:pt>
    <dgm:pt modelId="{BC8B921A-7A73-401A-A343-C43DB70C337C}" type="pres">
      <dgm:prSet presAssocID="{F86B07F8-D925-4651-A482-A8AC5E6D7F7C}" presName="FourConn_2-3" presStyleLbl="fgAccFollowNode1" presStyleIdx="1" presStyleCnt="3">
        <dgm:presLayoutVars>
          <dgm:bulletEnabled val="1"/>
        </dgm:presLayoutVars>
      </dgm:prSet>
      <dgm:spPr/>
    </dgm:pt>
    <dgm:pt modelId="{7E47A30A-9F3B-45F9-9E51-B807CD765043}" type="pres">
      <dgm:prSet presAssocID="{F86B07F8-D925-4651-A482-A8AC5E6D7F7C}" presName="FourConn_3-4" presStyleLbl="fgAccFollowNode1" presStyleIdx="2" presStyleCnt="3">
        <dgm:presLayoutVars>
          <dgm:bulletEnabled val="1"/>
        </dgm:presLayoutVars>
      </dgm:prSet>
      <dgm:spPr/>
    </dgm:pt>
    <dgm:pt modelId="{DAC8563E-FD00-4BD4-960E-A4529B55FD1F}" type="pres">
      <dgm:prSet presAssocID="{F86B07F8-D925-4651-A482-A8AC5E6D7F7C}" presName="FourNodes_1_text" presStyleLbl="node1" presStyleIdx="3" presStyleCnt="4">
        <dgm:presLayoutVars>
          <dgm:bulletEnabled val="1"/>
        </dgm:presLayoutVars>
      </dgm:prSet>
      <dgm:spPr/>
    </dgm:pt>
    <dgm:pt modelId="{7F84439C-6CEC-479F-929E-2538CF0449A3}" type="pres">
      <dgm:prSet presAssocID="{F86B07F8-D925-4651-A482-A8AC5E6D7F7C}" presName="FourNodes_2_text" presStyleLbl="node1" presStyleIdx="3" presStyleCnt="4">
        <dgm:presLayoutVars>
          <dgm:bulletEnabled val="1"/>
        </dgm:presLayoutVars>
      </dgm:prSet>
      <dgm:spPr/>
    </dgm:pt>
    <dgm:pt modelId="{BACB24A3-885D-45CA-B999-E53A5615135F}" type="pres">
      <dgm:prSet presAssocID="{F86B07F8-D925-4651-A482-A8AC5E6D7F7C}" presName="FourNodes_3_text" presStyleLbl="node1" presStyleIdx="3" presStyleCnt="4">
        <dgm:presLayoutVars>
          <dgm:bulletEnabled val="1"/>
        </dgm:presLayoutVars>
      </dgm:prSet>
      <dgm:spPr/>
    </dgm:pt>
    <dgm:pt modelId="{808C33C7-F81E-4013-AFC3-9A56084D9852}" type="pres">
      <dgm:prSet presAssocID="{F86B07F8-D925-4651-A482-A8AC5E6D7F7C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8B8EA40E-592F-48BA-BFAD-5955F36FA921}" type="presOf" srcId="{3FECB36E-00BE-4447-B023-01AEF4901939}" destId="{97ACE899-8ACF-4618-8EE4-A463D7C304D0}" srcOrd="0" destOrd="0" presId="urn:microsoft.com/office/officeart/2005/8/layout/vProcess5"/>
    <dgm:cxn modelId="{AC5D4C14-335A-4584-9259-5D3BD7795C17}" srcId="{F86B07F8-D925-4651-A482-A8AC5E6D7F7C}" destId="{3FECB36E-00BE-4447-B023-01AEF4901939}" srcOrd="3" destOrd="0" parTransId="{E19A51D1-805A-46D1-8608-75AAA3A87C37}" sibTransId="{B65E28C0-14AB-4AFC-8070-8B8898EACE82}"/>
    <dgm:cxn modelId="{CD915025-68ED-4071-9915-D6265CEB8045}" type="presOf" srcId="{267CC416-FD51-4383-9A3D-C9439612F57B}" destId="{450794BE-FE36-483A-BC19-CF41962C7741}" srcOrd="0" destOrd="0" presId="urn:microsoft.com/office/officeart/2005/8/layout/vProcess5"/>
    <dgm:cxn modelId="{6B702A26-F952-4ED4-B66A-AF2B16D95CDC}" srcId="{F86B07F8-D925-4651-A482-A8AC5E6D7F7C}" destId="{1C8C91C6-BDE6-4A43-99DC-B093A5842F8F}" srcOrd="1" destOrd="0" parTransId="{4776520B-D049-405B-BF34-15107DC7ED8B}" sibTransId="{BB8521D7-8981-4A58-BE8D-CFF3EE7A500F}"/>
    <dgm:cxn modelId="{B1D5E13E-0C4A-4662-8294-4FE9574B3CCF}" type="presOf" srcId="{D9A89E09-F43B-469F-98D5-37B7D7E7B2AB}" destId="{DAC8563E-FD00-4BD4-960E-A4529B55FD1F}" srcOrd="1" destOrd="0" presId="urn:microsoft.com/office/officeart/2005/8/layout/vProcess5"/>
    <dgm:cxn modelId="{759CF35B-A10C-4CDD-893A-AD94D6968F07}" type="presOf" srcId="{F86B07F8-D925-4651-A482-A8AC5E6D7F7C}" destId="{D39EDE5D-5E15-4E6E-9743-4F80CB35CE15}" srcOrd="0" destOrd="0" presId="urn:microsoft.com/office/officeart/2005/8/layout/vProcess5"/>
    <dgm:cxn modelId="{AE35A16A-1187-418B-90A7-241F74A47BA8}" type="presOf" srcId="{FB25BFD9-325C-4CB0-BD54-46A02C31589B}" destId="{7E47A30A-9F3B-45F9-9E51-B807CD765043}" srcOrd="0" destOrd="0" presId="urn:microsoft.com/office/officeart/2005/8/layout/vProcess5"/>
    <dgm:cxn modelId="{AB0C148D-9A8C-40A4-8B6C-37F8327DA32B}" type="presOf" srcId="{1C8C91C6-BDE6-4A43-99DC-B093A5842F8F}" destId="{0B7030D8-050E-4AFC-BCDF-41845A20E79E}" srcOrd="0" destOrd="0" presId="urn:microsoft.com/office/officeart/2005/8/layout/vProcess5"/>
    <dgm:cxn modelId="{0589DC9C-066A-41C4-8C6F-F3D03BEEFE0D}" type="presOf" srcId="{C2CC1E23-F133-4DED-9F3B-F66E9231D1CE}" destId="{746CFF91-C703-4743-8E63-D05ED4914ED4}" srcOrd="0" destOrd="0" presId="urn:microsoft.com/office/officeart/2005/8/layout/vProcess5"/>
    <dgm:cxn modelId="{DB0DCBB1-E978-457C-95DA-3388FBCCB6FE}" type="presOf" srcId="{3FECB36E-00BE-4447-B023-01AEF4901939}" destId="{808C33C7-F81E-4013-AFC3-9A56084D9852}" srcOrd="1" destOrd="0" presId="urn:microsoft.com/office/officeart/2005/8/layout/vProcess5"/>
    <dgm:cxn modelId="{6B2EAFB4-36E0-41AA-BEFA-18AA05E65069}" type="presOf" srcId="{1C8C91C6-BDE6-4A43-99DC-B093A5842F8F}" destId="{7F84439C-6CEC-479F-929E-2538CF0449A3}" srcOrd="1" destOrd="0" presId="urn:microsoft.com/office/officeart/2005/8/layout/vProcess5"/>
    <dgm:cxn modelId="{1661FCC2-C109-4EF9-A901-FAB44969A6D1}" srcId="{F86B07F8-D925-4651-A482-A8AC5E6D7F7C}" destId="{D9A89E09-F43B-469F-98D5-37B7D7E7B2AB}" srcOrd="0" destOrd="0" parTransId="{D8CDC031-672C-4DD8-B31C-4CF97B86EFAD}" sibTransId="{267CC416-FD51-4383-9A3D-C9439612F57B}"/>
    <dgm:cxn modelId="{B29781C6-941F-40A6-9A86-2FC7A5F5A31D}" type="presOf" srcId="{C2CC1E23-F133-4DED-9F3B-F66E9231D1CE}" destId="{BACB24A3-885D-45CA-B999-E53A5615135F}" srcOrd="1" destOrd="0" presId="urn:microsoft.com/office/officeart/2005/8/layout/vProcess5"/>
    <dgm:cxn modelId="{3E0BBDD3-1835-4C2F-A43E-4A76B4DD7051}" srcId="{F86B07F8-D925-4651-A482-A8AC5E6D7F7C}" destId="{C2CC1E23-F133-4DED-9F3B-F66E9231D1CE}" srcOrd="2" destOrd="0" parTransId="{41148558-449B-46DC-994F-C3CF54E40828}" sibTransId="{FB25BFD9-325C-4CB0-BD54-46A02C31589B}"/>
    <dgm:cxn modelId="{13BB17DE-5881-4C4A-859E-EDE823DB1934}" type="presOf" srcId="{D9A89E09-F43B-469F-98D5-37B7D7E7B2AB}" destId="{58FBF1F1-A54C-4587-A2F9-D3A9020DCE35}" srcOrd="0" destOrd="0" presId="urn:microsoft.com/office/officeart/2005/8/layout/vProcess5"/>
    <dgm:cxn modelId="{234EEAEA-796E-41F0-9172-BC452F7863B8}" type="presOf" srcId="{BB8521D7-8981-4A58-BE8D-CFF3EE7A500F}" destId="{BC8B921A-7A73-401A-A343-C43DB70C337C}" srcOrd="0" destOrd="0" presId="urn:microsoft.com/office/officeart/2005/8/layout/vProcess5"/>
    <dgm:cxn modelId="{DEFA31D8-D120-4CFE-BC70-F57780DC190E}" type="presParOf" srcId="{D39EDE5D-5E15-4E6E-9743-4F80CB35CE15}" destId="{C1B3F7A9-5A26-40A4-B6B6-A951614AFDFD}" srcOrd="0" destOrd="0" presId="urn:microsoft.com/office/officeart/2005/8/layout/vProcess5"/>
    <dgm:cxn modelId="{FC6E5F91-EDCF-4E03-9F4E-47B1AE2EB8FC}" type="presParOf" srcId="{D39EDE5D-5E15-4E6E-9743-4F80CB35CE15}" destId="{58FBF1F1-A54C-4587-A2F9-D3A9020DCE35}" srcOrd="1" destOrd="0" presId="urn:microsoft.com/office/officeart/2005/8/layout/vProcess5"/>
    <dgm:cxn modelId="{3582CADF-7FAA-4DA0-91F5-A6F89E5A414C}" type="presParOf" srcId="{D39EDE5D-5E15-4E6E-9743-4F80CB35CE15}" destId="{0B7030D8-050E-4AFC-BCDF-41845A20E79E}" srcOrd="2" destOrd="0" presId="urn:microsoft.com/office/officeart/2005/8/layout/vProcess5"/>
    <dgm:cxn modelId="{150D7A3E-97C9-4924-B0B9-9C18359D739C}" type="presParOf" srcId="{D39EDE5D-5E15-4E6E-9743-4F80CB35CE15}" destId="{746CFF91-C703-4743-8E63-D05ED4914ED4}" srcOrd="3" destOrd="0" presId="urn:microsoft.com/office/officeart/2005/8/layout/vProcess5"/>
    <dgm:cxn modelId="{623430C2-9E9E-41A0-BC1F-2D843138FF75}" type="presParOf" srcId="{D39EDE5D-5E15-4E6E-9743-4F80CB35CE15}" destId="{97ACE899-8ACF-4618-8EE4-A463D7C304D0}" srcOrd="4" destOrd="0" presId="urn:microsoft.com/office/officeart/2005/8/layout/vProcess5"/>
    <dgm:cxn modelId="{E3B01CB6-6638-4E21-8979-D0C3389A92A2}" type="presParOf" srcId="{D39EDE5D-5E15-4E6E-9743-4F80CB35CE15}" destId="{450794BE-FE36-483A-BC19-CF41962C7741}" srcOrd="5" destOrd="0" presId="urn:microsoft.com/office/officeart/2005/8/layout/vProcess5"/>
    <dgm:cxn modelId="{B58CDDBB-33F8-4669-8A4B-3767375C40AF}" type="presParOf" srcId="{D39EDE5D-5E15-4E6E-9743-4F80CB35CE15}" destId="{BC8B921A-7A73-401A-A343-C43DB70C337C}" srcOrd="6" destOrd="0" presId="urn:microsoft.com/office/officeart/2005/8/layout/vProcess5"/>
    <dgm:cxn modelId="{CF199C9B-5E34-48CB-9F05-79A32ED0C269}" type="presParOf" srcId="{D39EDE5D-5E15-4E6E-9743-4F80CB35CE15}" destId="{7E47A30A-9F3B-45F9-9E51-B807CD765043}" srcOrd="7" destOrd="0" presId="urn:microsoft.com/office/officeart/2005/8/layout/vProcess5"/>
    <dgm:cxn modelId="{395D9DFD-6006-4FA9-9251-9D80BEFD721F}" type="presParOf" srcId="{D39EDE5D-5E15-4E6E-9743-4F80CB35CE15}" destId="{DAC8563E-FD00-4BD4-960E-A4529B55FD1F}" srcOrd="8" destOrd="0" presId="urn:microsoft.com/office/officeart/2005/8/layout/vProcess5"/>
    <dgm:cxn modelId="{99A15AE9-D0F6-4987-91E2-164813ABBFA4}" type="presParOf" srcId="{D39EDE5D-5E15-4E6E-9743-4F80CB35CE15}" destId="{7F84439C-6CEC-479F-929E-2538CF0449A3}" srcOrd="9" destOrd="0" presId="urn:microsoft.com/office/officeart/2005/8/layout/vProcess5"/>
    <dgm:cxn modelId="{671D6DFB-6F23-4D99-BEBF-37538FF74B36}" type="presParOf" srcId="{D39EDE5D-5E15-4E6E-9743-4F80CB35CE15}" destId="{BACB24A3-885D-45CA-B999-E53A5615135F}" srcOrd="10" destOrd="0" presId="urn:microsoft.com/office/officeart/2005/8/layout/vProcess5"/>
    <dgm:cxn modelId="{9C2A6BF5-203E-4E9A-8927-26C7304B6491}" type="presParOf" srcId="{D39EDE5D-5E15-4E6E-9743-4F80CB35CE15}" destId="{808C33C7-F81E-4013-AFC3-9A56084D9852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F96B4EA-BC12-469A-BD9D-AFE5CF21C735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F9F4E30D-7DE5-4B58-A460-28F48CAE4572}">
      <dgm:prSet/>
      <dgm:spPr/>
      <dgm:t>
        <a:bodyPr/>
        <a:lstStyle/>
        <a:p>
          <a:r>
            <a:rPr lang="ru-RU"/>
            <a:t>Подчинил Новогородок и вновь объеденил государство</a:t>
          </a:r>
          <a:endParaRPr lang="en-US"/>
        </a:p>
      </dgm:t>
    </dgm:pt>
    <dgm:pt modelId="{873EFC39-3E9C-49A5-AD7C-101AD928AF1B}" type="parTrans" cxnId="{4D1A34A6-9A4D-48FD-B14C-E44217566332}">
      <dgm:prSet/>
      <dgm:spPr/>
      <dgm:t>
        <a:bodyPr/>
        <a:lstStyle/>
        <a:p>
          <a:endParaRPr lang="en-US"/>
        </a:p>
      </dgm:t>
    </dgm:pt>
    <dgm:pt modelId="{E52EC797-6C6D-425C-A354-7E4E04592740}" type="sibTrans" cxnId="{4D1A34A6-9A4D-48FD-B14C-E44217566332}">
      <dgm:prSet/>
      <dgm:spPr/>
      <dgm:t>
        <a:bodyPr/>
        <a:lstStyle/>
        <a:p>
          <a:endParaRPr lang="en-US"/>
        </a:p>
      </dgm:t>
    </dgm:pt>
    <dgm:pt modelId="{AF3E1E89-EEAB-4FD9-B96E-026B10F7C67C}">
      <dgm:prSet/>
      <dgm:spPr/>
      <dgm:t>
        <a:bodyPr/>
        <a:lstStyle/>
        <a:p>
          <a:r>
            <a:rPr lang="ru-RU"/>
            <a:t>Разобрался со внутренними врагами</a:t>
          </a:r>
          <a:endParaRPr lang="en-US"/>
        </a:p>
      </dgm:t>
    </dgm:pt>
    <dgm:pt modelId="{57847B23-D943-427B-A410-80A5246FF54D}" type="parTrans" cxnId="{C861C979-18DD-4637-9399-BD9ECD44F8A4}">
      <dgm:prSet/>
      <dgm:spPr/>
      <dgm:t>
        <a:bodyPr/>
        <a:lstStyle/>
        <a:p>
          <a:endParaRPr lang="en-US"/>
        </a:p>
      </dgm:t>
    </dgm:pt>
    <dgm:pt modelId="{9385A034-5A5E-43BB-9E55-CF0D94D4CCF4}" type="sibTrans" cxnId="{C861C979-18DD-4637-9399-BD9ECD44F8A4}">
      <dgm:prSet/>
      <dgm:spPr/>
      <dgm:t>
        <a:bodyPr/>
        <a:lstStyle/>
        <a:p>
          <a:endParaRPr lang="en-US"/>
        </a:p>
      </dgm:t>
    </dgm:pt>
    <dgm:pt modelId="{2FFBFDE8-BC17-469C-93AB-5E2A56639AE7}">
      <dgm:prSet/>
      <dgm:spPr/>
      <dgm:t>
        <a:bodyPr/>
        <a:lstStyle/>
        <a:p>
          <a:r>
            <a:rPr lang="ru-RU"/>
            <a:t>Успешно отбил атаки крестоносцев</a:t>
          </a:r>
          <a:endParaRPr lang="en-US"/>
        </a:p>
      </dgm:t>
    </dgm:pt>
    <dgm:pt modelId="{3E6C29CA-A307-4771-B832-A9F53EBC0CD2}" type="parTrans" cxnId="{C1A16812-4CF3-4C0D-947D-BF0BCC0CB08C}">
      <dgm:prSet/>
      <dgm:spPr/>
      <dgm:t>
        <a:bodyPr/>
        <a:lstStyle/>
        <a:p>
          <a:endParaRPr lang="en-US"/>
        </a:p>
      </dgm:t>
    </dgm:pt>
    <dgm:pt modelId="{3B445ED7-9FD1-4ABA-BFD7-4DCC77E04921}" type="sibTrans" cxnId="{C1A16812-4CF3-4C0D-947D-BF0BCC0CB08C}">
      <dgm:prSet/>
      <dgm:spPr/>
      <dgm:t>
        <a:bodyPr/>
        <a:lstStyle/>
        <a:p>
          <a:endParaRPr lang="en-US"/>
        </a:p>
      </dgm:t>
    </dgm:pt>
    <dgm:pt modelId="{FC2379D3-BBAE-431F-83BD-499FB92DD8CE}" type="pres">
      <dgm:prSet presAssocID="{8F96B4EA-BC12-469A-BD9D-AFE5CF21C735}" presName="linear" presStyleCnt="0">
        <dgm:presLayoutVars>
          <dgm:animLvl val="lvl"/>
          <dgm:resizeHandles val="exact"/>
        </dgm:presLayoutVars>
      </dgm:prSet>
      <dgm:spPr/>
    </dgm:pt>
    <dgm:pt modelId="{2D75EAF1-BBD8-430F-9C9D-B5CEDD80C038}" type="pres">
      <dgm:prSet presAssocID="{F9F4E30D-7DE5-4B58-A460-28F48CAE4572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8BA0B26C-C04B-4C77-B1B4-747BD029609E}" type="pres">
      <dgm:prSet presAssocID="{E52EC797-6C6D-425C-A354-7E4E04592740}" presName="spacer" presStyleCnt="0"/>
      <dgm:spPr/>
    </dgm:pt>
    <dgm:pt modelId="{1F7B6462-F6AD-445D-B2FE-ABB4F68CA16C}" type="pres">
      <dgm:prSet presAssocID="{AF3E1E89-EEAB-4FD9-B96E-026B10F7C67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E9AD46A0-FAD2-43B6-BFD1-3A4DB7AF23BD}" type="pres">
      <dgm:prSet presAssocID="{9385A034-5A5E-43BB-9E55-CF0D94D4CCF4}" presName="spacer" presStyleCnt="0"/>
      <dgm:spPr/>
    </dgm:pt>
    <dgm:pt modelId="{8D184368-68CF-4058-A47E-1A60C5D309EF}" type="pres">
      <dgm:prSet presAssocID="{2FFBFDE8-BC17-469C-93AB-5E2A56639AE7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C1A16812-4CF3-4C0D-947D-BF0BCC0CB08C}" srcId="{8F96B4EA-BC12-469A-BD9D-AFE5CF21C735}" destId="{2FFBFDE8-BC17-469C-93AB-5E2A56639AE7}" srcOrd="2" destOrd="0" parTransId="{3E6C29CA-A307-4771-B832-A9F53EBC0CD2}" sibTransId="{3B445ED7-9FD1-4ABA-BFD7-4DCC77E04921}"/>
    <dgm:cxn modelId="{C861C979-18DD-4637-9399-BD9ECD44F8A4}" srcId="{8F96B4EA-BC12-469A-BD9D-AFE5CF21C735}" destId="{AF3E1E89-EEAB-4FD9-B96E-026B10F7C67C}" srcOrd="1" destOrd="0" parTransId="{57847B23-D943-427B-A410-80A5246FF54D}" sibTransId="{9385A034-5A5E-43BB-9E55-CF0D94D4CCF4}"/>
    <dgm:cxn modelId="{08360A89-4F7B-497C-A896-276D7FF7A88E}" type="presOf" srcId="{AF3E1E89-EEAB-4FD9-B96E-026B10F7C67C}" destId="{1F7B6462-F6AD-445D-B2FE-ABB4F68CA16C}" srcOrd="0" destOrd="0" presId="urn:microsoft.com/office/officeart/2005/8/layout/vList2"/>
    <dgm:cxn modelId="{0844DA8C-B01D-4DFB-92E6-8240B7859C6A}" type="presOf" srcId="{2FFBFDE8-BC17-469C-93AB-5E2A56639AE7}" destId="{8D184368-68CF-4058-A47E-1A60C5D309EF}" srcOrd="0" destOrd="0" presId="urn:microsoft.com/office/officeart/2005/8/layout/vList2"/>
    <dgm:cxn modelId="{CD935092-3590-4C81-9F6D-291581D0F188}" type="presOf" srcId="{F9F4E30D-7DE5-4B58-A460-28F48CAE4572}" destId="{2D75EAF1-BBD8-430F-9C9D-B5CEDD80C038}" srcOrd="0" destOrd="0" presId="urn:microsoft.com/office/officeart/2005/8/layout/vList2"/>
    <dgm:cxn modelId="{4D1A34A6-9A4D-48FD-B14C-E44217566332}" srcId="{8F96B4EA-BC12-469A-BD9D-AFE5CF21C735}" destId="{F9F4E30D-7DE5-4B58-A460-28F48CAE4572}" srcOrd="0" destOrd="0" parTransId="{873EFC39-3E9C-49A5-AD7C-101AD928AF1B}" sibTransId="{E52EC797-6C6D-425C-A354-7E4E04592740}"/>
    <dgm:cxn modelId="{D4E824BA-EBF6-4702-9794-8268F3731A53}" type="presOf" srcId="{8F96B4EA-BC12-469A-BD9D-AFE5CF21C735}" destId="{FC2379D3-BBAE-431F-83BD-499FB92DD8CE}" srcOrd="0" destOrd="0" presId="urn:microsoft.com/office/officeart/2005/8/layout/vList2"/>
    <dgm:cxn modelId="{350621CF-674E-4FE4-94CE-10BF2824EAD4}" type="presParOf" srcId="{FC2379D3-BBAE-431F-83BD-499FB92DD8CE}" destId="{2D75EAF1-BBD8-430F-9C9D-B5CEDD80C038}" srcOrd="0" destOrd="0" presId="urn:microsoft.com/office/officeart/2005/8/layout/vList2"/>
    <dgm:cxn modelId="{0D1180EB-3748-47A0-A499-708AC9F95029}" type="presParOf" srcId="{FC2379D3-BBAE-431F-83BD-499FB92DD8CE}" destId="{8BA0B26C-C04B-4C77-B1B4-747BD029609E}" srcOrd="1" destOrd="0" presId="urn:microsoft.com/office/officeart/2005/8/layout/vList2"/>
    <dgm:cxn modelId="{55BA856A-F083-47E0-BCC9-C5D10CA77801}" type="presParOf" srcId="{FC2379D3-BBAE-431F-83BD-499FB92DD8CE}" destId="{1F7B6462-F6AD-445D-B2FE-ABB4F68CA16C}" srcOrd="2" destOrd="0" presId="urn:microsoft.com/office/officeart/2005/8/layout/vList2"/>
    <dgm:cxn modelId="{9B31F7C4-4FCE-42F7-9D8F-76E90A48DF4A}" type="presParOf" srcId="{FC2379D3-BBAE-431F-83BD-499FB92DD8CE}" destId="{E9AD46A0-FAD2-43B6-BFD1-3A4DB7AF23BD}" srcOrd="3" destOrd="0" presId="urn:microsoft.com/office/officeart/2005/8/layout/vList2"/>
    <dgm:cxn modelId="{CD3716CB-AB2C-4626-BEA2-DAD5DCD3F58F}" type="presParOf" srcId="{FC2379D3-BBAE-431F-83BD-499FB92DD8CE}" destId="{8D184368-68CF-4058-A47E-1A60C5D309EF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4CEFDC4-044E-4C97-9DF7-5FD94514149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7B64EF41-EC75-4680-ABEC-6D78A865B2B0}">
      <dgm:prSet/>
      <dgm:spPr/>
      <dgm:t>
        <a:bodyPr/>
        <a:lstStyle/>
        <a:p>
          <a:r>
            <a:rPr lang="ru-RU"/>
            <a:t>Авторы</a:t>
          </a:r>
          <a:r>
            <a:rPr lang="en-US"/>
            <a:t>:</a:t>
          </a:r>
          <a:r>
            <a:rPr lang="ru-RU"/>
            <a:t> В. Ластовский, Н. Ермолович</a:t>
          </a:r>
          <a:endParaRPr lang="en-US"/>
        </a:p>
      </dgm:t>
    </dgm:pt>
    <dgm:pt modelId="{89906210-B9B9-49ED-A99C-2AFAF584BB63}" type="parTrans" cxnId="{B45FCC41-B2C8-4852-B3C6-5F8A3225C510}">
      <dgm:prSet/>
      <dgm:spPr/>
      <dgm:t>
        <a:bodyPr/>
        <a:lstStyle/>
        <a:p>
          <a:endParaRPr lang="en-US"/>
        </a:p>
      </dgm:t>
    </dgm:pt>
    <dgm:pt modelId="{7E300971-13AB-445F-A14E-9A703B512366}" type="sibTrans" cxnId="{B45FCC41-B2C8-4852-B3C6-5F8A3225C510}">
      <dgm:prSet/>
      <dgm:spPr/>
      <dgm:t>
        <a:bodyPr/>
        <a:lstStyle/>
        <a:p>
          <a:endParaRPr lang="en-US"/>
        </a:p>
      </dgm:t>
    </dgm:pt>
    <dgm:pt modelId="{049A26F5-F0ED-45B0-9E9A-603618E58531}">
      <dgm:prSet/>
      <dgm:spPr/>
      <dgm:t>
        <a:bodyPr/>
        <a:lstStyle/>
        <a:p>
          <a:r>
            <a:rPr lang="ru-RU"/>
            <a:t>Исходно ВКЛ формировалось на белорусских землях Понёманья</a:t>
          </a:r>
          <a:endParaRPr lang="en-US"/>
        </a:p>
      </dgm:t>
    </dgm:pt>
    <dgm:pt modelId="{CDEEC00E-D276-4B86-8C75-C905551BFEB7}" type="parTrans" cxnId="{A7F04148-F958-492A-AD3C-20D4CE6B7D0D}">
      <dgm:prSet/>
      <dgm:spPr/>
      <dgm:t>
        <a:bodyPr/>
        <a:lstStyle/>
        <a:p>
          <a:endParaRPr lang="en-US"/>
        </a:p>
      </dgm:t>
    </dgm:pt>
    <dgm:pt modelId="{5A7AE2D6-6905-4721-B2FE-658B3D752A04}" type="sibTrans" cxnId="{A7F04148-F958-492A-AD3C-20D4CE6B7D0D}">
      <dgm:prSet/>
      <dgm:spPr/>
      <dgm:t>
        <a:bodyPr/>
        <a:lstStyle/>
        <a:p>
          <a:endParaRPr lang="en-US"/>
        </a:p>
      </dgm:t>
    </dgm:pt>
    <dgm:pt modelId="{1F935064-AF65-4349-A3D8-D7C24232B5CE}">
      <dgm:prSet/>
      <dgm:spPr/>
      <dgm:t>
        <a:bodyPr/>
        <a:lstStyle/>
        <a:p>
          <a:r>
            <a:rPr lang="ru-RU"/>
            <a:t>Белорусские земли сыграли решающее влияние в создании ВКЛ</a:t>
          </a:r>
          <a:endParaRPr lang="en-US"/>
        </a:p>
      </dgm:t>
    </dgm:pt>
    <dgm:pt modelId="{11F502BD-0234-4DC9-9098-5D9663200EDB}" type="parTrans" cxnId="{F21F308F-DDA1-4BE1-86D0-E150A6C20908}">
      <dgm:prSet/>
      <dgm:spPr/>
      <dgm:t>
        <a:bodyPr/>
        <a:lstStyle/>
        <a:p>
          <a:endParaRPr lang="en-US"/>
        </a:p>
      </dgm:t>
    </dgm:pt>
    <dgm:pt modelId="{81A554D9-8773-41A7-A894-AC9CE4CE96DC}" type="sibTrans" cxnId="{F21F308F-DDA1-4BE1-86D0-E150A6C20908}">
      <dgm:prSet/>
      <dgm:spPr/>
      <dgm:t>
        <a:bodyPr/>
        <a:lstStyle/>
        <a:p>
          <a:endParaRPr lang="en-US"/>
        </a:p>
      </dgm:t>
    </dgm:pt>
    <dgm:pt modelId="{80006526-83C3-4E3D-87B0-A2EC91728360}" type="pres">
      <dgm:prSet presAssocID="{D4CEFDC4-044E-4C97-9DF7-5FD94514149F}" presName="linear" presStyleCnt="0">
        <dgm:presLayoutVars>
          <dgm:animLvl val="lvl"/>
          <dgm:resizeHandles val="exact"/>
        </dgm:presLayoutVars>
      </dgm:prSet>
      <dgm:spPr/>
    </dgm:pt>
    <dgm:pt modelId="{74C3E6AA-CB25-49F6-9EA8-26D75AD4C668}" type="pres">
      <dgm:prSet presAssocID="{7B64EF41-EC75-4680-ABEC-6D78A865B2B0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379C23A-A8C6-4C43-9A54-A9CD0FB660BC}" type="pres">
      <dgm:prSet presAssocID="{7E300971-13AB-445F-A14E-9A703B512366}" presName="spacer" presStyleCnt="0"/>
      <dgm:spPr/>
    </dgm:pt>
    <dgm:pt modelId="{2B1D84A2-5340-451E-9B28-DC06B45BC051}" type="pres">
      <dgm:prSet presAssocID="{049A26F5-F0ED-45B0-9E9A-603618E5853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11C4425-477C-4A16-BE16-9299FA286C28}" type="pres">
      <dgm:prSet presAssocID="{5A7AE2D6-6905-4721-B2FE-658B3D752A04}" presName="spacer" presStyleCnt="0"/>
      <dgm:spPr/>
    </dgm:pt>
    <dgm:pt modelId="{479BA5BF-4C11-488E-AC1B-B20D83CAB7BD}" type="pres">
      <dgm:prSet presAssocID="{1F935064-AF65-4349-A3D8-D7C24232B5C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B45FCC41-B2C8-4852-B3C6-5F8A3225C510}" srcId="{D4CEFDC4-044E-4C97-9DF7-5FD94514149F}" destId="{7B64EF41-EC75-4680-ABEC-6D78A865B2B0}" srcOrd="0" destOrd="0" parTransId="{89906210-B9B9-49ED-A99C-2AFAF584BB63}" sibTransId="{7E300971-13AB-445F-A14E-9A703B512366}"/>
    <dgm:cxn modelId="{3303F164-5767-4C5B-B7A9-774F66E18B57}" type="presOf" srcId="{D4CEFDC4-044E-4C97-9DF7-5FD94514149F}" destId="{80006526-83C3-4E3D-87B0-A2EC91728360}" srcOrd="0" destOrd="0" presId="urn:microsoft.com/office/officeart/2005/8/layout/vList2"/>
    <dgm:cxn modelId="{A7F04148-F958-492A-AD3C-20D4CE6B7D0D}" srcId="{D4CEFDC4-044E-4C97-9DF7-5FD94514149F}" destId="{049A26F5-F0ED-45B0-9E9A-603618E58531}" srcOrd="1" destOrd="0" parTransId="{CDEEC00E-D276-4B86-8C75-C905551BFEB7}" sibTransId="{5A7AE2D6-6905-4721-B2FE-658B3D752A04}"/>
    <dgm:cxn modelId="{F21F308F-DDA1-4BE1-86D0-E150A6C20908}" srcId="{D4CEFDC4-044E-4C97-9DF7-5FD94514149F}" destId="{1F935064-AF65-4349-A3D8-D7C24232B5CE}" srcOrd="2" destOrd="0" parTransId="{11F502BD-0234-4DC9-9098-5D9663200EDB}" sibTransId="{81A554D9-8773-41A7-A894-AC9CE4CE96DC}"/>
    <dgm:cxn modelId="{DEF483A8-15BE-4A99-ACD7-A95CAD5F4C72}" type="presOf" srcId="{1F935064-AF65-4349-A3D8-D7C24232B5CE}" destId="{479BA5BF-4C11-488E-AC1B-B20D83CAB7BD}" srcOrd="0" destOrd="0" presId="urn:microsoft.com/office/officeart/2005/8/layout/vList2"/>
    <dgm:cxn modelId="{BDEAA3E0-E91A-44EA-9D35-A8CB8E4AA0B2}" type="presOf" srcId="{049A26F5-F0ED-45B0-9E9A-603618E58531}" destId="{2B1D84A2-5340-451E-9B28-DC06B45BC051}" srcOrd="0" destOrd="0" presId="urn:microsoft.com/office/officeart/2005/8/layout/vList2"/>
    <dgm:cxn modelId="{462BE8EB-B94A-4ECC-95FF-6B4254A8F4A1}" type="presOf" srcId="{7B64EF41-EC75-4680-ABEC-6D78A865B2B0}" destId="{74C3E6AA-CB25-49F6-9EA8-26D75AD4C668}" srcOrd="0" destOrd="0" presId="urn:microsoft.com/office/officeart/2005/8/layout/vList2"/>
    <dgm:cxn modelId="{07EC936E-8204-45AD-BB81-799AEA252242}" type="presParOf" srcId="{80006526-83C3-4E3D-87B0-A2EC91728360}" destId="{74C3E6AA-CB25-49F6-9EA8-26D75AD4C668}" srcOrd="0" destOrd="0" presId="urn:microsoft.com/office/officeart/2005/8/layout/vList2"/>
    <dgm:cxn modelId="{67A720D5-2962-42CE-A383-518EC0372351}" type="presParOf" srcId="{80006526-83C3-4E3D-87B0-A2EC91728360}" destId="{5379C23A-A8C6-4C43-9A54-A9CD0FB660BC}" srcOrd="1" destOrd="0" presId="urn:microsoft.com/office/officeart/2005/8/layout/vList2"/>
    <dgm:cxn modelId="{D5861789-7ECC-4B14-AC8F-CD68B4911507}" type="presParOf" srcId="{80006526-83C3-4E3D-87B0-A2EC91728360}" destId="{2B1D84A2-5340-451E-9B28-DC06B45BC051}" srcOrd="2" destOrd="0" presId="urn:microsoft.com/office/officeart/2005/8/layout/vList2"/>
    <dgm:cxn modelId="{8791FDF3-B28D-48B0-9AE7-29BA7146CE7B}" type="presParOf" srcId="{80006526-83C3-4E3D-87B0-A2EC91728360}" destId="{811C4425-477C-4A16-BE16-9299FA286C28}" srcOrd="3" destOrd="0" presId="urn:microsoft.com/office/officeart/2005/8/layout/vList2"/>
    <dgm:cxn modelId="{2621514A-86D0-4AE8-95F8-F7B316B29D6C}" type="presParOf" srcId="{80006526-83C3-4E3D-87B0-A2EC91728360}" destId="{479BA5BF-4C11-488E-AC1B-B20D83CAB7B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EABE3C7-EA23-4EF0-926F-627612E59D5C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n-US"/>
        </a:p>
      </dgm:t>
    </dgm:pt>
    <dgm:pt modelId="{2A990BF6-23CD-4DE1-B1D8-E3E39CF14F3F}">
      <dgm:prSet/>
      <dgm:spPr/>
      <dgm:t>
        <a:bodyPr/>
        <a:lstStyle/>
        <a:p>
          <a:r>
            <a:rPr lang="ru-RU"/>
            <a:t>Авторы</a:t>
          </a:r>
          <a:r>
            <a:rPr lang="en-US"/>
            <a:t>:</a:t>
          </a:r>
          <a:r>
            <a:rPr lang="ru-RU"/>
            <a:t> А. Кравцевич, В. Носевич</a:t>
          </a:r>
          <a:endParaRPr lang="en-US"/>
        </a:p>
      </dgm:t>
    </dgm:pt>
    <dgm:pt modelId="{FABC14D6-72AA-421D-910E-77D7F2DD23FE}" type="parTrans" cxnId="{C9787FFB-6E1F-4ABD-840E-BDADF964E516}">
      <dgm:prSet/>
      <dgm:spPr/>
      <dgm:t>
        <a:bodyPr/>
        <a:lstStyle/>
        <a:p>
          <a:endParaRPr lang="en-US"/>
        </a:p>
      </dgm:t>
    </dgm:pt>
    <dgm:pt modelId="{D9721094-AB18-48A3-8C9D-472764EA183D}" type="sibTrans" cxnId="{C9787FFB-6E1F-4ABD-840E-BDADF964E516}">
      <dgm:prSet/>
      <dgm:spPr/>
      <dgm:t>
        <a:bodyPr/>
        <a:lstStyle/>
        <a:p>
          <a:endParaRPr lang="en-US"/>
        </a:p>
      </dgm:t>
    </dgm:pt>
    <dgm:pt modelId="{01AA118C-93E9-4AB1-89AB-4E34D1388F29}">
      <dgm:prSet/>
      <dgm:spPr/>
      <dgm:t>
        <a:bodyPr/>
        <a:lstStyle/>
        <a:p>
          <a:r>
            <a:rPr lang="ru-RU"/>
            <a:t>В первой половине XIII в. в Верхнем Понёманье возникло белорусско-литовское государство с центром в Новогородке</a:t>
          </a:r>
          <a:endParaRPr lang="en-US"/>
        </a:p>
      </dgm:t>
    </dgm:pt>
    <dgm:pt modelId="{6E714D42-CDB3-4F17-BA38-5A64DBCA6FE5}" type="parTrans" cxnId="{17323808-5AE7-4606-BFC9-3993F8482904}">
      <dgm:prSet/>
      <dgm:spPr/>
      <dgm:t>
        <a:bodyPr/>
        <a:lstStyle/>
        <a:p>
          <a:endParaRPr lang="en-US"/>
        </a:p>
      </dgm:t>
    </dgm:pt>
    <dgm:pt modelId="{DEFE72C8-8C60-4360-B81D-92625705D64B}" type="sibTrans" cxnId="{17323808-5AE7-4606-BFC9-3993F8482904}">
      <dgm:prSet/>
      <dgm:spPr/>
      <dgm:t>
        <a:bodyPr/>
        <a:lstStyle/>
        <a:p>
          <a:endParaRPr lang="en-US"/>
        </a:p>
      </dgm:t>
    </dgm:pt>
    <dgm:pt modelId="{280F22D5-DD7C-41DF-AFAA-A424C93C4A8E}">
      <dgm:prSet/>
      <dgm:spPr/>
      <dgm:t>
        <a:bodyPr/>
        <a:lstStyle/>
        <a:p>
          <a:r>
            <a:rPr lang="ru-RU"/>
            <a:t>Балты и славяне в равной степени повлияли на образование государства</a:t>
          </a:r>
          <a:endParaRPr lang="en-US"/>
        </a:p>
      </dgm:t>
    </dgm:pt>
    <dgm:pt modelId="{F4E556B6-9991-41D1-AC2E-D32DDF1D78F9}" type="parTrans" cxnId="{3A251A4F-B619-4A55-AEC4-6D72E411360F}">
      <dgm:prSet/>
      <dgm:spPr/>
      <dgm:t>
        <a:bodyPr/>
        <a:lstStyle/>
        <a:p>
          <a:endParaRPr lang="en-US"/>
        </a:p>
      </dgm:t>
    </dgm:pt>
    <dgm:pt modelId="{840F5CE5-2791-4CE9-B02F-5A17B3A43781}" type="sibTrans" cxnId="{3A251A4F-B619-4A55-AEC4-6D72E411360F}">
      <dgm:prSet/>
      <dgm:spPr/>
      <dgm:t>
        <a:bodyPr/>
        <a:lstStyle/>
        <a:p>
          <a:endParaRPr lang="en-US"/>
        </a:p>
      </dgm:t>
    </dgm:pt>
    <dgm:pt modelId="{9071E052-5AE0-4F03-B5C2-CF5A39ECF712}" type="pres">
      <dgm:prSet presAssocID="{CEABE3C7-EA23-4EF0-926F-627612E59D5C}" presName="linear" presStyleCnt="0">
        <dgm:presLayoutVars>
          <dgm:animLvl val="lvl"/>
          <dgm:resizeHandles val="exact"/>
        </dgm:presLayoutVars>
      </dgm:prSet>
      <dgm:spPr/>
    </dgm:pt>
    <dgm:pt modelId="{A254AD57-A55E-49B6-97C7-0831E6F904FF}" type="pres">
      <dgm:prSet presAssocID="{2A990BF6-23CD-4DE1-B1D8-E3E39CF14F3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EF6C142-DB80-468A-87A0-A3F562614FAB}" type="pres">
      <dgm:prSet presAssocID="{D9721094-AB18-48A3-8C9D-472764EA183D}" presName="spacer" presStyleCnt="0"/>
      <dgm:spPr/>
    </dgm:pt>
    <dgm:pt modelId="{2DDCD77A-E72E-4E61-942F-ECC2B3B171B8}" type="pres">
      <dgm:prSet presAssocID="{01AA118C-93E9-4AB1-89AB-4E34D1388F2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0C80CBB-626B-4CE2-AC46-8421DE7B5AB4}" type="pres">
      <dgm:prSet presAssocID="{DEFE72C8-8C60-4360-B81D-92625705D64B}" presName="spacer" presStyleCnt="0"/>
      <dgm:spPr/>
    </dgm:pt>
    <dgm:pt modelId="{AB335662-48DF-4A19-B299-B470943FA77D}" type="pres">
      <dgm:prSet presAssocID="{280F22D5-DD7C-41DF-AFAA-A424C93C4A8E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17323808-5AE7-4606-BFC9-3993F8482904}" srcId="{CEABE3C7-EA23-4EF0-926F-627612E59D5C}" destId="{01AA118C-93E9-4AB1-89AB-4E34D1388F29}" srcOrd="1" destOrd="0" parTransId="{6E714D42-CDB3-4F17-BA38-5A64DBCA6FE5}" sibTransId="{DEFE72C8-8C60-4360-B81D-92625705D64B}"/>
    <dgm:cxn modelId="{EE033C16-7744-4A24-B0D5-4EBF0E56A302}" type="presOf" srcId="{CEABE3C7-EA23-4EF0-926F-627612E59D5C}" destId="{9071E052-5AE0-4F03-B5C2-CF5A39ECF712}" srcOrd="0" destOrd="0" presId="urn:microsoft.com/office/officeart/2005/8/layout/vList2"/>
    <dgm:cxn modelId="{07B01F34-7BC7-4309-A8BB-5B16C3D51E34}" type="presOf" srcId="{280F22D5-DD7C-41DF-AFAA-A424C93C4A8E}" destId="{AB335662-48DF-4A19-B299-B470943FA77D}" srcOrd="0" destOrd="0" presId="urn:microsoft.com/office/officeart/2005/8/layout/vList2"/>
    <dgm:cxn modelId="{E8720A47-32C1-4646-96B7-2666FB5853DC}" type="presOf" srcId="{01AA118C-93E9-4AB1-89AB-4E34D1388F29}" destId="{2DDCD77A-E72E-4E61-942F-ECC2B3B171B8}" srcOrd="0" destOrd="0" presId="urn:microsoft.com/office/officeart/2005/8/layout/vList2"/>
    <dgm:cxn modelId="{3A251A4F-B619-4A55-AEC4-6D72E411360F}" srcId="{CEABE3C7-EA23-4EF0-926F-627612E59D5C}" destId="{280F22D5-DD7C-41DF-AFAA-A424C93C4A8E}" srcOrd="2" destOrd="0" parTransId="{F4E556B6-9991-41D1-AC2E-D32DDF1D78F9}" sibTransId="{840F5CE5-2791-4CE9-B02F-5A17B3A43781}"/>
    <dgm:cxn modelId="{2FC072D3-97A1-4631-806D-F0948E5A6F6A}" type="presOf" srcId="{2A990BF6-23CD-4DE1-B1D8-E3E39CF14F3F}" destId="{A254AD57-A55E-49B6-97C7-0831E6F904FF}" srcOrd="0" destOrd="0" presId="urn:microsoft.com/office/officeart/2005/8/layout/vList2"/>
    <dgm:cxn modelId="{C9787FFB-6E1F-4ABD-840E-BDADF964E516}" srcId="{CEABE3C7-EA23-4EF0-926F-627612E59D5C}" destId="{2A990BF6-23CD-4DE1-B1D8-E3E39CF14F3F}" srcOrd="0" destOrd="0" parTransId="{FABC14D6-72AA-421D-910E-77D7F2DD23FE}" sibTransId="{D9721094-AB18-48A3-8C9D-472764EA183D}"/>
    <dgm:cxn modelId="{F4A8B096-43B9-464D-90E8-003E6DD83BC9}" type="presParOf" srcId="{9071E052-5AE0-4F03-B5C2-CF5A39ECF712}" destId="{A254AD57-A55E-49B6-97C7-0831E6F904FF}" srcOrd="0" destOrd="0" presId="urn:microsoft.com/office/officeart/2005/8/layout/vList2"/>
    <dgm:cxn modelId="{3F18A7B1-0B67-4FFD-9A8F-F6DFFAC16460}" type="presParOf" srcId="{9071E052-5AE0-4F03-B5C2-CF5A39ECF712}" destId="{0EF6C142-DB80-468A-87A0-A3F562614FAB}" srcOrd="1" destOrd="0" presId="urn:microsoft.com/office/officeart/2005/8/layout/vList2"/>
    <dgm:cxn modelId="{7F2BD741-64F6-44AE-A49A-CD726211943D}" type="presParOf" srcId="{9071E052-5AE0-4F03-B5C2-CF5A39ECF712}" destId="{2DDCD77A-E72E-4E61-942F-ECC2B3B171B8}" srcOrd="2" destOrd="0" presId="urn:microsoft.com/office/officeart/2005/8/layout/vList2"/>
    <dgm:cxn modelId="{3FBE7AB4-81C1-4601-8608-C1B5B2FE4BEC}" type="presParOf" srcId="{9071E052-5AE0-4F03-B5C2-CF5A39ECF712}" destId="{C0C80CBB-626B-4CE2-AC46-8421DE7B5AB4}" srcOrd="3" destOrd="0" presId="urn:microsoft.com/office/officeart/2005/8/layout/vList2"/>
    <dgm:cxn modelId="{C440577D-5105-49E9-9863-22CAB9162B58}" type="presParOf" srcId="{9071E052-5AE0-4F03-B5C2-CF5A39ECF712}" destId="{AB335662-48DF-4A19-B299-B470943FA77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25CDFC9-D308-48FD-AA95-9F59F7CA0F00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3A74B23-02D8-422A-A9F2-77D4CAD1A65A}">
      <dgm:prSet/>
      <dgm:spPr/>
      <dgm:t>
        <a:bodyPr/>
        <a:lstStyle/>
        <a:p>
          <a:r>
            <a:rPr lang="ru-RU"/>
            <a:t>Авторы</a:t>
          </a:r>
          <a:r>
            <a:rPr lang="en-US"/>
            <a:t>:</a:t>
          </a:r>
          <a:r>
            <a:rPr lang="ru-RU"/>
            <a:t> Г. Ловмяньский, В. Пашуто, Э. Гудавичюс</a:t>
          </a:r>
          <a:endParaRPr lang="en-US"/>
        </a:p>
      </dgm:t>
    </dgm:pt>
    <dgm:pt modelId="{AABF71E3-33ED-4EA9-A976-0D6768F7C84C}" type="parTrans" cxnId="{7FFD0689-B6E0-46EF-96F6-55E28A167383}">
      <dgm:prSet/>
      <dgm:spPr/>
      <dgm:t>
        <a:bodyPr/>
        <a:lstStyle/>
        <a:p>
          <a:endParaRPr lang="en-US"/>
        </a:p>
      </dgm:t>
    </dgm:pt>
    <dgm:pt modelId="{8D1273E5-6190-4A11-8FC5-5FA8449225B2}" type="sibTrans" cxnId="{7FFD0689-B6E0-46EF-96F6-55E28A167383}">
      <dgm:prSet/>
      <dgm:spPr/>
      <dgm:t>
        <a:bodyPr/>
        <a:lstStyle/>
        <a:p>
          <a:endParaRPr lang="en-US"/>
        </a:p>
      </dgm:t>
    </dgm:pt>
    <dgm:pt modelId="{A8C9F197-C746-4DF7-9DA9-2961D2818F33}">
      <dgm:prSet/>
      <dgm:spPr/>
      <dgm:t>
        <a:bodyPr/>
        <a:lstStyle/>
        <a:p>
          <a:r>
            <a:rPr lang="ru-RU"/>
            <a:t>Земли современной Беларуси были захвачены литовскими князьями во время ослабления Руси междоусобицами и нападениями монголов</a:t>
          </a:r>
          <a:endParaRPr lang="en-US"/>
        </a:p>
      </dgm:t>
    </dgm:pt>
    <dgm:pt modelId="{C7166397-5F41-4C73-BD77-3508FAEF2902}" type="parTrans" cxnId="{00650BC0-F88C-400D-BB1E-BAFF3FD947EF}">
      <dgm:prSet/>
      <dgm:spPr/>
      <dgm:t>
        <a:bodyPr/>
        <a:lstStyle/>
        <a:p>
          <a:endParaRPr lang="en-US"/>
        </a:p>
      </dgm:t>
    </dgm:pt>
    <dgm:pt modelId="{04A77567-6FAA-4F39-90F8-1CEE44A112A8}" type="sibTrans" cxnId="{00650BC0-F88C-400D-BB1E-BAFF3FD947EF}">
      <dgm:prSet/>
      <dgm:spPr/>
      <dgm:t>
        <a:bodyPr/>
        <a:lstStyle/>
        <a:p>
          <a:endParaRPr lang="en-US"/>
        </a:p>
      </dgm:t>
    </dgm:pt>
    <dgm:pt modelId="{21ADE2CF-A932-4F74-AC70-C62202EB8695}">
      <dgm:prSet/>
      <dgm:spPr/>
      <dgm:t>
        <a:bodyPr/>
        <a:lstStyle/>
        <a:p>
          <a:r>
            <a:rPr lang="ru-RU"/>
            <a:t>Славяне были подчинены балтами</a:t>
          </a:r>
          <a:endParaRPr lang="en-US"/>
        </a:p>
      </dgm:t>
    </dgm:pt>
    <dgm:pt modelId="{76774B3D-F1D4-414D-81AE-15BA16384002}" type="parTrans" cxnId="{D2E4A730-6526-4A2B-AE21-B42653E36F11}">
      <dgm:prSet/>
      <dgm:spPr/>
      <dgm:t>
        <a:bodyPr/>
        <a:lstStyle/>
        <a:p>
          <a:endParaRPr lang="en-US"/>
        </a:p>
      </dgm:t>
    </dgm:pt>
    <dgm:pt modelId="{53167BE8-FCA4-467B-A12C-B93BA6386058}" type="sibTrans" cxnId="{D2E4A730-6526-4A2B-AE21-B42653E36F11}">
      <dgm:prSet/>
      <dgm:spPr/>
      <dgm:t>
        <a:bodyPr/>
        <a:lstStyle/>
        <a:p>
          <a:endParaRPr lang="en-US"/>
        </a:p>
      </dgm:t>
    </dgm:pt>
    <dgm:pt modelId="{9CB26FA0-3004-41FA-89C6-933423BEE6AC}" type="pres">
      <dgm:prSet presAssocID="{A25CDFC9-D308-48FD-AA95-9F59F7CA0F00}" presName="linear" presStyleCnt="0">
        <dgm:presLayoutVars>
          <dgm:animLvl val="lvl"/>
          <dgm:resizeHandles val="exact"/>
        </dgm:presLayoutVars>
      </dgm:prSet>
      <dgm:spPr/>
    </dgm:pt>
    <dgm:pt modelId="{FB7E3411-E606-47FC-924D-BA4A4BC80DDB}" type="pres">
      <dgm:prSet presAssocID="{33A74B23-02D8-422A-A9F2-77D4CAD1A65A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E2A96C8C-EF99-4D7C-816F-454271D5AC64}" type="pres">
      <dgm:prSet presAssocID="{8D1273E5-6190-4A11-8FC5-5FA8449225B2}" presName="spacer" presStyleCnt="0"/>
      <dgm:spPr/>
    </dgm:pt>
    <dgm:pt modelId="{5006F7BE-21B6-4086-AC71-54ED3CE44E24}" type="pres">
      <dgm:prSet presAssocID="{A8C9F197-C746-4DF7-9DA9-2961D2818F3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F424C3A-1F95-4251-A3B8-0BBFA5DD8E47}" type="pres">
      <dgm:prSet presAssocID="{04A77567-6FAA-4F39-90F8-1CEE44A112A8}" presName="spacer" presStyleCnt="0"/>
      <dgm:spPr/>
    </dgm:pt>
    <dgm:pt modelId="{F73CEAD6-4FA5-4911-B58D-B55E41C917ED}" type="pres">
      <dgm:prSet presAssocID="{21ADE2CF-A932-4F74-AC70-C62202EB8695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49BF80A-CB9C-4B1B-8BB7-BF407581F9E7}" type="presOf" srcId="{A8C9F197-C746-4DF7-9DA9-2961D2818F33}" destId="{5006F7BE-21B6-4086-AC71-54ED3CE44E24}" srcOrd="0" destOrd="0" presId="urn:microsoft.com/office/officeart/2005/8/layout/vList2"/>
    <dgm:cxn modelId="{092F2610-17A2-4CC2-BDA1-E825C9B8239F}" type="presOf" srcId="{21ADE2CF-A932-4F74-AC70-C62202EB8695}" destId="{F73CEAD6-4FA5-4911-B58D-B55E41C917ED}" srcOrd="0" destOrd="0" presId="urn:microsoft.com/office/officeart/2005/8/layout/vList2"/>
    <dgm:cxn modelId="{4A09482D-6118-4DD1-A79A-E2EA371DFFB0}" type="presOf" srcId="{A25CDFC9-D308-48FD-AA95-9F59F7CA0F00}" destId="{9CB26FA0-3004-41FA-89C6-933423BEE6AC}" srcOrd="0" destOrd="0" presId="urn:microsoft.com/office/officeart/2005/8/layout/vList2"/>
    <dgm:cxn modelId="{D2E4A730-6526-4A2B-AE21-B42653E36F11}" srcId="{A25CDFC9-D308-48FD-AA95-9F59F7CA0F00}" destId="{21ADE2CF-A932-4F74-AC70-C62202EB8695}" srcOrd="2" destOrd="0" parTransId="{76774B3D-F1D4-414D-81AE-15BA16384002}" sibTransId="{53167BE8-FCA4-467B-A12C-B93BA6386058}"/>
    <dgm:cxn modelId="{7FFD0689-B6E0-46EF-96F6-55E28A167383}" srcId="{A25CDFC9-D308-48FD-AA95-9F59F7CA0F00}" destId="{33A74B23-02D8-422A-A9F2-77D4CAD1A65A}" srcOrd="0" destOrd="0" parTransId="{AABF71E3-33ED-4EA9-A976-0D6768F7C84C}" sibTransId="{8D1273E5-6190-4A11-8FC5-5FA8449225B2}"/>
    <dgm:cxn modelId="{00650BC0-F88C-400D-BB1E-BAFF3FD947EF}" srcId="{A25CDFC9-D308-48FD-AA95-9F59F7CA0F00}" destId="{A8C9F197-C746-4DF7-9DA9-2961D2818F33}" srcOrd="1" destOrd="0" parTransId="{C7166397-5F41-4C73-BD77-3508FAEF2902}" sibTransId="{04A77567-6FAA-4F39-90F8-1CEE44A112A8}"/>
    <dgm:cxn modelId="{979C6CDF-6C4A-4EDD-804D-7F61AE7D7242}" type="presOf" srcId="{33A74B23-02D8-422A-A9F2-77D4CAD1A65A}" destId="{FB7E3411-E606-47FC-924D-BA4A4BC80DDB}" srcOrd="0" destOrd="0" presId="urn:microsoft.com/office/officeart/2005/8/layout/vList2"/>
    <dgm:cxn modelId="{FA5802CC-D16E-44A9-95E6-60A64BD6E3D6}" type="presParOf" srcId="{9CB26FA0-3004-41FA-89C6-933423BEE6AC}" destId="{FB7E3411-E606-47FC-924D-BA4A4BC80DDB}" srcOrd="0" destOrd="0" presId="urn:microsoft.com/office/officeart/2005/8/layout/vList2"/>
    <dgm:cxn modelId="{E89CBAAC-2F27-4AF2-9770-12445601DDFB}" type="presParOf" srcId="{9CB26FA0-3004-41FA-89C6-933423BEE6AC}" destId="{E2A96C8C-EF99-4D7C-816F-454271D5AC64}" srcOrd="1" destOrd="0" presId="urn:microsoft.com/office/officeart/2005/8/layout/vList2"/>
    <dgm:cxn modelId="{E4CB6385-4AD8-4F93-9A9E-00A0C865397F}" type="presParOf" srcId="{9CB26FA0-3004-41FA-89C6-933423BEE6AC}" destId="{5006F7BE-21B6-4086-AC71-54ED3CE44E24}" srcOrd="2" destOrd="0" presId="urn:microsoft.com/office/officeart/2005/8/layout/vList2"/>
    <dgm:cxn modelId="{72768A69-DF6B-4392-9298-1059A8FECA8C}" type="presParOf" srcId="{9CB26FA0-3004-41FA-89C6-933423BEE6AC}" destId="{3F424C3A-1F95-4251-A3B8-0BBFA5DD8E47}" srcOrd="3" destOrd="0" presId="urn:microsoft.com/office/officeart/2005/8/layout/vList2"/>
    <dgm:cxn modelId="{2501743F-1CDC-41E3-96E7-D1E954914138}" type="presParOf" srcId="{9CB26FA0-3004-41FA-89C6-933423BEE6AC}" destId="{F73CEAD6-4FA5-4911-B58D-B55E41C917ED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6055AC6-83AB-4760-B1D6-63D49D21223E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070FFB4-259D-41D9-95E6-3C992043F14F}">
      <dgm:prSet/>
      <dgm:spPr/>
      <dgm:t>
        <a:bodyPr/>
        <a:lstStyle/>
        <a:p>
          <a:r>
            <a:rPr lang="ru-RU"/>
            <a:t>Силы крестоносцев объединились в единый Тевтонский орден</a:t>
          </a:r>
          <a:endParaRPr lang="en-US"/>
        </a:p>
      </dgm:t>
    </dgm:pt>
    <dgm:pt modelId="{12B04D50-3778-4FB0-A50F-FFFC6C6E2650}" type="parTrans" cxnId="{252A4788-493B-44A4-BE52-0E30CFA915B0}">
      <dgm:prSet/>
      <dgm:spPr/>
      <dgm:t>
        <a:bodyPr/>
        <a:lstStyle/>
        <a:p>
          <a:endParaRPr lang="en-US"/>
        </a:p>
      </dgm:t>
    </dgm:pt>
    <dgm:pt modelId="{80FF317E-39C2-4319-8AFA-FEC8453A0F60}" type="sibTrans" cxnId="{252A4788-493B-44A4-BE52-0E30CFA915B0}">
      <dgm:prSet/>
      <dgm:spPr/>
      <dgm:t>
        <a:bodyPr/>
        <a:lstStyle/>
        <a:p>
          <a:endParaRPr lang="en-US"/>
        </a:p>
      </dgm:t>
    </dgm:pt>
    <dgm:pt modelId="{64A364F8-A499-4E6B-8264-1A9427E4906D}">
      <dgm:prSet/>
      <dgm:spPr/>
      <dgm:t>
        <a:bodyPr/>
        <a:lstStyle/>
        <a:p>
          <a:r>
            <a:rPr lang="ru-RU"/>
            <a:t>С XIV в. борьба с язычниками в Прибалтике стала главной целью крестоносцев</a:t>
          </a:r>
          <a:endParaRPr lang="en-US"/>
        </a:p>
      </dgm:t>
    </dgm:pt>
    <dgm:pt modelId="{CA7F3E59-CEAC-4CC6-B191-47C494E2DE62}" type="parTrans" cxnId="{2ED592D1-C31E-4338-BC2F-736B8F8DFC47}">
      <dgm:prSet/>
      <dgm:spPr/>
      <dgm:t>
        <a:bodyPr/>
        <a:lstStyle/>
        <a:p>
          <a:endParaRPr lang="en-US"/>
        </a:p>
      </dgm:t>
    </dgm:pt>
    <dgm:pt modelId="{89374DAC-8D85-4447-AC64-00BFC08EBD69}" type="sibTrans" cxnId="{2ED592D1-C31E-4338-BC2F-736B8F8DFC47}">
      <dgm:prSet/>
      <dgm:spPr/>
      <dgm:t>
        <a:bodyPr/>
        <a:lstStyle/>
        <a:p>
          <a:endParaRPr lang="en-US"/>
        </a:p>
      </dgm:t>
    </dgm:pt>
    <dgm:pt modelId="{762A614D-1E6C-401E-9CD9-24B9F0A7D448}">
      <dgm:prSet/>
      <dgm:spPr/>
      <dgm:t>
        <a:bodyPr/>
        <a:lstStyle/>
        <a:p>
          <a:r>
            <a:rPr lang="ru-RU"/>
            <a:t>Крестоносцы массово строили замки с целью закрепления на новых землях</a:t>
          </a:r>
          <a:endParaRPr lang="en-US"/>
        </a:p>
      </dgm:t>
    </dgm:pt>
    <dgm:pt modelId="{EBA77F76-500B-4C5E-8305-563C374BF6DD}" type="parTrans" cxnId="{D351B2C4-9222-491E-82D3-08169F7556DE}">
      <dgm:prSet/>
      <dgm:spPr/>
      <dgm:t>
        <a:bodyPr/>
        <a:lstStyle/>
        <a:p>
          <a:endParaRPr lang="en-US"/>
        </a:p>
      </dgm:t>
    </dgm:pt>
    <dgm:pt modelId="{943D710F-5018-422A-9C14-B823F663B687}" type="sibTrans" cxnId="{D351B2C4-9222-491E-82D3-08169F7556DE}">
      <dgm:prSet/>
      <dgm:spPr/>
      <dgm:t>
        <a:bodyPr/>
        <a:lstStyle/>
        <a:p>
          <a:endParaRPr lang="en-US"/>
        </a:p>
      </dgm:t>
    </dgm:pt>
    <dgm:pt modelId="{C08D7F69-AD7E-4210-9082-EA73AB736D0D}">
      <dgm:prSet/>
      <dgm:spPr/>
      <dgm:t>
        <a:bodyPr/>
        <a:lstStyle/>
        <a:p>
          <a:r>
            <a:rPr lang="ru-RU"/>
            <a:t>Власти ВКЛ отвечали строительством оборонительных замках вдоль всей границы</a:t>
          </a:r>
          <a:endParaRPr lang="en-US"/>
        </a:p>
      </dgm:t>
    </dgm:pt>
    <dgm:pt modelId="{D45BF3C2-695C-453D-AE67-213AD0E42061}" type="parTrans" cxnId="{226E18A5-1F1E-4C89-9A4A-05823EF844D3}">
      <dgm:prSet/>
      <dgm:spPr/>
      <dgm:t>
        <a:bodyPr/>
        <a:lstStyle/>
        <a:p>
          <a:endParaRPr lang="en-US"/>
        </a:p>
      </dgm:t>
    </dgm:pt>
    <dgm:pt modelId="{A8B1A003-1F15-4634-8C26-E74CF6C3964C}" type="sibTrans" cxnId="{226E18A5-1F1E-4C89-9A4A-05823EF844D3}">
      <dgm:prSet/>
      <dgm:spPr/>
      <dgm:t>
        <a:bodyPr/>
        <a:lstStyle/>
        <a:p>
          <a:endParaRPr lang="en-US"/>
        </a:p>
      </dgm:t>
    </dgm:pt>
    <dgm:pt modelId="{F45FA770-989A-4909-806C-1F576E1D7B87}" type="pres">
      <dgm:prSet presAssocID="{16055AC6-83AB-4760-B1D6-63D49D21223E}" presName="linear" presStyleCnt="0">
        <dgm:presLayoutVars>
          <dgm:animLvl val="lvl"/>
          <dgm:resizeHandles val="exact"/>
        </dgm:presLayoutVars>
      </dgm:prSet>
      <dgm:spPr/>
    </dgm:pt>
    <dgm:pt modelId="{09514B6C-E336-4560-8584-A04C5CC46605}" type="pres">
      <dgm:prSet presAssocID="{8070FFB4-259D-41D9-95E6-3C992043F14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BAA666FD-D84C-420A-A511-B0E94793B3F5}" type="pres">
      <dgm:prSet presAssocID="{80FF317E-39C2-4319-8AFA-FEC8453A0F60}" presName="spacer" presStyleCnt="0"/>
      <dgm:spPr/>
    </dgm:pt>
    <dgm:pt modelId="{CA06CBD8-1B07-4627-A420-BB5B22079F40}" type="pres">
      <dgm:prSet presAssocID="{64A364F8-A499-4E6B-8264-1A9427E490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EEE35D8-4B56-4FA4-91F0-5085AFF0429F}" type="pres">
      <dgm:prSet presAssocID="{89374DAC-8D85-4447-AC64-00BFC08EBD69}" presName="spacer" presStyleCnt="0"/>
      <dgm:spPr/>
    </dgm:pt>
    <dgm:pt modelId="{31483B04-EDF5-4B2B-90C0-6FD5AF43125E}" type="pres">
      <dgm:prSet presAssocID="{762A614D-1E6C-401E-9CD9-24B9F0A7D448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1AAA5268-1848-4888-9602-EAC447D31EDC}" type="pres">
      <dgm:prSet presAssocID="{943D710F-5018-422A-9C14-B823F663B687}" presName="spacer" presStyleCnt="0"/>
      <dgm:spPr/>
    </dgm:pt>
    <dgm:pt modelId="{221E67D6-A646-4D60-91A7-0E9C8565DB2B}" type="pres">
      <dgm:prSet presAssocID="{C08D7F69-AD7E-4210-9082-EA73AB736D0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9346540F-F029-4151-B96F-6139BD25DADD}" type="presOf" srcId="{C08D7F69-AD7E-4210-9082-EA73AB736D0D}" destId="{221E67D6-A646-4D60-91A7-0E9C8565DB2B}" srcOrd="0" destOrd="0" presId="urn:microsoft.com/office/officeart/2005/8/layout/vList2"/>
    <dgm:cxn modelId="{ED36AC68-2F80-4D3F-922F-D53FD87A9AF0}" type="presOf" srcId="{64A364F8-A499-4E6B-8264-1A9427E4906D}" destId="{CA06CBD8-1B07-4627-A420-BB5B22079F40}" srcOrd="0" destOrd="0" presId="urn:microsoft.com/office/officeart/2005/8/layout/vList2"/>
    <dgm:cxn modelId="{252A4788-493B-44A4-BE52-0E30CFA915B0}" srcId="{16055AC6-83AB-4760-B1D6-63D49D21223E}" destId="{8070FFB4-259D-41D9-95E6-3C992043F14F}" srcOrd="0" destOrd="0" parTransId="{12B04D50-3778-4FB0-A50F-FFFC6C6E2650}" sibTransId="{80FF317E-39C2-4319-8AFA-FEC8453A0F60}"/>
    <dgm:cxn modelId="{226E18A5-1F1E-4C89-9A4A-05823EF844D3}" srcId="{16055AC6-83AB-4760-B1D6-63D49D21223E}" destId="{C08D7F69-AD7E-4210-9082-EA73AB736D0D}" srcOrd="3" destOrd="0" parTransId="{D45BF3C2-695C-453D-AE67-213AD0E42061}" sibTransId="{A8B1A003-1F15-4634-8C26-E74CF6C3964C}"/>
    <dgm:cxn modelId="{C3C542AA-8A08-4DB4-8949-9B5EB3B22E9D}" type="presOf" srcId="{16055AC6-83AB-4760-B1D6-63D49D21223E}" destId="{F45FA770-989A-4909-806C-1F576E1D7B87}" srcOrd="0" destOrd="0" presId="urn:microsoft.com/office/officeart/2005/8/layout/vList2"/>
    <dgm:cxn modelId="{D351B2C4-9222-491E-82D3-08169F7556DE}" srcId="{16055AC6-83AB-4760-B1D6-63D49D21223E}" destId="{762A614D-1E6C-401E-9CD9-24B9F0A7D448}" srcOrd="2" destOrd="0" parTransId="{EBA77F76-500B-4C5E-8305-563C374BF6DD}" sibTransId="{943D710F-5018-422A-9C14-B823F663B687}"/>
    <dgm:cxn modelId="{42A7CEC4-9C1D-4A7C-ACDC-E64376660A38}" type="presOf" srcId="{8070FFB4-259D-41D9-95E6-3C992043F14F}" destId="{09514B6C-E336-4560-8584-A04C5CC46605}" srcOrd="0" destOrd="0" presId="urn:microsoft.com/office/officeart/2005/8/layout/vList2"/>
    <dgm:cxn modelId="{2ED592D1-C31E-4338-BC2F-736B8F8DFC47}" srcId="{16055AC6-83AB-4760-B1D6-63D49D21223E}" destId="{64A364F8-A499-4E6B-8264-1A9427E4906D}" srcOrd="1" destOrd="0" parTransId="{CA7F3E59-CEAC-4CC6-B191-47C494E2DE62}" sibTransId="{89374DAC-8D85-4447-AC64-00BFC08EBD69}"/>
    <dgm:cxn modelId="{2726BAE0-9176-4875-88A1-A2AA1A17420B}" type="presOf" srcId="{762A614D-1E6C-401E-9CD9-24B9F0A7D448}" destId="{31483B04-EDF5-4B2B-90C0-6FD5AF43125E}" srcOrd="0" destOrd="0" presId="urn:microsoft.com/office/officeart/2005/8/layout/vList2"/>
    <dgm:cxn modelId="{327F0D72-4114-4CD3-8E34-B82C27E6F05E}" type="presParOf" srcId="{F45FA770-989A-4909-806C-1F576E1D7B87}" destId="{09514B6C-E336-4560-8584-A04C5CC46605}" srcOrd="0" destOrd="0" presId="urn:microsoft.com/office/officeart/2005/8/layout/vList2"/>
    <dgm:cxn modelId="{927E09F1-9926-45F2-BFD6-033FA7BBBD7E}" type="presParOf" srcId="{F45FA770-989A-4909-806C-1F576E1D7B87}" destId="{BAA666FD-D84C-420A-A511-B0E94793B3F5}" srcOrd="1" destOrd="0" presId="urn:microsoft.com/office/officeart/2005/8/layout/vList2"/>
    <dgm:cxn modelId="{5BEFAA66-9CB4-400F-8802-7B2436B32C42}" type="presParOf" srcId="{F45FA770-989A-4909-806C-1F576E1D7B87}" destId="{CA06CBD8-1B07-4627-A420-BB5B22079F40}" srcOrd="2" destOrd="0" presId="urn:microsoft.com/office/officeart/2005/8/layout/vList2"/>
    <dgm:cxn modelId="{84A7F02D-28EF-489F-B083-F7E757CD95B9}" type="presParOf" srcId="{F45FA770-989A-4909-806C-1F576E1D7B87}" destId="{4EEE35D8-4B56-4FA4-91F0-5085AFF0429F}" srcOrd="3" destOrd="0" presId="urn:microsoft.com/office/officeart/2005/8/layout/vList2"/>
    <dgm:cxn modelId="{4273CC0D-061D-4185-8942-3EC2C4FD7E4A}" type="presParOf" srcId="{F45FA770-989A-4909-806C-1F576E1D7B87}" destId="{31483B04-EDF5-4B2B-90C0-6FD5AF43125E}" srcOrd="4" destOrd="0" presId="urn:microsoft.com/office/officeart/2005/8/layout/vList2"/>
    <dgm:cxn modelId="{5C0FE42D-C060-4582-934A-8892982476AE}" type="presParOf" srcId="{F45FA770-989A-4909-806C-1F576E1D7B87}" destId="{1AAA5268-1848-4888-9602-EAC447D31EDC}" srcOrd="5" destOrd="0" presId="urn:microsoft.com/office/officeart/2005/8/layout/vList2"/>
    <dgm:cxn modelId="{CA739FB1-EE79-4A14-84F3-2CF18F9C5F1D}" type="presParOf" srcId="{F45FA770-989A-4909-806C-1F576E1D7B87}" destId="{221E67D6-A646-4D60-91A7-0E9C8565DB2B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C91A75-B9FC-46AC-BDE9-824BE1AA6456}">
      <dsp:nvSpPr>
        <dsp:cNvPr id="0" name=""/>
        <dsp:cNvSpPr/>
      </dsp:nvSpPr>
      <dsp:spPr>
        <a:xfrm>
          <a:off x="0" y="3763"/>
          <a:ext cx="6263640" cy="1747906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Образование ВКЛ</a:t>
          </a:r>
          <a:endParaRPr lang="en-US" sz="4400" kern="1200"/>
        </a:p>
      </dsp:txBody>
      <dsp:txXfrm>
        <a:off x="85326" y="89089"/>
        <a:ext cx="6092988" cy="1577254"/>
      </dsp:txXfrm>
    </dsp:sp>
    <dsp:sp modelId="{2B4F7E6A-CD9C-47D6-9196-EBDC29F7B896}">
      <dsp:nvSpPr>
        <dsp:cNvPr id="0" name=""/>
        <dsp:cNvSpPr/>
      </dsp:nvSpPr>
      <dsp:spPr>
        <a:xfrm>
          <a:off x="0" y="1878390"/>
          <a:ext cx="6263640" cy="1747906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Основные концепции образования ВКЛ</a:t>
          </a:r>
          <a:endParaRPr lang="en-US" sz="4400" kern="1200"/>
        </a:p>
      </dsp:txBody>
      <dsp:txXfrm>
        <a:off x="85326" y="1963716"/>
        <a:ext cx="6092988" cy="1577254"/>
      </dsp:txXfrm>
    </dsp:sp>
    <dsp:sp modelId="{814581B5-C59C-490D-B3FA-0E8B1A510D56}">
      <dsp:nvSpPr>
        <dsp:cNvPr id="0" name=""/>
        <dsp:cNvSpPr/>
      </dsp:nvSpPr>
      <dsp:spPr>
        <a:xfrm>
          <a:off x="0" y="3753017"/>
          <a:ext cx="6263640" cy="1747906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kern="1200"/>
            <a:t>Деятельность первых великих князей</a:t>
          </a:r>
          <a:endParaRPr lang="en-US" sz="4400" kern="1200"/>
        </a:p>
      </dsp:txBody>
      <dsp:txXfrm>
        <a:off x="85326" y="3838343"/>
        <a:ext cx="6092988" cy="157725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E38E76-BD3E-411C-9343-7B5159F9F562}">
      <dsp:nvSpPr>
        <dsp:cNvPr id="0" name=""/>
        <dsp:cNvSpPr/>
      </dsp:nvSpPr>
      <dsp:spPr>
        <a:xfrm>
          <a:off x="0" y="16883"/>
          <a:ext cx="6630174" cy="103428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Сближение славянских и балтских племен на фоне общей угрозы крестоносцев</a:t>
          </a:r>
          <a:endParaRPr lang="en-US" sz="2600" kern="1200"/>
        </a:p>
      </dsp:txBody>
      <dsp:txXfrm>
        <a:off x="50489" y="67372"/>
        <a:ext cx="6529196" cy="933302"/>
      </dsp:txXfrm>
    </dsp:sp>
    <dsp:sp modelId="{0598528D-CD41-473D-97E3-E514094F39A2}">
      <dsp:nvSpPr>
        <dsp:cNvPr id="0" name=""/>
        <dsp:cNvSpPr/>
      </dsp:nvSpPr>
      <dsp:spPr>
        <a:xfrm>
          <a:off x="0" y="1126043"/>
          <a:ext cx="6630174" cy="103428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Экономическое могущество и исторические политические традиции славян</a:t>
          </a:r>
          <a:endParaRPr lang="en-US" sz="2600" kern="1200"/>
        </a:p>
      </dsp:txBody>
      <dsp:txXfrm>
        <a:off x="50489" y="1176532"/>
        <a:ext cx="6529196" cy="933302"/>
      </dsp:txXfrm>
    </dsp:sp>
    <dsp:sp modelId="{BEB287F9-A061-4BC1-AA76-F4A31E84B788}">
      <dsp:nvSpPr>
        <dsp:cNvPr id="0" name=""/>
        <dsp:cNvSpPr/>
      </dsp:nvSpPr>
      <dsp:spPr>
        <a:xfrm>
          <a:off x="0" y="2235203"/>
          <a:ext cx="6630174" cy="1034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Военное могущество балтов</a:t>
          </a:r>
          <a:endParaRPr lang="en-US" sz="2600" kern="1200"/>
        </a:p>
      </dsp:txBody>
      <dsp:txXfrm>
        <a:off x="50489" y="2285692"/>
        <a:ext cx="6529196" cy="933302"/>
      </dsp:txXfrm>
    </dsp:sp>
    <dsp:sp modelId="{11627789-2F14-4002-9BC4-48040FFA3557}">
      <dsp:nvSpPr>
        <dsp:cNvPr id="0" name=""/>
        <dsp:cNvSpPr/>
      </dsp:nvSpPr>
      <dsp:spPr>
        <a:xfrm>
          <a:off x="0" y="3344363"/>
          <a:ext cx="6630174" cy="103428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Экономическое возвышение белорусского Понеманья </a:t>
          </a:r>
          <a:endParaRPr lang="en-US" sz="2600" kern="1200"/>
        </a:p>
      </dsp:txBody>
      <dsp:txXfrm>
        <a:off x="50489" y="3394852"/>
        <a:ext cx="6529196" cy="933302"/>
      </dsp:txXfrm>
    </dsp:sp>
    <dsp:sp modelId="{EC90C638-DFA9-4058-AB0A-86208647E575}">
      <dsp:nvSpPr>
        <dsp:cNvPr id="0" name=""/>
        <dsp:cNvSpPr/>
      </dsp:nvSpPr>
      <dsp:spPr>
        <a:xfrm>
          <a:off x="0" y="4453523"/>
          <a:ext cx="6630174" cy="103428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600" kern="1200"/>
            <a:t>Тесные контакты балтов и славян</a:t>
          </a:r>
          <a:endParaRPr lang="en-US" sz="2600" kern="1200"/>
        </a:p>
      </dsp:txBody>
      <dsp:txXfrm>
        <a:off x="50489" y="4504012"/>
        <a:ext cx="6529196" cy="93330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FBF1F1-A54C-4587-A2F9-D3A9020DCE35}">
      <dsp:nvSpPr>
        <dsp:cNvPr id="0" name=""/>
        <dsp:cNvSpPr/>
      </dsp:nvSpPr>
      <dsp:spPr>
        <a:xfrm>
          <a:off x="0" y="0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Подчинил других литовских правителей, тем самым объединил балтов</a:t>
          </a:r>
          <a:endParaRPr lang="en-US" sz="2400" kern="1200"/>
        </a:p>
      </dsp:txBody>
      <dsp:txXfrm>
        <a:off x="27017" y="27017"/>
        <a:ext cx="7668958" cy="868383"/>
      </dsp:txXfrm>
    </dsp:sp>
    <dsp:sp modelId="{0B7030D8-050E-4AFC-BCDF-41845A20E79E}">
      <dsp:nvSpPr>
        <dsp:cNvPr id="0" name=""/>
        <dsp:cNvSpPr/>
      </dsp:nvSpPr>
      <dsp:spPr>
        <a:xfrm>
          <a:off x="732164" y="1090129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Ввел постоянную борьбу с внешними (крестоносцами) и внутренними врагами</a:t>
          </a:r>
          <a:endParaRPr lang="en-US" sz="2400" kern="1200"/>
        </a:p>
      </dsp:txBody>
      <dsp:txXfrm>
        <a:off x="759181" y="1117146"/>
        <a:ext cx="7356493" cy="868383"/>
      </dsp:txXfrm>
    </dsp:sp>
    <dsp:sp modelId="{746CFF91-C703-4743-8E63-D05ED4914ED4}">
      <dsp:nvSpPr>
        <dsp:cNvPr id="0" name=""/>
        <dsp:cNvSpPr/>
      </dsp:nvSpPr>
      <dsp:spPr>
        <a:xfrm>
          <a:off x="1453401" y="2180258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Подчинил земли славян с центром в Новогородке (Новогрудок)</a:t>
          </a:r>
          <a:endParaRPr lang="en-US" sz="2400" kern="1200"/>
        </a:p>
      </dsp:txBody>
      <dsp:txXfrm>
        <a:off x="1480418" y="2207275"/>
        <a:ext cx="7367421" cy="868383"/>
      </dsp:txXfrm>
    </dsp:sp>
    <dsp:sp modelId="{97ACE899-8ACF-4618-8EE4-A463D7C304D0}">
      <dsp:nvSpPr>
        <dsp:cNvPr id="0" name=""/>
        <dsp:cNvSpPr/>
      </dsp:nvSpPr>
      <dsp:spPr>
        <a:xfrm>
          <a:off x="2185565" y="3270387"/>
          <a:ext cx="8742263" cy="922417"/>
        </a:xfrm>
        <a:prstGeom prst="roundRect">
          <a:avLst>
            <a:gd name="adj" fmla="val 10000"/>
          </a:avLst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Объединил славян и балтов под своим руководством</a:t>
          </a:r>
          <a:endParaRPr lang="en-US" sz="2400" kern="1200"/>
        </a:p>
      </dsp:txBody>
      <dsp:txXfrm>
        <a:off x="2212582" y="3297404"/>
        <a:ext cx="7356493" cy="868383"/>
      </dsp:txXfrm>
    </dsp:sp>
    <dsp:sp modelId="{450794BE-FE36-483A-BC19-CF41962C7741}">
      <dsp:nvSpPr>
        <dsp:cNvPr id="0" name=""/>
        <dsp:cNvSpPr/>
      </dsp:nvSpPr>
      <dsp:spPr>
        <a:xfrm>
          <a:off x="8142692" y="706487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8277595" y="706487"/>
        <a:ext cx="329765" cy="451177"/>
      </dsp:txXfrm>
    </dsp:sp>
    <dsp:sp modelId="{BC8B921A-7A73-401A-A343-C43DB70C337C}">
      <dsp:nvSpPr>
        <dsp:cNvPr id="0" name=""/>
        <dsp:cNvSpPr/>
      </dsp:nvSpPr>
      <dsp:spPr>
        <a:xfrm>
          <a:off x="8874856" y="179661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424613"/>
            <a:satOff val="-37673"/>
            <a:lumOff val="-385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424613"/>
              <a:satOff val="-37673"/>
              <a:lumOff val="-3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009759" y="1796616"/>
        <a:ext cx="329765" cy="451177"/>
      </dsp:txXfrm>
    </dsp:sp>
    <dsp:sp modelId="{7E47A30A-9F3B-45F9-9E51-B807CD765043}">
      <dsp:nvSpPr>
        <dsp:cNvPr id="0" name=""/>
        <dsp:cNvSpPr/>
      </dsp:nvSpPr>
      <dsp:spPr>
        <a:xfrm>
          <a:off x="9596093" y="2886746"/>
          <a:ext cx="599571" cy="599571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-849226"/>
            <a:satOff val="-75346"/>
            <a:lumOff val="-769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849226"/>
              <a:satOff val="-75346"/>
              <a:lumOff val="-76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700" kern="1200"/>
        </a:p>
      </dsp:txBody>
      <dsp:txXfrm>
        <a:off x="9730996" y="2886746"/>
        <a:ext cx="329765" cy="45117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D75EAF1-BBD8-430F-9C9D-B5CEDD80C038}">
      <dsp:nvSpPr>
        <dsp:cNvPr id="0" name=""/>
        <dsp:cNvSpPr/>
      </dsp:nvSpPr>
      <dsp:spPr>
        <a:xfrm>
          <a:off x="0" y="375443"/>
          <a:ext cx="6630174" cy="15116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Подчинил Новогородок и вновь объеденил государство</a:t>
          </a:r>
          <a:endParaRPr lang="en-US" sz="3800" kern="1200"/>
        </a:p>
      </dsp:txBody>
      <dsp:txXfrm>
        <a:off x="73792" y="449235"/>
        <a:ext cx="6482590" cy="1364056"/>
      </dsp:txXfrm>
    </dsp:sp>
    <dsp:sp modelId="{1F7B6462-F6AD-445D-B2FE-ABB4F68CA16C}">
      <dsp:nvSpPr>
        <dsp:cNvPr id="0" name=""/>
        <dsp:cNvSpPr/>
      </dsp:nvSpPr>
      <dsp:spPr>
        <a:xfrm>
          <a:off x="0" y="1996523"/>
          <a:ext cx="6630174" cy="1511640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Разобрался со внутренними врагами</a:t>
          </a:r>
          <a:endParaRPr lang="en-US" sz="3800" kern="1200"/>
        </a:p>
      </dsp:txBody>
      <dsp:txXfrm>
        <a:off x="73792" y="2070315"/>
        <a:ext cx="6482590" cy="1364056"/>
      </dsp:txXfrm>
    </dsp:sp>
    <dsp:sp modelId="{8D184368-68CF-4058-A47E-1A60C5D309EF}">
      <dsp:nvSpPr>
        <dsp:cNvPr id="0" name=""/>
        <dsp:cNvSpPr/>
      </dsp:nvSpPr>
      <dsp:spPr>
        <a:xfrm>
          <a:off x="0" y="3617604"/>
          <a:ext cx="6630174" cy="1511640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800" kern="1200"/>
            <a:t>Успешно отбил атаки крестоносцев</a:t>
          </a:r>
          <a:endParaRPr lang="en-US" sz="3800" kern="1200"/>
        </a:p>
      </dsp:txBody>
      <dsp:txXfrm>
        <a:off x="73792" y="3691396"/>
        <a:ext cx="6482590" cy="136405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C3E6AA-CB25-49F6-9EA8-26D75AD4C668}">
      <dsp:nvSpPr>
        <dsp:cNvPr id="0" name=""/>
        <dsp:cNvSpPr/>
      </dsp:nvSpPr>
      <dsp:spPr>
        <a:xfrm>
          <a:off x="0" y="61824"/>
          <a:ext cx="6263640" cy="173415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Авторы</a:t>
          </a:r>
          <a:r>
            <a:rPr lang="en-US" sz="3100" kern="1200"/>
            <a:t>:</a:t>
          </a:r>
          <a:r>
            <a:rPr lang="ru-RU" sz="3100" kern="1200"/>
            <a:t> В. Ластовский, Н. Ермолович</a:t>
          </a:r>
          <a:endParaRPr lang="en-US" sz="3100" kern="1200"/>
        </a:p>
      </dsp:txBody>
      <dsp:txXfrm>
        <a:off x="84655" y="146479"/>
        <a:ext cx="6094330" cy="1564849"/>
      </dsp:txXfrm>
    </dsp:sp>
    <dsp:sp modelId="{2B1D84A2-5340-451E-9B28-DC06B45BC051}">
      <dsp:nvSpPr>
        <dsp:cNvPr id="0" name=""/>
        <dsp:cNvSpPr/>
      </dsp:nvSpPr>
      <dsp:spPr>
        <a:xfrm>
          <a:off x="0" y="1885264"/>
          <a:ext cx="6263640" cy="1734159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Исходно ВКЛ формировалось на белорусских землях Понёманья</a:t>
          </a:r>
          <a:endParaRPr lang="en-US" sz="3100" kern="1200"/>
        </a:p>
      </dsp:txBody>
      <dsp:txXfrm>
        <a:off x="84655" y="1969919"/>
        <a:ext cx="6094330" cy="1564849"/>
      </dsp:txXfrm>
    </dsp:sp>
    <dsp:sp modelId="{479BA5BF-4C11-488E-AC1B-B20D83CAB7BD}">
      <dsp:nvSpPr>
        <dsp:cNvPr id="0" name=""/>
        <dsp:cNvSpPr/>
      </dsp:nvSpPr>
      <dsp:spPr>
        <a:xfrm>
          <a:off x="0" y="3708703"/>
          <a:ext cx="6263640" cy="173415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100" kern="1200"/>
            <a:t>Белорусские земли сыграли решающее влияние в создании ВКЛ</a:t>
          </a:r>
          <a:endParaRPr lang="en-US" sz="3100" kern="1200"/>
        </a:p>
      </dsp:txBody>
      <dsp:txXfrm>
        <a:off x="84655" y="3793358"/>
        <a:ext cx="6094330" cy="156484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54AD57-A55E-49B6-97C7-0831E6F904FF}">
      <dsp:nvSpPr>
        <dsp:cNvPr id="0" name=""/>
        <dsp:cNvSpPr/>
      </dsp:nvSpPr>
      <dsp:spPr>
        <a:xfrm>
          <a:off x="0" y="38246"/>
          <a:ext cx="6263640" cy="176139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Авторы</a:t>
          </a:r>
          <a:r>
            <a:rPr lang="en-US" sz="2500" kern="1200"/>
            <a:t>:</a:t>
          </a:r>
          <a:r>
            <a:rPr lang="ru-RU" sz="2500" kern="1200"/>
            <a:t> А. Кравцевич, В. Носевич</a:t>
          </a:r>
          <a:endParaRPr lang="en-US" sz="2500" kern="1200"/>
        </a:p>
      </dsp:txBody>
      <dsp:txXfrm>
        <a:off x="85984" y="124230"/>
        <a:ext cx="6091672" cy="1589430"/>
      </dsp:txXfrm>
    </dsp:sp>
    <dsp:sp modelId="{2DDCD77A-E72E-4E61-942F-ECC2B3B171B8}">
      <dsp:nvSpPr>
        <dsp:cNvPr id="0" name=""/>
        <dsp:cNvSpPr/>
      </dsp:nvSpPr>
      <dsp:spPr>
        <a:xfrm>
          <a:off x="0" y="1871644"/>
          <a:ext cx="6263640" cy="1761398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В первой половине XIII в. в Верхнем Понёманье возникло белорусско-литовское государство с центром в Новогородке</a:t>
          </a:r>
          <a:endParaRPr lang="en-US" sz="2500" kern="1200"/>
        </a:p>
      </dsp:txBody>
      <dsp:txXfrm>
        <a:off x="85984" y="1957628"/>
        <a:ext cx="6091672" cy="1589430"/>
      </dsp:txXfrm>
    </dsp:sp>
    <dsp:sp modelId="{AB335662-48DF-4A19-B299-B470943FA77D}">
      <dsp:nvSpPr>
        <dsp:cNvPr id="0" name=""/>
        <dsp:cNvSpPr/>
      </dsp:nvSpPr>
      <dsp:spPr>
        <a:xfrm>
          <a:off x="0" y="3705043"/>
          <a:ext cx="6263640" cy="1761398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Балты и славяне в равной степени повлияли на образование государства</a:t>
          </a:r>
          <a:endParaRPr lang="en-US" sz="2500" kern="1200"/>
        </a:p>
      </dsp:txBody>
      <dsp:txXfrm>
        <a:off x="85984" y="3791027"/>
        <a:ext cx="6091672" cy="158943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7E3411-E606-47FC-924D-BA4A4BC80DDB}">
      <dsp:nvSpPr>
        <dsp:cNvPr id="0" name=""/>
        <dsp:cNvSpPr/>
      </dsp:nvSpPr>
      <dsp:spPr>
        <a:xfrm>
          <a:off x="0" y="23164"/>
          <a:ext cx="6263640" cy="17714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Авторы</a:t>
          </a:r>
          <a:r>
            <a:rPr lang="en-US" sz="2500" kern="1200"/>
            <a:t>:</a:t>
          </a:r>
          <a:r>
            <a:rPr lang="ru-RU" sz="2500" kern="1200"/>
            <a:t> Г. Ловмяньский, В. Пашуто, Э. Гудавичюс</a:t>
          </a:r>
          <a:endParaRPr lang="en-US" sz="2500" kern="1200"/>
        </a:p>
      </dsp:txBody>
      <dsp:txXfrm>
        <a:off x="86475" y="109639"/>
        <a:ext cx="6090690" cy="1598503"/>
      </dsp:txXfrm>
    </dsp:sp>
    <dsp:sp modelId="{5006F7BE-21B6-4086-AC71-54ED3CE44E24}">
      <dsp:nvSpPr>
        <dsp:cNvPr id="0" name=""/>
        <dsp:cNvSpPr/>
      </dsp:nvSpPr>
      <dsp:spPr>
        <a:xfrm>
          <a:off x="0" y="1866617"/>
          <a:ext cx="6263640" cy="1771453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Земли современной Беларуси были захвачены литовскими князьями во время ослабления Руси междоусобицами и нападениями монголов</a:t>
          </a:r>
          <a:endParaRPr lang="en-US" sz="2500" kern="1200"/>
        </a:p>
      </dsp:txBody>
      <dsp:txXfrm>
        <a:off x="86475" y="1953092"/>
        <a:ext cx="6090690" cy="1598503"/>
      </dsp:txXfrm>
    </dsp:sp>
    <dsp:sp modelId="{F73CEAD6-4FA5-4911-B58D-B55E41C917ED}">
      <dsp:nvSpPr>
        <dsp:cNvPr id="0" name=""/>
        <dsp:cNvSpPr/>
      </dsp:nvSpPr>
      <dsp:spPr>
        <a:xfrm>
          <a:off x="0" y="3710070"/>
          <a:ext cx="6263640" cy="1771453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kern="1200"/>
            <a:t>Славяне были подчинены балтами</a:t>
          </a:r>
          <a:endParaRPr lang="en-US" sz="2500" kern="1200"/>
        </a:p>
      </dsp:txBody>
      <dsp:txXfrm>
        <a:off x="86475" y="3796545"/>
        <a:ext cx="6090690" cy="1598503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514B6C-E336-4560-8584-A04C5CC46605}">
      <dsp:nvSpPr>
        <dsp:cNvPr id="0" name=""/>
        <dsp:cNvSpPr/>
      </dsp:nvSpPr>
      <dsp:spPr>
        <a:xfrm>
          <a:off x="0" y="739224"/>
          <a:ext cx="6263640" cy="95471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Силы крестоносцев объединились в единый Тевтонский орден</a:t>
          </a:r>
          <a:endParaRPr lang="en-US" sz="2400" kern="1200"/>
        </a:p>
      </dsp:txBody>
      <dsp:txXfrm>
        <a:off x="46606" y="785830"/>
        <a:ext cx="6170428" cy="861507"/>
      </dsp:txXfrm>
    </dsp:sp>
    <dsp:sp modelId="{CA06CBD8-1B07-4627-A420-BB5B22079F40}">
      <dsp:nvSpPr>
        <dsp:cNvPr id="0" name=""/>
        <dsp:cNvSpPr/>
      </dsp:nvSpPr>
      <dsp:spPr>
        <a:xfrm>
          <a:off x="0" y="1763064"/>
          <a:ext cx="6263640" cy="954719"/>
        </a:xfrm>
        <a:prstGeom prst="roundRect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С XIV в. борьба с язычниками в Прибалтике стала главной целью крестоносцев</a:t>
          </a:r>
          <a:endParaRPr lang="en-US" sz="2400" kern="1200"/>
        </a:p>
      </dsp:txBody>
      <dsp:txXfrm>
        <a:off x="46606" y="1809670"/>
        <a:ext cx="6170428" cy="861507"/>
      </dsp:txXfrm>
    </dsp:sp>
    <dsp:sp modelId="{31483B04-EDF5-4B2B-90C0-6FD5AF43125E}">
      <dsp:nvSpPr>
        <dsp:cNvPr id="0" name=""/>
        <dsp:cNvSpPr/>
      </dsp:nvSpPr>
      <dsp:spPr>
        <a:xfrm>
          <a:off x="0" y="2786903"/>
          <a:ext cx="6263640" cy="954719"/>
        </a:xfrm>
        <a:prstGeom prst="roundRect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Крестоносцы массово строили замки с целью закрепления на новых землях</a:t>
          </a:r>
          <a:endParaRPr lang="en-US" sz="2400" kern="1200"/>
        </a:p>
      </dsp:txBody>
      <dsp:txXfrm>
        <a:off x="46606" y="2833509"/>
        <a:ext cx="6170428" cy="861507"/>
      </dsp:txXfrm>
    </dsp:sp>
    <dsp:sp modelId="{221E67D6-A646-4D60-91A7-0E9C8565DB2B}">
      <dsp:nvSpPr>
        <dsp:cNvPr id="0" name=""/>
        <dsp:cNvSpPr/>
      </dsp:nvSpPr>
      <dsp:spPr>
        <a:xfrm>
          <a:off x="0" y="3810743"/>
          <a:ext cx="6263640" cy="95471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/>
            <a:t>Власти ВКЛ отвечали строительством оборонительных замках вдоль всей границы</a:t>
          </a:r>
          <a:endParaRPr lang="en-US" sz="2400" kern="1200"/>
        </a:p>
      </dsp:txBody>
      <dsp:txXfrm>
        <a:off x="46606" y="3857349"/>
        <a:ext cx="6170428" cy="86150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82F1FD-D01D-3887-DCED-33A4B0289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4929B75E-71AA-9C7B-41D6-F8E4FD0627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3DDF813-982E-54F3-4527-B93D21CA83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E78E212-B7AC-9D37-6891-F0ED4E61F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0F8297-AF73-1D10-5129-1D50FAD35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4529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C25031-82DE-5C57-D6D8-1BE63300AD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7A23FFF-4DE8-62D8-C19C-E5FAF9A72E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5D35769-3068-6909-684F-6F56717B2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773EA-057E-DEFD-A788-E7D7B9F2F1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7F545D0-51EA-3F84-FDFC-26A2F64FF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35191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3BB2D9B-1061-9853-4C99-229A0DA732E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2A2D8DC-1CAC-A5A0-C55A-EF2E810F29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4274C3-174B-7A8E-F3A6-17B7E4957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52B1F40-E66D-6F4B-3870-C0FA336154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20AD6-6896-2E44-6534-E3778863E5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5432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D49B74-0BA3-8752-CBFE-B25909A623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BC668FC-9AD0-B17B-D378-15E76123BA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913C599-0428-C79C-A2C6-244704E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4798C5-E134-29F8-905C-289A6167A0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5C3071F-244F-2A50-E7B0-3D759E464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9190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27206C-B6F1-DAE2-2D97-2F7E3C7BBF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3049320-6D58-9207-B231-BC062C5F06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FEB02F-3368-18EB-4B1E-E19A2181F6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77E3C3C-DEA3-CAA8-167E-075492D1E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AEEC937-D2B2-00AC-2D82-8D645E82B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92219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13ED60-06C6-B5D6-5527-61C2C53A19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4A8353A-9FB1-B028-31D8-A1BF00C73D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9879456-99DB-8E0B-2A98-9B53EA34B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FC3B9F1-4630-C94C-FB5B-027B3FBF4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EAFE75-6D1F-3979-39A8-3E8FC72BB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09F24B4-7E48-595C-5905-16B9A13CF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474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B89FD-21E9-9019-8621-52F26C41CA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4BA3CC3-506D-30B2-47B0-ED3B1B4429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7CF8E0D-52E5-0A16-2370-01149DFC3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52B4E0B-597C-7473-6C00-01EF5EF7B9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AB7066E-C543-02BF-C96D-8DA47B46F1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41C0FCB-E08D-F103-983F-236716B06B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88304390-236F-0265-5308-D03567F4B0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09CBB15-0960-84D1-EDF3-4DED5C8A02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734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A99FC0-ED1B-909D-CF1E-FC1A1D8B63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E046AA-61C9-B241-A5B6-C452AA878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BA0E5B7-1A79-C529-14AC-D9EBA67679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ABA274F-8A8D-07F8-9659-8FA0DD51AE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77369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11BDF3F8-CC11-CF73-5019-2ECEC48AAD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44FA39B-710F-AE01-A9F5-96353003C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D77E316-EF01-5511-9B46-89333D70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429408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6AC862-22D5-B244-4EB4-16552542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14AB22F-E6AF-B8B7-40AF-FFBCEAEFFC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A10BE02-DD61-9010-DB0C-AE7A460AFB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99A70B2-FA86-7476-A71E-F81A9D7FAA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17FFE50-124D-30E4-88EA-3B1B00C892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2BC4377-F826-AB02-3D79-079A5CDCDE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329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E56937-4B49-6C39-B355-71E4240B3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6714F812-2291-2928-3D80-3A513B7C65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CB9F3D2-3D79-CEDD-83A3-639D561917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9BC52A0-2684-EA75-32EE-55DDA60BC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CB95F0B-8CA8-3AC7-A10B-093F48AFF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74473D2-D111-5CE1-B01C-94FECEFCF8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0207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D1749E-F1A9-A787-D4A9-368EB41ED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A98B34F-7180-9279-B210-A17277EDC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4BF5ECE-A45A-3F98-DD41-EA9847E9AA3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3E8640-8BB9-4FA6-82DA-E47CB321E057}" type="datetimeFigureOut">
              <a:rPr lang="ru-RU" smtClean="0"/>
              <a:t>28.07.2022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7C66B5-2B48-E573-BC6B-4DE31CFC11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20094E-4117-4CDD-745A-91B5D1B7B7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2339A9-8E81-428E-A317-FA8FED8926B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0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E18DDC6-5C1F-780B-7F54-8165E61C9FA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§ 9. Образование Великого Княжества Литовского, Русского и Жемайтского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4873369-9C3A-2D1E-9C16-F77C52E4C3E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8392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93D9D7-38AD-468F-9F33-193358BB9D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ru-RU" sz="4000">
                <a:solidFill>
                  <a:srgbClr val="FFFFFF"/>
                </a:solidFill>
                <a:cs typeface="Calibri Light"/>
              </a:rPr>
              <a:t>Миндовг - первый правитель ВКЛ</a:t>
            </a:r>
            <a:endParaRPr lang="ru-RU" sz="4000">
              <a:solidFill>
                <a:srgbClr val="FFFFFF"/>
              </a:solidFill>
            </a:endParaRPr>
          </a:p>
        </p:txBody>
      </p:sp>
      <p:graphicFrame>
        <p:nvGraphicFramePr>
          <p:cNvPr id="23" name="Объект 2">
            <a:extLst>
              <a:ext uri="{FF2B5EF4-FFF2-40B4-BE49-F238E27FC236}">
                <a16:creationId xmlns:a16="http://schemas.microsoft.com/office/drawing/2014/main" id="{6FE1F446-ED83-6F8A-32BE-52EB1615C48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980762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14590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4" descr="Изображение выглядит как красный, одет&#10;&#10;Автоматически созданное описание">
            <a:extLst>
              <a:ext uri="{FF2B5EF4-FFF2-40B4-BE49-F238E27FC236}">
                <a16:creationId xmlns:a16="http://schemas.microsoft.com/office/drawing/2014/main" id="{C325F329-341A-4A13-A601-00EC6F485B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b="131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6" name="Rectangle 8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AFDF1D-B712-4CC3-9A38-AAB86C4DC6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1253 г. - Миндовг король Литвы</a:t>
            </a:r>
          </a:p>
        </p:txBody>
      </p:sp>
      <p:cxnSp>
        <p:nvCxnSpPr>
          <p:cNvPr id="7" name="Straight Connector 10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09261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9CAFB37-BFC6-4478-A8F0-5EBC1834F0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1263 г. - убийство Миндовга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7C681761-0D83-48C0-AAD3-AFC33EF778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0299" b="1"/>
          <a:stretch/>
        </p:blipFill>
        <p:spPr>
          <a:xfrm>
            <a:off x="5153822" y="1233431"/>
            <a:ext cx="6553545" cy="439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89238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C47824-ECD4-4983-B33A-A44CD61BD1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Войшелк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83AF8DE-593A-48E6-B73C-7B41118ED3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великий князь литовский в 1264—1267 годах. Сын Миндовга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текст, вычерчивание линий&#10;&#10;Автоматически созданное описание">
            <a:extLst>
              <a:ext uri="{FF2B5EF4-FFF2-40B4-BE49-F238E27FC236}">
                <a16:creationId xmlns:a16="http://schemas.microsoft.com/office/drawing/2014/main" id="{642A7B5C-CA9F-483E-9E73-5AAE93A01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513" r="-1" b="44505"/>
          <a:stretch/>
        </p:blipFill>
        <p:spPr>
          <a:xfrm>
            <a:off x="5163894" y="492573"/>
            <a:ext cx="6533401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445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3D055-1CDC-4846-841E-7392290D4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</p:spPr>
        <p:txBody>
          <a:bodyPr>
            <a:normAutofit/>
          </a:bodyPr>
          <a:lstStyle/>
          <a:p>
            <a:r>
              <a:rPr lang="ru-RU" sz="4800">
                <a:cs typeface="Calibri Light"/>
              </a:rPr>
              <a:t>Основные достижения Войшелка</a:t>
            </a:r>
            <a:endParaRPr lang="ru-RU" sz="480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69A44BF2-D5A6-4EAC-8705-7DD3D5F03AE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0933048"/>
              </p:ext>
            </p:extLst>
          </p:nvPr>
        </p:nvGraphicFramePr>
        <p:xfrm>
          <a:off x="838200" y="620392"/>
          <a:ext cx="663017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79753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EB41C5C-0F34-4DDA-9D7C-5E717F35F6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384" y="303591"/>
            <a:ext cx="4334256" cy="5896743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88797-7163-4B6C-B34C-93BC4BCD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640263"/>
            <a:ext cx="3822192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>
                <a:solidFill>
                  <a:schemeClr val="bg1"/>
                </a:solidFill>
                <a:latin typeface="+mj-lt"/>
                <a:ea typeface="+mj-ea"/>
                <a:cs typeface="+mj-cs"/>
              </a:rPr>
              <a:t>Витень 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57E1E5E6-F385-4E9C-B201-BA5BDE5CAD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04088" y="2050687"/>
            <a:ext cx="3685032" cy="0"/>
          </a:xfrm>
          <a:prstGeom prst="line">
            <a:avLst/>
          </a:prstGeom>
          <a:ln w="22225">
            <a:solidFill>
              <a:srgbClr val="E7E6E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Текст 3">
            <a:extLst>
              <a:ext uri="{FF2B5EF4-FFF2-40B4-BE49-F238E27FC236}">
                <a16:creationId xmlns:a16="http://schemas.microsoft.com/office/drawing/2014/main" id="{4D968554-E6FD-4282-8BB9-2FAA82CB3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3610" y="2121763"/>
            <a:ext cx="3822192" cy="3773010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000">
                <a:solidFill>
                  <a:schemeClr val="bg1"/>
                </a:solidFill>
              </a:rPr>
              <a:t>Князь литовский в 1295-1316 гг., укрепил княжескую власть, расширил территори ВКЛ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>
              <a:solidFill>
                <a:schemeClr val="bg1"/>
              </a:solidFill>
            </a:endParaRPr>
          </a:p>
        </p:txBody>
      </p:sp>
      <p:pic>
        <p:nvPicPr>
          <p:cNvPr id="5" name="Рисунок 5" descr="Изображение выглядит как текст, носит, красны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D958185-21F1-4C64-BB70-C8F969D2F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0273"/>
          <a:stretch/>
        </p:blipFill>
        <p:spPr>
          <a:xfrm>
            <a:off x="5533734" y="484632"/>
            <a:ext cx="5750616" cy="5733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515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8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8BAC7-3DF0-4A6A-99E7-D86DC976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Карта ВКЛ</a:t>
            </a:r>
          </a:p>
        </p:txBody>
      </p:sp>
      <p:cxnSp>
        <p:nvCxnSpPr>
          <p:cNvPr id="16" name="Straight Connector 10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4340396-512C-4256-9658-977BD52A2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29733" y="492573"/>
            <a:ext cx="4601722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7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D0BCB7-11C5-672C-29DA-6A9046F86C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ru-RU" sz="4600"/>
              <a:t>Главные особенности образования ВКЛ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D0BF874-D73D-328D-34EC-A1BCF09D6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r>
              <a:rPr lang="ru-RU" sz="2200"/>
              <a:t>Великое Княжество Литовское с самого своего создания было полиэтническим (многонациональным) государством</a:t>
            </a:r>
          </a:p>
          <a:p>
            <a:r>
              <a:rPr lang="ru-RU" sz="2200"/>
              <a:t> Его ядром в середине XIII в. стали земли Новогородского княжества и земли Литвы под управлением князя Миндовга</a:t>
            </a:r>
          </a:p>
          <a:p>
            <a:r>
              <a:rPr lang="ru-RU" sz="2200"/>
              <a:t>В состав ВКЛ постепенно вошли земли соседних княжеств (Полоцкого, Менского, Турово-Пинского, Витебского), что заложило фундамент для совместного политического, экономического и культурного развития</a:t>
            </a:r>
          </a:p>
          <a:p>
            <a:r>
              <a:rPr lang="ru-RU" sz="2200"/>
              <a:t>Процессы объединения земель в обстоятельствах совместной защиты от внешних врагов создали условия для развития ВКЛ, укрепления его обороноспособности иформирования новых городов</a:t>
            </a:r>
          </a:p>
        </p:txBody>
      </p:sp>
    </p:spTree>
    <p:extLst>
      <p:ext uri="{BB962C8B-B14F-4D97-AF65-F5344CB8AC3E}">
        <p14:creationId xmlns:p14="http://schemas.microsoft.com/office/powerpoint/2010/main" val="33361640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3296D2-687D-E47D-385A-96D9064AB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2. Основные концепции образования ВКЛ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C4A3BF-27CE-A168-1D79-74C158DA19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418841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8BCA35-3E20-1CBA-C901-F7B3AFF10C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4700">
                <a:solidFill>
                  <a:schemeClr val="bg1"/>
                </a:solidFill>
              </a:rPr>
              <a:t>Концепция белорусского государства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96AC467-C580-DE96-DD0D-DDAA0B2DC6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62020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547700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672389-DAC5-F851-C625-6C354BADA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Проверка д</a:t>
            </a:r>
            <a:r>
              <a:rPr lang="en-US" dirty="0"/>
              <a:t>/</a:t>
            </a:r>
            <a:r>
              <a:rPr lang="ru-RU" dirty="0"/>
              <a:t>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BBEB14-A43C-FDD8-CFBA-C25D8B4293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279625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D69EEA-9961-6DC9-BE3D-4ABF997011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3800">
                <a:solidFill>
                  <a:schemeClr val="bg1"/>
                </a:solidFill>
              </a:rPr>
              <a:t>Концепция полиэтнического государства</a:t>
            </a:r>
          </a:p>
        </p:txBody>
      </p:sp>
      <p:graphicFrame>
        <p:nvGraphicFramePr>
          <p:cNvPr id="12" name="Объект 2">
            <a:extLst>
              <a:ext uri="{FF2B5EF4-FFF2-40B4-BE49-F238E27FC236}">
                <a16:creationId xmlns:a16="http://schemas.microsoft.com/office/drawing/2014/main" id="{8F9CB0D3-E51F-7401-7ED8-6BF321FDCCA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8253849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2683235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7802993-C14D-5597-E314-F2611D5C36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solidFill>
                  <a:schemeClr val="bg1"/>
                </a:solidFill>
              </a:rPr>
              <a:t>Концепция «литовского завоевания» </a:t>
            </a:r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4E3D64A4-386E-4211-7432-5935A350A4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5543887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287336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C3ADA1-8443-5F14-4A33-72077E7F0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3.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Деятельность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первых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великих</a:t>
            </a:r>
            <a:r>
              <a:rPr lang="en-US" sz="7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7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князей</a:t>
            </a:r>
            <a:endParaRPr lang="en-US" sz="7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EABEF4-FBCC-0968-6A14-D936C38A9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53896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FB6D8D-84A3-45E8-AD8A-4E23FCF95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5100">
                <a:solidFill>
                  <a:schemeClr val="bg1"/>
                </a:solidFill>
                <a:cs typeface="Calibri Light"/>
              </a:rPr>
              <a:t>Крестоносцы и ВКЛ</a:t>
            </a:r>
          </a:p>
        </p:txBody>
      </p:sp>
      <p:graphicFrame>
        <p:nvGraphicFramePr>
          <p:cNvPr id="15" name="Объект 2">
            <a:extLst>
              <a:ext uri="{FF2B5EF4-FFF2-40B4-BE49-F238E27FC236}">
                <a16:creationId xmlns:a16="http://schemas.microsoft.com/office/drawing/2014/main" id="{25DEE467-7653-B1AF-8739-C9A92A3810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3710685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983276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D53590-690C-4766-82CA-B439C7453C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Противостояние ВКЛ и крестоносцев на карте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41BA91E2-F560-4B1E-98F0-CFBAB5C901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59851" y="640080"/>
            <a:ext cx="5203506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34073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2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C88797-7163-4B6C-B34C-93BC4BCD58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Витень </a:t>
            </a:r>
          </a:p>
        </p:txBody>
      </p:sp>
      <p:sp>
        <p:nvSpPr>
          <p:cNvPr id="20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968554-E6FD-4282-8BB9-2FAA82CB37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200"/>
              <a:t>Князь литовский в 1295-1316 гг., укрепил княжескую власть, расширил территори ВКЛ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200"/>
          </a:p>
        </p:txBody>
      </p:sp>
      <p:pic>
        <p:nvPicPr>
          <p:cNvPr id="5" name="Рисунок 5" descr="Изображение выглядит как текст, носит, красный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BD958185-21F1-4C64-BB70-C8F969D2F3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r="2" b="10273"/>
          <a:stretch/>
        </p:blipFill>
        <p:spPr>
          <a:xfrm>
            <a:off x="5308806" y="640080"/>
            <a:ext cx="5594699" cy="5577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4987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8">
            <a:extLst>
              <a:ext uri="{FF2B5EF4-FFF2-40B4-BE49-F238E27FC236}">
                <a16:creationId xmlns:a16="http://schemas.microsoft.com/office/drawing/2014/main" id="{665DBBEF-238B-476B-96AB-8AAC3224EC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D8BAC7-3DF0-4A6A-99E7-D86DC976D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639193"/>
            <a:ext cx="3571810" cy="3573516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Карта ВКЛ</a:t>
            </a:r>
          </a:p>
        </p:txBody>
      </p:sp>
      <p:sp>
        <p:nvSpPr>
          <p:cNvPr id="7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4409267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Рисунок 4" descr="Изображение выглядит как карта&#10;&#10;Автоматически созданное описание">
            <a:extLst>
              <a:ext uri="{FF2B5EF4-FFF2-40B4-BE49-F238E27FC236}">
                <a16:creationId xmlns:a16="http://schemas.microsoft.com/office/drawing/2014/main" id="{64340396-512C-4256-9658-977BD52A2C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0007" y="640080"/>
            <a:ext cx="4343193" cy="5550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8879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7C82A2-424B-43BE-8746-FE459540B9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Гедимин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8F07829-DCFD-4A77-8550-97ECB1F867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великий князь литовский с 1316 по 1341 год, основатель династии Гедиминовичей.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28A00F78-C2F2-434A-9EF9-D25F4DDE9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8182" r="8065"/>
          <a:stretch/>
        </p:blipFill>
        <p:spPr>
          <a:xfrm>
            <a:off x="5481288" y="492573"/>
            <a:ext cx="5898613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600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79D1E8-5008-42E0-A39D-09DA8003E5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Гедимин строит Виленский замок</a:t>
            </a:r>
          </a:p>
        </p:txBody>
      </p:sp>
      <p:pic>
        <p:nvPicPr>
          <p:cNvPr id="4" name="Рисунок 4" descr="Изображение выглядит как текст, старый, алтарь&#10;&#10;Автоматически созданное описание">
            <a:extLst>
              <a:ext uri="{FF2B5EF4-FFF2-40B4-BE49-F238E27FC236}">
                <a16:creationId xmlns:a16="http://schemas.microsoft.com/office/drawing/2014/main" id="{956B2417-4BAA-4E9B-A41B-EFA4D0A45E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1720" y="492573"/>
            <a:ext cx="4057749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4665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" name="Rectangle 7">
            <a:extLst>
              <a:ext uri="{FF2B5EF4-FFF2-40B4-BE49-F238E27FC236}">
                <a16:creationId xmlns:a16="http://schemas.microsoft.com/office/drawing/2014/main" id="{B6CDA21F-E7AF-4C75-8395-33F58D5B0E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9">
            <a:extLst>
              <a:ext uri="{FF2B5EF4-FFF2-40B4-BE49-F238E27FC236}">
                <a16:creationId xmlns:a16="http://schemas.microsoft.com/office/drawing/2014/main" id="{AE1C45F0-260A-458C-96ED-C1F6D21512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4" y="1216597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6604B49-AD5C-4590-B051-06C8222ECD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743ECCAF-29C5-4537-947C-7EA1292463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ED49787B-8DE6-4467-AD0A-8DECC6E0C2D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Rectangle 14">
            <a:extLst>
              <a:ext uri="{FF2B5EF4-FFF2-40B4-BE49-F238E27FC236}">
                <a16:creationId xmlns:a16="http://schemas.microsoft.com/office/drawing/2014/main" id="{D5B0017B-2ECA-49AF-B397-DC140825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79" y="613954"/>
            <a:ext cx="10907487" cy="189411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6C66E4-674F-49C7-912A-C93C5A867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3631" y="809898"/>
            <a:ext cx="9942716" cy="1554480"/>
          </a:xfrm>
        </p:spPr>
        <p:txBody>
          <a:bodyPr anchor="ctr">
            <a:normAutofit/>
          </a:bodyPr>
          <a:lstStyle/>
          <a:p>
            <a:r>
              <a:rPr lang="ru-RU" sz="4800">
                <a:cs typeface="Calibri Light"/>
              </a:rPr>
              <a:t>Достижения Гедимина</a:t>
            </a:r>
            <a:endParaRPr lang="ru-RU" sz="480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24BC918-E00C-4AEE-A7A1-6CBA86AD16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5028" y="3017522"/>
            <a:ext cx="9941319" cy="312465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z="2400">
                <a:cs typeface="Calibri"/>
              </a:rPr>
              <a:t>В 1323 г. перенес столицу в Вильно</a:t>
            </a:r>
          </a:p>
          <a:p>
            <a:r>
              <a:rPr lang="ru-RU" sz="2400">
                <a:cs typeface="Calibri"/>
              </a:rPr>
              <a:t>Расширил территорию ВКЛ за счёт белорусских земель</a:t>
            </a:r>
          </a:p>
          <a:p>
            <a:r>
              <a:rPr lang="ru-RU" sz="2400">
                <a:cs typeface="Calibri"/>
              </a:rPr>
              <a:t>Расширял контакты с Западной Европой, приглашал торговцев и ремесленников</a:t>
            </a:r>
          </a:p>
          <a:p>
            <a:r>
              <a:rPr lang="ru-RU" sz="2400">
                <a:cs typeface="Calibri"/>
              </a:rPr>
              <a:t>Противостоял татарской агрессии и агрессии крестоносцев</a:t>
            </a:r>
          </a:p>
          <a:p>
            <a:r>
              <a:rPr lang="ru-RU" sz="2400">
                <a:cs typeface="Calibri"/>
              </a:rPr>
              <a:t>Была учреждения Литовская православная митрополия</a:t>
            </a:r>
          </a:p>
          <a:p>
            <a:endParaRPr lang="ru-RU" sz="2400">
              <a:cs typeface="Calibri"/>
            </a:endParaRPr>
          </a:p>
        </p:txBody>
      </p:sp>
      <p:cxnSp>
        <p:nvCxnSpPr>
          <p:cNvPr id="9" name="Straight Connector 16">
            <a:extLst>
              <a:ext uri="{FF2B5EF4-FFF2-40B4-BE49-F238E27FC236}">
                <a16:creationId xmlns:a16="http://schemas.microsoft.com/office/drawing/2014/main" id="{6CF1BAF6-AD41-4082-B212-8A1F9A2E87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838200" y="6485313"/>
            <a:ext cx="10515600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04885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B819A166-7571-4003-A6B8-B62034C3ED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509320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BA0BD47-03C5-1B85-EAA6-A13DA8781C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741" y="620392"/>
            <a:ext cx="3808268" cy="5504688"/>
          </a:xfrm>
        </p:spPr>
        <p:txBody>
          <a:bodyPr>
            <a:normAutofit/>
          </a:bodyPr>
          <a:lstStyle/>
          <a:p>
            <a:r>
              <a:rPr lang="ru-RU" sz="6000">
                <a:solidFill>
                  <a:schemeClr val="bg1"/>
                </a:solidFill>
              </a:rPr>
              <a:t>План урока</a:t>
            </a:r>
          </a:p>
        </p:txBody>
      </p:sp>
      <p:graphicFrame>
        <p:nvGraphicFramePr>
          <p:cNvPr id="7" name="Объект 4">
            <a:extLst>
              <a:ext uri="{FF2B5EF4-FFF2-40B4-BE49-F238E27FC236}">
                <a16:creationId xmlns:a16="http://schemas.microsoft.com/office/drawing/2014/main" id="{E7444B40-A58E-BAFB-7569-FE03EB80BB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02251566"/>
              </p:ext>
            </p:extLst>
          </p:nvPr>
        </p:nvGraphicFramePr>
        <p:xfrm>
          <a:off x="5468389" y="620392"/>
          <a:ext cx="6263640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3775751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E5CA32-0B91-95E2-087A-AD2D83040D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Контроль знаний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E1FB54D-7790-0048-4289-01A22807EF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065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560FA7-095A-69F3-7F23-5A2EF7350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Домашнее задание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C57F2-A8DC-9034-063E-A323784680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051815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905D5-DBE6-4ED6-B733-0ADFBC349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54110"/>
            <a:ext cx="10515600" cy="1325563"/>
          </a:xfrm>
        </p:spPr>
        <p:txBody>
          <a:bodyPr/>
          <a:lstStyle/>
          <a:p>
            <a:pPr algn="ctr"/>
            <a:r>
              <a:rPr lang="ru-RU" dirty="0"/>
              <a:t>Тест,</a:t>
            </a:r>
            <a:r>
              <a:rPr lang="en-US" dirty="0"/>
              <a:t> </a:t>
            </a:r>
            <a:r>
              <a:rPr lang="ru-RU" dirty="0"/>
              <a:t>д</a:t>
            </a:r>
            <a:r>
              <a:rPr lang="en-US" dirty="0"/>
              <a:t>/</a:t>
            </a:r>
            <a:r>
              <a:rPr lang="ru-RU" dirty="0"/>
              <a:t>з,</a:t>
            </a:r>
            <a:r>
              <a:rPr lang="en-US" dirty="0"/>
              <a:t> </a:t>
            </a:r>
            <a:r>
              <a:rPr lang="ru-RU" dirty="0"/>
              <a:t>отметки, онлайн-урок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2531355-2F38-47D1-BDBD-120B94D10F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7912" y="1201825"/>
            <a:ext cx="5656175" cy="565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06250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7889388-D7E3-54AA-59B2-2E9B8DAA6E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293338"/>
            <a:ext cx="9144000" cy="3274592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72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1. Образование ВКЛ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915F205-3728-8FC3-7863-4D667338C5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24000" y="5514052"/>
            <a:ext cx="9144000" cy="6519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endParaRPr lang="en-US" sz="24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1397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1825AC39-5F85-4CAA-8A81-A1287086B2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3" name="Freeform: Shape 1032">
            <a:extLst>
              <a:ext uri="{FF2B5EF4-FFF2-40B4-BE49-F238E27FC236}">
                <a16:creationId xmlns:a16="http://schemas.microsoft.com/office/drawing/2014/main" id="{95DA4D23-37FC-4B90-8188-F0377C5FF4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417162" cy="6858000"/>
          </a:xfrm>
          <a:custGeom>
            <a:avLst/>
            <a:gdLst>
              <a:gd name="connsiteX0" fmla="*/ 0 w 4417162"/>
              <a:gd name="connsiteY0" fmla="*/ 0 h 6858000"/>
              <a:gd name="connsiteX1" fmla="*/ 144378 w 4417162"/>
              <a:gd name="connsiteY1" fmla="*/ 0 h 6858000"/>
              <a:gd name="connsiteX2" fmla="*/ 2310062 w 4417162"/>
              <a:gd name="connsiteY2" fmla="*/ 0 h 6858000"/>
              <a:gd name="connsiteX3" fmla="*/ 4227367 w 4417162"/>
              <a:gd name="connsiteY3" fmla="*/ 0 h 6858000"/>
              <a:gd name="connsiteX4" fmla="*/ 4232407 w 4417162"/>
              <a:gd name="connsiteY4" fmla="*/ 66675 h 6858000"/>
              <a:gd name="connsiteX5" fmla="*/ 4240804 w 4417162"/>
              <a:gd name="connsiteY5" fmla="*/ 122237 h 6858000"/>
              <a:gd name="connsiteX6" fmla="*/ 4250882 w 4417162"/>
              <a:gd name="connsiteY6" fmla="*/ 174625 h 6858000"/>
              <a:gd name="connsiteX7" fmla="*/ 4267678 w 4417162"/>
              <a:gd name="connsiteY7" fmla="*/ 217487 h 6858000"/>
              <a:gd name="connsiteX8" fmla="*/ 4284474 w 4417162"/>
              <a:gd name="connsiteY8" fmla="*/ 260350 h 6858000"/>
              <a:gd name="connsiteX9" fmla="*/ 4304629 w 4417162"/>
              <a:gd name="connsiteY9" fmla="*/ 296862 h 6858000"/>
              <a:gd name="connsiteX10" fmla="*/ 4324784 w 4417162"/>
              <a:gd name="connsiteY10" fmla="*/ 334962 h 6858000"/>
              <a:gd name="connsiteX11" fmla="*/ 4343260 w 4417162"/>
              <a:gd name="connsiteY11" fmla="*/ 369887 h 6858000"/>
              <a:gd name="connsiteX12" fmla="*/ 4361735 w 4417162"/>
              <a:gd name="connsiteY12" fmla="*/ 409575 h 6858000"/>
              <a:gd name="connsiteX13" fmla="*/ 4378531 w 4417162"/>
              <a:gd name="connsiteY13" fmla="*/ 450850 h 6858000"/>
              <a:gd name="connsiteX14" fmla="*/ 4393648 w 4417162"/>
              <a:gd name="connsiteY14" fmla="*/ 496887 h 6858000"/>
              <a:gd name="connsiteX15" fmla="*/ 4405405 w 4417162"/>
              <a:gd name="connsiteY15" fmla="*/ 546100 h 6858000"/>
              <a:gd name="connsiteX16" fmla="*/ 4413803 w 4417162"/>
              <a:gd name="connsiteY16" fmla="*/ 606425 h 6858000"/>
              <a:gd name="connsiteX17" fmla="*/ 4417162 w 4417162"/>
              <a:gd name="connsiteY17" fmla="*/ 673100 h 6858000"/>
              <a:gd name="connsiteX18" fmla="*/ 4413803 w 4417162"/>
              <a:gd name="connsiteY18" fmla="*/ 744537 h 6858000"/>
              <a:gd name="connsiteX19" fmla="*/ 4405405 w 4417162"/>
              <a:gd name="connsiteY19" fmla="*/ 801687 h 6858000"/>
              <a:gd name="connsiteX20" fmla="*/ 4393648 w 4417162"/>
              <a:gd name="connsiteY20" fmla="*/ 854075 h 6858000"/>
              <a:gd name="connsiteX21" fmla="*/ 4378531 w 4417162"/>
              <a:gd name="connsiteY21" fmla="*/ 901700 h 6858000"/>
              <a:gd name="connsiteX22" fmla="*/ 4361735 w 4417162"/>
              <a:gd name="connsiteY22" fmla="*/ 942975 h 6858000"/>
              <a:gd name="connsiteX23" fmla="*/ 4341580 w 4417162"/>
              <a:gd name="connsiteY23" fmla="*/ 981075 h 6858000"/>
              <a:gd name="connsiteX24" fmla="*/ 4321425 w 4417162"/>
              <a:gd name="connsiteY24" fmla="*/ 1017587 h 6858000"/>
              <a:gd name="connsiteX25" fmla="*/ 4301270 w 4417162"/>
              <a:gd name="connsiteY25" fmla="*/ 1055687 h 6858000"/>
              <a:gd name="connsiteX26" fmla="*/ 4282794 w 4417162"/>
              <a:gd name="connsiteY26" fmla="*/ 1095375 h 6858000"/>
              <a:gd name="connsiteX27" fmla="*/ 4264318 w 4417162"/>
              <a:gd name="connsiteY27" fmla="*/ 1136650 h 6858000"/>
              <a:gd name="connsiteX28" fmla="*/ 4249203 w 4417162"/>
              <a:gd name="connsiteY28" fmla="*/ 1182687 h 6858000"/>
              <a:gd name="connsiteX29" fmla="*/ 4239125 w 4417162"/>
              <a:gd name="connsiteY29" fmla="*/ 1235075 h 6858000"/>
              <a:gd name="connsiteX30" fmla="*/ 4229047 w 4417162"/>
              <a:gd name="connsiteY30" fmla="*/ 1295400 h 6858000"/>
              <a:gd name="connsiteX31" fmla="*/ 4227367 w 4417162"/>
              <a:gd name="connsiteY31" fmla="*/ 1363662 h 6858000"/>
              <a:gd name="connsiteX32" fmla="*/ 4229047 w 4417162"/>
              <a:gd name="connsiteY32" fmla="*/ 1431925 h 6858000"/>
              <a:gd name="connsiteX33" fmla="*/ 4239125 w 4417162"/>
              <a:gd name="connsiteY33" fmla="*/ 1492250 h 6858000"/>
              <a:gd name="connsiteX34" fmla="*/ 4249203 w 4417162"/>
              <a:gd name="connsiteY34" fmla="*/ 1544637 h 6858000"/>
              <a:gd name="connsiteX35" fmla="*/ 4264318 w 4417162"/>
              <a:gd name="connsiteY35" fmla="*/ 1589087 h 6858000"/>
              <a:gd name="connsiteX36" fmla="*/ 4282794 w 4417162"/>
              <a:gd name="connsiteY36" fmla="*/ 1631950 h 6858000"/>
              <a:gd name="connsiteX37" fmla="*/ 4301270 w 4417162"/>
              <a:gd name="connsiteY37" fmla="*/ 1671637 h 6858000"/>
              <a:gd name="connsiteX38" fmla="*/ 4321425 w 4417162"/>
              <a:gd name="connsiteY38" fmla="*/ 1708150 h 6858000"/>
              <a:gd name="connsiteX39" fmla="*/ 4341580 w 4417162"/>
              <a:gd name="connsiteY39" fmla="*/ 1743075 h 6858000"/>
              <a:gd name="connsiteX40" fmla="*/ 4361735 w 4417162"/>
              <a:gd name="connsiteY40" fmla="*/ 1782762 h 6858000"/>
              <a:gd name="connsiteX41" fmla="*/ 4378531 w 4417162"/>
              <a:gd name="connsiteY41" fmla="*/ 1824037 h 6858000"/>
              <a:gd name="connsiteX42" fmla="*/ 4393648 w 4417162"/>
              <a:gd name="connsiteY42" fmla="*/ 1870075 h 6858000"/>
              <a:gd name="connsiteX43" fmla="*/ 4405405 w 4417162"/>
              <a:gd name="connsiteY43" fmla="*/ 1922462 h 6858000"/>
              <a:gd name="connsiteX44" fmla="*/ 4413803 w 4417162"/>
              <a:gd name="connsiteY44" fmla="*/ 1982787 h 6858000"/>
              <a:gd name="connsiteX45" fmla="*/ 4417162 w 4417162"/>
              <a:gd name="connsiteY45" fmla="*/ 2051050 h 6858000"/>
              <a:gd name="connsiteX46" fmla="*/ 4413803 w 4417162"/>
              <a:gd name="connsiteY46" fmla="*/ 2119312 h 6858000"/>
              <a:gd name="connsiteX47" fmla="*/ 4405405 w 4417162"/>
              <a:gd name="connsiteY47" fmla="*/ 2179637 h 6858000"/>
              <a:gd name="connsiteX48" fmla="*/ 4393648 w 4417162"/>
              <a:gd name="connsiteY48" fmla="*/ 2232025 h 6858000"/>
              <a:gd name="connsiteX49" fmla="*/ 4378531 w 4417162"/>
              <a:gd name="connsiteY49" fmla="*/ 2278062 h 6858000"/>
              <a:gd name="connsiteX50" fmla="*/ 4361735 w 4417162"/>
              <a:gd name="connsiteY50" fmla="*/ 2319337 h 6858000"/>
              <a:gd name="connsiteX51" fmla="*/ 4341580 w 4417162"/>
              <a:gd name="connsiteY51" fmla="*/ 2359025 h 6858000"/>
              <a:gd name="connsiteX52" fmla="*/ 4321425 w 4417162"/>
              <a:gd name="connsiteY52" fmla="*/ 2395537 h 6858000"/>
              <a:gd name="connsiteX53" fmla="*/ 4301270 w 4417162"/>
              <a:gd name="connsiteY53" fmla="*/ 2433637 h 6858000"/>
              <a:gd name="connsiteX54" fmla="*/ 4282794 w 4417162"/>
              <a:gd name="connsiteY54" fmla="*/ 2471737 h 6858000"/>
              <a:gd name="connsiteX55" fmla="*/ 4264318 w 4417162"/>
              <a:gd name="connsiteY55" fmla="*/ 2513012 h 6858000"/>
              <a:gd name="connsiteX56" fmla="*/ 4249203 w 4417162"/>
              <a:gd name="connsiteY56" fmla="*/ 2560637 h 6858000"/>
              <a:gd name="connsiteX57" fmla="*/ 4239125 w 4417162"/>
              <a:gd name="connsiteY57" fmla="*/ 2613025 h 6858000"/>
              <a:gd name="connsiteX58" fmla="*/ 4229047 w 4417162"/>
              <a:gd name="connsiteY58" fmla="*/ 2671762 h 6858000"/>
              <a:gd name="connsiteX59" fmla="*/ 4227367 w 4417162"/>
              <a:gd name="connsiteY59" fmla="*/ 2741612 h 6858000"/>
              <a:gd name="connsiteX60" fmla="*/ 4229047 w 4417162"/>
              <a:gd name="connsiteY60" fmla="*/ 2809875 h 6858000"/>
              <a:gd name="connsiteX61" fmla="*/ 4239125 w 4417162"/>
              <a:gd name="connsiteY61" fmla="*/ 2868612 h 6858000"/>
              <a:gd name="connsiteX62" fmla="*/ 4249203 w 4417162"/>
              <a:gd name="connsiteY62" fmla="*/ 2922587 h 6858000"/>
              <a:gd name="connsiteX63" fmla="*/ 4264318 w 4417162"/>
              <a:gd name="connsiteY63" fmla="*/ 2967037 h 6858000"/>
              <a:gd name="connsiteX64" fmla="*/ 4282794 w 4417162"/>
              <a:gd name="connsiteY64" fmla="*/ 3009900 h 6858000"/>
              <a:gd name="connsiteX65" fmla="*/ 4301270 w 4417162"/>
              <a:gd name="connsiteY65" fmla="*/ 3046412 h 6858000"/>
              <a:gd name="connsiteX66" fmla="*/ 4321425 w 4417162"/>
              <a:gd name="connsiteY66" fmla="*/ 3084512 h 6858000"/>
              <a:gd name="connsiteX67" fmla="*/ 4341580 w 4417162"/>
              <a:gd name="connsiteY67" fmla="*/ 3121025 h 6858000"/>
              <a:gd name="connsiteX68" fmla="*/ 4361735 w 4417162"/>
              <a:gd name="connsiteY68" fmla="*/ 3160712 h 6858000"/>
              <a:gd name="connsiteX69" fmla="*/ 4378531 w 4417162"/>
              <a:gd name="connsiteY69" fmla="*/ 3201987 h 6858000"/>
              <a:gd name="connsiteX70" fmla="*/ 4393648 w 4417162"/>
              <a:gd name="connsiteY70" fmla="*/ 3248025 h 6858000"/>
              <a:gd name="connsiteX71" fmla="*/ 4405405 w 4417162"/>
              <a:gd name="connsiteY71" fmla="*/ 3300412 h 6858000"/>
              <a:gd name="connsiteX72" fmla="*/ 4413803 w 4417162"/>
              <a:gd name="connsiteY72" fmla="*/ 3360737 h 6858000"/>
              <a:gd name="connsiteX73" fmla="*/ 4417162 w 4417162"/>
              <a:gd name="connsiteY73" fmla="*/ 3427412 h 6858000"/>
              <a:gd name="connsiteX74" fmla="*/ 4413803 w 4417162"/>
              <a:gd name="connsiteY74" fmla="*/ 3497262 h 6858000"/>
              <a:gd name="connsiteX75" fmla="*/ 4405405 w 4417162"/>
              <a:gd name="connsiteY75" fmla="*/ 3557587 h 6858000"/>
              <a:gd name="connsiteX76" fmla="*/ 4393648 w 4417162"/>
              <a:gd name="connsiteY76" fmla="*/ 3609975 h 6858000"/>
              <a:gd name="connsiteX77" fmla="*/ 4378531 w 4417162"/>
              <a:gd name="connsiteY77" fmla="*/ 3656012 h 6858000"/>
              <a:gd name="connsiteX78" fmla="*/ 4361735 w 4417162"/>
              <a:gd name="connsiteY78" fmla="*/ 3697287 h 6858000"/>
              <a:gd name="connsiteX79" fmla="*/ 4341580 w 4417162"/>
              <a:gd name="connsiteY79" fmla="*/ 3736975 h 6858000"/>
              <a:gd name="connsiteX80" fmla="*/ 4301270 w 4417162"/>
              <a:gd name="connsiteY80" fmla="*/ 3811587 h 6858000"/>
              <a:gd name="connsiteX81" fmla="*/ 4282794 w 4417162"/>
              <a:gd name="connsiteY81" fmla="*/ 3848100 h 6858000"/>
              <a:gd name="connsiteX82" fmla="*/ 4264318 w 4417162"/>
              <a:gd name="connsiteY82" fmla="*/ 3890962 h 6858000"/>
              <a:gd name="connsiteX83" fmla="*/ 4249203 w 4417162"/>
              <a:gd name="connsiteY83" fmla="*/ 3935412 h 6858000"/>
              <a:gd name="connsiteX84" fmla="*/ 4239125 w 4417162"/>
              <a:gd name="connsiteY84" fmla="*/ 3987800 h 6858000"/>
              <a:gd name="connsiteX85" fmla="*/ 4229047 w 4417162"/>
              <a:gd name="connsiteY85" fmla="*/ 4048125 h 6858000"/>
              <a:gd name="connsiteX86" fmla="*/ 4227367 w 4417162"/>
              <a:gd name="connsiteY86" fmla="*/ 4116387 h 6858000"/>
              <a:gd name="connsiteX87" fmla="*/ 4229047 w 4417162"/>
              <a:gd name="connsiteY87" fmla="*/ 4186237 h 6858000"/>
              <a:gd name="connsiteX88" fmla="*/ 4239125 w 4417162"/>
              <a:gd name="connsiteY88" fmla="*/ 4244975 h 6858000"/>
              <a:gd name="connsiteX89" fmla="*/ 4249203 w 4417162"/>
              <a:gd name="connsiteY89" fmla="*/ 4297362 h 6858000"/>
              <a:gd name="connsiteX90" fmla="*/ 4264318 w 4417162"/>
              <a:gd name="connsiteY90" fmla="*/ 4343400 h 6858000"/>
              <a:gd name="connsiteX91" fmla="*/ 4282794 w 4417162"/>
              <a:gd name="connsiteY91" fmla="*/ 4386262 h 6858000"/>
              <a:gd name="connsiteX92" fmla="*/ 4301270 w 4417162"/>
              <a:gd name="connsiteY92" fmla="*/ 4424362 h 6858000"/>
              <a:gd name="connsiteX93" fmla="*/ 4341580 w 4417162"/>
              <a:gd name="connsiteY93" fmla="*/ 4498975 h 6858000"/>
              <a:gd name="connsiteX94" fmla="*/ 4361735 w 4417162"/>
              <a:gd name="connsiteY94" fmla="*/ 4537075 h 6858000"/>
              <a:gd name="connsiteX95" fmla="*/ 4378531 w 4417162"/>
              <a:gd name="connsiteY95" fmla="*/ 4579937 h 6858000"/>
              <a:gd name="connsiteX96" fmla="*/ 4393648 w 4417162"/>
              <a:gd name="connsiteY96" fmla="*/ 4625975 h 6858000"/>
              <a:gd name="connsiteX97" fmla="*/ 4405405 w 4417162"/>
              <a:gd name="connsiteY97" fmla="*/ 4678362 h 6858000"/>
              <a:gd name="connsiteX98" fmla="*/ 4413803 w 4417162"/>
              <a:gd name="connsiteY98" fmla="*/ 4738687 h 6858000"/>
              <a:gd name="connsiteX99" fmla="*/ 4417162 w 4417162"/>
              <a:gd name="connsiteY99" fmla="*/ 4806950 h 6858000"/>
              <a:gd name="connsiteX100" fmla="*/ 4413803 w 4417162"/>
              <a:gd name="connsiteY100" fmla="*/ 4875212 h 6858000"/>
              <a:gd name="connsiteX101" fmla="*/ 4405405 w 4417162"/>
              <a:gd name="connsiteY101" fmla="*/ 4935537 h 6858000"/>
              <a:gd name="connsiteX102" fmla="*/ 4393648 w 4417162"/>
              <a:gd name="connsiteY102" fmla="*/ 4987925 h 6858000"/>
              <a:gd name="connsiteX103" fmla="*/ 4378531 w 4417162"/>
              <a:gd name="connsiteY103" fmla="*/ 5033962 h 6858000"/>
              <a:gd name="connsiteX104" fmla="*/ 4361735 w 4417162"/>
              <a:gd name="connsiteY104" fmla="*/ 5075237 h 6858000"/>
              <a:gd name="connsiteX105" fmla="*/ 4341580 w 4417162"/>
              <a:gd name="connsiteY105" fmla="*/ 5114925 h 6858000"/>
              <a:gd name="connsiteX106" fmla="*/ 4321425 w 4417162"/>
              <a:gd name="connsiteY106" fmla="*/ 5149850 h 6858000"/>
              <a:gd name="connsiteX107" fmla="*/ 4301270 w 4417162"/>
              <a:gd name="connsiteY107" fmla="*/ 5186362 h 6858000"/>
              <a:gd name="connsiteX108" fmla="*/ 4282794 w 4417162"/>
              <a:gd name="connsiteY108" fmla="*/ 5226050 h 6858000"/>
              <a:gd name="connsiteX109" fmla="*/ 4264318 w 4417162"/>
              <a:gd name="connsiteY109" fmla="*/ 5268912 h 6858000"/>
              <a:gd name="connsiteX110" fmla="*/ 4249203 w 4417162"/>
              <a:gd name="connsiteY110" fmla="*/ 5313362 h 6858000"/>
              <a:gd name="connsiteX111" fmla="*/ 4239125 w 4417162"/>
              <a:gd name="connsiteY111" fmla="*/ 5365750 h 6858000"/>
              <a:gd name="connsiteX112" fmla="*/ 4229047 w 4417162"/>
              <a:gd name="connsiteY112" fmla="*/ 5426075 h 6858000"/>
              <a:gd name="connsiteX113" fmla="*/ 4227367 w 4417162"/>
              <a:gd name="connsiteY113" fmla="*/ 5494337 h 6858000"/>
              <a:gd name="connsiteX114" fmla="*/ 4229047 w 4417162"/>
              <a:gd name="connsiteY114" fmla="*/ 5562600 h 6858000"/>
              <a:gd name="connsiteX115" fmla="*/ 4239125 w 4417162"/>
              <a:gd name="connsiteY115" fmla="*/ 5622925 h 6858000"/>
              <a:gd name="connsiteX116" fmla="*/ 4249203 w 4417162"/>
              <a:gd name="connsiteY116" fmla="*/ 5675312 h 6858000"/>
              <a:gd name="connsiteX117" fmla="*/ 4264318 w 4417162"/>
              <a:gd name="connsiteY117" fmla="*/ 5721350 h 6858000"/>
              <a:gd name="connsiteX118" fmla="*/ 4282794 w 4417162"/>
              <a:gd name="connsiteY118" fmla="*/ 5762625 h 6858000"/>
              <a:gd name="connsiteX119" fmla="*/ 4301270 w 4417162"/>
              <a:gd name="connsiteY119" fmla="*/ 5802312 h 6858000"/>
              <a:gd name="connsiteX120" fmla="*/ 4321425 w 4417162"/>
              <a:gd name="connsiteY120" fmla="*/ 5840412 h 6858000"/>
              <a:gd name="connsiteX121" fmla="*/ 4341580 w 4417162"/>
              <a:gd name="connsiteY121" fmla="*/ 5876925 h 6858000"/>
              <a:gd name="connsiteX122" fmla="*/ 4361735 w 4417162"/>
              <a:gd name="connsiteY122" fmla="*/ 5915025 h 6858000"/>
              <a:gd name="connsiteX123" fmla="*/ 4378531 w 4417162"/>
              <a:gd name="connsiteY123" fmla="*/ 5956300 h 6858000"/>
              <a:gd name="connsiteX124" fmla="*/ 4393648 w 4417162"/>
              <a:gd name="connsiteY124" fmla="*/ 6003925 h 6858000"/>
              <a:gd name="connsiteX125" fmla="*/ 4405405 w 4417162"/>
              <a:gd name="connsiteY125" fmla="*/ 6056312 h 6858000"/>
              <a:gd name="connsiteX126" fmla="*/ 4413803 w 4417162"/>
              <a:gd name="connsiteY126" fmla="*/ 6113462 h 6858000"/>
              <a:gd name="connsiteX127" fmla="*/ 4417162 w 4417162"/>
              <a:gd name="connsiteY127" fmla="*/ 6183312 h 6858000"/>
              <a:gd name="connsiteX128" fmla="*/ 4413803 w 4417162"/>
              <a:gd name="connsiteY128" fmla="*/ 6251575 h 6858000"/>
              <a:gd name="connsiteX129" fmla="*/ 4405405 w 4417162"/>
              <a:gd name="connsiteY129" fmla="*/ 6311900 h 6858000"/>
              <a:gd name="connsiteX130" fmla="*/ 4393648 w 4417162"/>
              <a:gd name="connsiteY130" fmla="*/ 6361112 h 6858000"/>
              <a:gd name="connsiteX131" fmla="*/ 4378531 w 4417162"/>
              <a:gd name="connsiteY131" fmla="*/ 6407150 h 6858000"/>
              <a:gd name="connsiteX132" fmla="*/ 4361735 w 4417162"/>
              <a:gd name="connsiteY132" fmla="*/ 6448425 h 6858000"/>
              <a:gd name="connsiteX133" fmla="*/ 4343260 w 4417162"/>
              <a:gd name="connsiteY133" fmla="*/ 6488112 h 6858000"/>
              <a:gd name="connsiteX134" fmla="*/ 4324784 w 4417162"/>
              <a:gd name="connsiteY134" fmla="*/ 6523037 h 6858000"/>
              <a:gd name="connsiteX135" fmla="*/ 4304629 w 4417162"/>
              <a:gd name="connsiteY135" fmla="*/ 6561137 h 6858000"/>
              <a:gd name="connsiteX136" fmla="*/ 4284474 w 4417162"/>
              <a:gd name="connsiteY136" fmla="*/ 6597650 h 6858000"/>
              <a:gd name="connsiteX137" fmla="*/ 4267678 w 4417162"/>
              <a:gd name="connsiteY137" fmla="*/ 6640512 h 6858000"/>
              <a:gd name="connsiteX138" fmla="*/ 4250882 w 4417162"/>
              <a:gd name="connsiteY138" fmla="*/ 6683375 h 6858000"/>
              <a:gd name="connsiteX139" fmla="*/ 4240804 w 4417162"/>
              <a:gd name="connsiteY139" fmla="*/ 6735762 h 6858000"/>
              <a:gd name="connsiteX140" fmla="*/ 4232407 w 4417162"/>
              <a:gd name="connsiteY140" fmla="*/ 6791325 h 6858000"/>
              <a:gd name="connsiteX141" fmla="*/ 4227367 w 4417162"/>
              <a:gd name="connsiteY141" fmla="*/ 6858000 h 6858000"/>
              <a:gd name="connsiteX142" fmla="*/ 2310062 w 4417162"/>
              <a:gd name="connsiteY142" fmla="*/ 6858000 h 6858000"/>
              <a:gd name="connsiteX143" fmla="*/ 144378 w 4417162"/>
              <a:gd name="connsiteY143" fmla="*/ 6858000 h 6858000"/>
              <a:gd name="connsiteX144" fmla="*/ 0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0" y="0"/>
                </a:moveTo>
                <a:lnTo>
                  <a:pt x="144378" y="0"/>
                </a:lnTo>
                <a:lnTo>
                  <a:pt x="2310062" y="0"/>
                </a:lnTo>
                <a:lnTo>
                  <a:pt x="4227367" y="0"/>
                </a:lnTo>
                <a:lnTo>
                  <a:pt x="4232407" y="66675"/>
                </a:lnTo>
                <a:lnTo>
                  <a:pt x="4240804" y="122237"/>
                </a:lnTo>
                <a:lnTo>
                  <a:pt x="4250882" y="174625"/>
                </a:lnTo>
                <a:lnTo>
                  <a:pt x="4267678" y="217487"/>
                </a:lnTo>
                <a:lnTo>
                  <a:pt x="4284474" y="260350"/>
                </a:lnTo>
                <a:lnTo>
                  <a:pt x="4304629" y="296862"/>
                </a:lnTo>
                <a:lnTo>
                  <a:pt x="4324784" y="334962"/>
                </a:lnTo>
                <a:lnTo>
                  <a:pt x="4343260" y="369887"/>
                </a:lnTo>
                <a:lnTo>
                  <a:pt x="4361735" y="409575"/>
                </a:lnTo>
                <a:lnTo>
                  <a:pt x="4378531" y="450850"/>
                </a:lnTo>
                <a:lnTo>
                  <a:pt x="4393648" y="496887"/>
                </a:lnTo>
                <a:lnTo>
                  <a:pt x="4405405" y="546100"/>
                </a:lnTo>
                <a:lnTo>
                  <a:pt x="4413803" y="606425"/>
                </a:lnTo>
                <a:lnTo>
                  <a:pt x="4417162" y="673100"/>
                </a:lnTo>
                <a:lnTo>
                  <a:pt x="4413803" y="744537"/>
                </a:lnTo>
                <a:lnTo>
                  <a:pt x="4405405" y="801687"/>
                </a:lnTo>
                <a:lnTo>
                  <a:pt x="4393648" y="854075"/>
                </a:lnTo>
                <a:lnTo>
                  <a:pt x="4378531" y="901700"/>
                </a:lnTo>
                <a:lnTo>
                  <a:pt x="4361735" y="942975"/>
                </a:lnTo>
                <a:lnTo>
                  <a:pt x="4341580" y="981075"/>
                </a:lnTo>
                <a:lnTo>
                  <a:pt x="4321425" y="1017587"/>
                </a:lnTo>
                <a:lnTo>
                  <a:pt x="4301270" y="1055687"/>
                </a:lnTo>
                <a:lnTo>
                  <a:pt x="4282794" y="1095375"/>
                </a:lnTo>
                <a:lnTo>
                  <a:pt x="4264318" y="1136650"/>
                </a:lnTo>
                <a:lnTo>
                  <a:pt x="4249203" y="1182687"/>
                </a:lnTo>
                <a:lnTo>
                  <a:pt x="4239125" y="1235075"/>
                </a:lnTo>
                <a:lnTo>
                  <a:pt x="4229047" y="1295400"/>
                </a:lnTo>
                <a:lnTo>
                  <a:pt x="4227367" y="1363662"/>
                </a:lnTo>
                <a:lnTo>
                  <a:pt x="4229047" y="1431925"/>
                </a:lnTo>
                <a:lnTo>
                  <a:pt x="4239125" y="1492250"/>
                </a:lnTo>
                <a:lnTo>
                  <a:pt x="4249203" y="1544637"/>
                </a:lnTo>
                <a:lnTo>
                  <a:pt x="4264318" y="1589087"/>
                </a:lnTo>
                <a:lnTo>
                  <a:pt x="4282794" y="1631950"/>
                </a:lnTo>
                <a:lnTo>
                  <a:pt x="4301270" y="1671637"/>
                </a:lnTo>
                <a:lnTo>
                  <a:pt x="4321425" y="1708150"/>
                </a:lnTo>
                <a:lnTo>
                  <a:pt x="4341580" y="1743075"/>
                </a:lnTo>
                <a:lnTo>
                  <a:pt x="4361735" y="1782762"/>
                </a:lnTo>
                <a:lnTo>
                  <a:pt x="4378531" y="1824037"/>
                </a:lnTo>
                <a:lnTo>
                  <a:pt x="4393648" y="1870075"/>
                </a:lnTo>
                <a:lnTo>
                  <a:pt x="4405405" y="1922462"/>
                </a:lnTo>
                <a:lnTo>
                  <a:pt x="4413803" y="1982787"/>
                </a:lnTo>
                <a:lnTo>
                  <a:pt x="4417162" y="2051050"/>
                </a:lnTo>
                <a:lnTo>
                  <a:pt x="4413803" y="2119312"/>
                </a:lnTo>
                <a:lnTo>
                  <a:pt x="4405405" y="2179637"/>
                </a:lnTo>
                <a:lnTo>
                  <a:pt x="4393648" y="2232025"/>
                </a:lnTo>
                <a:lnTo>
                  <a:pt x="4378531" y="2278062"/>
                </a:lnTo>
                <a:lnTo>
                  <a:pt x="4361735" y="2319337"/>
                </a:lnTo>
                <a:lnTo>
                  <a:pt x="4341580" y="2359025"/>
                </a:lnTo>
                <a:lnTo>
                  <a:pt x="4321425" y="2395537"/>
                </a:lnTo>
                <a:lnTo>
                  <a:pt x="4301270" y="2433637"/>
                </a:lnTo>
                <a:lnTo>
                  <a:pt x="4282794" y="2471737"/>
                </a:lnTo>
                <a:lnTo>
                  <a:pt x="4264318" y="2513012"/>
                </a:lnTo>
                <a:lnTo>
                  <a:pt x="4249203" y="2560637"/>
                </a:lnTo>
                <a:lnTo>
                  <a:pt x="4239125" y="2613025"/>
                </a:lnTo>
                <a:lnTo>
                  <a:pt x="4229047" y="2671762"/>
                </a:lnTo>
                <a:lnTo>
                  <a:pt x="4227367" y="2741612"/>
                </a:lnTo>
                <a:lnTo>
                  <a:pt x="4229047" y="2809875"/>
                </a:lnTo>
                <a:lnTo>
                  <a:pt x="4239125" y="2868612"/>
                </a:lnTo>
                <a:lnTo>
                  <a:pt x="4249203" y="2922587"/>
                </a:lnTo>
                <a:lnTo>
                  <a:pt x="4264318" y="2967037"/>
                </a:lnTo>
                <a:lnTo>
                  <a:pt x="4282794" y="3009900"/>
                </a:lnTo>
                <a:lnTo>
                  <a:pt x="4301270" y="3046412"/>
                </a:lnTo>
                <a:lnTo>
                  <a:pt x="4321425" y="3084512"/>
                </a:lnTo>
                <a:lnTo>
                  <a:pt x="4341580" y="3121025"/>
                </a:lnTo>
                <a:lnTo>
                  <a:pt x="4361735" y="3160712"/>
                </a:lnTo>
                <a:lnTo>
                  <a:pt x="4378531" y="3201987"/>
                </a:lnTo>
                <a:lnTo>
                  <a:pt x="4393648" y="3248025"/>
                </a:lnTo>
                <a:lnTo>
                  <a:pt x="4405405" y="3300412"/>
                </a:lnTo>
                <a:lnTo>
                  <a:pt x="4413803" y="3360737"/>
                </a:lnTo>
                <a:lnTo>
                  <a:pt x="4417162" y="3427412"/>
                </a:lnTo>
                <a:lnTo>
                  <a:pt x="4413803" y="3497262"/>
                </a:lnTo>
                <a:lnTo>
                  <a:pt x="4405405" y="3557587"/>
                </a:lnTo>
                <a:lnTo>
                  <a:pt x="4393648" y="3609975"/>
                </a:lnTo>
                <a:lnTo>
                  <a:pt x="4378531" y="3656012"/>
                </a:lnTo>
                <a:lnTo>
                  <a:pt x="4361735" y="3697287"/>
                </a:lnTo>
                <a:lnTo>
                  <a:pt x="4341580" y="3736975"/>
                </a:lnTo>
                <a:lnTo>
                  <a:pt x="4301270" y="3811587"/>
                </a:lnTo>
                <a:lnTo>
                  <a:pt x="4282794" y="3848100"/>
                </a:lnTo>
                <a:lnTo>
                  <a:pt x="4264318" y="3890962"/>
                </a:lnTo>
                <a:lnTo>
                  <a:pt x="4249203" y="3935412"/>
                </a:lnTo>
                <a:lnTo>
                  <a:pt x="4239125" y="3987800"/>
                </a:lnTo>
                <a:lnTo>
                  <a:pt x="4229047" y="4048125"/>
                </a:lnTo>
                <a:lnTo>
                  <a:pt x="4227367" y="4116387"/>
                </a:lnTo>
                <a:lnTo>
                  <a:pt x="4229047" y="4186237"/>
                </a:lnTo>
                <a:lnTo>
                  <a:pt x="4239125" y="4244975"/>
                </a:lnTo>
                <a:lnTo>
                  <a:pt x="4249203" y="4297362"/>
                </a:lnTo>
                <a:lnTo>
                  <a:pt x="4264318" y="4343400"/>
                </a:lnTo>
                <a:lnTo>
                  <a:pt x="4282794" y="4386262"/>
                </a:lnTo>
                <a:lnTo>
                  <a:pt x="4301270" y="4424362"/>
                </a:lnTo>
                <a:lnTo>
                  <a:pt x="4341580" y="4498975"/>
                </a:lnTo>
                <a:lnTo>
                  <a:pt x="4361735" y="4537075"/>
                </a:lnTo>
                <a:lnTo>
                  <a:pt x="4378531" y="4579937"/>
                </a:lnTo>
                <a:lnTo>
                  <a:pt x="4393648" y="4625975"/>
                </a:lnTo>
                <a:lnTo>
                  <a:pt x="4405405" y="4678362"/>
                </a:lnTo>
                <a:lnTo>
                  <a:pt x="4413803" y="4738687"/>
                </a:lnTo>
                <a:lnTo>
                  <a:pt x="4417162" y="4806950"/>
                </a:lnTo>
                <a:lnTo>
                  <a:pt x="4413803" y="4875212"/>
                </a:lnTo>
                <a:lnTo>
                  <a:pt x="4405405" y="4935537"/>
                </a:lnTo>
                <a:lnTo>
                  <a:pt x="4393648" y="4987925"/>
                </a:lnTo>
                <a:lnTo>
                  <a:pt x="4378531" y="5033962"/>
                </a:lnTo>
                <a:lnTo>
                  <a:pt x="4361735" y="5075237"/>
                </a:lnTo>
                <a:lnTo>
                  <a:pt x="4341580" y="5114925"/>
                </a:lnTo>
                <a:lnTo>
                  <a:pt x="4321425" y="5149850"/>
                </a:lnTo>
                <a:lnTo>
                  <a:pt x="4301270" y="5186362"/>
                </a:lnTo>
                <a:lnTo>
                  <a:pt x="4282794" y="5226050"/>
                </a:lnTo>
                <a:lnTo>
                  <a:pt x="4264318" y="5268912"/>
                </a:lnTo>
                <a:lnTo>
                  <a:pt x="4249203" y="5313362"/>
                </a:lnTo>
                <a:lnTo>
                  <a:pt x="4239125" y="5365750"/>
                </a:lnTo>
                <a:lnTo>
                  <a:pt x="4229047" y="5426075"/>
                </a:lnTo>
                <a:lnTo>
                  <a:pt x="4227367" y="5494337"/>
                </a:lnTo>
                <a:lnTo>
                  <a:pt x="4229047" y="5562600"/>
                </a:lnTo>
                <a:lnTo>
                  <a:pt x="4239125" y="5622925"/>
                </a:lnTo>
                <a:lnTo>
                  <a:pt x="4249203" y="5675312"/>
                </a:lnTo>
                <a:lnTo>
                  <a:pt x="4264318" y="5721350"/>
                </a:lnTo>
                <a:lnTo>
                  <a:pt x="4282794" y="5762625"/>
                </a:lnTo>
                <a:lnTo>
                  <a:pt x="4301270" y="5802312"/>
                </a:lnTo>
                <a:lnTo>
                  <a:pt x="4321425" y="5840412"/>
                </a:lnTo>
                <a:lnTo>
                  <a:pt x="4341580" y="5876925"/>
                </a:lnTo>
                <a:lnTo>
                  <a:pt x="4361735" y="5915025"/>
                </a:lnTo>
                <a:lnTo>
                  <a:pt x="4378531" y="5956300"/>
                </a:lnTo>
                <a:lnTo>
                  <a:pt x="4393648" y="6003925"/>
                </a:lnTo>
                <a:lnTo>
                  <a:pt x="4405405" y="6056312"/>
                </a:lnTo>
                <a:lnTo>
                  <a:pt x="4413803" y="6113462"/>
                </a:lnTo>
                <a:lnTo>
                  <a:pt x="4417162" y="6183312"/>
                </a:lnTo>
                <a:lnTo>
                  <a:pt x="4413803" y="6251575"/>
                </a:lnTo>
                <a:lnTo>
                  <a:pt x="4405405" y="6311900"/>
                </a:lnTo>
                <a:lnTo>
                  <a:pt x="4393648" y="6361112"/>
                </a:lnTo>
                <a:lnTo>
                  <a:pt x="4378531" y="6407150"/>
                </a:lnTo>
                <a:lnTo>
                  <a:pt x="4361735" y="6448425"/>
                </a:lnTo>
                <a:lnTo>
                  <a:pt x="4343260" y="6488112"/>
                </a:lnTo>
                <a:lnTo>
                  <a:pt x="4324784" y="6523037"/>
                </a:lnTo>
                <a:lnTo>
                  <a:pt x="4304629" y="6561137"/>
                </a:lnTo>
                <a:lnTo>
                  <a:pt x="4284474" y="6597650"/>
                </a:lnTo>
                <a:lnTo>
                  <a:pt x="4267678" y="6640512"/>
                </a:lnTo>
                <a:lnTo>
                  <a:pt x="4250882" y="6683375"/>
                </a:lnTo>
                <a:lnTo>
                  <a:pt x="4240804" y="6735762"/>
                </a:lnTo>
                <a:lnTo>
                  <a:pt x="4232407" y="6791325"/>
                </a:lnTo>
                <a:lnTo>
                  <a:pt x="4227367" y="6858000"/>
                </a:lnTo>
                <a:lnTo>
                  <a:pt x="2310062" y="6858000"/>
                </a:lnTo>
                <a:lnTo>
                  <a:pt x="14437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  <a:ln w="0">
            <a:noFill/>
            <a:prstDash val="solid"/>
            <a:round/>
            <a:headEnd/>
            <a:tailEnd/>
          </a:ln>
        </p:spPr>
      </p:sp>
      <p:sp useBgFill="1">
        <p:nvSpPr>
          <p:cNvPr id="1035" name="Freeform: Shape 1034">
            <a:extLst>
              <a:ext uri="{FF2B5EF4-FFF2-40B4-BE49-F238E27FC236}">
                <a16:creationId xmlns:a16="http://schemas.microsoft.com/office/drawing/2014/main" id="{A7A4B465-FBCC-4CD4-89A1-82992A7B47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0" y="0"/>
            <a:ext cx="4272784" cy="6858000"/>
          </a:xfrm>
          <a:custGeom>
            <a:avLst/>
            <a:gdLst>
              <a:gd name="connsiteX0" fmla="*/ 0 w 4272784"/>
              <a:gd name="connsiteY0" fmla="*/ 0 h 6858000"/>
              <a:gd name="connsiteX1" fmla="*/ 4082989 w 4272784"/>
              <a:gd name="connsiteY1" fmla="*/ 0 h 6858000"/>
              <a:gd name="connsiteX2" fmla="*/ 4088029 w 4272784"/>
              <a:gd name="connsiteY2" fmla="*/ 66675 h 6858000"/>
              <a:gd name="connsiteX3" fmla="*/ 4096426 w 4272784"/>
              <a:gd name="connsiteY3" fmla="*/ 122237 h 6858000"/>
              <a:gd name="connsiteX4" fmla="*/ 4106504 w 4272784"/>
              <a:gd name="connsiteY4" fmla="*/ 174625 h 6858000"/>
              <a:gd name="connsiteX5" fmla="*/ 4123300 w 4272784"/>
              <a:gd name="connsiteY5" fmla="*/ 217487 h 6858000"/>
              <a:gd name="connsiteX6" fmla="*/ 4140096 w 4272784"/>
              <a:gd name="connsiteY6" fmla="*/ 260350 h 6858000"/>
              <a:gd name="connsiteX7" fmla="*/ 4160251 w 4272784"/>
              <a:gd name="connsiteY7" fmla="*/ 296862 h 6858000"/>
              <a:gd name="connsiteX8" fmla="*/ 4180406 w 4272784"/>
              <a:gd name="connsiteY8" fmla="*/ 334962 h 6858000"/>
              <a:gd name="connsiteX9" fmla="*/ 4198882 w 4272784"/>
              <a:gd name="connsiteY9" fmla="*/ 369887 h 6858000"/>
              <a:gd name="connsiteX10" fmla="*/ 4217357 w 4272784"/>
              <a:gd name="connsiteY10" fmla="*/ 409575 h 6858000"/>
              <a:gd name="connsiteX11" fmla="*/ 4234153 w 4272784"/>
              <a:gd name="connsiteY11" fmla="*/ 450850 h 6858000"/>
              <a:gd name="connsiteX12" fmla="*/ 4249270 w 4272784"/>
              <a:gd name="connsiteY12" fmla="*/ 496887 h 6858000"/>
              <a:gd name="connsiteX13" fmla="*/ 4261027 w 4272784"/>
              <a:gd name="connsiteY13" fmla="*/ 546100 h 6858000"/>
              <a:gd name="connsiteX14" fmla="*/ 4269425 w 4272784"/>
              <a:gd name="connsiteY14" fmla="*/ 606425 h 6858000"/>
              <a:gd name="connsiteX15" fmla="*/ 4272784 w 4272784"/>
              <a:gd name="connsiteY15" fmla="*/ 673100 h 6858000"/>
              <a:gd name="connsiteX16" fmla="*/ 4269425 w 4272784"/>
              <a:gd name="connsiteY16" fmla="*/ 744537 h 6858000"/>
              <a:gd name="connsiteX17" fmla="*/ 4261027 w 4272784"/>
              <a:gd name="connsiteY17" fmla="*/ 801687 h 6858000"/>
              <a:gd name="connsiteX18" fmla="*/ 4249270 w 4272784"/>
              <a:gd name="connsiteY18" fmla="*/ 854075 h 6858000"/>
              <a:gd name="connsiteX19" fmla="*/ 4234153 w 4272784"/>
              <a:gd name="connsiteY19" fmla="*/ 901700 h 6858000"/>
              <a:gd name="connsiteX20" fmla="*/ 4217357 w 4272784"/>
              <a:gd name="connsiteY20" fmla="*/ 942975 h 6858000"/>
              <a:gd name="connsiteX21" fmla="*/ 4197202 w 4272784"/>
              <a:gd name="connsiteY21" fmla="*/ 981075 h 6858000"/>
              <a:gd name="connsiteX22" fmla="*/ 4177047 w 4272784"/>
              <a:gd name="connsiteY22" fmla="*/ 1017587 h 6858000"/>
              <a:gd name="connsiteX23" fmla="*/ 4156892 w 4272784"/>
              <a:gd name="connsiteY23" fmla="*/ 1055687 h 6858000"/>
              <a:gd name="connsiteX24" fmla="*/ 4138416 w 4272784"/>
              <a:gd name="connsiteY24" fmla="*/ 1095375 h 6858000"/>
              <a:gd name="connsiteX25" fmla="*/ 4119940 w 4272784"/>
              <a:gd name="connsiteY25" fmla="*/ 1136650 h 6858000"/>
              <a:gd name="connsiteX26" fmla="*/ 4104825 w 4272784"/>
              <a:gd name="connsiteY26" fmla="*/ 1182687 h 6858000"/>
              <a:gd name="connsiteX27" fmla="*/ 4094747 w 4272784"/>
              <a:gd name="connsiteY27" fmla="*/ 1235075 h 6858000"/>
              <a:gd name="connsiteX28" fmla="*/ 4084669 w 4272784"/>
              <a:gd name="connsiteY28" fmla="*/ 1295400 h 6858000"/>
              <a:gd name="connsiteX29" fmla="*/ 4082989 w 4272784"/>
              <a:gd name="connsiteY29" fmla="*/ 1363662 h 6858000"/>
              <a:gd name="connsiteX30" fmla="*/ 4084669 w 4272784"/>
              <a:gd name="connsiteY30" fmla="*/ 1431925 h 6858000"/>
              <a:gd name="connsiteX31" fmla="*/ 4094747 w 4272784"/>
              <a:gd name="connsiteY31" fmla="*/ 1492250 h 6858000"/>
              <a:gd name="connsiteX32" fmla="*/ 4104825 w 4272784"/>
              <a:gd name="connsiteY32" fmla="*/ 1544637 h 6858000"/>
              <a:gd name="connsiteX33" fmla="*/ 4119940 w 4272784"/>
              <a:gd name="connsiteY33" fmla="*/ 1589087 h 6858000"/>
              <a:gd name="connsiteX34" fmla="*/ 4138416 w 4272784"/>
              <a:gd name="connsiteY34" fmla="*/ 1631950 h 6858000"/>
              <a:gd name="connsiteX35" fmla="*/ 4156892 w 4272784"/>
              <a:gd name="connsiteY35" fmla="*/ 1671637 h 6858000"/>
              <a:gd name="connsiteX36" fmla="*/ 4177047 w 4272784"/>
              <a:gd name="connsiteY36" fmla="*/ 1708150 h 6858000"/>
              <a:gd name="connsiteX37" fmla="*/ 4197202 w 4272784"/>
              <a:gd name="connsiteY37" fmla="*/ 1743075 h 6858000"/>
              <a:gd name="connsiteX38" fmla="*/ 4217357 w 4272784"/>
              <a:gd name="connsiteY38" fmla="*/ 1782762 h 6858000"/>
              <a:gd name="connsiteX39" fmla="*/ 4234153 w 4272784"/>
              <a:gd name="connsiteY39" fmla="*/ 1824037 h 6858000"/>
              <a:gd name="connsiteX40" fmla="*/ 4249270 w 4272784"/>
              <a:gd name="connsiteY40" fmla="*/ 1870075 h 6858000"/>
              <a:gd name="connsiteX41" fmla="*/ 4261027 w 4272784"/>
              <a:gd name="connsiteY41" fmla="*/ 1922462 h 6858000"/>
              <a:gd name="connsiteX42" fmla="*/ 4269425 w 4272784"/>
              <a:gd name="connsiteY42" fmla="*/ 1982787 h 6858000"/>
              <a:gd name="connsiteX43" fmla="*/ 4272784 w 4272784"/>
              <a:gd name="connsiteY43" fmla="*/ 2051050 h 6858000"/>
              <a:gd name="connsiteX44" fmla="*/ 4269425 w 4272784"/>
              <a:gd name="connsiteY44" fmla="*/ 2119312 h 6858000"/>
              <a:gd name="connsiteX45" fmla="*/ 4261027 w 4272784"/>
              <a:gd name="connsiteY45" fmla="*/ 2179637 h 6858000"/>
              <a:gd name="connsiteX46" fmla="*/ 4249270 w 4272784"/>
              <a:gd name="connsiteY46" fmla="*/ 2232025 h 6858000"/>
              <a:gd name="connsiteX47" fmla="*/ 4234153 w 4272784"/>
              <a:gd name="connsiteY47" fmla="*/ 2278062 h 6858000"/>
              <a:gd name="connsiteX48" fmla="*/ 4217357 w 4272784"/>
              <a:gd name="connsiteY48" fmla="*/ 2319337 h 6858000"/>
              <a:gd name="connsiteX49" fmla="*/ 4197202 w 4272784"/>
              <a:gd name="connsiteY49" fmla="*/ 2359025 h 6858000"/>
              <a:gd name="connsiteX50" fmla="*/ 4177047 w 4272784"/>
              <a:gd name="connsiteY50" fmla="*/ 2395537 h 6858000"/>
              <a:gd name="connsiteX51" fmla="*/ 4156892 w 4272784"/>
              <a:gd name="connsiteY51" fmla="*/ 2433637 h 6858000"/>
              <a:gd name="connsiteX52" fmla="*/ 4138416 w 4272784"/>
              <a:gd name="connsiteY52" fmla="*/ 2471737 h 6858000"/>
              <a:gd name="connsiteX53" fmla="*/ 4119940 w 4272784"/>
              <a:gd name="connsiteY53" fmla="*/ 2513012 h 6858000"/>
              <a:gd name="connsiteX54" fmla="*/ 4104825 w 4272784"/>
              <a:gd name="connsiteY54" fmla="*/ 2560637 h 6858000"/>
              <a:gd name="connsiteX55" fmla="*/ 4094747 w 4272784"/>
              <a:gd name="connsiteY55" fmla="*/ 2613025 h 6858000"/>
              <a:gd name="connsiteX56" fmla="*/ 4084669 w 4272784"/>
              <a:gd name="connsiteY56" fmla="*/ 2671762 h 6858000"/>
              <a:gd name="connsiteX57" fmla="*/ 4082989 w 4272784"/>
              <a:gd name="connsiteY57" fmla="*/ 2741612 h 6858000"/>
              <a:gd name="connsiteX58" fmla="*/ 4084669 w 4272784"/>
              <a:gd name="connsiteY58" fmla="*/ 2809875 h 6858000"/>
              <a:gd name="connsiteX59" fmla="*/ 4094747 w 4272784"/>
              <a:gd name="connsiteY59" fmla="*/ 2868612 h 6858000"/>
              <a:gd name="connsiteX60" fmla="*/ 4104825 w 4272784"/>
              <a:gd name="connsiteY60" fmla="*/ 2922587 h 6858000"/>
              <a:gd name="connsiteX61" fmla="*/ 4119940 w 4272784"/>
              <a:gd name="connsiteY61" fmla="*/ 2967037 h 6858000"/>
              <a:gd name="connsiteX62" fmla="*/ 4138416 w 4272784"/>
              <a:gd name="connsiteY62" fmla="*/ 3009900 h 6858000"/>
              <a:gd name="connsiteX63" fmla="*/ 4156892 w 4272784"/>
              <a:gd name="connsiteY63" fmla="*/ 3046412 h 6858000"/>
              <a:gd name="connsiteX64" fmla="*/ 4177047 w 4272784"/>
              <a:gd name="connsiteY64" fmla="*/ 3084512 h 6858000"/>
              <a:gd name="connsiteX65" fmla="*/ 4197202 w 4272784"/>
              <a:gd name="connsiteY65" fmla="*/ 3121025 h 6858000"/>
              <a:gd name="connsiteX66" fmla="*/ 4217357 w 4272784"/>
              <a:gd name="connsiteY66" fmla="*/ 3160712 h 6858000"/>
              <a:gd name="connsiteX67" fmla="*/ 4234153 w 4272784"/>
              <a:gd name="connsiteY67" fmla="*/ 3201987 h 6858000"/>
              <a:gd name="connsiteX68" fmla="*/ 4249270 w 4272784"/>
              <a:gd name="connsiteY68" fmla="*/ 3248025 h 6858000"/>
              <a:gd name="connsiteX69" fmla="*/ 4261027 w 4272784"/>
              <a:gd name="connsiteY69" fmla="*/ 3300412 h 6858000"/>
              <a:gd name="connsiteX70" fmla="*/ 4269425 w 4272784"/>
              <a:gd name="connsiteY70" fmla="*/ 3360737 h 6858000"/>
              <a:gd name="connsiteX71" fmla="*/ 4272784 w 4272784"/>
              <a:gd name="connsiteY71" fmla="*/ 3427412 h 6858000"/>
              <a:gd name="connsiteX72" fmla="*/ 4269425 w 4272784"/>
              <a:gd name="connsiteY72" fmla="*/ 3497262 h 6858000"/>
              <a:gd name="connsiteX73" fmla="*/ 4261027 w 4272784"/>
              <a:gd name="connsiteY73" fmla="*/ 3557587 h 6858000"/>
              <a:gd name="connsiteX74" fmla="*/ 4249270 w 4272784"/>
              <a:gd name="connsiteY74" fmla="*/ 3609975 h 6858000"/>
              <a:gd name="connsiteX75" fmla="*/ 4234153 w 4272784"/>
              <a:gd name="connsiteY75" fmla="*/ 3656012 h 6858000"/>
              <a:gd name="connsiteX76" fmla="*/ 4217357 w 4272784"/>
              <a:gd name="connsiteY76" fmla="*/ 3697287 h 6858000"/>
              <a:gd name="connsiteX77" fmla="*/ 4197202 w 4272784"/>
              <a:gd name="connsiteY77" fmla="*/ 3736975 h 6858000"/>
              <a:gd name="connsiteX78" fmla="*/ 4156892 w 4272784"/>
              <a:gd name="connsiteY78" fmla="*/ 3811587 h 6858000"/>
              <a:gd name="connsiteX79" fmla="*/ 4138416 w 4272784"/>
              <a:gd name="connsiteY79" fmla="*/ 3848100 h 6858000"/>
              <a:gd name="connsiteX80" fmla="*/ 4119940 w 4272784"/>
              <a:gd name="connsiteY80" fmla="*/ 3890962 h 6858000"/>
              <a:gd name="connsiteX81" fmla="*/ 4104825 w 4272784"/>
              <a:gd name="connsiteY81" fmla="*/ 3935412 h 6858000"/>
              <a:gd name="connsiteX82" fmla="*/ 4094747 w 4272784"/>
              <a:gd name="connsiteY82" fmla="*/ 3987800 h 6858000"/>
              <a:gd name="connsiteX83" fmla="*/ 4084669 w 4272784"/>
              <a:gd name="connsiteY83" fmla="*/ 4048125 h 6858000"/>
              <a:gd name="connsiteX84" fmla="*/ 4082989 w 4272784"/>
              <a:gd name="connsiteY84" fmla="*/ 4116387 h 6858000"/>
              <a:gd name="connsiteX85" fmla="*/ 4084669 w 4272784"/>
              <a:gd name="connsiteY85" fmla="*/ 4186237 h 6858000"/>
              <a:gd name="connsiteX86" fmla="*/ 4094747 w 4272784"/>
              <a:gd name="connsiteY86" fmla="*/ 4244975 h 6858000"/>
              <a:gd name="connsiteX87" fmla="*/ 4104825 w 4272784"/>
              <a:gd name="connsiteY87" fmla="*/ 4297362 h 6858000"/>
              <a:gd name="connsiteX88" fmla="*/ 4119940 w 4272784"/>
              <a:gd name="connsiteY88" fmla="*/ 4343400 h 6858000"/>
              <a:gd name="connsiteX89" fmla="*/ 4138416 w 4272784"/>
              <a:gd name="connsiteY89" fmla="*/ 4386262 h 6858000"/>
              <a:gd name="connsiteX90" fmla="*/ 4156892 w 4272784"/>
              <a:gd name="connsiteY90" fmla="*/ 4424362 h 6858000"/>
              <a:gd name="connsiteX91" fmla="*/ 4197202 w 4272784"/>
              <a:gd name="connsiteY91" fmla="*/ 4498975 h 6858000"/>
              <a:gd name="connsiteX92" fmla="*/ 4217357 w 4272784"/>
              <a:gd name="connsiteY92" fmla="*/ 4537075 h 6858000"/>
              <a:gd name="connsiteX93" fmla="*/ 4234153 w 4272784"/>
              <a:gd name="connsiteY93" fmla="*/ 4579937 h 6858000"/>
              <a:gd name="connsiteX94" fmla="*/ 4249270 w 4272784"/>
              <a:gd name="connsiteY94" fmla="*/ 4625975 h 6858000"/>
              <a:gd name="connsiteX95" fmla="*/ 4261027 w 4272784"/>
              <a:gd name="connsiteY95" fmla="*/ 4678362 h 6858000"/>
              <a:gd name="connsiteX96" fmla="*/ 4269425 w 4272784"/>
              <a:gd name="connsiteY96" fmla="*/ 4738687 h 6858000"/>
              <a:gd name="connsiteX97" fmla="*/ 4272784 w 4272784"/>
              <a:gd name="connsiteY97" fmla="*/ 4806950 h 6858000"/>
              <a:gd name="connsiteX98" fmla="*/ 4269425 w 4272784"/>
              <a:gd name="connsiteY98" fmla="*/ 4875212 h 6858000"/>
              <a:gd name="connsiteX99" fmla="*/ 4261027 w 4272784"/>
              <a:gd name="connsiteY99" fmla="*/ 4935537 h 6858000"/>
              <a:gd name="connsiteX100" fmla="*/ 4249270 w 4272784"/>
              <a:gd name="connsiteY100" fmla="*/ 4987925 h 6858000"/>
              <a:gd name="connsiteX101" fmla="*/ 4234153 w 4272784"/>
              <a:gd name="connsiteY101" fmla="*/ 5033962 h 6858000"/>
              <a:gd name="connsiteX102" fmla="*/ 4217357 w 4272784"/>
              <a:gd name="connsiteY102" fmla="*/ 5075237 h 6858000"/>
              <a:gd name="connsiteX103" fmla="*/ 4197202 w 4272784"/>
              <a:gd name="connsiteY103" fmla="*/ 5114925 h 6858000"/>
              <a:gd name="connsiteX104" fmla="*/ 4177047 w 4272784"/>
              <a:gd name="connsiteY104" fmla="*/ 5149850 h 6858000"/>
              <a:gd name="connsiteX105" fmla="*/ 4156892 w 4272784"/>
              <a:gd name="connsiteY105" fmla="*/ 5186362 h 6858000"/>
              <a:gd name="connsiteX106" fmla="*/ 4138416 w 4272784"/>
              <a:gd name="connsiteY106" fmla="*/ 5226050 h 6858000"/>
              <a:gd name="connsiteX107" fmla="*/ 4119940 w 4272784"/>
              <a:gd name="connsiteY107" fmla="*/ 5268912 h 6858000"/>
              <a:gd name="connsiteX108" fmla="*/ 4104825 w 4272784"/>
              <a:gd name="connsiteY108" fmla="*/ 5313362 h 6858000"/>
              <a:gd name="connsiteX109" fmla="*/ 4094747 w 4272784"/>
              <a:gd name="connsiteY109" fmla="*/ 5365750 h 6858000"/>
              <a:gd name="connsiteX110" fmla="*/ 4084669 w 4272784"/>
              <a:gd name="connsiteY110" fmla="*/ 5426075 h 6858000"/>
              <a:gd name="connsiteX111" fmla="*/ 4082989 w 4272784"/>
              <a:gd name="connsiteY111" fmla="*/ 5494337 h 6858000"/>
              <a:gd name="connsiteX112" fmla="*/ 4084669 w 4272784"/>
              <a:gd name="connsiteY112" fmla="*/ 5562600 h 6858000"/>
              <a:gd name="connsiteX113" fmla="*/ 4094747 w 4272784"/>
              <a:gd name="connsiteY113" fmla="*/ 5622925 h 6858000"/>
              <a:gd name="connsiteX114" fmla="*/ 4104825 w 4272784"/>
              <a:gd name="connsiteY114" fmla="*/ 5675312 h 6858000"/>
              <a:gd name="connsiteX115" fmla="*/ 4119940 w 4272784"/>
              <a:gd name="connsiteY115" fmla="*/ 5721350 h 6858000"/>
              <a:gd name="connsiteX116" fmla="*/ 4138416 w 4272784"/>
              <a:gd name="connsiteY116" fmla="*/ 5762625 h 6858000"/>
              <a:gd name="connsiteX117" fmla="*/ 4156892 w 4272784"/>
              <a:gd name="connsiteY117" fmla="*/ 5802312 h 6858000"/>
              <a:gd name="connsiteX118" fmla="*/ 4177047 w 4272784"/>
              <a:gd name="connsiteY118" fmla="*/ 5840412 h 6858000"/>
              <a:gd name="connsiteX119" fmla="*/ 4197202 w 4272784"/>
              <a:gd name="connsiteY119" fmla="*/ 5876925 h 6858000"/>
              <a:gd name="connsiteX120" fmla="*/ 4217357 w 4272784"/>
              <a:gd name="connsiteY120" fmla="*/ 5915025 h 6858000"/>
              <a:gd name="connsiteX121" fmla="*/ 4234153 w 4272784"/>
              <a:gd name="connsiteY121" fmla="*/ 5956300 h 6858000"/>
              <a:gd name="connsiteX122" fmla="*/ 4249270 w 4272784"/>
              <a:gd name="connsiteY122" fmla="*/ 6003925 h 6858000"/>
              <a:gd name="connsiteX123" fmla="*/ 4261027 w 4272784"/>
              <a:gd name="connsiteY123" fmla="*/ 6056312 h 6858000"/>
              <a:gd name="connsiteX124" fmla="*/ 4269425 w 4272784"/>
              <a:gd name="connsiteY124" fmla="*/ 6113462 h 6858000"/>
              <a:gd name="connsiteX125" fmla="*/ 4272784 w 4272784"/>
              <a:gd name="connsiteY125" fmla="*/ 6183312 h 6858000"/>
              <a:gd name="connsiteX126" fmla="*/ 4269425 w 4272784"/>
              <a:gd name="connsiteY126" fmla="*/ 6251575 h 6858000"/>
              <a:gd name="connsiteX127" fmla="*/ 4261027 w 4272784"/>
              <a:gd name="connsiteY127" fmla="*/ 6311900 h 6858000"/>
              <a:gd name="connsiteX128" fmla="*/ 4249270 w 4272784"/>
              <a:gd name="connsiteY128" fmla="*/ 6361112 h 6858000"/>
              <a:gd name="connsiteX129" fmla="*/ 4234153 w 4272784"/>
              <a:gd name="connsiteY129" fmla="*/ 6407150 h 6858000"/>
              <a:gd name="connsiteX130" fmla="*/ 4217357 w 4272784"/>
              <a:gd name="connsiteY130" fmla="*/ 6448425 h 6858000"/>
              <a:gd name="connsiteX131" fmla="*/ 4198882 w 4272784"/>
              <a:gd name="connsiteY131" fmla="*/ 6488112 h 6858000"/>
              <a:gd name="connsiteX132" fmla="*/ 4180406 w 4272784"/>
              <a:gd name="connsiteY132" fmla="*/ 6523037 h 6858000"/>
              <a:gd name="connsiteX133" fmla="*/ 4160251 w 4272784"/>
              <a:gd name="connsiteY133" fmla="*/ 6561137 h 6858000"/>
              <a:gd name="connsiteX134" fmla="*/ 4140096 w 4272784"/>
              <a:gd name="connsiteY134" fmla="*/ 6597650 h 6858000"/>
              <a:gd name="connsiteX135" fmla="*/ 4123300 w 4272784"/>
              <a:gd name="connsiteY135" fmla="*/ 6640512 h 6858000"/>
              <a:gd name="connsiteX136" fmla="*/ 4106504 w 4272784"/>
              <a:gd name="connsiteY136" fmla="*/ 6683375 h 6858000"/>
              <a:gd name="connsiteX137" fmla="*/ 4096426 w 4272784"/>
              <a:gd name="connsiteY137" fmla="*/ 6735762 h 6858000"/>
              <a:gd name="connsiteX138" fmla="*/ 4088029 w 4272784"/>
              <a:gd name="connsiteY138" fmla="*/ 6791325 h 6858000"/>
              <a:gd name="connsiteX139" fmla="*/ 4082989 w 4272784"/>
              <a:gd name="connsiteY139" fmla="*/ 6858000 h 6858000"/>
              <a:gd name="connsiteX140" fmla="*/ 0 w 4272784"/>
              <a:gd name="connsiteY14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272784" h="6858000">
                <a:moveTo>
                  <a:pt x="0" y="0"/>
                </a:moveTo>
                <a:lnTo>
                  <a:pt x="4082989" y="0"/>
                </a:lnTo>
                <a:lnTo>
                  <a:pt x="4088029" y="66675"/>
                </a:lnTo>
                <a:lnTo>
                  <a:pt x="4096426" y="122237"/>
                </a:lnTo>
                <a:lnTo>
                  <a:pt x="4106504" y="174625"/>
                </a:lnTo>
                <a:lnTo>
                  <a:pt x="4123300" y="217487"/>
                </a:lnTo>
                <a:lnTo>
                  <a:pt x="4140096" y="260350"/>
                </a:lnTo>
                <a:lnTo>
                  <a:pt x="4160251" y="296862"/>
                </a:lnTo>
                <a:lnTo>
                  <a:pt x="4180406" y="334962"/>
                </a:lnTo>
                <a:lnTo>
                  <a:pt x="4198882" y="369887"/>
                </a:lnTo>
                <a:lnTo>
                  <a:pt x="4217357" y="409575"/>
                </a:lnTo>
                <a:lnTo>
                  <a:pt x="4234153" y="450850"/>
                </a:lnTo>
                <a:lnTo>
                  <a:pt x="4249270" y="496887"/>
                </a:lnTo>
                <a:lnTo>
                  <a:pt x="4261027" y="546100"/>
                </a:lnTo>
                <a:lnTo>
                  <a:pt x="4269425" y="606425"/>
                </a:lnTo>
                <a:lnTo>
                  <a:pt x="4272784" y="673100"/>
                </a:lnTo>
                <a:lnTo>
                  <a:pt x="4269425" y="744537"/>
                </a:lnTo>
                <a:lnTo>
                  <a:pt x="4261027" y="801687"/>
                </a:lnTo>
                <a:lnTo>
                  <a:pt x="4249270" y="854075"/>
                </a:lnTo>
                <a:lnTo>
                  <a:pt x="4234153" y="901700"/>
                </a:lnTo>
                <a:lnTo>
                  <a:pt x="4217357" y="942975"/>
                </a:lnTo>
                <a:lnTo>
                  <a:pt x="4197202" y="981075"/>
                </a:lnTo>
                <a:lnTo>
                  <a:pt x="4177047" y="1017587"/>
                </a:lnTo>
                <a:lnTo>
                  <a:pt x="4156892" y="1055687"/>
                </a:lnTo>
                <a:lnTo>
                  <a:pt x="4138416" y="1095375"/>
                </a:lnTo>
                <a:lnTo>
                  <a:pt x="4119940" y="1136650"/>
                </a:lnTo>
                <a:lnTo>
                  <a:pt x="4104825" y="1182687"/>
                </a:lnTo>
                <a:lnTo>
                  <a:pt x="4094747" y="1235075"/>
                </a:lnTo>
                <a:lnTo>
                  <a:pt x="4084669" y="1295400"/>
                </a:lnTo>
                <a:lnTo>
                  <a:pt x="4082989" y="1363662"/>
                </a:lnTo>
                <a:lnTo>
                  <a:pt x="4084669" y="1431925"/>
                </a:lnTo>
                <a:lnTo>
                  <a:pt x="4094747" y="1492250"/>
                </a:lnTo>
                <a:lnTo>
                  <a:pt x="4104825" y="1544637"/>
                </a:lnTo>
                <a:lnTo>
                  <a:pt x="4119940" y="1589087"/>
                </a:lnTo>
                <a:lnTo>
                  <a:pt x="4138416" y="1631950"/>
                </a:lnTo>
                <a:lnTo>
                  <a:pt x="4156892" y="1671637"/>
                </a:lnTo>
                <a:lnTo>
                  <a:pt x="4177047" y="1708150"/>
                </a:lnTo>
                <a:lnTo>
                  <a:pt x="4197202" y="1743075"/>
                </a:lnTo>
                <a:lnTo>
                  <a:pt x="4217357" y="1782762"/>
                </a:lnTo>
                <a:lnTo>
                  <a:pt x="4234153" y="1824037"/>
                </a:lnTo>
                <a:lnTo>
                  <a:pt x="4249270" y="1870075"/>
                </a:lnTo>
                <a:lnTo>
                  <a:pt x="4261027" y="1922462"/>
                </a:lnTo>
                <a:lnTo>
                  <a:pt x="4269425" y="1982787"/>
                </a:lnTo>
                <a:lnTo>
                  <a:pt x="4272784" y="2051050"/>
                </a:lnTo>
                <a:lnTo>
                  <a:pt x="4269425" y="2119312"/>
                </a:lnTo>
                <a:lnTo>
                  <a:pt x="4261027" y="2179637"/>
                </a:lnTo>
                <a:lnTo>
                  <a:pt x="4249270" y="2232025"/>
                </a:lnTo>
                <a:lnTo>
                  <a:pt x="4234153" y="2278062"/>
                </a:lnTo>
                <a:lnTo>
                  <a:pt x="4217357" y="2319337"/>
                </a:lnTo>
                <a:lnTo>
                  <a:pt x="4197202" y="2359025"/>
                </a:lnTo>
                <a:lnTo>
                  <a:pt x="4177047" y="2395537"/>
                </a:lnTo>
                <a:lnTo>
                  <a:pt x="4156892" y="2433637"/>
                </a:lnTo>
                <a:lnTo>
                  <a:pt x="4138416" y="2471737"/>
                </a:lnTo>
                <a:lnTo>
                  <a:pt x="4119940" y="2513012"/>
                </a:lnTo>
                <a:lnTo>
                  <a:pt x="4104825" y="2560637"/>
                </a:lnTo>
                <a:lnTo>
                  <a:pt x="4094747" y="2613025"/>
                </a:lnTo>
                <a:lnTo>
                  <a:pt x="4084669" y="2671762"/>
                </a:lnTo>
                <a:lnTo>
                  <a:pt x="4082989" y="2741612"/>
                </a:lnTo>
                <a:lnTo>
                  <a:pt x="4084669" y="2809875"/>
                </a:lnTo>
                <a:lnTo>
                  <a:pt x="4094747" y="2868612"/>
                </a:lnTo>
                <a:lnTo>
                  <a:pt x="4104825" y="2922587"/>
                </a:lnTo>
                <a:lnTo>
                  <a:pt x="4119940" y="2967037"/>
                </a:lnTo>
                <a:lnTo>
                  <a:pt x="4138416" y="3009900"/>
                </a:lnTo>
                <a:lnTo>
                  <a:pt x="4156892" y="3046412"/>
                </a:lnTo>
                <a:lnTo>
                  <a:pt x="4177047" y="3084512"/>
                </a:lnTo>
                <a:lnTo>
                  <a:pt x="4197202" y="3121025"/>
                </a:lnTo>
                <a:lnTo>
                  <a:pt x="4217357" y="3160712"/>
                </a:lnTo>
                <a:lnTo>
                  <a:pt x="4234153" y="3201987"/>
                </a:lnTo>
                <a:lnTo>
                  <a:pt x="4249270" y="3248025"/>
                </a:lnTo>
                <a:lnTo>
                  <a:pt x="4261027" y="3300412"/>
                </a:lnTo>
                <a:lnTo>
                  <a:pt x="4269425" y="3360737"/>
                </a:lnTo>
                <a:lnTo>
                  <a:pt x="4272784" y="3427412"/>
                </a:lnTo>
                <a:lnTo>
                  <a:pt x="4269425" y="3497262"/>
                </a:lnTo>
                <a:lnTo>
                  <a:pt x="4261027" y="3557587"/>
                </a:lnTo>
                <a:lnTo>
                  <a:pt x="4249270" y="3609975"/>
                </a:lnTo>
                <a:lnTo>
                  <a:pt x="4234153" y="3656012"/>
                </a:lnTo>
                <a:lnTo>
                  <a:pt x="4217357" y="3697287"/>
                </a:lnTo>
                <a:lnTo>
                  <a:pt x="4197202" y="3736975"/>
                </a:lnTo>
                <a:lnTo>
                  <a:pt x="4156892" y="3811587"/>
                </a:lnTo>
                <a:lnTo>
                  <a:pt x="4138416" y="3848100"/>
                </a:lnTo>
                <a:lnTo>
                  <a:pt x="4119940" y="3890962"/>
                </a:lnTo>
                <a:lnTo>
                  <a:pt x="4104825" y="3935412"/>
                </a:lnTo>
                <a:lnTo>
                  <a:pt x="4094747" y="3987800"/>
                </a:lnTo>
                <a:lnTo>
                  <a:pt x="4084669" y="4048125"/>
                </a:lnTo>
                <a:lnTo>
                  <a:pt x="4082989" y="4116387"/>
                </a:lnTo>
                <a:lnTo>
                  <a:pt x="4084669" y="4186237"/>
                </a:lnTo>
                <a:lnTo>
                  <a:pt x="4094747" y="4244975"/>
                </a:lnTo>
                <a:lnTo>
                  <a:pt x="4104825" y="4297362"/>
                </a:lnTo>
                <a:lnTo>
                  <a:pt x="4119940" y="4343400"/>
                </a:lnTo>
                <a:lnTo>
                  <a:pt x="4138416" y="4386262"/>
                </a:lnTo>
                <a:lnTo>
                  <a:pt x="4156892" y="4424362"/>
                </a:lnTo>
                <a:lnTo>
                  <a:pt x="4197202" y="4498975"/>
                </a:lnTo>
                <a:lnTo>
                  <a:pt x="4217357" y="4537075"/>
                </a:lnTo>
                <a:lnTo>
                  <a:pt x="4234153" y="4579937"/>
                </a:lnTo>
                <a:lnTo>
                  <a:pt x="4249270" y="4625975"/>
                </a:lnTo>
                <a:lnTo>
                  <a:pt x="4261027" y="4678362"/>
                </a:lnTo>
                <a:lnTo>
                  <a:pt x="4269425" y="4738687"/>
                </a:lnTo>
                <a:lnTo>
                  <a:pt x="4272784" y="4806950"/>
                </a:lnTo>
                <a:lnTo>
                  <a:pt x="4269425" y="4875212"/>
                </a:lnTo>
                <a:lnTo>
                  <a:pt x="4261027" y="4935537"/>
                </a:lnTo>
                <a:lnTo>
                  <a:pt x="4249270" y="4987925"/>
                </a:lnTo>
                <a:lnTo>
                  <a:pt x="4234153" y="5033962"/>
                </a:lnTo>
                <a:lnTo>
                  <a:pt x="4217357" y="5075237"/>
                </a:lnTo>
                <a:lnTo>
                  <a:pt x="4197202" y="5114925"/>
                </a:lnTo>
                <a:lnTo>
                  <a:pt x="4177047" y="5149850"/>
                </a:lnTo>
                <a:lnTo>
                  <a:pt x="4156892" y="5186362"/>
                </a:lnTo>
                <a:lnTo>
                  <a:pt x="4138416" y="5226050"/>
                </a:lnTo>
                <a:lnTo>
                  <a:pt x="4119940" y="5268912"/>
                </a:lnTo>
                <a:lnTo>
                  <a:pt x="4104825" y="5313362"/>
                </a:lnTo>
                <a:lnTo>
                  <a:pt x="4094747" y="5365750"/>
                </a:lnTo>
                <a:lnTo>
                  <a:pt x="4084669" y="5426075"/>
                </a:lnTo>
                <a:lnTo>
                  <a:pt x="4082989" y="5494337"/>
                </a:lnTo>
                <a:lnTo>
                  <a:pt x="4084669" y="5562600"/>
                </a:lnTo>
                <a:lnTo>
                  <a:pt x="4094747" y="5622925"/>
                </a:lnTo>
                <a:lnTo>
                  <a:pt x="4104825" y="5675312"/>
                </a:lnTo>
                <a:lnTo>
                  <a:pt x="4119940" y="5721350"/>
                </a:lnTo>
                <a:lnTo>
                  <a:pt x="4138416" y="5762625"/>
                </a:lnTo>
                <a:lnTo>
                  <a:pt x="4156892" y="5802312"/>
                </a:lnTo>
                <a:lnTo>
                  <a:pt x="4177047" y="5840412"/>
                </a:lnTo>
                <a:lnTo>
                  <a:pt x="4197202" y="5876925"/>
                </a:lnTo>
                <a:lnTo>
                  <a:pt x="4217357" y="5915025"/>
                </a:lnTo>
                <a:lnTo>
                  <a:pt x="4234153" y="5956300"/>
                </a:lnTo>
                <a:lnTo>
                  <a:pt x="4249270" y="6003925"/>
                </a:lnTo>
                <a:lnTo>
                  <a:pt x="4261027" y="6056312"/>
                </a:lnTo>
                <a:lnTo>
                  <a:pt x="4269425" y="6113462"/>
                </a:lnTo>
                <a:lnTo>
                  <a:pt x="4272784" y="6183312"/>
                </a:lnTo>
                <a:lnTo>
                  <a:pt x="4269425" y="6251575"/>
                </a:lnTo>
                <a:lnTo>
                  <a:pt x="4261027" y="6311900"/>
                </a:lnTo>
                <a:lnTo>
                  <a:pt x="4249270" y="6361112"/>
                </a:lnTo>
                <a:lnTo>
                  <a:pt x="4234153" y="6407150"/>
                </a:lnTo>
                <a:lnTo>
                  <a:pt x="4217357" y="6448425"/>
                </a:lnTo>
                <a:lnTo>
                  <a:pt x="4198882" y="6488112"/>
                </a:lnTo>
                <a:lnTo>
                  <a:pt x="4180406" y="6523037"/>
                </a:lnTo>
                <a:lnTo>
                  <a:pt x="4160251" y="6561137"/>
                </a:lnTo>
                <a:lnTo>
                  <a:pt x="4140096" y="6597650"/>
                </a:lnTo>
                <a:lnTo>
                  <a:pt x="4123300" y="6640512"/>
                </a:lnTo>
                <a:lnTo>
                  <a:pt x="4106504" y="6683375"/>
                </a:lnTo>
                <a:lnTo>
                  <a:pt x="4096426" y="6735762"/>
                </a:lnTo>
                <a:lnTo>
                  <a:pt x="4088029" y="6791325"/>
                </a:lnTo>
                <a:lnTo>
                  <a:pt x="4082989" y="6858000"/>
                </a:lnTo>
                <a:lnTo>
                  <a:pt x="0" y="6858000"/>
                </a:lnTo>
                <a:close/>
              </a:path>
            </a:pathLst>
          </a:custGeom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en-US" dirty="0"/>
          </a:p>
        </p:txBody>
      </p:sp>
      <p:sp>
        <p:nvSpPr>
          <p:cNvPr id="1037" name="Freeform: Shape 1036">
            <a:extLst>
              <a:ext uri="{FF2B5EF4-FFF2-40B4-BE49-F238E27FC236}">
                <a16:creationId xmlns:a16="http://schemas.microsoft.com/office/drawing/2014/main" id="{909E572F-9CDC-4214-9D42-FF00176495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4417162" cy="6858000"/>
          </a:xfrm>
          <a:custGeom>
            <a:avLst/>
            <a:gdLst>
              <a:gd name="connsiteX0" fmla="*/ 4417162 w 4417162"/>
              <a:gd name="connsiteY0" fmla="*/ 0 h 6858000"/>
              <a:gd name="connsiteX1" fmla="*/ 334174 w 4417162"/>
              <a:gd name="connsiteY1" fmla="*/ 0 h 6858000"/>
              <a:gd name="connsiteX2" fmla="*/ 334173 w 4417162"/>
              <a:gd name="connsiteY2" fmla="*/ 0 h 6858000"/>
              <a:gd name="connsiteX3" fmla="*/ 189795 w 4417162"/>
              <a:gd name="connsiteY3" fmla="*/ 0 h 6858000"/>
              <a:gd name="connsiteX4" fmla="*/ 184756 w 4417162"/>
              <a:gd name="connsiteY4" fmla="*/ 66675 h 6858000"/>
              <a:gd name="connsiteX5" fmla="*/ 176358 w 4417162"/>
              <a:gd name="connsiteY5" fmla="*/ 122237 h 6858000"/>
              <a:gd name="connsiteX6" fmla="*/ 166281 w 4417162"/>
              <a:gd name="connsiteY6" fmla="*/ 174625 h 6858000"/>
              <a:gd name="connsiteX7" fmla="*/ 149485 w 4417162"/>
              <a:gd name="connsiteY7" fmla="*/ 217487 h 6858000"/>
              <a:gd name="connsiteX8" fmla="*/ 132689 w 4417162"/>
              <a:gd name="connsiteY8" fmla="*/ 260350 h 6858000"/>
              <a:gd name="connsiteX9" fmla="*/ 112534 w 4417162"/>
              <a:gd name="connsiteY9" fmla="*/ 296862 h 6858000"/>
              <a:gd name="connsiteX10" fmla="*/ 92379 w 4417162"/>
              <a:gd name="connsiteY10" fmla="*/ 334962 h 6858000"/>
              <a:gd name="connsiteX11" fmla="*/ 73903 w 4417162"/>
              <a:gd name="connsiteY11" fmla="*/ 369887 h 6858000"/>
              <a:gd name="connsiteX12" fmla="*/ 55427 w 4417162"/>
              <a:gd name="connsiteY12" fmla="*/ 409575 h 6858000"/>
              <a:gd name="connsiteX13" fmla="*/ 38632 w 4417162"/>
              <a:gd name="connsiteY13" fmla="*/ 450850 h 6858000"/>
              <a:gd name="connsiteX14" fmla="*/ 23515 w 4417162"/>
              <a:gd name="connsiteY14" fmla="*/ 496887 h 6858000"/>
              <a:gd name="connsiteX15" fmla="*/ 11758 w 4417162"/>
              <a:gd name="connsiteY15" fmla="*/ 546100 h 6858000"/>
              <a:gd name="connsiteX16" fmla="*/ 3359 w 4417162"/>
              <a:gd name="connsiteY16" fmla="*/ 606425 h 6858000"/>
              <a:gd name="connsiteX17" fmla="*/ 0 w 4417162"/>
              <a:gd name="connsiteY17" fmla="*/ 673100 h 6858000"/>
              <a:gd name="connsiteX18" fmla="*/ 3359 w 4417162"/>
              <a:gd name="connsiteY18" fmla="*/ 744537 h 6858000"/>
              <a:gd name="connsiteX19" fmla="*/ 11758 w 4417162"/>
              <a:gd name="connsiteY19" fmla="*/ 801687 h 6858000"/>
              <a:gd name="connsiteX20" fmla="*/ 23515 w 4417162"/>
              <a:gd name="connsiteY20" fmla="*/ 854075 h 6858000"/>
              <a:gd name="connsiteX21" fmla="*/ 38632 w 4417162"/>
              <a:gd name="connsiteY21" fmla="*/ 901700 h 6858000"/>
              <a:gd name="connsiteX22" fmla="*/ 55427 w 4417162"/>
              <a:gd name="connsiteY22" fmla="*/ 942975 h 6858000"/>
              <a:gd name="connsiteX23" fmla="*/ 75583 w 4417162"/>
              <a:gd name="connsiteY23" fmla="*/ 981075 h 6858000"/>
              <a:gd name="connsiteX24" fmla="*/ 95738 w 4417162"/>
              <a:gd name="connsiteY24" fmla="*/ 1017587 h 6858000"/>
              <a:gd name="connsiteX25" fmla="*/ 115893 w 4417162"/>
              <a:gd name="connsiteY25" fmla="*/ 1055687 h 6858000"/>
              <a:gd name="connsiteX26" fmla="*/ 134368 w 4417162"/>
              <a:gd name="connsiteY26" fmla="*/ 1095375 h 6858000"/>
              <a:gd name="connsiteX27" fmla="*/ 152844 w 4417162"/>
              <a:gd name="connsiteY27" fmla="*/ 1136650 h 6858000"/>
              <a:gd name="connsiteX28" fmla="*/ 167960 w 4417162"/>
              <a:gd name="connsiteY28" fmla="*/ 1182687 h 6858000"/>
              <a:gd name="connsiteX29" fmla="*/ 178038 w 4417162"/>
              <a:gd name="connsiteY29" fmla="*/ 1235075 h 6858000"/>
              <a:gd name="connsiteX30" fmla="*/ 188115 w 4417162"/>
              <a:gd name="connsiteY30" fmla="*/ 1295400 h 6858000"/>
              <a:gd name="connsiteX31" fmla="*/ 189795 w 4417162"/>
              <a:gd name="connsiteY31" fmla="*/ 1363662 h 6858000"/>
              <a:gd name="connsiteX32" fmla="*/ 188115 w 4417162"/>
              <a:gd name="connsiteY32" fmla="*/ 1431925 h 6858000"/>
              <a:gd name="connsiteX33" fmla="*/ 178038 w 4417162"/>
              <a:gd name="connsiteY33" fmla="*/ 1492250 h 6858000"/>
              <a:gd name="connsiteX34" fmla="*/ 167960 w 4417162"/>
              <a:gd name="connsiteY34" fmla="*/ 1544637 h 6858000"/>
              <a:gd name="connsiteX35" fmla="*/ 152844 w 4417162"/>
              <a:gd name="connsiteY35" fmla="*/ 1589087 h 6858000"/>
              <a:gd name="connsiteX36" fmla="*/ 134368 w 4417162"/>
              <a:gd name="connsiteY36" fmla="*/ 1631950 h 6858000"/>
              <a:gd name="connsiteX37" fmla="*/ 115893 w 4417162"/>
              <a:gd name="connsiteY37" fmla="*/ 1671637 h 6858000"/>
              <a:gd name="connsiteX38" fmla="*/ 95738 w 4417162"/>
              <a:gd name="connsiteY38" fmla="*/ 1708150 h 6858000"/>
              <a:gd name="connsiteX39" fmla="*/ 75583 w 4417162"/>
              <a:gd name="connsiteY39" fmla="*/ 1743075 h 6858000"/>
              <a:gd name="connsiteX40" fmla="*/ 55427 w 4417162"/>
              <a:gd name="connsiteY40" fmla="*/ 1782762 h 6858000"/>
              <a:gd name="connsiteX41" fmla="*/ 38632 w 4417162"/>
              <a:gd name="connsiteY41" fmla="*/ 1824037 h 6858000"/>
              <a:gd name="connsiteX42" fmla="*/ 23515 w 4417162"/>
              <a:gd name="connsiteY42" fmla="*/ 1870075 h 6858000"/>
              <a:gd name="connsiteX43" fmla="*/ 11758 w 4417162"/>
              <a:gd name="connsiteY43" fmla="*/ 1922462 h 6858000"/>
              <a:gd name="connsiteX44" fmla="*/ 3359 w 4417162"/>
              <a:gd name="connsiteY44" fmla="*/ 1982787 h 6858000"/>
              <a:gd name="connsiteX45" fmla="*/ 0 w 4417162"/>
              <a:gd name="connsiteY45" fmla="*/ 2051050 h 6858000"/>
              <a:gd name="connsiteX46" fmla="*/ 3359 w 4417162"/>
              <a:gd name="connsiteY46" fmla="*/ 2119312 h 6858000"/>
              <a:gd name="connsiteX47" fmla="*/ 11758 w 4417162"/>
              <a:gd name="connsiteY47" fmla="*/ 2179637 h 6858000"/>
              <a:gd name="connsiteX48" fmla="*/ 23515 w 4417162"/>
              <a:gd name="connsiteY48" fmla="*/ 2232025 h 6858000"/>
              <a:gd name="connsiteX49" fmla="*/ 38632 w 4417162"/>
              <a:gd name="connsiteY49" fmla="*/ 2278062 h 6858000"/>
              <a:gd name="connsiteX50" fmla="*/ 55427 w 4417162"/>
              <a:gd name="connsiteY50" fmla="*/ 2319337 h 6858000"/>
              <a:gd name="connsiteX51" fmla="*/ 75583 w 4417162"/>
              <a:gd name="connsiteY51" fmla="*/ 2359025 h 6858000"/>
              <a:gd name="connsiteX52" fmla="*/ 95738 w 4417162"/>
              <a:gd name="connsiteY52" fmla="*/ 2395537 h 6858000"/>
              <a:gd name="connsiteX53" fmla="*/ 115893 w 4417162"/>
              <a:gd name="connsiteY53" fmla="*/ 2433637 h 6858000"/>
              <a:gd name="connsiteX54" fmla="*/ 134368 w 4417162"/>
              <a:gd name="connsiteY54" fmla="*/ 2471737 h 6858000"/>
              <a:gd name="connsiteX55" fmla="*/ 152844 w 4417162"/>
              <a:gd name="connsiteY55" fmla="*/ 2513012 h 6858000"/>
              <a:gd name="connsiteX56" fmla="*/ 167960 w 4417162"/>
              <a:gd name="connsiteY56" fmla="*/ 2560637 h 6858000"/>
              <a:gd name="connsiteX57" fmla="*/ 178038 w 4417162"/>
              <a:gd name="connsiteY57" fmla="*/ 2613025 h 6858000"/>
              <a:gd name="connsiteX58" fmla="*/ 188115 w 4417162"/>
              <a:gd name="connsiteY58" fmla="*/ 2671762 h 6858000"/>
              <a:gd name="connsiteX59" fmla="*/ 189795 w 4417162"/>
              <a:gd name="connsiteY59" fmla="*/ 2741612 h 6858000"/>
              <a:gd name="connsiteX60" fmla="*/ 188115 w 4417162"/>
              <a:gd name="connsiteY60" fmla="*/ 2809875 h 6858000"/>
              <a:gd name="connsiteX61" fmla="*/ 178038 w 4417162"/>
              <a:gd name="connsiteY61" fmla="*/ 2868612 h 6858000"/>
              <a:gd name="connsiteX62" fmla="*/ 167960 w 4417162"/>
              <a:gd name="connsiteY62" fmla="*/ 2922587 h 6858000"/>
              <a:gd name="connsiteX63" fmla="*/ 152844 w 4417162"/>
              <a:gd name="connsiteY63" fmla="*/ 2967037 h 6858000"/>
              <a:gd name="connsiteX64" fmla="*/ 134368 w 4417162"/>
              <a:gd name="connsiteY64" fmla="*/ 3009900 h 6858000"/>
              <a:gd name="connsiteX65" fmla="*/ 115893 w 4417162"/>
              <a:gd name="connsiteY65" fmla="*/ 3046412 h 6858000"/>
              <a:gd name="connsiteX66" fmla="*/ 95738 w 4417162"/>
              <a:gd name="connsiteY66" fmla="*/ 3084512 h 6858000"/>
              <a:gd name="connsiteX67" fmla="*/ 75583 w 4417162"/>
              <a:gd name="connsiteY67" fmla="*/ 3121025 h 6858000"/>
              <a:gd name="connsiteX68" fmla="*/ 55427 w 4417162"/>
              <a:gd name="connsiteY68" fmla="*/ 3160712 h 6858000"/>
              <a:gd name="connsiteX69" fmla="*/ 38632 w 4417162"/>
              <a:gd name="connsiteY69" fmla="*/ 3201987 h 6858000"/>
              <a:gd name="connsiteX70" fmla="*/ 23515 w 4417162"/>
              <a:gd name="connsiteY70" fmla="*/ 3248025 h 6858000"/>
              <a:gd name="connsiteX71" fmla="*/ 11758 w 4417162"/>
              <a:gd name="connsiteY71" fmla="*/ 3300412 h 6858000"/>
              <a:gd name="connsiteX72" fmla="*/ 3359 w 4417162"/>
              <a:gd name="connsiteY72" fmla="*/ 3360737 h 6858000"/>
              <a:gd name="connsiteX73" fmla="*/ 0 w 4417162"/>
              <a:gd name="connsiteY73" fmla="*/ 3427412 h 6858000"/>
              <a:gd name="connsiteX74" fmla="*/ 3359 w 4417162"/>
              <a:gd name="connsiteY74" fmla="*/ 3497262 h 6858000"/>
              <a:gd name="connsiteX75" fmla="*/ 11758 w 4417162"/>
              <a:gd name="connsiteY75" fmla="*/ 3557587 h 6858000"/>
              <a:gd name="connsiteX76" fmla="*/ 23515 w 4417162"/>
              <a:gd name="connsiteY76" fmla="*/ 3609975 h 6858000"/>
              <a:gd name="connsiteX77" fmla="*/ 38632 w 4417162"/>
              <a:gd name="connsiteY77" fmla="*/ 3656012 h 6858000"/>
              <a:gd name="connsiteX78" fmla="*/ 55427 w 4417162"/>
              <a:gd name="connsiteY78" fmla="*/ 3697287 h 6858000"/>
              <a:gd name="connsiteX79" fmla="*/ 75583 w 4417162"/>
              <a:gd name="connsiteY79" fmla="*/ 3736975 h 6858000"/>
              <a:gd name="connsiteX80" fmla="*/ 115893 w 4417162"/>
              <a:gd name="connsiteY80" fmla="*/ 3811587 h 6858000"/>
              <a:gd name="connsiteX81" fmla="*/ 134368 w 4417162"/>
              <a:gd name="connsiteY81" fmla="*/ 3848100 h 6858000"/>
              <a:gd name="connsiteX82" fmla="*/ 152844 w 4417162"/>
              <a:gd name="connsiteY82" fmla="*/ 3890962 h 6858000"/>
              <a:gd name="connsiteX83" fmla="*/ 167960 w 4417162"/>
              <a:gd name="connsiteY83" fmla="*/ 3935412 h 6858000"/>
              <a:gd name="connsiteX84" fmla="*/ 178038 w 4417162"/>
              <a:gd name="connsiteY84" fmla="*/ 3987800 h 6858000"/>
              <a:gd name="connsiteX85" fmla="*/ 188115 w 4417162"/>
              <a:gd name="connsiteY85" fmla="*/ 4048125 h 6858000"/>
              <a:gd name="connsiteX86" fmla="*/ 189795 w 4417162"/>
              <a:gd name="connsiteY86" fmla="*/ 4116387 h 6858000"/>
              <a:gd name="connsiteX87" fmla="*/ 188115 w 4417162"/>
              <a:gd name="connsiteY87" fmla="*/ 4186237 h 6858000"/>
              <a:gd name="connsiteX88" fmla="*/ 178038 w 4417162"/>
              <a:gd name="connsiteY88" fmla="*/ 4244975 h 6858000"/>
              <a:gd name="connsiteX89" fmla="*/ 167960 w 4417162"/>
              <a:gd name="connsiteY89" fmla="*/ 4297362 h 6858000"/>
              <a:gd name="connsiteX90" fmla="*/ 152844 w 4417162"/>
              <a:gd name="connsiteY90" fmla="*/ 4343400 h 6858000"/>
              <a:gd name="connsiteX91" fmla="*/ 134368 w 4417162"/>
              <a:gd name="connsiteY91" fmla="*/ 4386262 h 6858000"/>
              <a:gd name="connsiteX92" fmla="*/ 115893 w 4417162"/>
              <a:gd name="connsiteY92" fmla="*/ 4424362 h 6858000"/>
              <a:gd name="connsiteX93" fmla="*/ 75583 w 4417162"/>
              <a:gd name="connsiteY93" fmla="*/ 4498975 h 6858000"/>
              <a:gd name="connsiteX94" fmla="*/ 55427 w 4417162"/>
              <a:gd name="connsiteY94" fmla="*/ 4537075 h 6858000"/>
              <a:gd name="connsiteX95" fmla="*/ 38632 w 4417162"/>
              <a:gd name="connsiteY95" fmla="*/ 4579937 h 6858000"/>
              <a:gd name="connsiteX96" fmla="*/ 23515 w 4417162"/>
              <a:gd name="connsiteY96" fmla="*/ 4625975 h 6858000"/>
              <a:gd name="connsiteX97" fmla="*/ 11758 w 4417162"/>
              <a:gd name="connsiteY97" fmla="*/ 4678362 h 6858000"/>
              <a:gd name="connsiteX98" fmla="*/ 3359 w 4417162"/>
              <a:gd name="connsiteY98" fmla="*/ 4738687 h 6858000"/>
              <a:gd name="connsiteX99" fmla="*/ 0 w 4417162"/>
              <a:gd name="connsiteY99" fmla="*/ 4806950 h 6858000"/>
              <a:gd name="connsiteX100" fmla="*/ 3359 w 4417162"/>
              <a:gd name="connsiteY100" fmla="*/ 4875212 h 6858000"/>
              <a:gd name="connsiteX101" fmla="*/ 11758 w 4417162"/>
              <a:gd name="connsiteY101" fmla="*/ 4935537 h 6858000"/>
              <a:gd name="connsiteX102" fmla="*/ 23515 w 4417162"/>
              <a:gd name="connsiteY102" fmla="*/ 4987925 h 6858000"/>
              <a:gd name="connsiteX103" fmla="*/ 38632 w 4417162"/>
              <a:gd name="connsiteY103" fmla="*/ 5033962 h 6858000"/>
              <a:gd name="connsiteX104" fmla="*/ 55427 w 4417162"/>
              <a:gd name="connsiteY104" fmla="*/ 5075237 h 6858000"/>
              <a:gd name="connsiteX105" fmla="*/ 75583 w 4417162"/>
              <a:gd name="connsiteY105" fmla="*/ 5114925 h 6858000"/>
              <a:gd name="connsiteX106" fmla="*/ 95738 w 4417162"/>
              <a:gd name="connsiteY106" fmla="*/ 5149850 h 6858000"/>
              <a:gd name="connsiteX107" fmla="*/ 115893 w 4417162"/>
              <a:gd name="connsiteY107" fmla="*/ 5186362 h 6858000"/>
              <a:gd name="connsiteX108" fmla="*/ 134368 w 4417162"/>
              <a:gd name="connsiteY108" fmla="*/ 5226050 h 6858000"/>
              <a:gd name="connsiteX109" fmla="*/ 152844 w 4417162"/>
              <a:gd name="connsiteY109" fmla="*/ 5268912 h 6858000"/>
              <a:gd name="connsiteX110" fmla="*/ 167960 w 4417162"/>
              <a:gd name="connsiteY110" fmla="*/ 5313362 h 6858000"/>
              <a:gd name="connsiteX111" fmla="*/ 178038 w 4417162"/>
              <a:gd name="connsiteY111" fmla="*/ 5365750 h 6858000"/>
              <a:gd name="connsiteX112" fmla="*/ 188115 w 4417162"/>
              <a:gd name="connsiteY112" fmla="*/ 5426075 h 6858000"/>
              <a:gd name="connsiteX113" fmla="*/ 189795 w 4417162"/>
              <a:gd name="connsiteY113" fmla="*/ 5494337 h 6858000"/>
              <a:gd name="connsiteX114" fmla="*/ 188115 w 4417162"/>
              <a:gd name="connsiteY114" fmla="*/ 5562600 h 6858000"/>
              <a:gd name="connsiteX115" fmla="*/ 178038 w 4417162"/>
              <a:gd name="connsiteY115" fmla="*/ 5622925 h 6858000"/>
              <a:gd name="connsiteX116" fmla="*/ 167960 w 4417162"/>
              <a:gd name="connsiteY116" fmla="*/ 5675312 h 6858000"/>
              <a:gd name="connsiteX117" fmla="*/ 152844 w 4417162"/>
              <a:gd name="connsiteY117" fmla="*/ 5721350 h 6858000"/>
              <a:gd name="connsiteX118" fmla="*/ 134368 w 4417162"/>
              <a:gd name="connsiteY118" fmla="*/ 5762625 h 6858000"/>
              <a:gd name="connsiteX119" fmla="*/ 115893 w 4417162"/>
              <a:gd name="connsiteY119" fmla="*/ 5802312 h 6858000"/>
              <a:gd name="connsiteX120" fmla="*/ 95738 w 4417162"/>
              <a:gd name="connsiteY120" fmla="*/ 5840412 h 6858000"/>
              <a:gd name="connsiteX121" fmla="*/ 75583 w 4417162"/>
              <a:gd name="connsiteY121" fmla="*/ 5876925 h 6858000"/>
              <a:gd name="connsiteX122" fmla="*/ 55427 w 4417162"/>
              <a:gd name="connsiteY122" fmla="*/ 5915025 h 6858000"/>
              <a:gd name="connsiteX123" fmla="*/ 38632 w 4417162"/>
              <a:gd name="connsiteY123" fmla="*/ 5956300 h 6858000"/>
              <a:gd name="connsiteX124" fmla="*/ 23515 w 4417162"/>
              <a:gd name="connsiteY124" fmla="*/ 6003925 h 6858000"/>
              <a:gd name="connsiteX125" fmla="*/ 11758 w 4417162"/>
              <a:gd name="connsiteY125" fmla="*/ 6056312 h 6858000"/>
              <a:gd name="connsiteX126" fmla="*/ 3359 w 4417162"/>
              <a:gd name="connsiteY126" fmla="*/ 6113462 h 6858000"/>
              <a:gd name="connsiteX127" fmla="*/ 0 w 4417162"/>
              <a:gd name="connsiteY127" fmla="*/ 6183312 h 6858000"/>
              <a:gd name="connsiteX128" fmla="*/ 3359 w 4417162"/>
              <a:gd name="connsiteY128" fmla="*/ 6251575 h 6858000"/>
              <a:gd name="connsiteX129" fmla="*/ 11758 w 4417162"/>
              <a:gd name="connsiteY129" fmla="*/ 6311900 h 6858000"/>
              <a:gd name="connsiteX130" fmla="*/ 23515 w 4417162"/>
              <a:gd name="connsiteY130" fmla="*/ 6361112 h 6858000"/>
              <a:gd name="connsiteX131" fmla="*/ 38632 w 4417162"/>
              <a:gd name="connsiteY131" fmla="*/ 6407150 h 6858000"/>
              <a:gd name="connsiteX132" fmla="*/ 55427 w 4417162"/>
              <a:gd name="connsiteY132" fmla="*/ 6448425 h 6858000"/>
              <a:gd name="connsiteX133" fmla="*/ 73903 w 4417162"/>
              <a:gd name="connsiteY133" fmla="*/ 6488112 h 6858000"/>
              <a:gd name="connsiteX134" fmla="*/ 92379 w 4417162"/>
              <a:gd name="connsiteY134" fmla="*/ 6523037 h 6858000"/>
              <a:gd name="connsiteX135" fmla="*/ 112534 w 4417162"/>
              <a:gd name="connsiteY135" fmla="*/ 6561137 h 6858000"/>
              <a:gd name="connsiteX136" fmla="*/ 132689 w 4417162"/>
              <a:gd name="connsiteY136" fmla="*/ 6597650 h 6858000"/>
              <a:gd name="connsiteX137" fmla="*/ 149485 w 4417162"/>
              <a:gd name="connsiteY137" fmla="*/ 6640512 h 6858000"/>
              <a:gd name="connsiteX138" fmla="*/ 166281 w 4417162"/>
              <a:gd name="connsiteY138" fmla="*/ 6683375 h 6858000"/>
              <a:gd name="connsiteX139" fmla="*/ 176358 w 4417162"/>
              <a:gd name="connsiteY139" fmla="*/ 6735762 h 6858000"/>
              <a:gd name="connsiteX140" fmla="*/ 184756 w 4417162"/>
              <a:gd name="connsiteY140" fmla="*/ 6791325 h 6858000"/>
              <a:gd name="connsiteX141" fmla="*/ 189795 w 4417162"/>
              <a:gd name="connsiteY141" fmla="*/ 6858000 h 6858000"/>
              <a:gd name="connsiteX142" fmla="*/ 334173 w 4417162"/>
              <a:gd name="connsiteY142" fmla="*/ 6858000 h 6858000"/>
              <a:gd name="connsiteX143" fmla="*/ 334174 w 4417162"/>
              <a:gd name="connsiteY143" fmla="*/ 6858000 h 6858000"/>
              <a:gd name="connsiteX144" fmla="*/ 4417162 w 4417162"/>
              <a:gd name="connsiteY1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</a:cxnLst>
            <a:rect l="l" t="t" r="r" b="b"/>
            <a:pathLst>
              <a:path w="4417162" h="6858000">
                <a:moveTo>
                  <a:pt x="4417162" y="0"/>
                </a:moveTo>
                <a:lnTo>
                  <a:pt x="334174" y="0"/>
                </a:lnTo>
                <a:lnTo>
                  <a:pt x="334173" y="0"/>
                </a:lnTo>
                <a:lnTo>
                  <a:pt x="189795" y="0"/>
                </a:lnTo>
                <a:lnTo>
                  <a:pt x="184756" y="66675"/>
                </a:lnTo>
                <a:lnTo>
                  <a:pt x="176358" y="122237"/>
                </a:lnTo>
                <a:lnTo>
                  <a:pt x="166281" y="174625"/>
                </a:lnTo>
                <a:lnTo>
                  <a:pt x="149485" y="217487"/>
                </a:lnTo>
                <a:lnTo>
                  <a:pt x="132689" y="260350"/>
                </a:lnTo>
                <a:lnTo>
                  <a:pt x="112534" y="296862"/>
                </a:lnTo>
                <a:lnTo>
                  <a:pt x="92379" y="334962"/>
                </a:lnTo>
                <a:lnTo>
                  <a:pt x="73903" y="369887"/>
                </a:lnTo>
                <a:lnTo>
                  <a:pt x="55427" y="409575"/>
                </a:lnTo>
                <a:lnTo>
                  <a:pt x="38632" y="450850"/>
                </a:lnTo>
                <a:lnTo>
                  <a:pt x="23515" y="496887"/>
                </a:lnTo>
                <a:lnTo>
                  <a:pt x="11758" y="546100"/>
                </a:lnTo>
                <a:lnTo>
                  <a:pt x="3359" y="606425"/>
                </a:lnTo>
                <a:lnTo>
                  <a:pt x="0" y="673100"/>
                </a:lnTo>
                <a:lnTo>
                  <a:pt x="3359" y="744537"/>
                </a:lnTo>
                <a:lnTo>
                  <a:pt x="11758" y="801687"/>
                </a:lnTo>
                <a:lnTo>
                  <a:pt x="23515" y="854075"/>
                </a:lnTo>
                <a:lnTo>
                  <a:pt x="38632" y="901700"/>
                </a:lnTo>
                <a:lnTo>
                  <a:pt x="55427" y="942975"/>
                </a:lnTo>
                <a:lnTo>
                  <a:pt x="75583" y="981075"/>
                </a:lnTo>
                <a:lnTo>
                  <a:pt x="95738" y="1017587"/>
                </a:lnTo>
                <a:lnTo>
                  <a:pt x="115893" y="1055687"/>
                </a:lnTo>
                <a:lnTo>
                  <a:pt x="134368" y="1095375"/>
                </a:lnTo>
                <a:lnTo>
                  <a:pt x="152844" y="1136650"/>
                </a:lnTo>
                <a:lnTo>
                  <a:pt x="167960" y="1182687"/>
                </a:lnTo>
                <a:lnTo>
                  <a:pt x="178038" y="1235075"/>
                </a:lnTo>
                <a:lnTo>
                  <a:pt x="188115" y="1295400"/>
                </a:lnTo>
                <a:lnTo>
                  <a:pt x="189795" y="1363662"/>
                </a:lnTo>
                <a:lnTo>
                  <a:pt x="188115" y="1431925"/>
                </a:lnTo>
                <a:lnTo>
                  <a:pt x="178038" y="1492250"/>
                </a:lnTo>
                <a:lnTo>
                  <a:pt x="167960" y="1544637"/>
                </a:lnTo>
                <a:lnTo>
                  <a:pt x="152844" y="1589087"/>
                </a:lnTo>
                <a:lnTo>
                  <a:pt x="134368" y="1631950"/>
                </a:lnTo>
                <a:lnTo>
                  <a:pt x="115893" y="1671637"/>
                </a:lnTo>
                <a:lnTo>
                  <a:pt x="95738" y="1708150"/>
                </a:lnTo>
                <a:lnTo>
                  <a:pt x="75583" y="1743075"/>
                </a:lnTo>
                <a:lnTo>
                  <a:pt x="55427" y="1782762"/>
                </a:lnTo>
                <a:lnTo>
                  <a:pt x="38632" y="1824037"/>
                </a:lnTo>
                <a:lnTo>
                  <a:pt x="23515" y="1870075"/>
                </a:lnTo>
                <a:lnTo>
                  <a:pt x="11758" y="1922462"/>
                </a:lnTo>
                <a:lnTo>
                  <a:pt x="3359" y="1982787"/>
                </a:lnTo>
                <a:lnTo>
                  <a:pt x="0" y="2051050"/>
                </a:lnTo>
                <a:lnTo>
                  <a:pt x="3359" y="2119312"/>
                </a:lnTo>
                <a:lnTo>
                  <a:pt x="11758" y="2179637"/>
                </a:lnTo>
                <a:lnTo>
                  <a:pt x="23515" y="2232025"/>
                </a:lnTo>
                <a:lnTo>
                  <a:pt x="38632" y="2278062"/>
                </a:lnTo>
                <a:lnTo>
                  <a:pt x="55427" y="2319337"/>
                </a:lnTo>
                <a:lnTo>
                  <a:pt x="75583" y="2359025"/>
                </a:lnTo>
                <a:lnTo>
                  <a:pt x="95738" y="2395537"/>
                </a:lnTo>
                <a:lnTo>
                  <a:pt x="115893" y="2433637"/>
                </a:lnTo>
                <a:lnTo>
                  <a:pt x="134368" y="2471737"/>
                </a:lnTo>
                <a:lnTo>
                  <a:pt x="152844" y="2513012"/>
                </a:lnTo>
                <a:lnTo>
                  <a:pt x="167960" y="2560637"/>
                </a:lnTo>
                <a:lnTo>
                  <a:pt x="178038" y="2613025"/>
                </a:lnTo>
                <a:lnTo>
                  <a:pt x="188115" y="2671762"/>
                </a:lnTo>
                <a:lnTo>
                  <a:pt x="189795" y="2741612"/>
                </a:lnTo>
                <a:lnTo>
                  <a:pt x="188115" y="2809875"/>
                </a:lnTo>
                <a:lnTo>
                  <a:pt x="178038" y="2868612"/>
                </a:lnTo>
                <a:lnTo>
                  <a:pt x="167960" y="2922587"/>
                </a:lnTo>
                <a:lnTo>
                  <a:pt x="152844" y="2967037"/>
                </a:lnTo>
                <a:lnTo>
                  <a:pt x="134368" y="3009900"/>
                </a:lnTo>
                <a:lnTo>
                  <a:pt x="115893" y="3046412"/>
                </a:lnTo>
                <a:lnTo>
                  <a:pt x="95738" y="3084512"/>
                </a:lnTo>
                <a:lnTo>
                  <a:pt x="75583" y="3121025"/>
                </a:lnTo>
                <a:lnTo>
                  <a:pt x="55427" y="3160712"/>
                </a:lnTo>
                <a:lnTo>
                  <a:pt x="38632" y="3201987"/>
                </a:lnTo>
                <a:lnTo>
                  <a:pt x="23515" y="3248025"/>
                </a:lnTo>
                <a:lnTo>
                  <a:pt x="11758" y="3300412"/>
                </a:lnTo>
                <a:lnTo>
                  <a:pt x="3359" y="3360737"/>
                </a:lnTo>
                <a:lnTo>
                  <a:pt x="0" y="3427412"/>
                </a:lnTo>
                <a:lnTo>
                  <a:pt x="3359" y="3497262"/>
                </a:lnTo>
                <a:lnTo>
                  <a:pt x="11758" y="3557587"/>
                </a:lnTo>
                <a:lnTo>
                  <a:pt x="23515" y="3609975"/>
                </a:lnTo>
                <a:lnTo>
                  <a:pt x="38632" y="3656012"/>
                </a:lnTo>
                <a:lnTo>
                  <a:pt x="55427" y="3697287"/>
                </a:lnTo>
                <a:lnTo>
                  <a:pt x="75583" y="3736975"/>
                </a:lnTo>
                <a:lnTo>
                  <a:pt x="115893" y="3811587"/>
                </a:lnTo>
                <a:lnTo>
                  <a:pt x="134368" y="3848100"/>
                </a:lnTo>
                <a:lnTo>
                  <a:pt x="152844" y="3890962"/>
                </a:lnTo>
                <a:lnTo>
                  <a:pt x="167960" y="3935412"/>
                </a:lnTo>
                <a:lnTo>
                  <a:pt x="178038" y="3987800"/>
                </a:lnTo>
                <a:lnTo>
                  <a:pt x="188115" y="4048125"/>
                </a:lnTo>
                <a:lnTo>
                  <a:pt x="189795" y="4116387"/>
                </a:lnTo>
                <a:lnTo>
                  <a:pt x="188115" y="4186237"/>
                </a:lnTo>
                <a:lnTo>
                  <a:pt x="178038" y="4244975"/>
                </a:lnTo>
                <a:lnTo>
                  <a:pt x="167960" y="4297362"/>
                </a:lnTo>
                <a:lnTo>
                  <a:pt x="152844" y="4343400"/>
                </a:lnTo>
                <a:lnTo>
                  <a:pt x="134368" y="4386262"/>
                </a:lnTo>
                <a:lnTo>
                  <a:pt x="115893" y="4424362"/>
                </a:lnTo>
                <a:lnTo>
                  <a:pt x="75583" y="4498975"/>
                </a:lnTo>
                <a:lnTo>
                  <a:pt x="55427" y="4537075"/>
                </a:lnTo>
                <a:lnTo>
                  <a:pt x="38632" y="4579937"/>
                </a:lnTo>
                <a:lnTo>
                  <a:pt x="23515" y="4625975"/>
                </a:lnTo>
                <a:lnTo>
                  <a:pt x="11758" y="4678362"/>
                </a:lnTo>
                <a:lnTo>
                  <a:pt x="3359" y="4738687"/>
                </a:lnTo>
                <a:lnTo>
                  <a:pt x="0" y="4806950"/>
                </a:lnTo>
                <a:lnTo>
                  <a:pt x="3359" y="4875212"/>
                </a:lnTo>
                <a:lnTo>
                  <a:pt x="11758" y="4935537"/>
                </a:lnTo>
                <a:lnTo>
                  <a:pt x="23515" y="4987925"/>
                </a:lnTo>
                <a:lnTo>
                  <a:pt x="38632" y="5033962"/>
                </a:lnTo>
                <a:lnTo>
                  <a:pt x="55427" y="5075237"/>
                </a:lnTo>
                <a:lnTo>
                  <a:pt x="75583" y="5114925"/>
                </a:lnTo>
                <a:lnTo>
                  <a:pt x="95738" y="5149850"/>
                </a:lnTo>
                <a:lnTo>
                  <a:pt x="115893" y="5186362"/>
                </a:lnTo>
                <a:lnTo>
                  <a:pt x="134368" y="5226050"/>
                </a:lnTo>
                <a:lnTo>
                  <a:pt x="152844" y="5268912"/>
                </a:lnTo>
                <a:lnTo>
                  <a:pt x="167960" y="5313362"/>
                </a:lnTo>
                <a:lnTo>
                  <a:pt x="178038" y="5365750"/>
                </a:lnTo>
                <a:lnTo>
                  <a:pt x="188115" y="5426075"/>
                </a:lnTo>
                <a:lnTo>
                  <a:pt x="189795" y="5494337"/>
                </a:lnTo>
                <a:lnTo>
                  <a:pt x="188115" y="5562600"/>
                </a:lnTo>
                <a:lnTo>
                  <a:pt x="178038" y="5622925"/>
                </a:lnTo>
                <a:lnTo>
                  <a:pt x="167960" y="5675312"/>
                </a:lnTo>
                <a:lnTo>
                  <a:pt x="152844" y="5721350"/>
                </a:lnTo>
                <a:lnTo>
                  <a:pt x="134368" y="5762625"/>
                </a:lnTo>
                <a:lnTo>
                  <a:pt x="115893" y="5802312"/>
                </a:lnTo>
                <a:lnTo>
                  <a:pt x="95738" y="5840412"/>
                </a:lnTo>
                <a:lnTo>
                  <a:pt x="75583" y="5876925"/>
                </a:lnTo>
                <a:lnTo>
                  <a:pt x="55427" y="5915025"/>
                </a:lnTo>
                <a:lnTo>
                  <a:pt x="38632" y="5956300"/>
                </a:lnTo>
                <a:lnTo>
                  <a:pt x="23515" y="6003925"/>
                </a:lnTo>
                <a:lnTo>
                  <a:pt x="11758" y="6056312"/>
                </a:lnTo>
                <a:lnTo>
                  <a:pt x="3359" y="6113462"/>
                </a:lnTo>
                <a:lnTo>
                  <a:pt x="0" y="6183312"/>
                </a:lnTo>
                <a:lnTo>
                  <a:pt x="3359" y="6251575"/>
                </a:lnTo>
                <a:lnTo>
                  <a:pt x="11758" y="6311900"/>
                </a:lnTo>
                <a:lnTo>
                  <a:pt x="23515" y="6361112"/>
                </a:lnTo>
                <a:lnTo>
                  <a:pt x="38632" y="6407150"/>
                </a:lnTo>
                <a:lnTo>
                  <a:pt x="55427" y="6448425"/>
                </a:lnTo>
                <a:lnTo>
                  <a:pt x="73903" y="6488112"/>
                </a:lnTo>
                <a:lnTo>
                  <a:pt x="92379" y="6523037"/>
                </a:lnTo>
                <a:lnTo>
                  <a:pt x="112534" y="6561137"/>
                </a:lnTo>
                <a:lnTo>
                  <a:pt x="132689" y="6597650"/>
                </a:lnTo>
                <a:lnTo>
                  <a:pt x="149485" y="6640512"/>
                </a:lnTo>
                <a:lnTo>
                  <a:pt x="166281" y="6683375"/>
                </a:lnTo>
                <a:lnTo>
                  <a:pt x="176358" y="6735762"/>
                </a:lnTo>
                <a:lnTo>
                  <a:pt x="184756" y="6791325"/>
                </a:lnTo>
                <a:lnTo>
                  <a:pt x="189795" y="6858000"/>
                </a:lnTo>
                <a:lnTo>
                  <a:pt x="334173" y="6858000"/>
                </a:lnTo>
                <a:lnTo>
                  <a:pt x="334174" y="6858000"/>
                </a:lnTo>
                <a:lnTo>
                  <a:pt x="4417162" y="6858000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6458BE3-D4D7-0FF6-888E-41E61A52C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723406"/>
            <a:ext cx="3234018" cy="38267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Монгольское нашествие</a:t>
            </a:r>
          </a:p>
        </p:txBody>
      </p:sp>
      <p:pic>
        <p:nvPicPr>
          <p:cNvPr id="1026" name="Picture 2" descr="Монгольское нашествие на Русь | Читать статьи по истории РФ для школьников  и студентов">
            <a:extLst>
              <a:ext uri="{FF2B5EF4-FFF2-40B4-BE49-F238E27FC236}">
                <a16:creationId xmlns:a16="http://schemas.microsoft.com/office/drawing/2014/main" id="{D75FA948-9F9D-4A65-2891-BA084A604D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44757" y="643469"/>
            <a:ext cx="5974329" cy="5571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603867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7D144591-E9E9-4209-8701-3BB48A917D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79B75D-8716-4E09-907F-1C4D48646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084" y="547712"/>
            <a:ext cx="3337715" cy="5577367"/>
          </a:xfrm>
        </p:spPr>
        <p:txBody>
          <a:bodyPr>
            <a:normAutofit/>
          </a:bodyPr>
          <a:lstStyle/>
          <a:p>
            <a:r>
              <a:rPr lang="ru-RU" sz="4000">
                <a:cs typeface="Calibri Light"/>
              </a:rPr>
              <a:t>Предпосылки образования</a:t>
            </a:r>
            <a:endParaRPr lang="ru-RU" sz="4000"/>
          </a:p>
        </p:txBody>
      </p:sp>
      <p:graphicFrame>
        <p:nvGraphicFramePr>
          <p:cNvPr id="5" name="Объект 2">
            <a:extLst>
              <a:ext uri="{FF2B5EF4-FFF2-40B4-BE49-F238E27FC236}">
                <a16:creationId xmlns:a16="http://schemas.microsoft.com/office/drawing/2014/main" id="{0F50392F-53AF-4B90-865A-B3CB917042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7430366"/>
              </p:ext>
            </p:extLst>
          </p:nvPr>
        </p:nvGraphicFramePr>
        <p:xfrm>
          <a:off x="838200" y="620392"/>
          <a:ext cx="6630174" cy="55046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438787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8031B65-A9EB-4CEA-A818-AB260CB314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351" y="433545"/>
            <a:ext cx="11139854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400">
                <a:solidFill>
                  <a:srgbClr val="FFFFFF"/>
                </a:solidFill>
              </a:rPr>
              <a:t>Племена балтов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текст, книга, старый&#10;&#10;Автоматически созданное описание">
            <a:extLst>
              <a:ext uri="{FF2B5EF4-FFF2-40B4-BE49-F238E27FC236}">
                <a16:creationId xmlns:a16="http://schemas.microsoft.com/office/drawing/2014/main" id="{4510148C-1B7F-4603-87CE-B0ACC8372C0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45362" y="2426818"/>
            <a:ext cx="2828327" cy="399763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9" descr="Изображение выглядит как текст, человек, земля, внешний&#10;&#10;Автоматически созданное описание">
            <a:extLst>
              <a:ext uri="{FF2B5EF4-FFF2-40B4-BE49-F238E27FC236}">
                <a16:creationId xmlns:a16="http://schemas.microsoft.com/office/drawing/2014/main" id="{CE73C652-544A-422B-A2E9-9BAEBEF126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445073" y="2488786"/>
            <a:ext cx="5455917" cy="3873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672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06AC3C-AD02-47E8-B912-3C5972AE83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  <a:prstGeom prst="ellipse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Племена славян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Рисунок 4" descr="Изображение выглядит как текст, трава, внешний, небо&#10;&#10;Автоматически созданное описание">
            <a:extLst>
              <a:ext uri="{FF2B5EF4-FFF2-40B4-BE49-F238E27FC236}">
                <a16:creationId xmlns:a16="http://schemas.microsoft.com/office/drawing/2014/main" id="{23D20719-EDD3-4380-977E-DAF8EA7517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410" b="3305"/>
          <a:stretch/>
        </p:blipFill>
        <p:spPr>
          <a:xfrm>
            <a:off x="5153822" y="1589801"/>
            <a:ext cx="6553545" cy="3686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8241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AB45A142-4255-493C-8284-5D566C121B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21177"/>
            <a:ext cx="4332307" cy="6179552"/>
          </a:xfrm>
          <a:prstGeom prst="rect">
            <a:avLst/>
          </a:prstGeom>
          <a:solidFill>
            <a:srgbClr val="404040">
              <a:alpha val="89804"/>
            </a:srgbClr>
          </a:solidFill>
          <a:ln w="127000" cap="sq" cmpd="thinThick">
            <a:solidFill>
              <a:srgbClr val="595959">
                <a:alpha val="8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A1D1E03-5AE0-48F9-BC12-84C74D7C79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4237" y="914400"/>
            <a:ext cx="3657600" cy="288757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Миндовг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36156DE-9ADF-44BB-B809-A3FEBF7BC4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4237" y="4170501"/>
            <a:ext cx="3657600" cy="1525597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2000" kern="1200">
                <a:solidFill>
                  <a:srgbClr val="FFFFFF"/>
                </a:solidFill>
                <a:latin typeface="+mn-lt"/>
                <a:ea typeface="+mn-ea"/>
                <a:cs typeface="+mn-cs"/>
              </a:rPr>
              <a:t>основатель ВКЛ и первой династии литовских князей, король ВКЛ с 1253 года.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38FB9660-F42F-4313-BBC4-47C007FE48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91126" y="3910267"/>
            <a:ext cx="258679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Рисунок 5" descr="Изображение выглядит как текст, книга&#10;&#10;Автоматически созданное описание">
            <a:extLst>
              <a:ext uri="{FF2B5EF4-FFF2-40B4-BE49-F238E27FC236}">
                <a16:creationId xmlns:a16="http://schemas.microsoft.com/office/drawing/2014/main" id="{238C137E-D1D4-4786-8D4E-3D1C80053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637" r="3" b="3354"/>
          <a:stretch/>
        </p:blipFill>
        <p:spPr>
          <a:xfrm>
            <a:off x="5163911" y="492573"/>
            <a:ext cx="6533367" cy="588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51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514</Words>
  <Application>Microsoft Office PowerPoint</Application>
  <PresentationFormat>Широкоэкранный</PresentationFormat>
  <Paragraphs>74</Paragraphs>
  <Slides>32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6" baseType="lpstr">
      <vt:lpstr>Arial</vt:lpstr>
      <vt:lpstr>Calibri</vt:lpstr>
      <vt:lpstr>Calibri Light</vt:lpstr>
      <vt:lpstr>Тема Office</vt:lpstr>
      <vt:lpstr>§ 9. Образование Великого Княжества Литовского, Русского и Жемайтского</vt:lpstr>
      <vt:lpstr>Проверка д/з</vt:lpstr>
      <vt:lpstr>План урока</vt:lpstr>
      <vt:lpstr>1. Образование ВКЛ</vt:lpstr>
      <vt:lpstr>Монгольское нашествие</vt:lpstr>
      <vt:lpstr>Предпосылки образования</vt:lpstr>
      <vt:lpstr>Племена балтов</vt:lpstr>
      <vt:lpstr>Племена славян</vt:lpstr>
      <vt:lpstr>Миндовг</vt:lpstr>
      <vt:lpstr>Миндовг - первый правитель ВКЛ</vt:lpstr>
      <vt:lpstr>1253 г. - Миндовг король Литвы</vt:lpstr>
      <vt:lpstr>1263 г. - убийство Миндовга</vt:lpstr>
      <vt:lpstr>Войшелк</vt:lpstr>
      <vt:lpstr>Основные достижения Войшелка</vt:lpstr>
      <vt:lpstr>Витень </vt:lpstr>
      <vt:lpstr>Карта ВКЛ</vt:lpstr>
      <vt:lpstr>Главные особенности образования ВКЛ</vt:lpstr>
      <vt:lpstr>2. Основные концепции образования ВКЛ</vt:lpstr>
      <vt:lpstr>Концепция белорусского государства</vt:lpstr>
      <vt:lpstr>Концепция полиэтнического государства</vt:lpstr>
      <vt:lpstr>Концепция «литовского завоевания» </vt:lpstr>
      <vt:lpstr>3. Деятельность первых великих князей</vt:lpstr>
      <vt:lpstr>Крестоносцы и ВКЛ</vt:lpstr>
      <vt:lpstr>Противостояние ВКЛ и крестоносцев на карте</vt:lpstr>
      <vt:lpstr>Витень </vt:lpstr>
      <vt:lpstr>Карта ВКЛ</vt:lpstr>
      <vt:lpstr>Гедимин</vt:lpstr>
      <vt:lpstr>Гедимин строит Виленский замок</vt:lpstr>
      <vt:lpstr>Достижения Гедимина</vt:lpstr>
      <vt:lpstr>Контроль знаний</vt:lpstr>
      <vt:lpstr>Домашнее задание</vt:lpstr>
      <vt:lpstr>Тест, д/з, отметки, онлайн-урок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§ 9. Образование Великого Княжества Литовского, Русского и Жемайтского</dc:title>
  <dc:creator>Роман Жигалов</dc:creator>
  <cp:lastModifiedBy>Роман Жигалов</cp:lastModifiedBy>
  <cp:revision>1</cp:revision>
  <dcterms:created xsi:type="dcterms:W3CDTF">2022-07-28T12:58:21Z</dcterms:created>
  <dcterms:modified xsi:type="dcterms:W3CDTF">2022-07-28T13:25:58Z</dcterms:modified>
</cp:coreProperties>
</file>