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0" r:id="rId3"/>
    <p:sldId id="268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5F2F3-54DA-4C18-8E2D-80A839B4225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B46DA-BF90-48A1-8EEA-31F24289D71D}">
      <dgm:prSet/>
      <dgm:spPr/>
      <dgm:t>
        <a:bodyPr/>
        <a:lstStyle/>
        <a:p>
          <a:r>
            <a:rPr lang="ru-RU"/>
            <a:t>Система органов обеспечения законности и правопорядка</a:t>
          </a:r>
        </a:p>
      </dgm:t>
    </dgm:pt>
    <dgm:pt modelId="{2C10958B-93CB-457D-9E8F-1F8E777E92B2}" type="parTrans" cxnId="{CC201F8C-98CB-450B-895B-DE85C71A61D3}">
      <dgm:prSet/>
      <dgm:spPr/>
      <dgm:t>
        <a:bodyPr/>
        <a:lstStyle/>
        <a:p>
          <a:endParaRPr lang="ru-RU"/>
        </a:p>
      </dgm:t>
    </dgm:pt>
    <dgm:pt modelId="{3ACF739E-FABC-4FF1-A0DD-E57BDC38BF48}" type="sibTrans" cxnId="{CC201F8C-98CB-450B-895B-DE85C71A61D3}">
      <dgm:prSet/>
      <dgm:spPr/>
      <dgm:t>
        <a:bodyPr/>
        <a:lstStyle/>
        <a:p>
          <a:endParaRPr lang="ru-RU"/>
        </a:p>
      </dgm:t>
    </dgm:pt>
    <dgm:pt modelId="{15B8F958-B753-498A-A1E2-A77DED8DDB03}">
      <dgm:prSet/>
      <dgm:spPr/>
      <dgm:t>
        <a:bodyPr/>
        <a:lstStyle/>
        <a:p>
          <a:r>
            <a:rPr lang="ru-RU" dirty="0"/>
            <a:t>Судебная система</a:t>
          </a:r>
        </a:p>
      </dgm:t>
    </dgm:pt>
    <dgm:pt modelId="{D912CFEA-2A82-457F-A412-63B9AE2602B8}" type="parTrans" cxnId="{0AEBF6EE-BE87-453C-8BE6-B17ED9C79070}">
      <dgm:prSet/>
      <dgm:spPr/>
      <dgm:t>
        <a:bodyPr/>
        <a:lstStyle/>
        <a:p>
          <a:endParaRPr lang="ru-RU"/>
        </a:p>
      </dgm:t>
    </dgm:pt>
    <dgm:pt modelId="{D92F5E17-4470-4348-85E1-94C08ED2E9CC}" type="sibTrans" cxnId="{0AEBF6EE-BE87-453C-8BE6-B17ED9C79070}">
      <dgm:prSet/>
      <dgm:spPr/>
      <dgm:t>
        <a:bodyPr/>
        <a:lstStyle/>
        <a:p>
          <a:endParaRPr lang="ru-RU"/>
        </a:p>
      </dgm:t>
    </dgm:pt>
    <dgm:pt modelId="{CB2A54B1-9331-4449-8F3A-9D865BE477DD}">
      <dgm:prSet/>
      <dgm:spPr/>
      <dgm:t>
        <a:bodyPr/>
        <a:lstStyle/>
        <a:p>
          <a:r>
            <a:rPr lang="ru-RU" dirty="0"/>
            <a:t>Правоохранительные органы</a:t>
          </a:r>
        </a:p>
      </dgm:t>
    </dgm:pt>
    <dgm:pt modelId="{D9A77B5B-F5A5-4A49-BA68-AAB7296A11E9}" type="parTrans" cxnId="{95F0B321-DED3-4649-AE8D-8370F202A2D9}">
      <dgm:prSet/>
      <dgm:spPr/>
      <dgm:t>
        <a:bodyPr/>
        <a:lstStyle/>
        <a:p>
          <a:endParaRPr lang="ru-RU"/>
        </a:p>
      </dgm:t>
    </dgm:pt>
    <dgm:pt modelId="{C7EC5055-EF05-4AD5-AFFA-51B70184E055}" type="sibTrans" cxnId="{95F0B321-DED3-4649-AE8D-8370F202A2D9}">
      <dgm:prSet/>
      <dgm:spPr/>
      <dgm:t>
        <a:bodyPr/>
        <a:lstStyle/>
        <a:p>
          <a:endParaRPr lang="ru-RU"/>
        </a:p>
      </dgm:t>
    </dgm:pt>
    <dgm:pt modelId="{043CF98A-4FD2-4BEE-9BDE-CD11AB405106}">
      <dgm:prSet/>
      <dgm:spPr/>
      <dgm:t>
        <a:bodyPr/>
        <a:lstStyle/>
        <a:p>
          <a:r>
            <a:rPr lang="ru-RU" dirty="0"/>
            <a:t>Органы юстиции</a:t>
          </a:r>
        </a:p>
      </dgm:t>
    </dgm:pt>
    <dgm:pt modelId="{217A1C3C-FD5A-44B0-A820-CBA234DB7199}" type="parTrans" cxnId="{9B2B435E-8C74-4992-BB3C-CE0493659717}">
      <dgm:prSet/>
      <dgm:spPr/>
      <dgm:t>
        <a:bodyPr/>
        <a:lstStyle/>
        <a:p>
          <a:endParaRPr lang="ru-RU"/>
        </a:p>
      </dgm:t>
    </dgm:pt>
    <dgm:pt modelId="{D62FDF47-7506-4CE2-B252-BA814A66F99D}" type="sibTrans" cxnId="{9B2B435E-8C74-4992-BB3C-CE0493659717}">
      <dgm:prSet/>
      <dgm:spPr/>
      <dgm:t>
        <a:bodyPr/>
        <a:lstStyle/>
        <a:p>
          <a:endParaRPr lang="ru-RU"/>
        </a:p>
      </dgm:t>
    </dgm:pt>
    <dgm:pt modelId="{57A32A85-7C41-40A8-B5FA-8974DFAA6AB7}">
      <dgm:prSet/>
      <dgm:spPr/>
      <dgm:t>
        <a:bodyPr/>
        <a:lstStyle/>
        <a:p>
          <a:r>
            <a:rPr lang="ru-RU" dirty="0"/>
            <a:t>Юридическая помощь</a:t>
          </a:r>
        </a:p>
      </dgm:t>
    </dgm:pt>
    <dgm:pt modelId="{A9A41679-D6D5-4ABE-9793-C76E6190E7B0}" type="parTrans" cxnId="{BDF4EB60-06E3-477A-9DE1-0985085230DA}">
      <dgm:prSet/>
      <dgm:spPr/>
      <dgm:t>
        <a:bodyPr/>
        <a:lstStyle/>
        <a:p>
          <a:endParaRPr lang="ru-RU"/>
        </a:p>
      </dgm:t>
    </dgm:pt>
    <dgm:pt modelId="{833DCC46-D9BA-44F9-86C4-77E0D1DBE52B}" type="sibTrans" cxnId="{BDF4EB60-06E3-477A-9DE1-0985085230DA}">
      <dgm:prSet/>
      <dgm:spPr/>
      <dgm:t>
        <a:bodyPr/>
        <a:lstStyle/>
        <a:p>
          <a:endParaRPr lang="ru-RU"/>
        </a:p>
      </dgm:t>
    </dgm:pt>
    <dgm:pt modelId="{EEE50A02-E5D7-4FC4-8AF7-FCD163054F75}" type="pres">
      <dgm:prSet presAssocID="{47B5F2F3-54DA-4C18-8E2D-80A839B42258}" presName="vert0" presStyleCnt="0">
        <dgm:presLayoutVars>
          <dgm:dir/>
          <dgm:animOne val="branch"/>
          <dgm:animLvl val="lvl"/>
        </dgm:presLayoutVars>
      </dgm:prSet>
      <dgm:spPr/>
    </dgm:pt>
    <dgm:pt modelId="{6B47EFFD-87D5-40EA-935C-A8FA14E1D715}" type="pres">
      <dgm:prSet presAssocID="{B2FB46DA-BF90-48A1-8EEA-31F24289D71D}" presName="thickLine" presStyleLbl="alignNode1" presStyleIdx="0" presStyleCnt="5"/>
      <dgm:spPr/>
    </dgm:pt>
    <dgm:pt modelId="{01299F30-3ED4-40F4-887F-385790A6E89F}" type="pres">
      <dgm:prSet presAssocID="{B2FB46DA-BF90-48A1-8EEA-31F24289D71D}" presName="horz1" presStyleCnt="0"/>
      <dgm:spPr/>
    </dgm:pt>
    <dgm:pt modelId="{6E6ED448-CC41-405C-9704-F34698C4FF2B}" type="pres">
      <dgm:prSet presAssocID="{B2FB46DA-BF90-48A1-8EEA-31F24289D71D}" presName="tx1" presStyleLbl="revTx" presStyleIdx="0" presStyleCnt="5"/>
      <dgm:spPr/>
    </dgm:pt>
    <dgm:pt modelId="{0D89792A-6E3D-483C-AAF0-3DDD8FF82D79}" type="pres">
      <dgm:prSet presAssocID="{B2FB46DA-BF90-48A1-8EEA-31F24289D71D}" presName="vert1" presStyleCnt="0"/>
      <dgm:spPr/>
    </dgm:pt>
    <dgm:pt modelId="{14F3B3F9-B348-482C-B9A4-2BB1D1D93F08}" type="pres">
      <dgm:prSet presAssocID="{15B8F958-B753-498A-A1E2-A77DED8DDB03}" presName="thickLine" presStyleLbl="alignNode1" presStyleIdx="1" presStyleCnt="5"/>
      <dgm:spPr/>
    </dgm:pt>
    <dgm:pt modelId="{F7B8823A-64A0-42E9-9A12-21CD50C0C33C}" type="pres">
      <dgm:prSet presAssocID="{15B8F958-B753-498A-A1E2-A77DED8DDB03}" presName="horz1" presStyleCnt="0"/>
      <dgm:spPr/>
    </dgm:pt>
    <dgm:pt modelId="{D79FE305-7BD6-403A-B73E-1FC1D6F343E9}" type="pres">
      <dgm:prSet presAssocID="{15B8F958-B753-498A-A1E2-A77DED8DDB03}" presName="tx1" presStyleLbl="revTx" presStyleIdx="1" presStyleCnt="5"/>
      <dgm:spPr/>
    </dgm:pt>
    <dgm:pt modelId="{0E3250FD-CB7F-4700-A6EB-33F529031F63}" type="pres">
      <dgm:prSet presAssocID="{15B8F958-B753-498A-A1E2-A77DED8DDB03}" presName="vert1" presStyleCnt="0"/>
      <dgm:spPr/>
    </dgm:pt>
    <dgm:pt modelId="{EE33B8AD-2319-4CFA-BF7F-71AEEDAE4984}" type="pres">
      <dgm:prSet presAssocID="{CB2A54B1-9331-4449-8F3A-9D865BE477DD}" presName="thickLine" presStyleLbl="alignNode1" presStyleIdx="2" presStyleCnt="5"/>
      <dgm:spPr/>
    </dgm:pt>
    <dgm:pt modelId="{7E65962F-CD2D-4936-B024-D4BF976C7430}" type="pres">
      <dgm:prSet presAssocID="{CB2A54B1-9331-4449-8F3A-9D865BE477DD}" presName="horz1" presStyleCnt="0"/>
      <dgm:spPr/>
    </dgm:pt>
    <dgm:pt modelId="{0FBC2FD3-07E3-43B2-8455-F3AB73CCEA6F}" type="pres">
      <dgm:prSet presAssocID="{CB2A54B1-9331-4449-8F3A-9D865BE477DD}" presName="tx1" presStyleLbl="revTx" presStyleIdx="2" presStyleCnt="5"/>
      <dgm:spPr/>
    </dgm:pt>
    <dgm:pt modelId="{14C31EA8-7ACC-4388-9CF5-43333548D557}" type="pres">
      <dgm:prSet presAssocID="{CB2A54B1-9331-4449-8F3A-9D865BE477DD}" presName="vert1" presStyleCnt="0"/>
      <dgm:spPr/>
    </dgm:pt>
    <dgm:pt modelId="{2DD102EE-552D-4915-8B77-D170288959B2}" type="pres">
      <dgm:prSet presAssocID="{043CF98A-4FD2-4BEE-9BDE-CD11AB405106}" presName="thickLine" presStyleLbl="alignNode1" presStyleIdx="3" presStyleCnt="5"/>
      <dgm:spPr/>
    </dgm:pt>
    <dgm:pt modelId="{FD71D220-CEF1-4AB2-B85A-EB2B7389956F}" type="pres">
      <dgm:prSet presAssocID="{043CF98A-4FD2-4BEE-9BDE-CD11AB405106}" presName="horz1" presStyleCnt="0"/>
      <dgm:spPr/>
    </dgm:pt>
    <dgm:pt modelId="{4CD27D1F-8A5B-41AC-8343-445D710E9996}" type="pres">
      <dgm:prSet presAssocID="{043CF98A-4FD2-4BEE-9BDE-CD11AB405106}" presName="tx1" presStyleLbl="revTx" presStyleIdx="3" presStyleCnt="5"/>
      <dgm:spPr/>
    </dgm:pt>
    <dgm:pt modelId="{72BC8E4B-0B0D-4CEF-A902-FDD5C59DF1E1}" type="pres">
      <dgm:prSet presAssocID="{043CF98A-4FD2-4BEE-9BDE-CD11AB405106}" presName="vert1" presStyleCnt="0"/>
      <dgm:spPr/>
    </dgm:pt>
    <dgm:pt modelId="{5F98BA48-2529-432F-AD61-78E2F1BCF53A}" type="pres">
      <dgm:prSet presAssocID="{57A32A85-7C41-40A8-B5FA-8974DFAA6AB7}" presName="thickLine" presStyleLbl="alignNode1" presStyleIdx="4" presStyleCnt="5"/>
      <dgm:spPr/>
    </dgm:pt>
    <dgm:pt modelId="{1FF2B926-4BA5-4375-94F8-2E15EBED76FC}" type="pres">
      <dgm:prSet presAssocID="{57A32A85-7C41-40A8-B5FA-8974DFAA6AB7}" presName="horz1" presStyleCnt="0"/>
      <dgm:spPr/>
    </dgm:pt>
    <dgm:pt modelId="{BEDC12DD-51C1-4902-AE5F-D7320915C4BE}" type="pres">
      <dgm:prSet presAssocID="{57A32A85-7C41-40A8-B5FA-8974DFAA6AB7}" presName="tx1" presStyleLbl="revTx" presStyleIdx="4" presStyleCnt="5"/>
      <dgm:spPr/>
    </dgm:pt>
    <dgm:pt modelId="{3E1D5EC0-2715-432B-8513-BF23C6EBDCBD}" type="pres">
      <dgm:prSet presAssocID="{57A32A85-7C41-40A8-B5FA-8974DFAA6AB7}" presName="vert1" presStyleCnt="0"/>
      <dgm:spPr/>
    </dgm:pt>
  </dgm:ptLst>
  <dgm:cxnLst>
    <dgm:cxn modelId="{02DD0911-D31C-4A4B-8A16-9B8D1606BE15}" type="presOf" srcId="{043CF98A-4FD2-4BEE-9BDE-CD11AB405106}" destId="{4CD27D1F-8A5B-41AC-8343-445D710E9996}" srcOrd="0" destOrd="0" presId="urn:microsoft.com/office/officeart/2008/layout/LinedList"/>
    <dgm:cxn modelId="{95F0B321-DED3-4649-AE8D-8370F202A2D9}" srcId="{47B5F2F3-54DA-4C18-8E2D-80A839B42258}" destId="{CB2A54B1-9331-4449-8F3A-9D865BE477DD}" srcOrd="2" destOrd="0" parTransId="{D9A77B5B-F5A5-4A49-BA68-AAB7296A11E9}" sibTransId="{C7EC5055-EF05-4AD5-AFFA-51B70184E055}"/>
    <dgm:cxn modelId="{1628E731-AB02-40A3-BF25-6F15A2F15EC1}" type="presOf" srcId="{47B5F2F3-54DA-4C18-8E2D-80A839B42258}" destId="{EEE50A02-E5D7-4FC4-8AF7-FCD163054F75}" srcOrd="0" destOrd="0" presId="urn:microsoft.com/office/officeart/2008/layout/LinedList"/>
    <dgm:cxn modelId="{5DD99939-17BF-4172-B4F2-4D25D834A6A8}" type="presOf" srcId="{CB2A54B1-9331-4449-8F3A-9D865BE477DD}" destId="{0FBC2FD3-07E3-43B2-8455-F3AB73CCEA6F}" srcOrd="0" destOrd="0" presId="urn:microsoft.com/office/officeart/2008/layout/LinedList"/>
    <dgm:cxn modelId="{9B2B435E-8C74-4992-BB3C-CE0493659717}" srcId="{47B5F2F3-54DA-4C18-8E2D-80A839B42258}" destId="{043CF98A-4FD2-4BEE-9BDE-CD11AB405106}" srcOrd="3" destOrd="0" parTransId="{217A1C3C-FD5A-44B0-A820-CBA234DB7199}" sibTransId="{D62FDF47-7506-4CE2-B252-BA814A66F99D}"/>
    <dgm:cxn modelId="{BDF4EB60-06E3-477A-9DE1-0985085230DA}" srcId="{47B5F2F3-54DA-4C18-8E2D-80A839B42258}" destId="{57A32A85-7C41-40A8-B5FA-8974DFAA6AB7}" srcOrd="4" destOrd="0" parTransId="{A9A41679-D6D5-4ABE-9793-C76E6190E7B0}" sibTransId="{833DCC46-D9BA-44F9-86C4-77E0D1DBE52B}"/>
    <dgm:cxn modelId="{82C2186E-F8E7-4F51-9361-E7B467562058}" type="presOf" srcId="{57A32A85-7C41-40A8-B5FA-8974DFAA6AB7}" destId="{BEDC12DD-51C1-4902-AE5F-D7320915C4BE}" srcOrd="0" destOrd="0" presId="urn:microsoft.com/office/officeart/2008/layout/LinedList"/>
    <dgm:cxn modelId="{AF400971-ECD8-46F7-88A5-3A599706C2BD}" type="presOf" srcId="{15B8F958-B753-498A-A1E2-A77DED8DDB03}" destId="{D79FE305-7BD6-403A-B73E-1FC1D6F343E9}" srcOrd="0" destOrd="0" presId="urn:microsoft.com/office/officeart/2008/layout/LinedList"/>
    <dgm:cxn modelId="{CC201F8C-98CB-450B-895B-DE85C71A61D3}" srcId="{47B5F2F3-54DA-4C18-8E2D-80A839B42258}" destId="{B2FB46DA-BF90-48A1-8EEA-31F24289D71D}" srcOrd="0" destOrd="0" parTransId="{2C10958B-93CB-457D-9E8F-1F8E777E92B2}" sibTransId="{3ACF739E-FABC-4FF1-A0DD-E57BDC38BF48}"/>
    <dgm:cxn modelId="{81E6BBE4-30B2-4708-BEA4-A6B0C24BE630}" type="presOf" srcId="{B2FB46DA-BF90-48A1-8EEA-31F24289D71D}" destId="{6E6ED448-CC41-405C-9704-F34698C4FF2B}" srcOrd="0" destOrd="0" presId="urn:microsoft.com/office/officeart/2008/layout/LinedList"/>
    <dgm:cxn modelId="{0AEBF6EE-BE87-453C-8BE6-B17ED9C79070}" srcId="{47B5F2F3-54DA-4C18-8E2D-80A839B42258}" destId="{15B8F958-B753-498A-A1E2-A77DED8DDB03}" srcOrd="1" destOrd="0" parTransId="{D912CFEA-2A82-457F-A412-63B9AE2602B8}" sibTransId="{D92F5E17-4470-4348-85E1-94C08ED2E9CC}"/>
    <dgm:cxn modelId="{D56737AA-85A9-494A-A035-B90472331152}" type="presParOf" srcId="{EEE50A02-E5D7-4FC4-8AF7-FCD163054F75}" destId="{6B47EFFD-87D5-40EA-935C-A8FA14E1D715}" srcOrd="0" destOrd="0" presId="urn:microsoft.com/office/officeart/2008/layout/LinedList"/>
    <dgm:cxn modelId="{D33C0B17-FCFA-4706-B590-92D959BBEBBF}" type="presParOf" srcId="{EEE50A02-E5D7-4FC4-8AF7-FCD163054F75}" destId="{01299F30-3ED4-40F4-887F-385790A6E89F}" srcOrd="1" destOrd="0" presId="urn:microsoft.com/office/officeart/2008/layout/LinedList"/>
    <dgm:cxn modelId="{E6CA224C-E37F-48A3-B7C3-4190B6F0D500}" type="presParOf" srcId="{01299F30-3ED4-40F4-887F-385790A6E89F}" destId="{6E6ED448-CC41-405C-9704-F34698C4FF2B}" srcOrd="0" destOrd="0" presId="urn:microsoft.com/office/officeart/2008/layout/LinedList"/>
    <dgm:cxn modelId="{C7A9F902-72FE-4475-8ECF-76BBBC13F394}" type="presParOf" srcId="{01299F30-3ED4-40F4-887F-385790A6E89F}" destId="{0D89792A-6E3D-483C-AAF0-3DDD8FF82D79}" srcOrd="1" destOrd="0" presId="urn:microsoft.com/office/officeart/2008/layout/LinedList"/>
    <dgm:cxn modelId="{1F723A00-8203-44BD-BA93-133F175312A2}" type="presParOf" srcId="{EEE50A02-E5D7-4FC4-8AF7-FCD163054F75}" destId="{14F3B3F9-B348-482C-B9A4-2BB1D1D93F08}" srcOrd="2" destOrd="0" presId="urn:microsoft.com/office/officeart/2008/layout/LinedList"/>
    <dgm:cxn modelId="{BF1B6F85-D81E-4302-9F2A-4F62DF56BA69}" type="presParOf" srcId="{EEE50A02-E5D7-4FC4-8AF7-FCD163054F75}" destId="{F7B8823A-64A0-42E9-9A12-21CD50C0C33C}" srcOrd="3" destOrd="0" presId="urn:microsoft.com/office/officeart/2008/layout/LinedList"/>
    <dgm:cxn modelId="{65B34997-59EB-4182-A15B-651D58833B13}" type="presParOf" srcId="{F7B8823A-64A0-42E9-9A12-21CD50C0C33C}" destId="{D79FE305-7BD6-403A-B73E-1FC1D6F343E9}" srcOrd="0" destOrd="0" presId="urn:microsoft.com/office/officeart/2008/layout/LinedList"/>
    <dgm:cxn modelId="{04494A76-95B1-4FE4-86DA-73EC8A46B347}" type="presParOf" srcId="{F7B8823A-64A0-42E9-9A12-21CD50C0C33C}" destId="{0E3250FD-CB7F-4700-A6EB-33F529031F63}" srcOrd="1" destOrd="0" presId="urn:microsoft.com/office/officeart/2008/layout/LinedList"/>
    <dgm:cxn modelId="{AA4A178A-C612-4FFF-8B9B-4A3C00F9121F}" type="presParOf" srcId="{EEE50A02-E5D7-4FC4-8AF7-FCD163054F75}" destId="{EE33B8AD-2319-4CFA-BF7F-71AEEDAE4984}" srcOrd="4" destOrd="0" presId="urn:microsoft.com/office/officeart/2008/layout/LinedList"/>
    <dgm:cxn modelId="{FC144C2D-6C18-42CC-BDD9-D0EBF64B0AD2}" type="presParOf" srcId="{EEE50A02-E5D7-4FC4-8AF7-FCD163054F75}" destId="{7E65962F-CD2D-4936-B024-D4BF976C7430}" srcOrd="5" destOrd="0" presId="urn:microsoft.com/office/officeart/2008/layout/LinedList"/>
    <dgm:cxn modelId="{29A98505-8FC4-4352-9ABB-5ED5767EEE11}" type="presParOf" srcId="{7E65962F-CD2D-4936-B024-D4BF976C7430}" destId="{0FBC2FD3-07E3-43B2-8455-F3AB73CCEA6F}" srcOrd="0" destOrd="0" presId="urn:microsoft.com/office/officeart/2008/layout/LinedList"/>
    <dgm:cxn modelId="{C30062EA-EB13-4D10-9E16-1647E12EF4AA}" type="presParOf" srcId="{7E65962F-CD2D-4936-B024-D4BF976C7430}" destId="{14C31EA8-7ACC-4388-9CF5-43333548D557}" srcOrd="1" destOrd="0" presId="urn:microsoft.com/office/officeart/2008/layout/LinedList"/>
    <dgm:cxn modelId="{013DFE3A-3B24-483F-86B6-D063220B1C6D}" type="presParOf" srcId="{EEE50A02-E5D7-4FC4-8AF7-FCD163054F75}" destId="{2DD102EE-552D-4915-8B77-D170288959B2}" srcOrd="6" destOrd="0" presId="urn:microsoft.com/office/officeart/2008/layout/LinedList"/>
    <dgm:cxn modelId="{C68D16A3-CD26-4757-8E0F-F4D9A093E005}" type="presParOf" srcId="{EEE50A02-E5D7-4FC4-8AF7-FCD163054F75}" destId="{FD71D220-CEF1-4AB2-B85A-EB2B7389956F}" srcOrd="7" destOrd="0" presId="urn:microsoft.com/office/officeart/2008/layout/LinedList"/>
    <dgm:cxn modelId="{8A317FFC-EB4F-4A46-93CF-3AAF63B554DB}" type="presParOf" srcId="{FD71D220-CEF1-4AB2-B85A-EB2B7389956F}" destId="{4CD27D1F-8A5B-41AC-8343-445D710E9996}" srcOrd="0" destOrd="0" presId="urn:microsoft.com/office/officeart/2008/layout/LinedList"/>
    <dgm:cxn modelId="{3536D281-3502-4ED2-8D7B-2FD965351283}" type="presParOf" srcId="{FD71D220-CEF1-4AB2-B85A-EB2B7389956F}" destId="{72BC8E4B-0B0D-4CEF-A902-FDD5C59DF1E1}" srcOrd="1" destOrd="0" presId="urn:microsoft.com/office/officeart/2008/layout/LinedList"/>
    <dgm:cxn modelId="{0EFBF00C-BAC9-4F14-BE9D-C4C7506E9424}" type="presParOf" srcId="{EEE50A02-E5D7-4FC4-8AF7-FCD163054F75}" destId="{5F98BA48-2529-432F-AD61-78E2F1BCF53A}" srcOrd="8" destOrd="0" presId="urn:microsoft.com/office/officeart/2008/layout/LinedList"/>
    <dgm:cxn modelId="{A9FB07AA-4B51-4B30-A6DA-DFDB0D5E27F8}" type="presParOf" srcId="{EEE50A02-E5D7-4FC4-8AF7-FCD163054F75}" destId="{1FF2B926-4BA5-4375-94F8-2E15EBED76FC}" srcOrd="9" destOrd="0" presId="urn:microsoft.com/office/officeart/2008/layout/LinedList"/>
    <dgm:cxn modelId="{0CE61F69-7767-4F76-AF89-D0553F1E33B5}" type="presParOf" srcId="{1FF2B926-4BA5-4375-94F8-2E15EBED76FC}" destId="{BEDC12DD-51C1-4902-AE5F-D7320915C4BE}" srcOrd="0" destOrd="0" presId="urn:microsoft.com/office/officeart/2008/layout/LinedList"/>
    <dgm:cxn modelId="{8DED2B31-A1C5-47D6-AEDF-D11F0951731F}" type="presParOf" srcId="{1FF2B926-4BA5-4375-94F8-2E15EBED76FC}" destId="{3E1D5EC0-2715-432B-8513-BF23C6EBDC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A88DA-3D64-4C94-B541-34F29915640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D611ED-704D-455F-BA1C-C4F8020FD646}">
      <dgm:prSet/>
      <dgm:spPr/>
      <dgm:t>
        <a:bodyPr/>
        <a:lstStyle/>
        <a:p>
          <a:r>
            <a:rPr lang="ru-RU"/>
            <a:t>Каковы основные задачи органов обеспечения законности и правопорядка?</a:t>
          </a:r>
          <a:endParaRPr lang="en-US"/>
        </a:p>
      </dgm:t>
    </dgm:pt>
    <dgm:pt modelId="{090C5733-08B4-424F-8A2D-F7E76FD12FE7}" type="parTrans" cxnId="{4BCECDB5-C24E-4FC4-8458-2CCBC2EAB67A}">
      <dgm:prSet/>
      <dgm:spPr/>
      <dgm:t>
        <a:bodyPr/>
        <a:lstStyle/>
        <a:p>
          <a:endParaRPr lang="en-US"/>
        </a:p>
      </dgm:t>
    </dgm:pt>
    <dgm:pt modelId="{44E6B294-137E-4092-B5E5-6F9AD19EE9FC}" type="sibTrans" cxnId="{4BCECDB5-C24E-4FC4-8458-2CCBC2EAB67A}">
      <dgm:prSet/>
      <dgm:spPr/>
      <dgm:t>
        <a:bodyPr/>
        <a:lstStyle/>
        <a:p>
          <a:endParaRPr lang="en-US"/>
        </a:p>
      </dgm:t>
    </dgm:pt>
    <dgm:pt modelId="{84E04FCC-4278-495C-8E74-C529A4A956FD}">
      <dgm:prSet/>
      <dgm:spPr/>
      <dgm:t>
        <a:bodyPr/>
        <a:lstStyle/>
        <a:p>
          <a:r>
            <a:rPr lang="ru-RU"/>
            <a:t>Каким органом выдан ваш паспорт? Какое место этот орган занимает в системе органов внутренних дел?</a:t>
          </a:r>
          <a:endParaRPr lang="en-US"/>
        </a:p>
      </dgm:t>
    </dgm:pt>
    <dgm:pt modelId="{B3B9B84D-384B-4907-B163-EC691438F06D}" type="parTrans" cxnId="{69001AF6-9020-4B3A-A389-AF1432884721}">
      <dgm:prSet/>
      <dgm:spPr/>
      <dgm:t>
        <a:bodyPr/>
        <a:lstStyle/>
        <a:p>
          <a:endParaRPr lang="en-US"/>
        </a:p>
      </dgm:t>
    </dgm:pt>
    <dgm:pt modelId="{BEF463EE-70D9-4A77-9104-88197B0992E7}" type="sibTrans" cxnId="{69001AF6-9020-4B3A-A389-AF1432884721}">
      <dgm:prSet/>
      <dgm:spPr/>
      <dgm:t>
        <a:bodyPr/>
        <a:lstStyle/>
        <a:p>
          <a:endParaRPr lang="en-US"/>
        </a:p>
      </dgm:t>
    </dgm:pt>
    <dgm:pt modelId="{3E4E91EC-3921-47C9-BB7D-51AC96E35EEA}">
      <dgm:prSet/>
      <dgm:spPr/>
      <dgm:t>
        <a:bodyPr/>
        <a:lstStyle/>
        <a:p>
          <a:r>
            <a:rPr lang="ru-RU"/>
            <a:t>Какие действия будут выполнять различные органы в ситуации квартирной кражи?</a:t>
          </a:r>
          <a:endParaRPr lang="en-US"/>
        </a:p>
      </dgm:t>
    </dgm:pt>
    <dgm:pt modelId="{39899679-AA75-45F8-AE0D-B85B1FF1377C}" type="parTrans" cxnId="{89E4F2AC-C693-43A9-9F90-E54F2CE4E110}">
      <dgm:prSet/>
      <dgm:spPr/>
      <dgm:t>
        <a:bodyPr/>
        <a:lstStyle/>
        <a:p>
          <a:endParaRPr lang="en-US"/>
        </a:p>
      </dgm:t>
    </dgm:pt>
    <dgm:pt modelId="{AF019DC1-1D67-4C87-8CB1-A234F6C03DAE}" type="sibTrans" cxnId="{89E4F2AC-C693-43A9-9F90-E54F2CE4E110}">
      <dgm:prSet/>
      <dgm:spPr/>
      <dgm:t>
        <a:bodyPr/>
        <a:lstStyle/>
        <a:p>
          <a:endParaRPr lang="en-US"/>
        </a:p>
      </dgm:t>
    </dgm:pt>
    <dgm:pt modelId="{410CCAAE-2F36-446D-92B6-83C1FF88419A}">
      <dgm:prSet/>
      <dgm:spPr/>
      <dgm:t>
        <a:bodyPr/>
        <a:lstStyle/>
        <a:p>
          <a:r>
            <a:rPr lang="ru-RU"/>
            <a:t>Какими видами юридической помощи может воспользоваться человек?</a:t>
          </a:r>
          <a:endParaRPr lang="en-US"/>
        </a:p>
      </dgm:t>
    </dgm:pt>
    <dgm:pt modelId="{4B20EAD4-8FB3-42BE-8C6A-A9DBD7CE622B}" type="parTrans" cxnId="{E04A09D9-488F-404A-9D2F-5203F05DAA01}">
      <dgm:prSet/>
      <dgm:spPr/>
      <dgm:t>
        <a:bodyPr/>
        <a:lstStyle/>
        <a:p>
          <a:endParaRPr lang="en-US"/>
        </a:p>
      </dgm:t>
    </dgm:pt>
    <dgm:pt modelId="{1E12E956-8A92-4D4C-9EC1-320E0323E9D8}" type="sibTrans" cxnId="{E04A09D9-488F-404A-9D2F-5203F05DAA01}">
      <dgm:prSet/>
      <dgm:spPr/>
      <dgm:t>
        <a:bodyPr/>
        <a:lstStyle/>
        <a:p>
          <a:endParaRPr lang="en-US"/>
        </a:p>
      </dgm:t>
    </dgm:pt>
    <dgm:pt modelId="{8497064A-2D8B-44A9-827C-6F4E43663DCF}">
      <dgm:prSet/>
      <dgm:spPr/>
      <dgm:t>
        <a:bodyPr/>
        <a:lstStyle/>
        <a:p>
          <a:r>
            <a:rPr lang="ru-RU"/>
            <a:t>Что относится к спорным и бесспорным ситуациям и в чём их отличие с точки зрения получения юридической помощи?</a:t>
          </a:r>
          <a:endParaRPr lang="en-US"/>
        </a:p>
      </dgm:t>
    </dgm:pt>
    <dgm:pt modelId="{EDB45E69-4DAB-4E4F-9027-91BD73690A7C}" type="parTrans" cxnId="{6F65533B-E50C-4DCE-A8D2-6255E08BF665}">
      <dgm:prSet/>
      <dgm:spPr/>
      <dgm:t>
        <a:bodyPr/>
        <a:lstStyle/>
        <a:p>
          <a:endParaRPr lang="en-US"/>
        </a:p>
      </dgm:t>
    </dgm:pt>
    <dgm:pt modelId="{7CB08F9D-443A-46E6-953B-881AF0348724}" type="sibTrans" cxnId="{6F65533B-E50C-4DCE-A8D2-6255E08BF665}">
      <dgm:prSet/>
      <dgm:spPr/>
      <dgm:t>
        <a:bodyPr/>
        <a:lstStyle/>
        <a:p>
          <a:endParaRPr lang="en-US"/>
        </a:p>
      </dgm:t>
    </dgm:pt>
    <dgm:pt modelId="{8F6357DA-DB6F-46AB-A3D9-0854D3558716}" type="pres">
      <dgm:prSet presAssocID="{581A88DA-3D64-4C94-B541-34F29915640F}" presName="linear" presStyleCnt="0">
        <dgm:presLayoutVars>
          <dgm:animLvl val="lvl"/>
          <dgm:resizeHandles val="exact"/>
        </dgm:presLayoutVars>
      </dgm:prSet>
      <dgm:spPr/>
    </dgm:pt>
    <dgm:pt modelId="{BA03ADF3-7A7C-4FB2-A6C5-7CC79D383BC3}" type="pres">
      <dgm:prSet presAssocID="{E3D611ED-704D-455F-BA1C-C4F8020FD6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515C19-2024-4C23-BFCC-DF5C86D22F6D}" type="pres">
      <dgm:prSet presAssocID="{44E6B294-137E-4092-B5E5-6F9AD19EE9FC}" presName="spacer" presStyleCnt="0"/>
      <dgm:spPr/>
    </dgm:pt>
    <dgm:pt modelId="{2AA151D1-5709-4B3C-8537-951317C16E85}" type="pres">
      <dgm:prSet presAssocID="{84E04FCC-4278-495C-8E74-C529A4A956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C22E93-6B1D-42E3-9EC2-836C664F030A}" type="pres">
      <dgm:prSet presAssocID="{BEF463EE-70D9-4A77-9104-88197B0992E7}" presName="spacer" presStyleCnt="0"/>
      <dgm:spPr/>
    </dgm:pt>
    <dgm:pt modelId="{10AAE8A2-1B17-47B5-98B5-6C5BE9E20378}" type="pres">
      <dgm:prSet presAssocID="{3E4E91EC-3921-47C9-BB7D-51AC96E35E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7CFD3ED-B9CE-480B-A1C7-81B241FB6E61}" type="pres">
      <dgm:prSet presAssocID="{AF019DC1-1D67-4C87-8CB1-A234F6C03DAE}" presName="spacer" presStyleCnt="0"/>
      <dgm:spPr/>
    </dgm:pt>
    <dgm:pt modelId="{2EB5EE52-4EEF-46C8-BF78-C4A313E8B1FB}" type="pres">
      <dgm:prSet presAssocID="{410CCAAE-2F36-446D-92B6-83C1FF8841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DC20BB-18B0-4854-A9D9-3891F70932A2}" type="pres">
      <dgm:prSet presAssocID="{1E12E956-8A92-4D4C-9EC1-320E0323E9D8}" presName="spacer" presStyleCnt="0"/>
      <dgm:spPr/>
    </dgm:pt>
    <dgm:pt modelId="{773EE775-6D0D-49B1-9C59-A33265A8869E}" type="pres">
      <dgm:prSet presAssocID="{8497064A-2D8B-44A9-827C-6F4E43663DC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0F0B0F-B0B6-4684-B64B-F094D17C2D71}" type="presOf" srcId="{3E4E91EC-3921-47C9-BB7D-51AC96E35EEA}" destId="{10AAE8A2-1B17-47B5-98B5-6C5BE9E20378}" srcOrd="0" destOrd="0" presId="urn:microsoft.com/office/officeart/2005/8/layout/vList2"/>
    <dgm:cxn modelId="{6F65533B-E50C-4DCE-A8D2-6255E08BF665}" srcId="{581A88DA-3D64-4C94-B541-34F29915640F}" destId="{8497064A-2D8B-44A9-827C-6F4E43663DCF}" srcOrd="4" destOrd="0" parTransId="{EDB45E69-4DAB-4E4F-9027-91BD73690A7C}" sibTransId="{7CB08F9D-443A-46E6-953B-881AF0348724}"/>
    <dgm:cxn modelId="{4B48A143-2670-43AA-9C16-947B0FF4F71B}" type="presOf" srcId="{8497064A-2D8B-44A9-827C-6F4E43663DCF}" destId="{773EE775-6D0D-49B1-9C59-A33265A8869E}" srcOrd="0" destOrd="0" presId="urn:microsoft.com/office/officeart/2005/8/layout/vList2"/>
    <dgm:cxn modelId="{AC57AA72-BA36-4129-80EA-C6C51F3F774E}" type="presOf" srcId="{84E04FCC-4278-495C-8E74-C529A4A956FD}" destId="{2AA151D1-5709-4B3C-8537-951317C16E85}" srcOrd="0" destOrd="0" presId="urn:microsoft.com/office/officeart/2005/8/layout/vList2"/>
    <dgm:cxn modelId="{02F5948C-A277-4EC6-A466-8DAA41FD70A1}" type="presOf" srcId="{410CCAAE-2F36-446D-92B6-83C1FF88419A}" destId="{2EB5EE52-4EEF-46C8-BF78-C4A313E8B1FB}" srcOrd="0" destOrd="0" presId="urn:microsoft.com/office/officeart/2005/8/layout/vList2"/>
    <dgm:cxn modelId="{89E4F2AC-C693-43A9-9F90-E54F2CE4E110}" srcId="{581A88DA-3D64-4C94-B541-34F29915640F}" destId="{3E4E91EC-3921-47C9-BB7D-51AC96E35EEA}" srcOrd="2" destOrd="0" parTransId="{39899679-AA75-45F8-AE0D-B85B1FF1377C}" sibTransId="{AF019DC1-1D67-4C87-8CB1-A234F6C03DAE}"/>
    <dgm:cxn modelId="{4BCECDB5-C24E-4FC4-8458-2CCBC2EAB67A}" srcId="{581A88DA-3D64-4C94-B541-34F29915640F}" destId="{E3D611ED-704D-455F-BA1C-C4F8020FD646}" srcOrd="0" destOrd="0" parTransId="{090C5733-08B4-424F-8A2D-F7E76FD12FE7}" sibTransId="{44E6B294-137E-4092-B5E5-6F9AD19EE9FC}"/>
    <dgm:cxn modelId="{89CD8DD6-8ED3-49BD-BA15-DCE663636743}" type="presOf" srcId="{581A88DA-3D64-4C94-B541-34F29915640F}" destId="{8F6357DA-DB6F-46AB-A3D9-0854D3558716}" srcOrd="0" destOrd="0" presId="urn:microsoft.com/office/officeart/2005/8/layout/vList2"/>
    <dgm:cxn modelId="{E04A09D9-488F-404A-9D2F-5203F05DAA01}" srcId="{581A88DA-3D64-4C94-B541-34F29915640F}" destId="{410CCAAE-2F36-446D-92B6-83C1FF88419A}" srcOrd="3" destOrd="0" parTransId="{4B20EAD4-8FB3-42BE-8C6A-A9DBD7CE622B}" sibTransId="{1E12E956-8A92-4D4C-9EC1-320E0323E9D8}"/>
    <dgm:cxn modelId="{219C14EA-CEEC-4AE3-B44F-61B640A49947}" type="presOf" srcId="{E3D611ED-704D-455F-BA1C-C4F8020FD646}" destId="{BA03ADF3-7A7C-4FB2-A6C5-7CC79D383BC3}" srcOrd="0" destOrd="0" presId="urn:microsoft.com/office/officeart/2005/8/layout/vList2"/>
    <dgm:cxn modelId="{69001AF6-9020-4B3A-A389-AF1432884721}" srcId="{581A88DA-3D64-4C94-B541-34F29915640F}" destId="{84E04FCC-4278-495C-8E74-C529A4A956FD}" srcOrd="1" destOrd="0" parTransId="{B3B9B84D-384B-4907-B163-EC691438F06D}" sibTransId="{BEF463EE-70D9-4A77-9104-88197B0992E7}"/>
    <dgm:cxn modelId="{26F566B1-6214-4276-91BF-46EE14542AA6}" type="presParOf" srcId="{8F6357DA-DB6F-46AB-A3D9-0854D3558716}" destId="{BA03ADF3-7A7C-4FB2-A6C5-7CC79D383BC3}" srcOrd="0" destOrd="0" presId="urn:microsoft.com/office/officeart/2005/8/layout/vList2"/>
    <dgm:cxn modelId="{18A451B6-09E2-4B5A-B89E-20F593FBFE42}" type="presParOf" srcId="{8F6357DA-DB6F-46AB-A3D9-0854D3558716}" destId="{52515C19-2024-4C23-BFCC-DF5C86D22F6D}" srcOrd="1" destOrd="0" presId="urn:microsoft.com/office/officeart/2005/8/layout/vList2"/>
    <dgm:cxn modelId="{5D555C0D-A426-43E4-BBC2-6764B5A1ABE3}" type="presParOf" srcId="{8F6357DA-DB6F-46AB-A3D9-0854D3558716}" destId="{2AA151D1-5709-4B3C-8537-951317C16E85}" srcOrd="2" destOrd="0" presId="urn:microsoft.com/office/officeart/2005/8/layout/vList2"/>
    <dgm:cxn modelId="{5063F739-BDE9-4B0C-8289-6F9224793682}" type="presParOf" srcId="{8F6357DA-DB6F-46AB-A3D9-0854D3558716}" destId="{AEC22E93-6B1D-42E3-9EC2-836C664F030A}" srcOrd="3" destOrd="0" presId="urn:microsoft.com/office/officeart/2005/8/layout/vList2"/>
    <dgm:cxn modelId="{2C4B3F16-12EC-49D2-9E83-D662FECA28B2}" type="presParOf" srcId="{8F6357DA-DB6F-46AB-A3D9-0854D3558716}" destId="{10AAE8A2-1B17-47B5-98B5-6C5BE9E20378}" srcOrd="4" destOrd="0" presId="urn:microsoft.com/office/officeart/2005/8/layout/vList2"/>
    <dgm:cxn modelId="{574036F5-E585-47AD-A9B0-560005EC8FA5}" type="presParOf" srcId="{8F6357DA-DB6F-46AB-A3D9-0854D3558716}" destId="{C7CFD3ED-B9CE-480B-A1C7-81B241FB6E61}" srcOrd="5" destOrd="0" presId="urn:microsoft.com/office/officeart/2005/8/layout/vList2"/>
    <dgm:cxn modelId="{3DDD719A-27B0-42D2-A2FE-F156DFC4F6DE}" type="presParOf" srcId="{8F6357DA-DB6F-46AB-A3D9-0854D3558716}" destId="{2EB5EE52-4EEF-46C8-BF78-C4A313E8B1FB}" srcOrd="6" destOrd="0" presId="urn:microsoft.com/office/officeart/2005/8/layout/vList2"/>
    <dgm:cxn modelId="{C99D065A-1651-469E-962F-71980D463966}" type="presParOf" srcId="{8F6357DA-DB6F-46AB-A3D9-0854D3558716}" destId="{A4DC20BB-18B0-4854-A9D9-3891F70932A2}" srcOrd="7" destOrd="0" presId="urn:microsoft.com/office/officeart/2005/8/layout/vList2"/>
    <dgm:cxn modelId="{0F3E94F5-13C2-408E-8E2B-6181D5E768ED}" type="presParOf" srcId="{8F6357DA-DB6F-46AB-A3D9-0854D3558716}" destId="{773EE775-6D0D-49B1-9C59-A33265A886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7EFFD-87D5-40EA-935C-A8FA14E1D715}">
      <dsp:nvSpPr>
        <dsp:cNvPr id="0" name=""/>
        <dsp:cNvSpPr/>
      </dsp:nvSpPr>
      <dsp:spPr>
        <a:xfrm>
          <a:off x="0" y="556"/>
          <a:ext cx="96181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ED448-CC41-405C-9704-F34698C4FF2B}">
      <dsp:nvSpPr>
        <dsp:cNvPr id="0" name=""/>
        <dsp:cNvSpPr/>
      </dsp:nvSpPr>
      <dsp:spPr>
        <a:xfrm>
          <a:off x="0" y="556"/>
          <a:ext cx="9618133" cy="91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Система органов обеспечения законности и правопорядка</a:t>
          </a:r>
        </a:p>
      </dsp:txBody>
      <dsp:txXfrm>
        <a:off x="0" y="556"/>
        <a:ext cx="9618133" cy="911957"/>
      </dsp:txXfrm>
    </dsp:sp>
    <dsp:sp modelId="{14F3B3F9-B348-482C-B9A4-2BB1D1D93F08}">
      <dsp:nvSpPr>
        <dsp:cNvPr id="0" name=""/>
        <dsp:cNvSpPr/>
      </dsp:nvSpPr>
      <dsp:spPr>
        <a:xfrm>
          <a:off x="0" y="912513"/>
          <a:ext cx="9618133" cy="0"/>
        </a:xfrm>
        <a:prstGeom prst="line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9050" cap="rnd" cmpd="sng" algn="ctr">
          <a:solidFill>
            <a:schemeClr val="accent5">
              <a:hueOff val="-5330780"/>
              <a:satOff val="3030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FE305-7BD6-403A-B73E-1FC1D6F343E9}">
      <dsp:nvSpPr>
        <dsp:cNvPr id="0" name=""/>
        <dsp:cNvSpPr/>
      </dsp:nvSpPr>
      <dsp:spPr>
        <a:xfrm>
          <a:off x="0" y="912513"/>
          <a:ext cx="9618133" cy="91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Судебная система</a:t>
          </a:r>
        </a:p>
      </dsp:txBody>
      <dsp:txXfrm>
        <a:off x="0" y="912513"/>
        <a:ext cx="9618133" cy="911957"/>
      </dsp:txXfrm>
    </dsp:sp>
    <dsp:sp modelId="{EE33B8AD-2319-4CFA-BF7F-71AEEDAE4984}">
      <dsp:nvSpPr>
        <dsp:cNvPr id="0" name=""/>
        <dsp:cNvSpPr/>
      </dsp:nvSpPr>
      <dsp:spPr>
        <a:xfrm>
          <a:off x="0" y="1824470"/>
          <a:ext cx="9618133" cy="0"/>
        </a:xfrm>
        <a:prstGeom prst="line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9050" cap="rnd" cmpd="sng" algn="ctr">
          <a:solidFill>
            <a:schemeClr val="accent5">
              <a:hueOff val="-10661560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C2FD3-07E3-43B2-8455-F3AB73CCEA6F}">
      <dsp:nvSpPr>
        <dsp:cNvPr id="0" name=""/>
        <dsp:cNvSpPr/>
      </dsp:nvSpPr>
      <dsp:spPr>
        <a:xfrm>
          <a:off x="0" y="1824470"/>
          <a:ext cx="9618133" cy="91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Правоохранительные органы</a:t>
          </a:r>
        </a:p>
      </dsp:txBody>
      <dsp:txXfrm>
        <a:off x="0" y="1824470"/>
        <a:ext cx="9618133" cy="911957"/>
      </dsp:txXfrm>
    </dsp:sp>
    <dsp:sp modelId="{2DD102EE-552D-4915-8B77-D170288959B2}">
      <dsp:nvSpPr>
        <dsp:cNvPr id="0" name=""/>
        <dsp:cNvSpPr/>
      </dsp:nvSpPr>
      <dsp:spPr>
        <a:xfrm>
          <a:off x="0" y="2736428"/>
          <a:ext cx="9618133" cy="0"/>
        </a:xfrm>
        <a:prstGeom prst="line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9050" cap="rnd" cmpd="sng" algn="ctr">
          <a:solidFill>
            <a:schemeClr val="accent5">
              <a:hueOff val="-15992340"/>
              <a:satOff val="9089"/>
              <a:lumOff val="-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27D1F-8A5B-41AC-8343-445D710E9996}">
      <dsp:nvSpPr>
        <dsp:cNvPr id="0" name=""/>
        <dsp:cNvSpPr/>
      </dsp:nvSpPr>
      <dsp:spPr>
        <a:xfrm>
          <a:off x="0" y="2736428"/>
          <a:ext cx="9618133" cy="91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Органы юстиции</a:t>
          </a:r>
        </a:p>
      </dsp:txBody>
      <dsp:txXfrm>
        <a:off x="0" y="2736428"/>
        <a:ext cx="9618133" cy="911957"/>
      </dsp:txXfrm>
    </dsp:sp>
    <dsp:sp modelId="{5F98BA48-2529-432F-AD61-78E2F1BCF53A}">
      <dsp:nvSpPr>
        <dsp:cNvPr id="0" name=""/>
        <dsp:cNvSpPr/>
      </dsp:nvSpPr>
      <dsp:spPr>
        <a:xfrm>
          <a:off x="0" y="3648385"/>
          <a:ext cx="9618133" cy="0"/>
        </a:xfrm>
        <a:prstGeom prst="line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9050" cap="rnd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12DD-51C1-4902-AE5F-D7320915C4BE}">
      <dsp:nvSpPr>
        <dsp:cNvPr id="0" name=""/>
        <dsp:cNvSpPr/>
      </dsp:nvSpPr>
      <dsp:spPr>
        <a:xfrm>
          <a:off x="0" y="3648385"/>
          <a:ext cx="9618133" cy="91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Юридическая помощь</a:t>
          </a:r>
        </a:p>
      </dsp:txBody>
      <dsp:txXfrm>
        <a:off x="0" y="3648385"/>
        <a:ext cx="9618133" cy="911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3ADF3-7A7C-4FB2-A6C5-7CC79D383BC3}">
      <dsp:nvSpPr>
        <dsp:cNvPr id="0" name=""/>
        <dsp:cNvSpPr/>
      </dsp:nvSpPr>
      <dsp:spPr>
        <a:xfrm>
          <a:off x="0" y="133660"/>
          <a:ext cx="6628804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Каковы основные задачи органов обеспечения законности и правопорядка?</a:t>
          </a:r>
          <a:endParaRPr lang="en-US" sz="2100" kern="1200"/>
        </a:p>
      </dsp:txBody>
      <dsp:txXfrm>
        <a:off x="54423" y="188083"/>
        <a:ext cx="6519958" cy="1006017"/>
      </dsp:txXfrm>
    </dsp:sp>
    <dsp:sp modelId="{2AA151D1-5709-4B3C-8537-951317C16E85}">
      <dsp:nvSpPr>
        <dsp:cNvPr id="0" name=""/>
        <dsp:cNvSpPr/>
      </dsp:nvSpPr>
      <dsp:spPr>
        <a:xfrm>
          <a:off x="0" y="1309003"/>
          <a:ext cx="6628804" cy="1114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Каким органом выдан ваш паспорт? Какое место этот орган занимает в системе органов внутренних дел?</a:t>
          </a:r>
          <a:endParaRPr lang="en-US" sz="2100" kern="1200"/>
        </a:p>
      </dsp:txBody>
      <dsp:txXfrm>
        <a:off x="54423" y="1363426"/>
        <a:ext cx="6519958" cy="1006017"/>
      </dsp:txXfrm>
    </dsp:sp>
    <dsp:sp modelId="{10AAE8A2-1B17-47B5-98B5-6C5BE9E20378}">
      <dsp:nvSpPr>
        <dsp:cNvPr id="0" name=""/>
        <dsp:cNvSpPr/>
      </dsp:nvSpPr>
      <dsp:spPr>
        <a:xfrm>
          <a:off x="0" y="2484347"/>
          <a:ext cx="6628804" cy="11148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Какие действия будут выполнять различные органы в ситуации квартирной кражи?</a:t>
          </a:r>
          <a:endParaRPr lang="en-US" sz="2100" kern="1200"/>
        </a:p>
      </dsp:txBody>
      <dsp:txXfrm>
        <a:off x="54423" y="2538770"/>
        <a:ext cx="6519958" cy="1006017"/>
      </dsp:txXfrm>
    </dsp:sp>
    <dsp:sp modelId="{2EB5EE52-4EEF-46C8-BF78-C4A313E8B1FB}">
      <dsp:nvSpPr>
        <dsp:cNvPr id="0" name=""/>
        <dsp:cNvSpPr/>
      </dsp:nvSpPr>
      <dsp:spPr>
        <a:xfrm>
          <a:off x="0" y="3659691"/>
          <a:ext cx="6628804" cy="11148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Какими видами юридической помощи может воспользоваться человек?</a:t>
          </a:r>
          <a:endParaRPr lang="en-US" sz="2100" kern="1200"/>
        </a:p>
      </dsp:txBody>
      <dsp:txXfrm>
        <a:off x="54423" y="3714114"/>
        <a:ext cx="6519958" cy="1006017"/>
      </dsp:txXfrm>
    </dsp:sp>
    <dsp:sp modelId="{773EE775-6D0D-49B1-9C59-A33265A8869E}">
      <dsp:nvSpPr>
        <dsp:cNvPr id="0" name=""/>
        <dsp:cNvSpPr/>
      </dsp:nvSpPr>
      <dsp:spPr>
        <a:xfrm>
          <a:off x="0" y="4835035"/>
          <a:ext cx="6628804" cy="11148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Что относится к спорным и бесспорным ситуациям и в чём их отличие с точки зрения получения юридической помощи?</a:t>
          </a:r>
          <a:endParaRPr lang="en-US" sz="2100" kern="1200"/>
        </a:p>
      </dsp:txBody>
      <dsp:txXfrm>
        <a:off x="54423" y="4889458"/>
        <a:ext cx="6519958" cy="1006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3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0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35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4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64DD-DCB7-4074-9786-C06E4013A92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2E37CB-B0BD-4DE1-8D7F-01543ED4D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605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5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4D92CA-BDFF-4B33-BF4A-2B249493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091" r="16126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030A-6C9A-46D3-8509-684AE4B2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96" y="201732"/>
            <a:ext cx="5123515" cy="64460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/>
              <a:t>Изучите</a:t>
            </a:r>
            <a:r>
              <a:rPr lang="en-US" sz="5400" dirty="0"/>
              <a:t> </a:t>
            </a:r>
            <a:r>
              <a:rPr lang="en-US" sz="5400" dirty="0" err="1"/>
              <a:t>последний</a:t>
            </a:r>
            <a:r>
              <a:rPr lang="en-US" sz="5400" dirty="0"/>
              <a:t> </a:t>
            </a:r>
            <a:r>
              <a:rPr lang="en-US" sz="5400" dirty="0" err="1"/>
              <a:t>пункт</a:t>
            </a:r>
            <a:r>
              <a:rPr lang="en-US" sz="5400" dirty="0"/>
              <a:t> и </a:t>
            </a:r>
            <a:r>
              <a:rPr lang="en-US" sz="5400" dirty="0" err="1"/>
              <a:t>составьте</a:t>
            </a:r>
            <a:r>
              <a:rPr lang="en-US" sz="5400" dirty="0"/>
              <a:t> </a:t>
            </a:r>
            <a:r>
              <a:rPr lang="en-US" sz="5400" dirty="0" err="1"/>
              <a:t>схему</a:t>
            </a:r>
            <a:r>
              <a:rPr lang="en-US" sz="5400" dirty="0"/>
              <a:t> «</a:t>
            </a:r>
            <a:r>
              <a:rPr lang="en-US" sz="5400" dirty="0" err="1"/>
              <a:t>Юридическая</a:t>
            </a:r>
            <a:r>
              <a:rPr lang="en-US" sz="5400" dirty="0"/>
              <a:t> </a:t>
            </a:r>
            <a:r>
              <a:rPr lang="en-US" sz="5400" dirty="0" err="1"/>
              <a:t>помощь</a:t>
            </a:r>
            <a:r>
              <a:rPr lang="en-US" sz="5400" dirty="0"/>
              <a:t> в РБ»</a:t>
            </a:r>
          </a:p>
        </p:txBody>
      </p:sp>
      <p:cxnSp>
        <p:nvCxnSpPr>
          <p:cNvPr id="89" name="Straight Connector 6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7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07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7C445-C77F-4517-9F62-0C828386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10" y="183111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5400" dirty="0"/>
              <a:t>Подведём итоги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Объект 2">
            <a:extLst>
              <a:ext uri="{FF2B5EF4-FFF2-40B4-BE49-F238E27FC236}">
                <a16:creationId xmlns:a16="http://schemas.microsoft.com/office/drawing/2014/main" id="{537C87C6-C607-402B-BF8F-A2C73DC6D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400980"/>
              </p:ext>
            </p:extLst>
          </p:nvPr>
        </p:nvGraphicFramePr>
        <p:xfrm>
          <a:off x="5098911" y="382986"/>
          <a:ext cx="6628804" cy="60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6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32A4A-61D1-4676-BD08-AC9D2B2D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443620"/>
            <a:ext cx="9579870" cy="545113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sz="8000" b="1" dirty="0" err="1"/>
              <a:t>Домашнее</a:t>
            </a:r>
            <a:r>
              <a:rPr lang="en-US" sz="8000" b="1" dirty="0"/>
              <a:t> </a:t>
            </a:r>
            <a:r>
              <a:rPr lang="en-US" sz="8000" b="1" dirty="0" err="1"/>
              <a:t>задание</a:t>
            </a:r>
            <a:r>
              <a:rPr lang="en-US" sz="8000" dirty="0"/>
              <a:t>: П. 18, </a:t>
            </a:r>
            <a:r>
              <a:rPr lang="en-US" sz="8000" dirty="0" err="1"/>
              <a:t>подготовка</a:t>
            </a:r>
            <a:r>
              <a:rPr lang="en-US" sz="8000" dirty="0"/>
              <a:t> </a:t>
            </a:r>
            <a:r>
              <a:rPr lang="en-US" sz="8000" dirty="0" err="1"/>
              <a:t>мини-проекта</a:t>
            </a:r>
            <a:r>
              <a:rPr lang="en-US" sz="8000" dirty="0"/>
              <a:t> (</a:t>
            </a:r>
            <a:r>
              <a:rPr lang="en-US" sz="8000" dirty="0" err="1"/>
              <a:t>обяз</a:t>
            </a:r>
            <a:r>
              <a:rPr lang="en-US" sz="80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500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634FE69-70C4-461E-A87C-03993DE41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1324F-444C-4965-92F3-46A97F612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80" y="283213"/>
            <a:ext cx="5577042" cy="6283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Органы обеспечения законности и правопорядка в РБ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0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9601C-C991-45FF-89E2-3CC7E6B4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План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5B261905-DD90-4EF2-9E78-2306071A2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44292"/>
              </p:ext>
            </p:extLst>
          </p:nvPr>
        </p:nvGraphicFramePr>
        <p:xfrm>
          <a:off x="1286933" y="1948542"/>
          <a:ext cx="9618133" cy="456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5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B1D5B-D1C6-4F44-A41B-CEA268F3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86" y="624689"/>
            <a:ext cx="9106781" cy="54682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dirty="0" err="1"/>
              <a:t>Правопорядок</a:t>
            </a:r>
            <a:r>
              <a:rPr lang="en-US" sz="6000" dirty="0"/>
              <a:t> —</a:t>
            </a:r>
            <a:br>
              <a:rPr lang="en-US" sz="6000" dirty="0"/>
            </a:br>
            <a:r>
              <a:rPr lang="en-US" sz="6000" dirty="0" err="1"/>
              <a:t>это</a:t>
            </a:r>
            <a:r>
              <a:rPr lang="en-US" sz="6000" dirty="0"/>
              <a:t> </a:t>
            </a:r>
            <a:r>
              <a:rPr lang="en-US" sz="6000" dirty="0" err="1"/>
              <a:t>состояние</a:t>
            </a:r>
            <a:r>
              <a:rPr lang="en-US" sz="6000" dirty="0"/>
              <a:t> </a:t>
            </a:r>
            <a:r>
              <a:rPr lang="en-US" sz="6000" dirty="0" err="1"/>
              <a:t>общественных</a:t>
            </a:r>
            <a:r>
              <a:rPr lang="en-US" sz="6000" dirty="0"/>
              <a:t> </a:t>
            </a:r>
            <a:r>
              <a:rPr lang="en-US" sz="6000" dirty="0" err="1"/>
              <a:t>отношений</a:t>
            </a:r>
            <a:r>
              <a:rPr lang="en-US" sz="6000" dirty="0"/>
              <a:t>, </a:t>
            </a:r>
            <a:r>
              <a:rPr lang="en-US" sz="6000" dirty="0" err="1"/>
              <a:t>при</a:t>
            </a:r>
            <a:r>
              <a:rPr lang="en-US" sz="6000" dirty="0"/>
              <a:t> </a:t>
            </a:r>
            <a:r>
              <a:rPr lang="en-US" sz="6000" dirty="0" err="1"/>
              <a:t>котором</a:t>
            </a:r>
            <a:r>
              <a:rPr lang="en-US" sz="6000" dirty="0"/>
              <a:t> </a:t>
            </a:r>
            <a:r>
              <a:rPr lang="en-US" sz="6000" dirty="0" err="1"/>
              <a:t>они</a:t>
            </a:r>
            <a:r>
              <a:rPr lang="en-US" sz="6000" dirty="0"/>
              <a:t> </a:t>
            </a:r>
            <a:r>
              <a:rPr lang="en-US" sz="6000" dirty="0" err="1"/>
              <a:t>соответствуют</a:t>
            </a:r>
            <a:r>
              <a:rPr lang="en-US" sz="6000" dirty="0"/>
              <a:t> </a:t>
            </a:r>
            <a:r>
              <a:rPr lang="en-US" sz="6000" dirty="0" err="1"/>
              <a:t>правовым</a:t>
            </a:r>
            <a:r>
              <a:rPr lang="en-US" sz="6000" dirty="0"/>
              <a:t> </a:t>
            </a:r>
            <a:r>
              <a:rPr lang="en-US" sz="6000" dirty="0" err="1"/>
              <a:t>предписаниям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2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B447344-6C0A-452A-8679-CE048705B2EE}"/>
              </a:ext>
            </a:extLst>
          </p:cNvPr>
          <p:cNvCxnSpPr>
            <a:cxnSpLocks/>
          </p:cNvCxnSpPr>
          <p:nvPr/>
        </p:nvCxnSpPr>
        <p:spPr>
          <a:xfrm>
            <a:off x="5064659" y="1540456"/>
            <a:ext cx="1459116" cy="395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4B51141-9C4B-4554-BF4F-D945AD6AF99F}"/>
              </a:ext>
            </a:extLst>
          </p:cNvPr>
          <p:cNvCxnSpPr>
            <a:cxnSpLocks/>
          </p:cNvCxnSpPr>
          <p:nvPr/>
        </p:nvCxnSpPr>
        <p:spPr>
          <a:xfrm flipH="1">
            <a:off x="1964979" y="1494010"/>
            <a:ext cx="3086855" cy="415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AE69F-8D92-4305-BD3C-A0AC102F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5" y="582440"/>
            <a:ext cx="8596668" cy="7637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Органы законности правопорядка РБ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CE3AE9-000B-422A-9D8C-EE923A24BE7C}"/>
              </a:ext>
            </a:extLst>
          </p:cNvPr>
          <p:cNvSpPr txBox="1">
            <a:spLocks/>
          </p:cNvSpPr>
          <p:nvPr/>
        </p:nvSpPr>
        <p:spPr>
          <a:xfrm>
            <a:off x="695442" y="2244882"/>
            <a:ext cx="1658460" cy="695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Суды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529CB1-88EA-4239-A60B-F5D60315427A}"/>
              </a:ext>
            </a:extLst>
          </p:cNvPr>
          <p:cNvSpPr txBox="1">
            <a:spLocks/>
          </p:cNvSpPr>
          <p:nvPr/>
        </p:nvSpPr>
        <p:spPr>
          <a:xfrm>
            <a:off x="1258432" y="4081226"/>
            <a:ext cx="2906162" cy="866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Прокуратура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60763B-54A0-4101-B2B9-31FF111F3AE3}"/>
              </a:ext>
            </a:extLst>
          </p:cNvPr>
          <p:cNvSpPr txBox="1">
            <a:spLocks/>
          </p:cNvSpPr>
          <p:nvPr/>
        </p:nvSpPr>
        <p:spPr>
          <a:xfrm>
            <a:off x="3521043" y="2733392"/>
            <a:ext cx="2255822" cy="695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Юстиция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3C34EBA-BF65-47F4-B6E0-F33996BB16DE}"/>
              </a:ext>
            </a:extLst>
          </p:cNvPr>
          <p:cNvSpPr txBox="1">
            <a:spLocks/>
          </p:cNvSpPr>
          <p:nvPr/>
        </p:nvSpPr>
        <p:spPr>
          <a:xfrm>
            <a:off x="5712737" y="4001632"/>
            <a:ext cx="3674200" cy="778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Внутренние дела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9E99C30-82C9-4500-AF27-164E1917AFDA}"/>
              </a:ext>
            </a:extLst>
          </p:cNvPr>
          <p:cNvSpPr txBox="1">
            <a:spLocks/>
          </p:cNvSpPr>
          <p:nvPr/>
        </p:nvSpPr>
        <p:spPr>
          <a:xfrm>
            <a:off x="5919458" y="5579952"/>
            <a:ext cx="2853350" cy="695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Госконтроль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9A2586-8677-49FA-8C6B-6A00076384A7}"/>
              </a:ext>
            </a:extLst>
          </p:cNvPr>
          <p:cNvSpPr txBox="1">
            <a:spLocks/>
          </p:cNvSpPr>
          <p:nvPr/>
        </p:nvSpPr>
        <p:spPr>
          <a:xfrm>
            <a:off x="1325495" y="5743668"/>
            <a:ext cx="3391360" cy="695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Госбезопасность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F3C5208-BD65-42AF-A7B5-C65551F44ECC}"/>
              </a:ext>
            </a:extLst>
          </p:cNvPr>
          <p:cNvSpPr txBox="1">
            <a:spLocks/>
          </p:cNvSpPr>
          <p:nvPr/>
        </p:nvSpPr>
        <p:spPr>
          <a:xfrm>
            <a:off x="6871579" y="2070980"/>
            <a:ext cx="2445109" cy="695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Таможня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DFC51D4-F42A-452E-859E-A691DE63C8F6}"/>
              </a:ext>
            </a:extLst>
          </p:cNvPr>
          <p:cNvCxnSpPr/>
          <p:nvPr/>
        </p:nvCxnSpPr>
        <p:spPr>
          <a:xfrm flipH="1">
            <a:off x="2444436" y="1511929"/>
            <a:ext cx="2607398" cy="906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D07C77A-FDCA-4DA5-A89A-3F19F4AB9ACE}"/>
              </a:ext>
            </a:extLst>
          </p:cNvPr>
          <p:cNvCxnSpPr>
            <a:cxnSpLocks/>
          </p:cNvCxnSpPr>
          <p:nvPr/>
        </p:nvCxnSpPr>
        <p:spPr>
          <a:xfrm flipH="1">
            <a:off x="4517679" y="1511929"/>
            <a:ext cx="534155" cy="120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17BBE82-69DA-401F-810E-8ACDD7A0E4B3}"/>
              </a:ext>
            </a:extLst>
          </p:cNvPr>
          <p:cNvCxnSpPr>
            <a:cxnSpLocks/>
          </p:cNvCxnSpPr>
          <p:nvPr/>
        </p:nvCxnSpPr>
        <p:spPr>
          <a:xfrm>
            <a:off x="5051834" y="1543380"/>
            <a:ext cx="1819745" cy="72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3BA826C-00B7-4915-8533-7502032DBCA4}"/>
              </a:ext>
            </a:extLst>
          </p:cNvPr>
          <p:cNvCxnSpPr>
            <a:cxnSpLocks/>
          </p:cNvCxnSpPr>
          <p:nvPr/>
        </p:nvCxnSpPr>
        <p:spPr>
          <a:xfrm>
            <a:off x="5064659" y="1540456"/>
            <a:ext cx="1933670" cy="241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4414FBA-EDE0-4633-9F55-F841442F0432}"/>
              </a:ext>
            </a:extLst>
          </p:cNvPr>
          <p:cNvCxnSpPr>
            <a:cxnSpLocks/>
          </p:cNvCxnSpPr>
          <p:nvPr/>
        </p:nvCxnSpPr>
        <p:spPr>
          <a:xfrm flipH="1">
            <a:off x="2287131" y="1543380"/>
            <a:ext cx="2764703" cy="241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7F9F6F9-49D9-4612-8963-EF2DA3712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6928" b="216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F375F-8223-428C-9547-6D4C608C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85" y="280657"/>
            <a:ext cx="3865830" cy="6283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/>
              <a:t>Изучите</a:t>
            </a:r>
            <a:r>
              <a:rPr lang="en-US" sz="4400" dirty="0"/>
              <a:t> 2 </a:t>
            </a:r>
            <a:r>
              <a:rPr lang="en-US" sz="4400" dirty="0" err="1"/>
              <a:t>пункт</a:t>
            </a:r>
            <a:r>
              <a:rPr lang="en-US" sz="4400" dirty="0"/>
              <a:t> и </a:t>
            </a:r>
            <a:r>
              <a:rPr lang="en-US" sz="4400" dirty="0" err="1"/>
              <a:t>составьте</a:t>
            </a:r>
            <a:r>
              <a:rPr lang="en-US" sz="4400" dirty="0"/>
              <a:t> </a:t>
            </a:r>
            <a:r>
              <a:rPr lang="en-US" sz="4400" dirty="0" err="1"/>
              <a:t>рассказ</a:t>
            </a:r>
            <a:r>
              <a:rPr lang="en-US" sz="4400" dirty="0"/>
              <a:t> о </a:t>
            </a:r>
            <a:r>
              <a:rPr lang="en-US" sz="4400" dirty="0" err="1"/>
              <a:t>судебной</a:t>
            </a:r>
            <a:r>
              <a:rPr lang="en-US" sz="4400" dirty="0"/>
              <a:t> </a:t>
            </a:r>
            <a:r>
              <a:rPr lang="en-US" sz="4400" dirty="0" err="1"/>
              <a:t>системе</a:t>
            </a:r>
            <a:r>
              <a:rPr lang="en-US" sz="4400" dirty="0"/>
              <a:t> </a:t>
            </a:r>
            <a:r>
              <a:rPr lang="en-US" sz="4400" dirty="0" err="1"/>
              <a:t>Республики</a:t>
            </a:r>
            <a:r>
              <a:rPr lang="en-US" sz="4400" dirty="0"/>
              <a:t> </a:t>
            </a:r>
            <a:r>
              <a:rPr lang="en-US" sz="4400" dirty="0" err="1"/>
              <a:t>Беларусь</a:t>
            </a:r>
            <a:endParaRPr lang="en-US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12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AE69F-8D92-4305-BD3C-A0AC102F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027" y="525433"/>
            <a:ext cx="4673264" cy="7637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Органы юстиции РБ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CE3AE9-000B-422A-9D8C-EE923A24BE7C}"/>
              </a:ext>
            </a:extLst>
          </p:cNvPr>
          <p:cNvSpPr txBox="1">
            <a:spLocks/>
          </p:cNvSpPr>
          <p:nvPr/>
        </p:nvSpPr>
        <p:spPr>
          <a:xfrm>
            <a:off x="839327" y="2649034"/>
            <a:ext cx="2636825" cy="10341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Министерство юстиции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60763B-54A0-4101-B2B9-31FF111F3AE3}"/>
              </a:ext>
            </a:extLst>
          </p:cNvPr>
          <p:cNvSpPr txBox="1">
            <a:spLocks/>
          </p:cNvSpPr>
          <p:nvPr/>
        </p:nvSpPr>
        <p:spPr>
          <a:xfrm>
            <a:off x="4479203" y="3132546"/>
            <a:ext cx="2648140" cy="14279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Главные управления юстиции облисполкомов и Минского горисполкома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DFC51D4-F42A-452E-859E-A691DE63C8F6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299580" y="1289224"/>
            <a:ext cx="2765079" cy="134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D07C77A-FDCA-4DA5-A89A-3F19F4AB9AC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064659" y="1289224"/>
            <a:ext cx="367420" cy="172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C447129-CC6A-426F-B831-1D76F774F6B8}"/>
              </a:ext>
            </a:extLst>
          </p:cNvPr>
          <p:cNvCxnSpPr>
            <a:cxnSpLocks/>
          </p:cNvCxnSpPr>
          <p:nvPr/>
        </p:nvCxnSpPr>
        <p:spPr>
          <a:xfrm>
            <a:off x="5058247" y="1290400"/>
            <a:ext cx="3379583" cy="297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98CAF18-6CDD-49A2-9FAB-EA388B4F544B}"/>
              </a:ext>
            </a:extLst>
          </p:cNvPr>
          <p:cNvSpPr txBox="1">
            <a:spLocks/>
          </p:cNvSpPr>
          <p:nvPr/>
        </p:nvSpPr>
        <p:spPr>
          <a:xfrm>
            <a:off x="7991195" y="4348348"/>
            <a:ext cx="2255822" cy="1708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Отделы записи актов гражданского состояния (ЗАГС)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500BEDA-9C0F-4C91-918C-E163AA5CBD3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882771" y="1289224"/>
            <a:ext cx="2181888" cy="349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A0FF11E-4A7A-4E7A-90A2-03E9348E59A3}"/>
              </a:ext>
            </a:extLst>
          </p:cNvPr>
          <p:cNvSpPr txBox="1">
            <a:spLocks/>
          </p:cNvSpPr>
          <p:nvPr/>
        </p:nvSpPr>
        <p:spPr>
          <a:xfrm>
            <a:off x="1426296" y="4904665"/>
            <a:ext cx="2774511" cy="14279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Органы принудительного исполнения судебных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0272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03356-C390-49C8-AF4A-AA9207C8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76" y="387755"/>
            <a:ext cx="7642801" cy="74842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Функции министерства юстиции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D9333-94F9-45AE-BC19-1502617E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8432"/>
            <a:ext cx="5578611" cy="521181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реализация государственной политики в сфере юстиции</a:t>
            </a:r>
          </a:p>
          <a:p>
            <a:pPr>
              <a:lnSpc>
                <a:spcPct val="90000"/>
              </a:lnSpc>
            </a:pPr>
            <a:r>
              <a:rPr lang="ru-RU" dirty="0"/>
              <a:t>регулирование нотариальной деятельности и руководство нотариатом в Республике Беларусь</a:t>
            </a:r>
          </a:p>
          <a:p>
            <a:pPr>
              <a:lnSpc>
                <a:spcPct val="90000"/>
              </a:lnSpc>
            </a:pPr>
            <a:r>
              <a:rPr lang="ru-RU" dirty="0"/>
              <a:t>руководство регистрацией актов гражданского состояния</a:t>
            </a:r>
          </a:p>
          <a:p>
            <a:pPr>
              <a:lnSpc>
                <a:spcPct val="90000"/>
              </a:lnSpc>
            </a:pPr>
            <a:r>
              <a:rPr lang="ru-RU" dirty="0"/>
              <a:t>государственная регистрация политических партий, республиканских профессиональных союзов, международных и республиканских общественных объединений</a:t>
            </a:r>
          </a:p>
          <a:p>
            <a:pPr>
              <a:lnSpc>
                <a:spcPct val="90000"/>
              </a:lnSpc>
            </a:pPr>
            <a:r>
              <a:rPr lang="ru-RU" dirty="0"/>
              <a:t>ведение Единого государственного регистра юридических лиц и индивидуальных предпринимателей</a:t>
            </a:r>
          </a:p>
          <a:p>
            <a:pPr>
              <a:lnSpc>
                <a:spcPct val="90000"/>
              </a:lnSpc>
            </a:pPr>
            <a:r>
              <a:rPr lang="ru-RU" dirty="0"/>
              <a:t>организация и развитие системы юридических услуг</a:t>
            </a:r>
          </a:p>
          <a:p>
            <a:pPr>
              <a:lnSpc>
                <a:spcPct val="90000"/>
              </a:lnSpc>
            </a:pPr>
            <a:r>
              <a:rPr lang="ru-RU" dirty="0"/>
              <a:t>лицензирование адвокатской деятельности</a:t>
            </a:r>
          </a:p>
          <a:p>
            <a:pPr>
              <a:lnSpc>
                <a:spcPct val="90000"/>
              </a:lnSpc>
            </a:pPr>
            <a:r>
              <a:rPr lang="ru-RU" dirty="0"/>
              <a:t>государственная регистрация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DB684-EA77-462B-9DDC-06605468B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b="13414"/>
          <a:stretch/>
        </p:blipFill>
        <p:spPr>
          <a:xfrm>
            <a:off x="6581109" y="2019040"/>
            <a:ext cx="3122728" cy="37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EE25-4440-4790-A016-A15AAADA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ru-RU" sz="4800" dirty="0"/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4081B-EC3F-4A18-8973-0B425620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783" y="331236"/>
            <a:ext cx="5040209" cy="6195527"/>
          </a:xfrm>
        </p:spPr>
        <p:txBody>
          <a:bodyPr anchor="ctr">
            <a:normAutofit lnSpcReduction="10000"/>
          </a:bodyPr>
          <a:lstStyle/>
          <a:p>
            <a:r>
              <a:rPr lang="ru-RU" sz="3200" dirty="0"/>
              <a:t>Что такое правопорядок?</a:t>
            </a:r>
          </a:p>
          <a:p>
            <a:r>
              <a:rPr lang="ru-RU" sz="3200" dirty="0"/>
              <a:t>Какие органы законности и правопорядка в РБ вы знаете?</a:t>
            </a:r>
          </a:p>
          <a:p>
            <a:r>
              <a:rPr lang="ru-RU" sz="3200" dirty="0"/>
              <a:t>Из каких элементов состоит судебная система РБ?</a:t>
            </a:r>
          </a:p>
          <a:p>
            <a:r>
              <a:rPr lang="ru-RU" sz="3200" dirty="0"/>
              <a:t>Какие функции выполняет министерство юстиции?</a:t>
            </a:r>
          </a:p>
        </p:txBody>
      </p:sp>
    </p:spTree>
    <p:extLst>
      <p:ext uri="{BB962C8B-B14F-4D97-AF65-F5344CB8AC3E}">
        <p14:creationId xmlns:p14="http://schemas.microsoft.com/office/powerpoint/2010/main" val="1563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103</TotalTime>
  <Words>263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Органы обеспечения законности и правопорядка в РБ</vt:lpstr>
      <vt:lpstr>План</vt:lpstr>
      <vt:lpstr>Правопорядок — это состояние общественных отношений, при котором они соответствуют правовым предписаниям.</vt:lpstr>
      <vt:lpstr>Органы законности правопорядка РБ</vt:lpstr>
      <vt:lpstr>Изучите 2 пункт и составьте рассказ о судебной системе Республики Беларусь</vt:lpstr>
      <vt:lpstr>Органы юстиции РБ</vt:lpstr>
      <vt:lpstr>Функции министерства юстиции</vt:lpstr>
      <vt:lpstr>Повторим изученное</vt:lpstr>
      <vt:lpstr>Изучите последний пункт и составьте схему «Юридическая помощь в РБ»</vt:lpstr>
      <vt:lpstr>Подведём итоги</vt:lpstr>
      <vt:lpstr>Домашнее задание: П. 18, подготовка мини-проекта (обяз.)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административного права</dc:title>
  <dc:creator>Иван Красинский</dc:creator>
  <cp:lastModifiedBy>Иван Красинский</cp:lastModifiedBy>
  <cp:revision>23</cp:revision>
  <dcterms:created xsi:type="dcterms:W3CDTF">2022-02-15T12:49:12Z</dcterms:created>
  <dcterms:modified xsi:type="dcterms:W3CDTF">2022-03-01T12:58:40Z</dcterms:modified>
</cp:coreProperties>
</file>