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5" r:id="rId20"/>
    <p:sldId id="276" r:id="rId21"/>
    <p:sldId id="278" r:id="rId22"/>
    <p:sldId id="277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650A6D-8283-4A62-AFBB-4B0340FEA36D}" v="552" dt="2022-07-14T16:32:46.240"/>
    <p1510:client id="{2EF207FF-EB55-48D5-9E6F-8E29958AC428}" v="17" dt="2022-07-14T16:33:48.707"/>
    <p1510:client id="{B33D3642-0A93-4BAD-A66E-276823A2689D}" v="9" dt="2022-07-14T16:34:19.326"/>
    <p1510:client id="{B6AF78E5-5C0C-43FD-BED5-D195B9258DC5}" v="542" dt="2022-07-14T16:57:27.949"/>
    <p1510:client id="{D2B7D236-0F27-447E-A50D-E15A6816F648}" v="12" dt="2022-07-13T20:52:43.234"/>
    <p1510:client id="{F73E3410-C1D5-4FA9-BE77-F4387EFA0B6C}" v="110" dt="2022-07-14T07:44:08.7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D2B7D236-0F27-447E-A50D-E15A6816F648}"/>
    <pc:docChg chg="addSld modSld">
      <pc:chgData name="Zhigalov Roman" userId="1f97e9fdf7779aa5" providerId="Windows Live" clId="Web-{D2B7D236-0F27-447E-A50D-E15A6816F648}" dt="2022-07-13T20:52:43.234" v="10" actId="20577"/>
      <pc:docMkLst>
        <pc:docMk/>
      </pc:docMkLst>
      <pc:sldChg chg="modSp">
        <pc:chgData name="Zhigalov Roman" userId="1f97e9fdf7779aa5" providerId="Windows Live" clId="Web-{D2B7D236-0F27-447E-A50D-E15A6816F648}" dt="2022-07-13T20:52:35.749" v="0" actId="20577"/>
        <pc:sldMkLst>
          <pc:docMk/>
          <pc:sldMk cId="1351651579" sldId="256"/>
        </pc:sldMkLst>
        <pc:spChg chg="mod">
          <ac:chgData name="Zhigalov Roman" userId="1f97e9fdf7779aa5" providerId="Windows Live" clId="Web-{D2B7D236-0F27-447E-A50D-E15A6816F648}" dt="2022-07-13T20:52:35.749" v="0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modSp new">
        <pc:chgData name="Zhigalov Roman" userId="1f97e9fdf7779aa5" providerId="Windows Live" clId="Web-{D2B7D236-0F27-447E-A50D-E15A6816F648}" dt="2022-07-13T20:52:43.234" v="10" actId="20577"/>
        <pc:sldMkLst>
          <pc:docMk/>
          <pc:sldMk cId="3664484794" sldId="257"/>
        </pc:sldMkLst>
        <pc:spChg chg="mod">
          <ac:chgData name="Zhigalov Roman" userId="1f97e9fdf7779aa5" providerId="Windows Live" clId="Web-{D2B7D236-0F27-447E-A50D-E15A6816F648}" dt="2022-07-13T20:52:43.234" v="10" actId="20577"/>
          <ac:spMkLst>
            <pc:docMk/>
            <pc:sldMk cId="3664484794" sldId="257"/>
            <ac:spMk id="2" creationId="{C4015F85-90DD-4EC3-0134-8BE62F5BDEFF}"/>
          </ac:spMkLst>
        </pc:spChg>
      </pc:sldChg>
    </pc:docChg>
  </pc:docChgLst>
  <pc:docChgLst>
    <pc:chgData clId="Web-{D2B7D236-0F27-447E-A50D-E15A6816F648}"/>
    <pc:docChg chg="modSld">
      <pc:chgData name="" userId="" providerId="" clId="Web-{D2B7D236-0F27-447E-A50D-E15A6816F648}" dt="2022-07-13T20:52:27.436" v="0" actId="20577"/>
      <pc:docMkLst>
        <pc:docMk/>
      </pc:docMkLst>
      <pc:sldChg chg="modSp">
        <pc:chgData name="" userId="" providerId="" clId="Web-{D2B7D236-0F27-447E-A50D-E15A6816F648}" dt="2022-07-13T20:52:27.436" v="0" actId="20577"/>
        <pc:sldMkLst>
          <pc:docMk/>
          <pc:sldMk cId="1351651579" sldId="256"/>
        </pc:sldMkLst>
        <pc:spChg chg="mod">
          <ac:chgData name="" userId="" providerId="" clId="Web-{D2B7D236-0F27-447E-A50D-E15A6816F648}" dt="2022-07-13T20:52:27.436" v="0" actId="20577"/>
          <ac:spMkLst>
            <pc:docMk/>
            <pc:sldMk cId="1351651579" sldId="256"/>
            <ac:spMk id="2" creationId="{00000000-0000-0000-0000-000000000000}"/>
          </ac:spMkLst>
        </pc:spChg>
      </pc:sldChg>
    </pc:docChg>
  </pc:docChgLst>
  <pc:docChgLst>
    <pc:chgData name="Zhigalov Roman" userId="1f97e9fdf7779aa5" providerId="Windows Live" clId="Web-{B33D3642-0A93-4BAD-A66E-276823A2689D}"/>
    <pc:docChg chg="addSld modSld">
      <pc:chgData name="Zhigalov Roman" userId="1f97e9fdf7779aa5" providerId="Windows Live" clId="Web-{B33D3642-0A93-4BAD-A66E-276823A2689D}" dt="2022-07-14T16:34:19.326" v="7" actId="20577"/>
      <pc:docMkLst>
        <pc:docMk/>
      </pc:docMkLst>
      <pc:sldChg chg="modSp new">
        <pc:chgData name="Zhigalov Roman" userId="1f97e9fdf7779aa5" providerId="Windows Live" clId="Web-{B33D3642-0A93-4BAD-A66E-276823A2689D}" dt="2022-07-14T16:34:19.326" v="7" actId="20577"/>
        <pc:sldMkLst>
          <pc:docMk/>
          <pc:sldMk cId="1384312917" sldId="276"/>
        </pc:sldMkLst>
        <pc:spChg chg="mod">
          <ac:chgData name="Zhigalov Roman" userId="1f97e9fdf7779aa5" providerId="Windows Live" clId="Web-{B33D3642-0A93-4BAD-A66E-276823A2689D}" dt="2022-07-14T16:34:12.045" v="5" actId="20577"/>
          <ac:spMkLst>
            <pc:docMk/>
            <pc:sldMk cId="1384312917" sldId="276"/>
            <ac:spMk id="2" creationId="{F68D8208-40C8-D9E7-9B7B-00B090859D43}"/>
          </ac:spMkLst>
        </pc:spChg>
        <pc:spChg chg="mod">
          <ac:chgData name="Zhigalov Roman" userId="1f97e9fdf7779aa5" providerId="Windows Live" clId="Web-{B33D3642-0A93-4BAD-A66E-276823A2689D}" dt="2022-07-14T16:34:19.326" v="7" actId="20577"/>
          <ac:spMkLst>
            <pc:docMk/>
            <pc:sldMk cId="1384312917" sldId="276"/>
            <ac:spMk id="4" creationId="{3CC67DDC-ACF5-3959-511D-F8BC3F71656C}"/>
          </ac:spMkLst>
        </pc:spChg>
      </pc:sldChg>
    </pc:docChg>
  </pc:docChgLst>
  <pc:docChgLst>
    <pc:chgData name="Zhigalov Roman" userId="1f97e9fdf7779aa5" providerId="Windows Live" clId="Web-{F73E3410-C1D5-4FA9-BE77-F4387EFA0B6C}"/>
    <pc:docChg chg="addSld modSld">
      <pc:chgData name="Zhigalov Roman" userId="1f97e9fdf7779aa5" providerId="Windows Live" clId="Web-{F73E3410-C1D5-4FA9-BE77-F4387EFA0B6C}" dt="2022-07-14T07:44:12.748" v="109"/>
      <pc:docMkLst>
        <pc:docMk/>
      </pc:docMkLst>
      <pc:sldChg chg="addSp modSp new mod setBg">
        <pc:chgData name="Zhigalov Roman" userId="1f97e9fdf7779aa5" providerId="Windows Live" clId="Web-{F73E3410-C1D5-4FA9-BE77-F4387EFA0B6C}" dt="2022-07-14T07:43:51.279" v="93" actId="20577"/>
        <pc:sldMkLst>
          <pc:docMk/>
          <pc:sldMk cId="3092665587" sldId="258"/>
        </pc:sldMkLst>
        <pc:spChg chg="mod">
          <ac:chgData name="Zhigalov Roman" userId="1f97e9fdf7779aa5" providerId="Windows Live" clId="Web-{F73E3410-C1D5-4FA9-BE77-F4387EFA0B6C}" dt="2022-07-14T07:43:47.700" v="91"/>
          <ac:spMkLst>
            <pc:docMk/>
            <pc:sldMk cId="3092665587" sldId="258"/>
            <ac:spMk id="2" creationId="{25B2AE16-9DDF-CC41-E726-56455FE26A72}"/>
          </ac:spMkLst>
        </pc:spChg>
        <pc:spChg chg="mod">
          <ac:chgData name="Zhigalov Roman" userId="1f97e9fdf7779aa5" providerId="Windows Live" clId="Web-{F73E3410-C1D5-4FA9-BE77-F4387EFA0B6C}" dt="2022-07-14T07:43:51.279" v="93" actId="20577"/>
          <ac:spMkLst>
            <pc:docMk/>
            <pc:sldMk cId="3092665587" sldId="258"/>
            <ac:spMk id="3" creationId="{72D59D07-0825-2E89-E6D6-675DBA61F73B}"/>
          </ac:spMkLst>
        </pc:spChg>
        <pc:spChg chg="add">
          <ac:chgData name="Zhigalov Roman" userId="1f97e9fdf7779aa5" providerId="Windows Live" clId="Web-{F73E3410-C1D5-4FA9-BE77-F4387EFA0B6C}" dt="2022-07-14T07:43:47.700" v="91"/>
          <ac:spMkLst>
            <pc:docMk/>
            <pc:sldMk cId="3092665587" sldId="258"/>
            <ac:spMk id="8" creationId="{777A147A-9ED8-46B4-8660-1B3C2AA880B5}"/>
          </ac:spMkLst>
        </pc:spChg>
        <pc:spChg chg="add">
          <ac:chgData name="Zhigalov Roman" userId="1f97e9fdf7779aa5" providerId="Windows Live" clId="Web-{F73E3410-C1D5-4FA9-BE77-F4387EFA0B6C}" dt="2022-07-14T07:43:47.700" v="91"/>
          <ac:spMkLst>
            <pc:docMk/>
            <pc:sldMk cId="3092665587" sldId="258"/>
            <ac:spMk id="10" creationId="{5D6C15A0-C087-4593-8414-2B4EC1CDC3DE}"/>
          </ac:spMkLst>
        </pc:spChg>
      </pc:sldChg>
      <pc:sldChg chg="addSp modSp new mod setBg">
        <pc:chgData name="Zhigalov Roman" userId="1f97e9fdf7779aa5" providerId="Windows Live" clId="Web-{F73E3410-C1D5-4FA9-BE77-F4387EFA0B6C}" dt="2022-07-14T07:44:12.748" v="109"/>
        <pc:sldMkLst>
          <pc:docMk/>
          <pc:sldMk cId="339371094" sldId="259"/>
        </pc:sldMkLst>
        <pc:spChg chg="mod">
          <ac:chgData name="Zhigalov Roman" userId="1f97e9fdf7779aa5" providerId="Windows Live" clId="Web-{F73E3410-C1D5-4FA9-BE77-F4387EFA0B6C}" dt="2022-07-14T07:44:12.748" v="109"/>
          <ac:spMkLst>
            <pc:docMk/>
            <pc:sldMk cId="339371094" sldId="259"/>
            <ac:spMk id="2" creationId="{DD71BABD-A4AC-58C9-8A8A-E4A097FE886F}"/>
          </ac:spMkLst>
        </pc:spChg>
        <pc:spChg chg="mod">
          <ac:chgData name="Zhigalov Roman" userId="1f97e9fdf7779aa5" providerId="Windows Live" clId="Web-{F73E3410-C1D5-4FA9-BE77-F4387EFA0B6C}" dt="2022-07-14T07:44:12.748" v="109"/>
          <ac:spMkLst>
            <pc:docMk/>
            <pc:sldMk cId="339371094" sldId="259"/>
            <ac:spMk id="3" creationId="{748BABFB-CD82-3E6C-3212-7A443B9CDF82}"/>
          </ac:spMkLst>
        </pc:spChg>
        <pc:spChg chg="add">
          <ac:chgData name="Zhigalov Roman" userId="1f97e9fdf7779aa5" providerId="Windows Live" clId="Web-{F73E3410-C1D5-4FA9-BE77-F4387EFA0B6C}" dt="2022-07-14T07:44:12.748" v="109"/>
          <ac:spMkLst>
            <pc:docMk/>
            <pc:sldMk cId="339371094" sldId="259"/>
            <ac:spMk id="8" creationId="{943CAA20-3569-4189-9E48-239A229A86CA}"/>
          </ac:spMkLst>
        </pc:spChg>
        <pc:spChg chg="add">
          <ac:chgData name="Zhigalov Roman" userId="1f97e9fdf7779aa5" providerId="Windows Live" clId="Web-{F73E3410-C1D5-4FA9-BE77-F4387EFA0B6C}" dt="2022-07-14T07:44:12.748" v="109"/>
          <ac:spMkLst>
            <pc:docMk/>
            <pc:sldMk cId="339371094" sldId="259"/>
            <ac:spMk id="10" creationId="{DA542B6D-E775-4832-91DC-2D20F857813A}"/>
          </ac:spMkLst>
        </pc:spChg>
      </pc:sldChg>
    </pc:docChg>
  </pc:docChgLst>
  <pc:docChgLst>
    <pc:chgData name="Zhigalov Roman" userId="1f97e9fdf7779aa5" providerId="Windows Live" clId="Web-{B6AF78E5-5C0C-43FD-BED5-D195B9258DC5}"/>
    <pc:docChg chg="addSld delSld modSld addMainMaster modMainMaster">
      <pc:chgData name="Zhigalov Roman" userId="1f97e9fdf7779aa5" providerId="Windows Live" clId="Web-{B6AF78E5-5C0C-43FD-BED5-D195B9258DC5}" dt="2022-07-14T16:57:27.949" v="578"/>
      <pc:docMkLst>
        <pc:docMk/>
      </pc:docMkLst>
      <pc:sldChg chg="modSp new del">
        <pc:chgData name="Zhigalov Roman" userId="1f97e9fdf7779aa5" providerId="Windows Live" clId="Web-{B6AF78E5-5C0C-43FD-BED5-D195B9258DC5}" dt="2022-07-14T16:38:35.832" v="8"/>
        <pc:sldMkLst>
          <pc:docMk/>
          <pc:sldMk cId="1223949926" sldId="276"/>
        </pc:sldMkLst>
        <pc:spChg chg="mod">
          <ac:chgData name="Zhigalov Roman" userId="1f97e9fdf7779aa5" providerId="Windows Live" clId="Web-{B6AF78E5-5C0C-43FD-BED5-D195B9258DC5}" dt="2022-07-14T16:37:07.220" v="7" actId="20577"/>
          <ac:spMkLst>
            <pc:docMk/>
            <pc:sldMk cId="1223949926" sldId="276"/>
            <ac:spMk id="2" creationId="{5A38D82C-2AF0-30BA-EC96-0E9D85F69ABA}"/>
          </ac:spMkLst>
        </pc:spChg>
      </pc:sldChg>
      <pc:sldChg chg="del">
        <pc:chgData name="Zhigalov Roman" userId="1f97e9fdf7779aa5" providerId="Windows Live" clId="Web-{B6AF78E5-5C0C-43FD-BED5-D195B9258DC5}" dt="2022-07-14T16:36:52.220" v="0"/>
        <pc:sldMkLst>
          <pc:docMk/>
          <pc:sldMk cId="1384312917" sldId="276"/>
        </pc:sldMkLst>
      </pc:sldChg>
      <pc:sldChg chg="addSp delSp modSp new mod modClrScheme chgLayout">
        <pc:chgData name="Zhigalov Roman" userId="1f97e9fdf7779aa5" providerId="Windows Live" clId="Web-{B6AF78E5-5C0C-43FD-BED5-D195B9258DC5}" dt="2022-07-14T16:41:10.587" v="63" actId="14100"/>
        <pc:sldMkLst>
          <pc:docMk/>
          <pc:sldMk cId="1717394984" sldId="276"/>
        </pc:sldMkLst>
        <pc:spChg chg="mod ord">
          <ac:chgData name="Zhigalov Roman" userId="1f97e9fdf7779aa5" providerId="Windows Live" clId="Web-{B6AF78E5-5C0C-43FD-BED5-D195B9258DC5}" dt="2022-07-14T16:39:03.646" v="16" actId="20577"/>
          <ac:spMkLst>
            <pc:docMk/>
            <pc:sldMk cId="1717394984" sldId="276"/>
            <ac:spMk id="2" creationId="{38E45201-6401-3D04-FDFE-DD00B7F44926}"/>
          </ac:spMkLst>
        </pc:spChg>
        <pc:spChg chg="mod ord">
          <ac:chgData name="Zhigalov Roman" userId="1f97e9fdf7779aa5" providerId="Windows Live" clId="Web-{B6AF78E5-5C0C-43FD-BED5-D195B9258DC5}" dt="2022-07-14T16:41:05.243" v="62" actId="1076"/>
          <ac:spMkLst>
            <pc:docMk/>
            <pc:sldMk cId="1717394984" sldId="276"/>
            <ac:spMk id="3" creationId="{9CE1E1F4-5FDD-ECCB-564F-9C628445FFC3}"/>
          </ac:spMkLst>
        </pc:spChg>
        <pc:spChg chg="add del mod ord">
          <ac:chgData name="Zhigalov Roman" userId="1f97e9fdf7779aa5" providerId="Windows Live" clId="Web-{B6AF78E5-5C0C-43FD-BED5-D195B9258DC5}" dt="2022-07-14T16:40:28.805" v="23"/>
          <ac:spMkLst>
            <pc:docMk/>
            <pc:sldMk cId="1717394984" sldId="276"/>
            <ac:spMk id="4" creationId="{A0FF17AF-32C8-41F3-384B-99EF842BAA57}"/>
          </ac:spMkLst>
        </pc:spChg>
        <pc:graphicFrameChg chg="add mod ord modGraphic">
          <ac:chgData name="Zhigalov Roman" userId="1f97e9fdf7779aa5" providerId="Windows Live" clId="Web-{B6AF78E5-5C0C-43FD-BED5-D195B9258DC5}" dt="2022-07-14T16:41:10.587" v="63" actId="14100"/>
          <ac:graphicFrameMkLst>
            <pc:docMk/>
            <pc:sldMk cId="1717394984" sldId="276"/>
            <ac:graphicFrameMk id="5" creationId="{2885AC74-FCEE-2689-F095-199FCF585A1F}"/>
          </ac:graphicFrameMkLst>
        </pc:graphicFrameChg>
      </pc:sldChg>
      <pc:sldChg chg="modSp new del">
        <pc:chgData name="Zhigalov Roman" userId="1f97e9fdf7779aa5" providerId="Windows Live" clId="Web-{B6AF78E5-5C0C-43FD-BED5-D195B9258DC5}" dt="2022-07-14T16:38:42.645" v="11"/>
        <pc:sldMkLst>
          <pc:docMk/>
          <pc:sldMk cId="3626459436" sldId="276"/>
        </pc:sldMkLst>
        <pc:spChg chg="mod">
          <ac:chgData name="Zhigalov Roman" userId="1f97e9fdf7779aa5" providerId="Windows Live" clId="Web-{B6AF78E5-5C0C-43FD-BED5-D195B9258DC5}" dt="2022-07-14T16:38:39.426" v="10" actId="20577"/>
          <ac:spMkLst>
            <pc:docMk/>
            <pc:sldMk cId="3626459436" sldId="276"/>
            <ac:spMk id="2" creationId="{C1D5E860-7497-98DE-EF1D-5FF0C70869DB}"/>
          </ac:spMkLst>
        </pc:spChg>
      </pc:sldChg>
      <pc:sldChg chg="addSp delSp modSp new mod setBg">
        <pc:chgData name="Zhigalov Roman" userId="1f97e9fdf7779aa5" providerId="Windows Live" clId="Web-{B6AF78E5-5C0C-43FD-BED5-D195B9258DC5}" dt="2022-07-14T16:41:45.276" v="79"/>
        <pc:sldMkLst>
          <pc:docMk/>
          <pc:sldMk cId="1001438701" sldId="277"/>
        </pc:sldMkLst>
        <pc:spChg chg="mod">
          <ac:chgData name="Zhigalov Roman" userId="1f97e9fdf7779aa5" providerId="Windows Live" clId="Web-{B6AF78E5-5C0C-43FD-BED5-D195B9258DC5}" dt="2022-07-14T16:41:36.791" v="78"/>
          <ac:spMkLst>
            <pc:docMk/>
            <pc:sldMk cId="1001438701" sldId="277"/>
            <ac:spMk id="2" creationId="{1E3AE7A2-6C81-9B65-CD89-FAADED5FC76A}"/>
          </ac:spMkLst>
        </pc:spChg>
        <pc:spChg chg="mod">
          <ac:chgData name="Zhigalov Roman" userId="1f97e9fdf7779aa5" providerId="Windows Live" clId="Web-{B6AF78E5-5C0C-43FD-BED5-D195B9258DC5}" dt="2022-07-14T16:41:36.791" v="78"/>
          <ac:spMkLst>
            <pc:docMk/>
            <pc:sldMk cId="1001438701" sldId="277"/>
            <ac:spMk id="3" creationId="{4CC09335-0BA4-D9E0-A7FA-BA8745890BCC}"/>
          </ac:spMkLst>
        </pc:spChg>
        <pc:spChg chg="add del">
          <ac:chgData name="Zhigalov Roman" userId="1f97e9fdf7779aa5" providerId="Windows Live" clId="Web-{B6AF78E5-5C0C-43FD-BED5-D195B9258DC5}" dt="2022-07-14T16:41:45.276" v="79"/>
          <ac:spMkLst>
            <pc:docMk/>
            <pc:sldMk cId="1001438701" sldId="277"/>
            <ac:spMk id="8" creationId="{943CAA20-3569-4189-9E48-239A229A86CA}"/>
          </ac:spMkLst>
        </pc:spChg>
        <pc:spChg chg="add del">
          <ac:chgData name="Zhigalov Roman" userId="1f97e9fdf7779aa5" providerId="Windows Live" clId="Web-{B6AF78E5-5C0C-43FD-BED5-D195B9258DC5}" dt="2022-07-14T16:41:45.276" v="79"/>
          <ac:spMkLst>
            <pc:docMk/>
            <pc:sldMk cId="1001438701" sldId="277"/>
            <ac:spMk id="10" creationId="{DA542B6D-E775-4832-91DC-2D20F857813A}"/>
          </ac:spMkLst>
        </pc:spChg>
        <pc:spChg chg="add">
          <ac:chgData name="Zhigalov Roman" userId="1f97e9fdf7779aa5" providerId="Windows Live" clId="Web-{B6AF78E5-5C0C-43FD-BED5-D195B9258DC5}" dt="2022-07-14T16:41:45.276" v="79"/>
          <ac:spMkLst>
            <pc:docMk/>
            <pc:sldMk cId="1001438701" sldId="277"/>
            <ac:spMk id="15" creationId="{943CAA20-3569-4189-9E48-239A229A86CA}"/>
          </ac:spMkLst>
        </pc:spChg>
        <pc:spChg chg="add">
          <ac:chgData name="Zhigalov Roman" userId="1f97e9fdf7779aa5" providerId="Windows Live" clId="Web-{B6AF78E5-5C0C-43FD-BED5-D195B9258DC5}" dt="2022-07-14T16:41:45.276" v="79"/>
          <ac:spMkLst>
            <pc:docMk/>
            <pc:sldMk cId="1001438701" sldId="277"/>
            <ac:spMk id="17" creationId="{DA542B6D-E775-4832-91DC-2D20F857813A}"/>
          </ac:spMkLst>
        </pc:spChg>
      </pc:sldChg>
      <pc:sldChg chg="addSp delSp modSp new mod setBg">
        <pc:chgData name="Zhigalov Roman" userId="1f97e9fdf7779aa5" providerId="Windows Live" clId="Web-{B6AF78E5-5C0C-43FD-BED5-D195B9258DC5}" dt="2022-07-14T16:44:06.874" v="232"/>
        <pc:sldMkLst>
          <pc:docMk/>
          <pc:sldMk cId="1427307452" sldId="278"/>
        </pc:sldMkLst>
        <pc:spChg chg="mod">
          <ac:chgData name="Zhigalov Roman" userId="1f97e9fdf7779aa5" providerId="Windows Live" clId="Web-{B6AF78E5-5C0C-43FD-BED5-D195B9258DC5}" dt="2022-07-14T16:44:06.874" v="232"/>
          <ac:spMkLst>
            <pc:docMk/>
            <pc:sldMk cId="1427307452" sldId="278"/>
            <ac:spMk id="2" creationId="{13E25012-BDAC-FE4F-B192-784EC05ED223}"/>
          </ac:spMkLst>
        </pc:spChg>
        <pc:spChg chg="del mod">
          <ac:chgData name="Zhigalov Roman" userId="1f97e9fdf7779aa5" providerId="Windows Live" clId="Web-{B6AF78E5-5C0C-43FD-BED5-D195B9258DC5}" dt="2022-07-14T16:44:06.874" v="232"/>
          <ac:spMkLst>
            <pc:docMk/>
            <pc:sldMk cId="1427307452" sldId="278"/>
            <ac:spMk id="3" creationId="{F6051702-DEC5-CBFD-1C10-8EAF1BD56B6C}"/>
          </ac:spMkLst>
        </pc:spChg>
        <pc:spChg chg="add del">
          <ac:chgData name="Zhigalov Roman" userId="1f97e9fdf7779aa5" providerId="Windows Live" clId="Web-{B6AF78E5-5C0C-43FD-BED5-D195B9258DC5}" dt="2022-07-14T16:44:06.827" v="231"/>
          <ac:spMkLst>
            <pc:docMk/>
            <pc:sldMk cId="1427307452" sldId="278"/>
            <ac:spMk id="8" creationId="{777A147A-9ED8-46B4-8660-1B3C2AA880B5}"/>
          </ac:spMkLst>
        </pc:spChg>
        <pc:spChg chg="add">
          <ac:chgData name="Zhigalov Roman" userId="1f97e9fdf7779aa5" providerId="Windows Live" clId="Web-{B6AF78E5-5C0C-43FD-BED5-D195B9258DC5}" dt="2022-07-14T16:44:06.874" v="232"/>
          <ac:spMkLst>
            <pc:docMk/>
            <pc:sldMk cId="1427307452" sldId="278"/>
            <ac:spMk id="9" creationId="{7517A47C-B2E5-4B79-8061-D74B1311AF6E}"/>
          </ac:spMkLst>
        </pc:spChg>
        <pc:spChg chg="add del">
          <ac:chgData name="Zhigalov Roman" userId="1f97e9fdf7779aa5" providerId="Windows Live" clId="Web-{B6AF78E5-5C0C-43FD-BED5-D195B9258DC5}" dt="2022-07-14T16:44:06.827" v="231"/>
          <ac:spMkLst>
            <pc:docMk/>
            <pc:sldMk cId="1427307452" sldId="278"/>
            <ac:spMk id="10" creationId="{5D6C15A0-C087-4593-8414-2B4EC1CDC3DE}"/>
          </ac:spMkLst>
        </pc:spChg>
        <pc:spChg chg="add">
          <ac:chgData name="Zhigalov Roman" userId="1f97e9fdf7779aa5" providerId="Windows Live" clId="Web-{B6AF78E5-5C0C-43FD-BED5-D195B9258DC5}" dt="2022-07-14T16:44:06.874" v="232"/>
          <ac:spMkLst>
            <pc:docMk/>
            <pc:sldMk cId="1427307452" sldId="278"/>
            <ac:spMk id="11" creationId="{C505E780-2083-4CB5-A42A-5E0E2908ECC3}"/>
          </ac:spMkLst>
        </pc:spChg>
        <pc:spChg chg="add">
          <ac:chgData name="Zhigalov Roman" userId="1f97e9fdf7779aa5" providerId="Windows Live" clId="Web-{B6AF78E5-5C0C-43FD-BED5-D195B9258DC5}" dt="2022-07-14T16:44:06.874" v="232"/>
          <ac:spMkLst>
            <pc:docMk/>
            <pc:sldMk cId="1427307452" sldId="278"/>
            <ac:spMk id="13" creationId="{D2C0AE1C-0118-41AE-8A10-7CDCBF10E96F}"/>
          </ac:spMkLst>
        </pc:spChg>
        <pc:spChg chg="add">
          <ac:chgData name="Zhigalov Roman" userId="1f97e9fdf7779aa5" providerId="Windows Live" clId="Web-{B6AF78E5-5C0C-43FD-BED5-D195B9258DC5}" dt="2022-07-14T16:44:06.874" v="232"/>
          <ac:spMkLst>
            <pc:docMk/>
            <pc:sldMk cId="1427307452" sldId="278"/>
            <ac:spMk id="15" creationId="{463EEC44-1BA3-44ED-81FC-A644B04B2A44}"/>
          </ac:spMkLst>
        </pc:spChg>
        <pc:graphicFrameChg chg="add">
          <ac:chgData name="Zhigalov Roman" userId="1f97e9fdf7779aa5" providerId="Windows Live" clId="Web-{B6AF78E5-5C0C-43FD-BED5-D195B9258DC5}" dt="2022-07-14T16:44:06.874" v="232"/>
          <ac:graphicFrameMkLst>
            <pc:docMk/>
            <pc:sldMk cId="1427307452" sldId="278"/>
            <ac:graphicFrameMk id="5" creationId="{F246483A-B03B-E9F8-AD03-6FEF68E7DFC9}"/>
          </ac:graphicFrameMkLst>
        </pc:graphicFrameChg>
      </pc:sldChg>
      <pc:sldChg chg="addSp delSp modSp new mod setBg">
        <pc:chgData name="Zhigalov Roman" userId="1f97e9fdf7779aa5" providerId="Windows Live" clId="Web-{B6AF78E5-5C0C-43FD-BED5-D195B9258DC5}" dt="2022-07-14T16:47:56.494" v="243"/>
        <pc:sldMkLst>
          <pc:docMk/>
          <pc:sldMk cId="2814138308" sldId="279"/>
        </pc:sldMkLst>
        <pc:spChg chg="mod">
          <ac:chgData name="Zhigalov Roman" userId="1f97e9fdf7779aa5" providerId="Windows Live" clId="Web-{B6AF78E5-5C0C-43FD-BED5-D195B9258DC5}" dt="2022-07-14T16:47:56.494" v="243"/>
          <ac:spMkLst>
            <pc:docMk/>
            <pc:sldMk cId="2814138308" sldId="279"/>
            <ac:spMk id="2" creationId="{94C08B6B-F352-8755-BA17-9C80B41D5F11}"/>
          </ac:spMkLst>
        </pc:spChg>
        <pc:spChg chg="del">
          <ac:chgData name="Zhigalov Roman" userId="1f97e9fdf7779aa5" providerId="Windows Live" clId="Web-{B6AF78E5-5C0C-43FD-BED5-D195B9258DC5}" dt="2022-07-14T16:47:53.900" v="242"/>
          <ac:spMkLst>
            <pc:docMk/>
            <pc:sldMk cId="2814138308" sldId="279"/>
            <ac:spMk id="3" creationId="{C6B72FA6-3D13-39DB-E832-EF7D47F874C6}"/>
          </ac:spMkLst>
        </pc:spChg>
        <pc:spChg chg="mod">
          <ac:chgData name="Zhigalov Roman" userId="1f97e9fdf7779aa5" providerId="Windows Live" clId="Web-{B6AF78E5-5C0C-43FD-BED5-D195B9258DC5}" dt="2022-07-14T16:47:56.494" v="243"/>
          <ac:spMkLst>
            <pc:docMk/>
            <pc:sldMk cId="2814138308" sldId="279"/>
            <ac:spMk id="4" creationId="{9D86FC31-A15E-6039-359C-EA166AD4C779}"/>
          </ac:spMkLst>
        </pc:spChg>
        <pc:spChg chg="add">
          <ac:chgData name="Zhigalov Roman" userId="1f97e9fdf7779aa5" providerId="Windows Live" clId="Web-{B6AF78E5-5C0C-43FD-BED5-D195B9258DC5}" dt="2022-07-14T16:47:56.494" v="243"/>
          <ac:spMkLst>
            <pc:docMk/>
            <pc:sldMk cId="2814138308" sldId="279"/>
            <ac:spMk id="10" creationId="{F13C74B1-5B17-4795-BED0-7140497B445A}"/>
          </ac:spMkLst>
        </pc:spChg>
        <pc:spChg chg="add">
          <ac:chgData name="Zhigalov Roman" userId="1f97e9fdf7779aa5" providerId="Windows Live" clId="Web-{B6AF78E5-5C0C-43FD-BED5-D195B9258DC5}" dt="2022-07-14T16:47:56.494" v="243"/>
          <ac:spMkLst>
            <pc:docMk/>
            <pc:sldMk cId="2814138308" sldId="279"/>
            <ac:spMk id="12" creationId="{D4974D33-8DC5-464E-8C6D-BE58F0669C17}"/>
          </ac:spMkLst>
        </pc:spChg>
        <pc:picChg chg="add mod ord">
          <ac:chgData name="Zhigalov Roman" userId="1f97e9fdf7779aa5" providerId="Windows Live" clId="Web-{B6AF78E5-5C0C-43FD-BED5-D195B9258DC5}" dt="2022-07-14T16:47:56.494" v="243"/>
          <ac:picMkLst>
            <pc:docMk/>
            <pc:sldMk cId="2814138308" sldId="279"/>
            <ac:picMk id="5" creationId="{373AC928-55C8-B585-2C3C-0F2BED5A8B15}"/>
          </ac:picMkLst>
        </pc:picChg>
      </pc:sldChg>
      <pc:sldChg chg="addSp modSp new mod setBg">
        <pc:chgData name="Zhigalov Roman" userId="1f97e9fdf7779aa5" providerId="Windows Live" clId="Web-{B6AF78E5-5C0C-43FD-BED5-D195B9258DC5}" dt="2022-07-14T16:50:53.140" v="328" actId="20577"/>
        <pc:sldMkLst>
          <pc:docMk/>
          <pc:sldMk cId="1901508091" sldId="280"/>
        </pc:sldMkLst>
        <pc:spChg chg="mod">
          <ac:chgData name="Zhigalov Roman" userId="1f97e9fdf7779aa5" providerId="Windows Live" clId="Web-{B6AF78E5-5C0C-43FD-BED5-D195B9258DC5}" dt="2022-07-14T16:50:48.265" v="326"/>
          <ac:spMkLst>
            <pc:docMk/>
            <pc:sldMk cId="1901508091" sldId="280"/>
            <ac:spMk id="2" creationId="{CFE42ED8-D390-1EC9-CC2F-6D666C8CEFF5}"/>
          </ac:spMkLst>
        </pc:spChg>
        <pc:spChg chg="mod">
          <ac:chgData name="Zhigalov Roman" userId="1f97e9fdf7779aa5" providerId="Windows Live" clId="Web-{B6AF78E5-5C0C-43FD-BED5-D195B9258DC5}" dt="2022-07-14T16:50:53.140" v="328" actId="20577"/>
          <ac:spMkLst>
            <pc:docMk/>
            <pc:sldMk cId="1901508091" sldId="280"/>
            <ac:spMk id="3" creationId="{8C889A9F-0767-C325-2285-DD4C2E118BD4}"/>
          </ac:spMkLst>
        </pc:spChg>
        <pc:spChg chg="add">
          <ac:chgData name="Zhigalov Roman" userId="1f97e9fdf7779aa5" providerId="Windows Live" clId="Web-{B6AF78E5-5C0C-43FD-BED5-D195B9258DC5}" dt="2022-07-14T16:50:48.265" v="326"/>
          <ac:spMkLst>
            <pc:docMk/>
            <pc:sldMk cId="1901508091" sldId="280"/>
            <ac:spMk id="8" creationId="{777A147A-9ED8-46B4-8660-1B3C2AA880B5}"/>
          </ac:spMkLst>
        </pc:spChg>
        <pc:spChg chg="add">
          <ac:chgData name="Zhigalov Roman" userId="1f97e9fdf7779aa5" providerId="Windows Live" clId="Web-{B6AF78E5-5C0C-43FD-BED5-D195B9258DC5}" dt="2022-07-14T16:50:48.265" v="326"/>
          <ac:spMkLst>
            <pc:docMk/>
            <pc:sldMk cId="1901508091" sldId="280"/>
            <ac:spMk id="10" creationId="{5D6C15A0-C087-4593-8414-2B4EC1CDC3DE}"/>
          </ac:spMkLst>
        </pc:spChg>
      </pc:sldChg>
      <pc:sldChg chg="modSp new del">
        <pc:chgData name="Zhigalov Roman" userId="1f97e9fdf7779aa5" providerId="Windows Live" clId="Web-{B6AF78E5-5C0C-43FD-BED5-D195B9258DC5}" dt="2022-07-14T16:49:30.028" v="306"/>
        <pc:sldMkLst>
          <pc:docMk/>
          <pc:sldMk cId="2272081146" sldId="280"/>
        </pc:sldMkLst>
        <pc:spChg chg="mod">
          <ac:chgData name="Zhigalov Roman" userId="1f97e9fdf7779aa5" providerId="Windows Live" clId="Web-{B6AF78E5-5C0C-43FD-BED5-D195B9258DC5}" dt="2022-07-14T16:48:20.370" v="253" actId="20577"/>
          <ac:spMkLst>
            <pc:docMk/>
            <pc:sldMk cId="2272081146" sldId="280"/>
            <ac:spMk id="2" creationId="{A70A7DF2-23F9-241E-637A-F7DA63F7CCEF}"/>
          </ac:spMkLst>
        </pc:spChg>
        <pc:spChg chg="mod">
          <ac:chgData name="Zhigalov Roman" userId="1f97e9fdf7779aa5" providerId="Windows Live" clId="Web-{B6AF78E5-5C0C-43FD-BED5-D195B9258DC5}" dt="2022-07-14T16:49:29.622" v="305" actId="20577"/>
          <ac:spMkLst>
            <pc:docMk/>
            <pc:sldMk cId="2272081146" sldId="280"/>
            <ac:spMk id="3" creationId="{F0EB1A60-728A-4632-862E-43F274853DD6}"/>
          </ac:spMkLst>
        </pc:spChg>
      </pc:sldChg>
      <pc:sldChg chg="addSp delSp modSp new mod setBg">
        <pc:chgData name="Zhigalov Roman" userId="1f97e9fdf7779aa5" providerId="Windows Live" clId="Web-{B6AF78E5-5C0C-43FD-BED5-D195B9258DC5}" dt="2022-07-14T16:52:03.424" v="341"/>
        <pc:sldMkLst>
          <pc:docMk/>
          <pc:sldMk cId="2096877833" sldId="281"/>
        </pc:sldMkLst>
        <pc:spChg chg="mod">
          <ac:chgData name="Zhigalov Roman" userId="1f97e9fdf7779aa5" providerId="Windows Live" clId="Web-{B6AF78E5-5C0C-43FD-BED5-D195B9258DC5}" dt="2022-07-14T16:52:03.424" v="341"/>
          <ac:spMkLst>
            <pc:docMk/>
            <pc:sldMk cId="2096877833" sldId="281"/>
            <ac:spMk id="2" creationId="{7BA0C222-6490-D9AF-4310-44A10BAB5D18}"/>
          </ac:spMkLst>
        </pc:spChg>
        <pc:spChg chg="del">
          <ac:chgData name="Zhigalov Roman" userId="1f97e9fdf7779aa5" providerId="Windows Live" clId="Web-{B6AF78E5-5C0C-43FD-BED5-D195B9258DC5}" dt="2022-07-14T16:51:57.017" v="340"/>
          <ac:spMkLst>
            <pc:docMk/>
            <pc:sldMk cId="2096877833" sldId="281"/>
            <ac:spMk id="3" creationId="{6A0B221D-B728-1855-AFEA-D2DB153D4CA9}"/>
          </ac:spMkLst>
        </pc:spChg>
        <pc:spChg chg="add">
          <ac:chgData name="Zhigalov Roman" userId="1f97e9fdf7779aa5" providerId="Windows Live" clId="Web-{B6AF78E5-5C0C-43FD-BED5-D195B9258DC5}" dt="2022-07-14T16:52:03.424" v="341"/>
          <ac:spMkLst>
            <pc:docMk/>
            <pc:sldMk cId="2096877833" sldId="281"/>
            <ac:spMk id="9" creationId="{665DBBEF-238B-476B-96AB-8AAC3224ECEA}"/>
          </ac:spMkLst>
        </pc:spChg>
        <pc:spChg chg="add">
          <ac:chgData name="Zhigalov Roman" userId="1f97e9fdf7779aa5" providerId="Windows Live" clId="Web-{B6AF78E5-5C0C-43FD-BED5-D195B9258DC5}" dt="2022-07-14T16:52:03.424" v="341"/>
          <ac:spMkLst>
            <pc:docMk/>
            <pc:sldMk cId="2096877833" sldId="281"/>
            <ac:spMk id="11" creationId="{3FCFB1DE-0B7E-48CC-BA90-B2AB0889F9D6}"/>
          </ac:spMkLst>
        </pc:spChg>
        <pc:picChg chg="add mod ord">
          <ac:chgData name="Zhigalov Roman" userId="1f97e9fdf7779aa5" providerId="Windows Live" clId="Web-{B6AF78E5-5C0C-43FD-BED5-D195B9258DC5}" dt="2022-07-14T16:52:03.424" v="341"/>
          <ac:picMkLst>
            <pc:docMk/>
            <pc:sldMk cId="2096877833" sldId="281"/>
            <ac:picMk id="4" creationId="{56240A1B-5313-5531-FC8B-E03B5829C306}"/>
          </ac:picMkLst>
        </pc:picChg>
      </pc:sldChg>
      <pc:sldChg chg="addSp delSp modSp new mod setBg">
        <pc:chgData name="Zhigalov Roman" userId="1f97e9fdf7779aa5" providerId="Windows Live" clId="Web-{B6AF78E5-5C0C-43FD-BED5-D195B9258DC5}" dt="2022-07-14T16:52:31.206" v="361"/>
        <pc:sldMkLst>
          <pc:docMk/>
          <pc:sldMk cId="2562785153" sldId="282"/>
        </pc:sldMkLst>
        <pc:spChg chg="mod">
          <ac:chgData name="Zhigalov Roman" userId="1f97e9fdf7779aa5" providerId="Windows Live" clId="Web-{B6AF78E5-5C0C-43FD-BED5-D195B9258DC5}" dt="2022-07-14T16:52:31.206" v="361"/>
          <ac:spMkLst>
            <pc:docMk/>
            <pc:sldMk cId="2562785153" sldId="282"/>
            <ac:spMk id="2" creationId="{A7A66C72-8011-FFB5-4FFE-5F6A24ECB356}"/>
          </ac:spMkLst>
        </pc:spChg>
        <pc:spChg chg="del">
          <ac:chgData name="Zhigalov Roman" userId="1f97e9fdf7779aa5" providerId="Windows Live" clId="Web-{B6AF78E5-5C0C-43FD-BED5-D195B9258DC5}" dt="2022-07-14T16:52:19.534" v="343"/>
          <ac:spMkLst>
            <pc:docMk/>
            <pc:sldMk cId="2562785153" sldId="282"/>
            <ac:spMk id="3" creationId="{12A194CA-2B1C-D0F3-C694-61CDBEB1503C}"/>
          </ac:spMkLst>
        </pc:spChg>
        <pc:spChg chg="add">
          <ac:chgData name="Zhigalov Roman" userId="1f97e9fdf7779aa5" providerId="Windows Live" clId="Web-{B6AF78E5-5C0C-43FD-BED5-D195B9258DC5}" dt="2022-07-14T16:52:31.206" v="361"/>
          <ac:spMkLst>
            <pc:docMk/>
            <pc:sldMk cId="2562785153" sldId="282"/>
            <ac:spMk id="9" creationId="{665DBBEF-238B-476B-96AB-8AAC3224ECEA}"/>
          </ac:spMkLst>
        </pc:spChg>
        <pc:spChg chg="add">
          <ac:chgData name="Zhigalov Roman" userId="1f97e9fdf7779aa5" providerId="Windows Live" clId="Web-{B6AF78E5-5C0C-43FD-BED5-D195B9258DC5}" dt="2022-07-14T16:52:31.206" v="361"/>
          <ac:spMkLst>
            <pc:docMk/>
            <pc:sldMk cId="2562785153" sldId="282"/>
            <ac:spMk id="11" creationId="{3FCFB1DE-0B7E-48CC-BA90-B2AB0889F9D6}"/>
          </ac:spMkLst>
        </pc:spChg>
        <pc:picChg chg="add mod ord">
          <ac:chgData name="Zhigalov Roman" userId="1f97e9fdf7779aa5" providerId="Windows Live" clId="Web-{B6AF78E5-5C0C-43FD-BED5-D195B9258DC5}" dt="2022-07-14T16:52:31.206" v="361"/>
          <ac:picMkLst>
            <pc:docMk/>
            <pc:sldMk cId="2562785153" sldId="282"/>
            <ac:picMk id="4" creationId="{73A24FC5-4EC5-70A6-EE0D-5E47BF03137D}"/>
          </ac:picMkLst>
        </pc:picChg>
      </pc:sldChg>
      <pc:sldChg chg="addSp modSp new mod setBg">
        <pc:chgData name="Zhigalov Roman" userId="1f97e9fdf7779aa5" providerId="Windows Live" clId="Web-{B6AF78E5-5C0C-43FD-BED5-D195B9258DC5}" dt="2022-07-14T16:53:10.488" v="371" actId="20577"/>
        <pc:sldMkLst>
          <pc:docMk/>
          <pc:sldMk cId="3148869766" sldId="283"/>
        </pc:sldMkLst>
        <pc:spChg chg="mod">
          <ac:chgData name="Zhigalov Roman" userId="1f97e9fdf7779aa5" providerId="Windows Live" clId="Web-{B6AF78E5-5C0C-43FD-BED5-D195B9258DC5}" dt="2022-07-14T16:53:10.488" v="371" actId="20577"/>
          <ac:spMkLst>
            <pc:docMk/>
            <pc:sldMk cId="3148869766" sldId="283"/>
            <ac:spMk id="2" creationId="{9528A3A4-C97C-29FC-084A-6C8851385F3D}"/>
          </ac:spMkLst>
        </pc:spChg>
        <pc:spChg chg="mod">
          <ac:chgData name="Zhigalov Roman" userId="1f97e9fdf7779aa5" providerId="Windows Live" clId="Web-{B6AF78E5-5C0C-43FD-BED5-D195B9258DC5}" dt="2022-07-14T16:52:47.269" v="369"/>
          <ac:spMkLst>
            <pc:docMk/>
            <pc:sldMk cId="3148869766" sldId="283"/>
            <ac:spMk id="3" creationId="{B521188B-DCF3-15FD-2893-9DCAB9D7B019}"/>
          </ac:spMkLst>
        </pc:spChg>
        <pc:spChg chg="add">
          <ac:chgData name="Zhigalov Roman" userId="1f97e9fdf7779aa5" providerId="Windows Live" clId="Web-{B6AF78E5-5C0C-43FD-BED5-D195B9258DC5}" dt="2022-07-14T16:52:47.269" v="369"/>
          <ac:spMkLst>
            <pc:docMk/>
            <pc:sldMk cId="3148869766" sldId="283"/>
            <ac:spMk id="8" creationId="{943CAA20-3569-4189-9E48-239A229A86CA}"/>
          </ac:spMkLst>
        </pc:spChg>
        <pc:spChg chg="add">
          <ac:chgData name="Zhigalov Roman" userId="1f97e9fdf7779aa5" providerId="Windows Live" clId="Web-{B6AF78E5-5C0C-43FD-BED5-D195B9258DC5}" dt="2022-07-14T16:52:47.269" v="369"/>
          <ac:spMkLst>
            <pc:docMk/>
            <pc:sldMk cId="3148869766" sldId="283"/>
            <ac:spMk id="10" creationId="{DA542B6D-E775-4832-91DC-2D20F857813A}"/>
          </ac:spMkLst>
        </pc:spChg>
      </pc:sldChg>
      <pc:sldChg chg="addSp delSp modSp new mod setBg">
        <pc:chgData name="Zhigalov Roman" userId="1f97e9fdf7779aa5" providerId="Windows Live" clId="Web-{B6AF78E5-5C0C-43FD-BED5-D195B9258DC5}" dt="2022-07-14T16:53:34.145" v="388"/>
        <pc:sldMkLst>
          <pc:docMk/>
          <pc:sldMk cId="984315869" sldId="284"/>
        </pc:sldMkLst>
        <pc:spChg chg="mod">
          <ac:chgData name="Zhigalov Roman" userId="1f97e9fdf7779aa5" providerId="Windows Live" clId="Web-{B6AF78E5-5C0C-43FD-BED5-D195B9258DC5}" dt="2022-07-14T16:53:34.145" v="388"/>
          <ac:spMkLst>
            <pc:docMk/>
            <pc:sldMk cId="984315869" sldId="284"/>
            <ac:spMk id="2" creationId="{659ED135-8F3C-4766-0BC0-3AF9C055070B}"/>
          </ac:spMkLst>
        </pc:spChg>
        <pc:spChg chg="del">
          <ac:chgData name="Zhigalov Roman" userId="1f97e9fdf7779aa5" providerId="Windows Live" clId="Web-{B6AF78E5-5C0C-43FD-BED5-D195B9258DC5}" dt="2022-07-14T16:53:31.911" v="387"/>
          <ac:spMkLst>
            <pc:docMk/>
            <pc:sldMk cId="984315869" sldId="284"/>
            <ac:spMk id="3" creationId="{23377E01-6A67-4FF2-1110-EB501F0E8AE2}"/>
          </ac:spMkLst>
        </pc:spChg>
        <pc:spChg chg="mod">
          <ac:chgData name="Zhigalov Roman" userId="1f97e9fdf7779aa5" providerId="Windows Live" clId="Web-{B6AF78E5-5C0C-43FD-BED5-D195B9258DC5}" dt="2022-07-14T16:53:34.145" v="388"/>
          <ac:spMkLst>
            <pc:docMk/>
            <pc:sldMk cId="984315869" sldId="284"/>
            <ac:spMk id="4" creationId="{7245CB8A-4344-5F73-AA82-FA660D55EDBD}"/>
          </ac:spMkLst>
        </pc:spChg>
        <pc:spChg chg="add">
          <ac:chgData name="Zhigalov Roman" userId="1f97e9fdf7779aa5" providerId="Windows Live" clId="Web-{B6AF78E5-5C0C-43FD-BED5-D195B9258DC5}" dt="2022-07-14T16:53:34.145" v="388"/>
          <ac:spMkLst>
            <pc:docMk/>
            <pc:sldMk cId="984315869" sldId="284"/>
            <ac:spMk id="10" creationId="{F13C74B1-5B17-4795-BED0-7140497B445A}"/>
          </ac:spMkLst>
        </pc:spChg>
        <pc:spChg chg="add">
          <ac:chgData name="Zhigalov Roman" userId="1f97e9fdf7779aa5" providerId="Windows Live" clId="Web-{B6AF78E5-5C0C-43FD-BED5-D195B9258DC5}" dt="2022-07-14T16:53:34.145" v="388"/>
          <ac:spMkLst>
            <pc:docMk/>
            <pc:sldMk cId="984315869" sldId="284"/>
            <ac:spMk id="12" creationId="{D4974D33-8DC5-464E-8C6D-BE58F0669C17}"/>
          </ac:spMkLst>
        </pc:spChg>
        <pc:picChg chg="add mod ord">
          <ac:chgData name="Zhigalov Roman" userId="1f97e9fdf7779aa5" providerId="Windows Live" clId="Web-{B6AF78E5-5C0C-43FD-BED5-D195B9258DC5}" dt="2022-07-14T16:53:34.145" v="388"/>
          <ac:picMkLst>
            <pc:docMk/>
            <pc:sldMk cId="984315869" sldId="284"/>
            <ac:picMk id="5" creationId="{113EE339-67E0-B93E-9D45-7E4C33D60DE4}"/>
          </ac:picMkLst>
        </pc:picChg>
      </pc:sldChg>
      <pc:sldChg chg="addSp delSp modSp new mod setBg">
        <pc:chgData name="Zhigalov Roman" userId="1f97e9fdf7779aa5" providerId="Windows Live" clId="Web-{B6AF78E5-5C0C-43FD-BED5-D195B9258DC5}" dt="2022-07-14T16:55:51.993" v="531"/>
        <pc:sldMkLst>
          <pc:docMk/>
          <pc:sldMk cId="3933028768" sldId="285"/>
        </pc:sldMkLst>
        <pc:spChg chg="mod">
          <ac:chgData name="Zhigalov Roman" userId="1f97e9fdf7779aa5" providerId="Windows Live" clId="Web-{B6AF78E5-5C0C-43FD-BED5-D195B9258DC5}" dt="2022-07-14T16:55:51.993" v="531"/>
          <ac:spMkLst>
            <pc:docMk/>
            <pc:sldMk cId="3933028768" sldId="285"/>
            <ac:spMk id="2" creationId="{7C62923A-D954-444C-867C-1392A72BCF44}"/>
          </ac:spMkLst>
        </pc:spChg>
        <pc:spChg chg="mod">
          <ac:chgData name="Zhigalov Roman" userId="1f97e9fdf7779aa5" providerId="Windows Live" clId="Web-{B6AF78E5-5C0C-43FD-BED5-D195B9258DC5}" dt="2022-07-14T16:55:51.993" v="531"/>
          <ac:spMkLst>
            <pc:docMk/>
            <pc:sldMk cId="3933028768" sldId="285"/>
            <ac:spMk id="3" creationId="{244A81B6-AA7E-5BF6-2D8B-61FA988AEAE4}"/>
          </ac:spMkLst>
        </pc:spChg>
        <pc:spChg chg="add">
          <ac:chgData name="Zhigalov Roman" userId="1f97e9fdf7779aa5" providerId="Windows Live" clId="Web-{B6AF78E5-5C0C-43FD-BED5-D195B9258DC5}" dt="2022-07-14T16:55:51.993" v="531"/>
          <ac:spMkLst>
            <pc:docMk/>
            <pc:sldMk cId="3933028768" sldId="285"/>
            <ac:spMk id="8" creationId="{777A147A-9ED8-46B4-8660-1B3C2AA880B5}"/>
          </ac:spMkLst>
        </pc:spChg>
        <pc:spChg chg="add">
          <ac:chgData name="Zhigalov Roman" userId="1f97e9fdf7779aa5" providerId="Windows Live" clId="Web-{B6AF78E5-5C0C-43FD-BED5-D195B9258DC5}" dt="2022-07-14T16:55:51.993" v="531"/>
          <ac:spMkLst>
            <pc:docMk/>
            <pc:sldMk cId="3933028768" sldId="285"/>
            <ac:spMk id="10" creationId="{5D6C15A0-C087-4593-8414-2B4EC1CDC3DE}"/>
          </ac:spMkLst>
        </pc:spChg>
        <pc:picChg chg="add del mod">
          <ac:chgData name="Zhigalov Roman" userId="1f97e9fdf7779aa5" providerId="Windows Live" clId="Web-{B6AF78E5-5C0C-43FD-BED5-D195B9258DC5}" dt="2022-07-14T16:55:14.789" v="481"/>
          <ac:picMkLst>
            <pc:docMk/>
            <pc:sldMk cId="3933028768" sldId="285"/>
            <ac:picMk id="4" creationId="{FA702C6C-B509-D2E1-755B-4DBD77334E54}"/>
          </ac:picMkLst>
        </pc:picChg>
      </pc:sldChg>
      <pc:sldChg chg="addSp delSp modSp new mod setBg">
        <pc:chgData name="Zhigalov Roman" userId="1f97e9fdf7779aa5" providerId="Windows Live" clId="Web-{B6AF78E5-5C0C-43FD-BED5-D195B9258DC5}" dt="2022-07-14T16:56:24.104" v="549"/>
        <pc:sldMkLst>
          <pc:docMk/>
          <pc:sldMk cId="2529049051" sldId="286"/>
        </pc:sldMkLst>
        <pc:spChg chg="mod">
          <ac:chgData name="Zhigalov Roman" userId="1f97e9fdf7779aa5" providerId="Windows Live" clId="Web-{B6AF78E5-5C0C-43FD-BED5-D195B9258DC5}" dt="2022-07-14T16:56:24.104" v="549"/>
          <ac:spMkLst>
            <pc:docMk/>
            <pc:sldMk cId="2529049051" sldId="286"/>
            <ac:spMk id="2" creationId="{BAC79511-F5ED-757B-C691-0CE1DD7071EB}"/>
          </ac:spMkLst>
        </pc:spChg>
        <pc:spChg chg="del">
          <ac:chgData name="Zhigalov Roman" userId="1f97e9fdf7779aa5" providerId="Windows Live" clId="Web-{B6AF78E5-5C0C-43FD-BED5-D195B9258DC5}" dt="2022-07-14T16:56:11.869" v="533"/>
          <ac:spMkLst>
            <pc:docMk/>
            <pc:sldMk cId="2529049051" sldId="286"/>
            <ac:spMk id="3" creationId="{EDBD5439-E0BB-2743-84CE-A816D6359042}"/>
          </ac:spMkLst>
        </pc:spChg>
        <pc:spChg chg="add del">
          <ac:chgData name="Zhigalov Roman" userId="1f97e9fdf7779aa5" providerId="Windows Live" clId="Web-{B6AF78E5-5C0C-43FD-BED5-D195B9258DC5}" dt="2022-07-14T16:56:24.088" v="548"/>
          <ac:spMkLst>
            <pc:docMk/>
            <pc:sldMk cId="2529049051" sldId="286"/>
            <ac:spMk id="9" creationId="{665DBBEF-238B-476B-96AB-8AAC3224ECEA}"/>
          </ac:spMkLst>
        </pc:spChg>
        <pc:spChg chg="add del">
          <ac:chgData name="Zhigalov Roman" userId="1f97e9fdf7779aa5" providerId="Windows Live" clId="Web-{B6AF78E5-5C0C-43FD-BED5-D195B9258DC5}" dt="2022-07-14T16:56:24.088" v="548"/>
          <ac:spMkLst>
            <pc:docMk/>
            <pc:sldMk cId="2529049051" sldId="286"/>
            <ac:spMk id="11" creationId="{3FCFB1DE-0B7E-48CC-BA90-B2AB0889F9D6}"/>
          </ac:spMkLst>
        </pc:spChg>
        <pc:spChg chg="add">
          <ac:chgData name="Zhigalov Roman" userId="1f97e9fdf7779aa5" providerId="Windows Live" clId="Web-{B6AF78E5-5C0C-43FD-BED5-D195B9258DC5}" dt="2022-07-14T16:56:24.104" v="549"/>
          <ac:spMkLst>
            <pc:docMk/>
            <pc:sldMk cId="2529049051" sldId="286"/>
            <ac:spMk id="16" creationId="{7F57BEA8-497D-4AA8-8A18-BDCD696B25FE}"/>
          </ac:spMkLst>
        </pc:spChg>
        <pc:picChg chg="add mod ord">
          <ac:chgData name="Zhigalov Roman" userId="1f97e9fdf7779aa5" providerId="Windows Live" clId="Web-{B6AF78E5-5C0C-43FD-BED5-D195B9258DC5}" dt="2022-07-14T16:56:24.104" v="549"/>
          <ac:picMkLst>
            <pc:docMk/>
            <pc:sldMk cId="2529049051" sldId="286"/>
            <ac:picMk id="4" creationId="{E5D6BBC5-1D7C-B0E2-3BE7-F836996F8766}"/>
          </ac:picMkLst>
        </pc:picChg>
        <pc:cxnChg chg="add">
          <ac:chgData name="Zhigalov Roman" userId="1f97e9fdf7779aa5" providerId="Windows Live" clId="Web-{B6AF78E5-5C0C-43FD-BED5-D195B9258DC5}" dt="2022-07-14T16:56:24.104" v="549"/>
          <ac:cxnSpMkLst>
            <pc:docMk/>
            <pc:sldMk cId="2529049051" sldId="286"/>
            <ac:cxnSpMk id="13" creationId="{A82415D3-DDE5-4D63-8CB3-23A5EC581B27}"/>
          </ac:cxnSpMkLst>
        </pc:cxnChg>
        <pc:cxnChg chg="add">
          <ac:chgData name="Zhigalov Roman" userId="1f97e9fdf7779aa5" providerId="Windows Live" clId="Web-{B6AF78E5-5C0C-43FD-BED5-D195B9258DC5}" dt="2022-07-14T16:56:24.104" v="549"/>
          <ac:cxnSpMkLst>
            <pc:docMk/>
            <pc:sldMk cId="2529049051" sldId="286"/>
            <ac:cxnSpMk id="14" creationId="{D2E961F1-4A28-4A5F-BBD4-6E400E5E6C75}"/>
          </ac:cxnSpMkLst>
        </pc:cxnChg>
        <pc:cxnChg chg="add">
          <ac:chgData name="Zhigalov Roman" userId="1f97e9fdf7779aa5" providerId="Windows Live" clId="Web-{B6AF78E5-5C0C-43FD-BED5-D195B9258DC5}" dt="2022-07-14T16:56:24.104" v="549"/>
          <ac:cxnSpMkLst>
            <pc:docMk/>
            <pc:sldMk cId="2529049051" sldId="286"/>
            <ac:cxnSpMk id="15" creationId="{AD7193FB-6AE6-4B3B-8F89-56B55DD63B4D}"/>
          </ac:cxnSpMkLst>
        </pc:cxnChg>
      </pc:sldChg>
      <pc:sldChg chg="addSp delSp modSp new mod setBg">
        <pc:chgData name="Zhigalov Roman" userId="1f97e9fdf7779aa5" providerId="Windows Live" clId="Web-{B6AF78E5-5C0C-43FD-BED5-D195B9258DC5}" dt="2022-07-14T16:56:59.730" v="563"/>
        <pc:sldMkLst>
          <pc:docMk/>
          <pc:sldMk cId="3244470649" sldId="287"/>
        </pc:sldMkLst>
        <pc:spChg chg="mod">
          <ac:chgData name="Zhigalov Roman" userId="1f97e9fdf7779aa5" providerId="Windows Live" clId="Web-{B6AF78E5-5C0C-43FD-BED5-D195B9258DC5}" dt="2022-07-14T16:56:59.730" v="563"/>
          <ac:spMkLst>
            <pc:docMk/>
            <pc:sldMk cId="3244470649" sldId="287"/>
            <ac:spMk id="2" creationId="{7B5A843F-7AC4-96B9-EC8B-F71883E887B9}"/>
          </ac:spMkLst>
        </pc:spChg>
        <pc:spChg chg="del">
          <ac:chgData name="Zhigalov Roman" userId="1f97e9fdf7779aa5" providerId="Windows Live" clId="Web-{B6AF78E5-5C0C-43FD-BED5-D195B9258DC5}" dt="2022-07-14T16:56:46.464" v="551"/>
          <ac:spMkLst>
            <pc:docMk/>
            <pc:sldMk cId="3244470649" sldId="287"/>
            <ac:spMk id="3" creationId="{50C4A1A9-F4C3-8FA3-2ED9-1C114D7D3382}"/>
          </ac:spMkLst>
        </pc:spChg>
        <pc:spChg chg="add">
          <ac:chgData name="Zhigalov Roman" userId="1f97e9fdf7779aa5" providerId="Windows Live" clId="Web-{B6AF78E5-5C0C-43FD-BED5-D195B9258DC5}" dt="2022-07-14T16:56:59.730" v="563"/>
          <ac:spMkLst>
            <pc:docMk/>
            <pc:sldMk cId="3244470649" sldId="287"/>
            <ac:spMk id="9" creationId="{665DBBEF-238B-476B-96AB-8AAC3224ECEA}"/>
          </ac:spMkLst>
        </pc:spChg>
        <pc:spChg chg="add">
          <ac:chgData name="Zhigalov Roman" userId="1f97e9fdf7779aa5" providerId="Windows Live" clId="Web-{B6AF78E5-5C0C-43FD-BED5-D195B9258DC5}" dt="2022-07-14T16:56:59.730" v="563"/>
          <ac:spMkLst>
            <pc:docMk/>
            <pc:sldMk cId="3244470649" sldId="287"/>
            <ac:spMk id="11" creationId="{3FCFB1DE-0B7E-48CC-BA90-B2AB0889F9D6}"/>
          </ac:spMkLst>
        </pc:spChg>
        <pc:picChg chg="add mod ord">
          <ac:chgData name="Zhigalov Roman" userId="1f97e9fdf7779aa5" providerId="Windows Live" clId="Web-{B6AF78E5-5C0C-43FD-BED5-D195B9258DC5}" dt="2022-07-14T16:56:59.730" v="563"/>
          <ac:picMkLst>
            <pc:docMk/>
            <pc:sldMk cId="3244470649" sldId="287"/>
            <ac:picMk id="4" creationId="{AA5B5304-724B-2323-678C-5992A015BE0C}"/>
          </ac:picMkLst>
        </pc:picChg>
      </pc:sldChg>
      <pc:sldChg chg="modSp new">
        <pc:chgData name="Zhigalov Roman" userId="1f97e9fdf7779aa5" providerId="Windows Live" clId="Web-{B6AF78E5-5C0C-43FD-BED5-D195B9258DC5}" dt="2022-07-14T16:57:08.168" v="572" actId="20577"/>
        <pc:sldMkLst>
          <pc:docMk/>
          <pc:sldMk cId="2212289579" sldId="288"/>
        </pc:sldMkLst>
        <pc:spChg chg="mod">
          <ac:chgData name="Zhigalov Roman" userId="1f97e9fdf7779aa5" providerId="Windows Live" clId="Web-{B6AF78E5-5C0C-43FD-BED5-D195B9258DC5}" dt="2022-07-14T16:57:08.168" v="572" actId="20577"/>
          <ac:spMkLst>
            <pc:docMk/>
            <pc:sldMk cId="2212289579" sldId="288"/>
            <ac:spMk id="2" creationId="{A1FDA576-1B09-8885-725B-EB40327DC603}"/>
          </ac:spMkLst>
        </pc:spChg>
      </pc:sldChg>
      <pc:sldChg chg="modSp new">
        <pc:chgData name="Zhigalov Roman" userId="1f97e9fdf7779aa5" providerId="Windows Live" clId="Web-{B6AF78E5-5C0C-43FD-BED5-D195B9258DC5}" dt="2022-07-14T16:57:27.746" v="577" actId="20577"/>
        <pc:sldMkLst>
          <pc:docMk/>
          <pc:sldMk cId="2862880029" sldId="289"/>
        </pc:sldMkLst>
        <pc:spChg chg="mod">
          <ac:chgData name="Zhigalov Roman" userId="1f97e9fdf7779aa5" providerId="Windows Live" clId="Web-{B6AF78E5-5C0C-43FD-BED5-D195B9258DC5}" dt="2022-07-14T16:57:27.746" v="577" actId="20577"/>
          <ac:spMkLst>
            <pc:docMk/>
            <pc:sldMk cId="2862880029" sldId="289"/>
            <ac:spMk id="2" creationId="{22785E6F-39CB-A1D1-B48C-A94338AEF27C}"/>
          </ac:spMkLst>
        </pc:spChg>
      </pc:sldChg>
      <pc:sldChg chg="add">
        <pc:chgData name="Zhigalov Roman" userId="1f97e9fdf7779aa5" providerId="Windows Live" clId="Web-{B6AF78E5-5C0C-43FD-BED5-D195B9258DC5}" dt="2022-07-14T16:57:27.949" v="578"/>
        <pc:sldMkLst>
          <pc:docMk/>
          <pc:sldMk cId="572973233" sldId="290"/>
        </pc:sldMkLst>
      </pc:sldChg>
      <pc:sldMasterChg chg="add addSldLayout">
        <pc:chgData name="Zhigalov Roman" userId="1f97e9fdf7779aa5" providerId="Windows Live" clId="Web-{B6AF78E5-5C0C-43FD-BED5-D195B9258DC5}" dt="2022-07-14T16:57:27.949" v="578"/>
        <pc:sldMasterMkLst>
          <pc:docMk/>
          <pc:sldMasterMk cId="316056103" sldId="2147483648"/>
        </pc:sldMasterMkLst>
        <pc:sldLayoutChg chg="add">
          <pc:chgData name="Zhigalov Roman" userId="1f97e9fdf7779aa5" providerId="Windows Live" clId="Web-{B6AF78E5-5C0C-43FD-BED5-D195B9258DC5}" dt="2022-07-14T16:57:27.949" v="578"/>
          <pc:sldLayoutMkLst>
            <pc:docMk/>
            <pc:sldMasterMk cId="316056103" sldId="2147483648"/>
            <pc:sldLayoutMk cId="2686978033" sldId="2147483649"/>
          </pc:sldLayoutMkLst>
        </pc:sldLayoutChg>
        <pc:sldLayoutChg chg="add">
          <pc:chgData name="Zhigalov Roman" userId="1f97e9fdf7779aa5" providerId="Windows Live" clId="Web-{B6AF78E5-5C0C-43FD-BED5-D195B9258DC5}" dt="2022-07-14T16:57:27.949" v="578"/>
          <pc:sldLayoutMkLst>
            <pc:docMk/>
            <pc:sldMasterMk cId="316056103" sldId="2147483648"/>
            <pc:sldLayoutMk cId="2842962216" sldId="2147483650"/>
          </pc:sldLayoutMkLst>
        </pc:sldLayoutChg>
        <pc:sldLayoutChg chg="add">
          <pc:chgData name="Zhigalov Roman" userId="1f97e9fdf7779aa5" providerId="Windows Live" clId="Web-{B6AF78E5-5C0C-43FD-BED5-D195B9258DC5}" dt="2022-07-14T16:57:27.949" v="578"/>
          <pc:sldLayoutMkLst>
            <pc:docMk/>
            <pc:sldMasterMk cId="316056103" sldId="2147483648"/>
            <pc:sldLayoutMk cId="2071587190" sldId="2147483651"/>
          </pc:sldLayoutMkLst>
        </pc:sldLayoutChg>
        <pc:sldLayoutChg chg="add">
          <pc:chgData name="Zhigalov Roman" userId="1f97e9fdf7779aa5" providerId="Windows Live" clId="Web-{B6AF78E5-5C0C-43FD-BED5-D195B9258DC5}" dt="2022-07-14T16:57:27.949" v="578"/>
          <pc:sldLayoutMkLst>
            <pc:docMk/>
            <pc:sldMasterMk cId="316056103" sldId="2147483648"/>
            <pc:sldLayoutMk cId="1928706977" sldId="2147483652"/>
          </pc:sldLayoutMkLst>
        </pc:sldLayoutChg>
        <pc:sldLayoutChg chg="add">
          <pc:chgData name="Zhigalov Roman" userId="1f97e9fdf7779aa5" providerId="Windows Live" clId="Web-{B6AF78E5-5C0C-43FD-BED5-D195B9258DC5}" dt="2022-07-14T16:57:27.949" v="578"/>
          <pc:sldLayoutMkLst>
            <pc:docMk/>
            <pc:sldMasterMk cId="316056103" sldId="2147483648"/>
            <pc:sldLayoutMk cId="3656676373" sldId="2147483653"/>
          </pc:sldLayoutMkLst>
        </pc:sldLayoutChg>
        <pc:sldLayoutChg chg="add">
          <pc:chgData name="Zhigalov Roman" userId="1f97e9fdf7779aa5" providerId="Windows Live" clId="Web-{B6AF78E5-5C0C-43FD-BED5-D195B9258DC5}" dt="2022-07-14T16:57:27.949" v="578"/>
          <pc:sldLayoutMkLst>
            <pc:docMk/>
            <pc:sldMasterMk cId="316056103" sldId="2147483648"/>
            <pc:sldLayoutMk cId="3132697345" sldId="2147483654"/>
          </pc:sldLayoutMkLst>
        </pc:sldLayoutChg>
        <pc:sldLayoutChg chg="add">
          <pc:chgData name="Zhigalov Roman" userId="1f97e9fdf7779aa5" providerId="Windows Live" clId="Web-{B6AF78E5-5C0C-43FD-BED5-D195B9258DC5}" dt="2022-07-14T16:57:27.949" v="578"/>
          <pc:sldLayoutMkLst>
            <pc:docMk/>
            <pc:sldMasterMk cId="316056103" sldId="2147483648"/>
            <pc:sldLayoutMk cId="577961609" sldId="2147483655"/>
          </pc:sldLayoutMkLst>
        </pc:sldLayoutChg>
        <pc:sldLayoutChg chg="add">
          <pc:chgData name="Zhigalov Roman" userId="1f97e9fdf7779aa5" providerId="Windows Live" clId="Web-{B6AF78E5-5C0C-43FD-BED5-D195B9258DC5}" dt="2022-07-14T16:57:27.949" v="578"/>
          <pc:sldLayoutMkLst>
            <pc:docMk/>
            <pc:sldMasterMk cId="316056103" sldId="2147483648"/>
            <pc:sldLayoutMk cId="3665748758" sldId="2147483656"/>
          </pc:sldLayoutMkLst>
        </pc:sldLayoutChg>
        <pc:sldLayoutChg chg="add">
          <pc:chgData name="Zhigalov Roman" userId="1f97e9fdf7779aa5" providerId="Windows Live" clId="Web-{B6AF78E5-5C0C-43FD-BED5-D195B9258DC5}" dt="2022-07-14T16:57:27.949" v="578"/>
          <pc:sldLayoutMkLst>
            <pc:docMk/>
            <pc:sldMasterMk cId="316056103" sldId="2147483648"/>
            <pc:sldLayoutMk cId="4025654105" sldId="2147483657"/>
          </pc:sldLayoutMkLst>
        </pc:sldLayoutChg>
        <pc:sldLayoutChg chg="add">
          <pc:chgData name="Zhigalov Roman" userId="1f97e9fdf7779aa5" providerId="Windows Live" clId="Web-{B6AF78E5-5C0C-43FD-BED5-D195B9258DC5}" dt="2022-07-14T16:57:27.949" v="578"/>
          <pc:sldLayoutMkLst>
            <pc:docMk/>
            <pc:sldMasterMk cId="316056103" sldId="2147483648"/>
            <pc:sldLayoutMk cId="2204173519" sldId="2147483658"/>
          </pc:sldLayoutMkLst>
        </pc:sldLayoutChg>
        <pc:sldLayoutChg chg="add">
          <pc:chgData name="Zhigalov Roman" userId="1f97e9fdf7779aa5" providerId="Windows Live" clId="Web-{B6AF78E5-5C0C-43FD-BED5-D195B9258DC5}" dt="2022-07-14T16:57:27.949" v="578"/>
          <pc:sldLayoutMkLst>
            <pc:docMk/>
            <pc:sldMasterMk cId="316056103" sldId="2147483648"/>
            <pc:sldLayoutMk cId="1436701990" sldId="2147483659"/>
          </pc:sldLayoutMkLst>
        </pc:sldLayoutChg>
      </pc:sldMasterChg>
      <pc:sldMasterChg chg="replId modSldLayout">
        <pc:chgData name="Zhigalov Roman" userId="1f97e9fdf7779aa5" providerId="Windows Live" clId="Web-{B6AF78E5-5C0C-43FD-BED5-D195B9258DC5}" dt="2022-07-14T16:57:27.949" v="578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B6AF78E5-5C0C-43FD-BED5-D195B9258DC5}" dt="2022-07-14T16:57:27.949" v="578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B6AF78E5-5C0C-43FD-BED5-D195B9258DC5}" dt="2022-07-14T16:57:27.949" v="578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B6AF78E5-5C0C-43FD-BED5-D195B9258DC5}" dt="2022-07-14T16:57:27.949" v="578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B6AF78E5-5C0C-43FD-BED5-D195B9258DC5}" dt="2022-07-14T16:57:27.949" v="578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B6AF78E5-5C0C-43FD-BED5-D195B9258DC5}" dt="2022-07-14T16:57:27.949" v="578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B6AF78E5-5C0C-43FD-BED5-D195B9258DC5}" dt="2022-07-14T16:57:27.949" v="578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B6AF78E5-5C0C-43FD-BED5-D195B9258DC5}" dt="2022-07-14T16:57:27.949" v="578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B6AF78E5-5C0C-43FD-BED5-D195B9258DC5}" dt="2022-07-14T16:57:27.949" v="578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B6AF78E5-5C0C-43FD-BED5-D195B9258DC5}" dt="2022-07-14T16:57:27.949" v="578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B6AF78E5-5C0C-43FD-BED5-D195B9258DC5}" dt="2022-07-14T16:57:27.949" v="578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B6AF78E5-5C0C-43FD-BED5-D195B9258DC5}" dt="2022-07-14T16:57:27.949" v="578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  <pc:docChgLst>
    <pc:chgData name="Zhigalov Roman" userId="1f97e9fdf7779aa5" providerId="Windows Live" clId="Web-{2EF207FF-EB55-48D5-9E6F-8E29958AC428}"/>
    <pc:docChg chg="addSld delSld modSld">
      <pc:chgData name="Zhigalov Roman" userId="1f97e9fdf7779aa5" providerId="Windows Live" clId="Web-{2EF207FF-EB55-48D5-9E6F-8E29958AC428}" dt="2022-07-14T16:33:48.707" v="13"/>
      <pc:docMkLst>
        <pc:docMk/>
      </pc:docMkLst>
      <pc:sldChg chg="addSp delSp modSp del">
        <pc:chgData name="Zhigalov Roman" userId="1f97e9fdf7779aa5" providerId="Windows Live" clId="Web-{2EF207FF-EB55-48D5-9E6F-8E29958AC428}" dt="2022-07-14T16:33:47.786" v="12"/>
        <pc:sldMkLst>
          <pc:docMk/>
          <pc:sldMk cId="3771296195" sldId="274"/>
        </pc:sldMkLst>
        <pc:spChg chg="mod">
          <ac:chgData name="Zhigalov Roman" userId="1f97e9fdf7779aa5" providerId="Windows Live" clId="Web-{2EF207FF-EB55-48D5-9E6F-8E29958AC428}" dt="2022-07-14T16:33:18.144" v="4" actId="20577"/>
          <ac:spMkLst>
            <pc:docMk/>
            <pc:sldMk cId="3771296195" sldId="274"/>
            <ac:spMk id="4" creationId="{8B11907C-5572-742C-41BC-B8F7CB3FBDC1}"/>
          </ac:spMkLst>
        </pc:spChg>
        <pc:graphicFrameChg chg="add del">
          <ac:chgData name="Zhigalov Roman" userId="1f97e9fdf7779aa5" providerId="Windows Live" clId="Web-{2EF207FF-EB55-48D5-9E6F-8E29958AC428}" dt="2022-07-14T16:33:05.191" v="1"/>
          <ac:graphicFrameMkLst>
            <pc:docMk/>
            <pc:sldMk cId="3771296195" sldId="274"/>
            <ac:graphicFrameMk id="3" creationId="{FE5D39BD-B9AE-3A0C-60A1-931BFD969C04}"/>
          </ac:graphicFrameMkLst>
        </pc:graphicFrameChg>
        <pc:graphicFrameChg chg="add del">
          <ac:chgData name="Zhigalov Roman" userId="1f97e9fdf7779aa5" providerId="Windows Live" clId="Web-{2EF207FF-EB55-48D5-9E6F-8E29958AC428}" dt="2022-07-14T16:33:12.347" v="3"/>
          <ac:graphicFrameMkLst>
            <pc:docMk/>
            <pc:sldMk cId="3771296195" sldId="274"/>
            <ac:graphicFrameMk id="11" creationId="{B8DF3598-E98A-70D4-2E7A-9B3F4D3BBD69}"/>
          </ac:graphicFrameMkLst>
        </pc:graphicFrameChg>
      </pc:sldChg>
      <pc:sldChg chg="modSp new del">
        <pc:chgData name="Zhigalov Roman" userId="1f97e9fdf7779aa5" providerId="Windows Live" clId="Web-{2EF207FF-EB55-48D5-9E6F-8E29958AC428}" dt="2022-07-14T16:33:48.707" v="13"/>
        <pc:sldMkLst>
          <pc:docMk/>
          <pc:sldMk cId="1682076589" sldId="276"/>
        </pc:sldMkLst>
        <pc:spChg chg="mod">
          <ac:chgData name="Zhigalov Roman" userId="1f97e9fdf7779aa5" providerId="Windows Live" clId="Web-{2EF207FF-EB55-48D5-9E6F-8E29958AC428}" dt="2022-07-14T16:33:26.144" v="10" actId="20577"/>
          <ac:spMkLst>
            <pc:docMk/>
            <pc:sldMk cId="1682076589" sldId="276"/>
            <ac:spMk id="2" creationId="{CBAB83B6-FD0B-2569-9E83-742EA0151B87}"/>
          </ac:spMkLst>
        </pc:spChg>
        <pc:spChg chg="mod">
          <ac:chgData name="Zhigalov Roman" userId="1f97e9fdf7779aa5" providerId="Windows Live" clId="Web-{2EF207FF-EB55-48D5-9E6F-8E29958AC428}" dt="2022-07-14T16:33:46.692" v="11" actId="20577"/>
          <ac:spMkLst>
            <pc:docMk/>
            <pc:sldMk cId="1682076589" sldId="276"/>
            <ac:spMk id="4" creationId="{D2902F9C-C2FD-C8B8-15CC-6A95B3D3B61D}"/>
          </ac:spMkLst>
        </pc:spChg>
      </pc:sldChg>
    </pc:docChg>
  </pc:docChgLst>
  <pc:docChgLst>
    <pc:chgData name="Zhigalov Roman" userId="1f97e9fdf7779aa5" providerId="Windows Live" clId="Web-{12650A6D-8283-4A62-AFBB-4B0340FEA36D}"/>
    <pc:docChg chg="addSld delSld modSld">
      <pc:chgData name="Zhigalov Roman" userId="1f97e9fdf7779aa5" providerId="Windows Live" clId="Web-{12650A6D-8283-4A62-AFBB-4B0340FEA36D}" dt="2022-07-14T16:32:46.240" v="937"/>
      <pc:docMkLst>
        <pc:docMk/>
      </pc:docMkLst>
      <pc:sldChg chg="addSp delSp modSp new mod setBg">
        <pc:chgData name="Zhigalov Roman" userId="1f97e9fdf7779aa5" providerId="Windows Live" clId="Web-{12650A6D-8283-4A62-AFBB-4B0340FEA36D}" dt="2022-07-14T15:57:27.079" v="26"/>
        <pc:sldMkLst>
          <pc:docMk/>
          <pc:sldMk cId="860675184" sldId="260"/>
        </pc:sldMkLst>
        <pc:spChg chg="mod">
          <ac:chgData name="Zhigalov Roman" userId="1f97e9fdf7779aa5" providerId="Windows Live" clId="Web-{12650A6D-8283-4A62-AFBB-4B0340FEA36D}" dt="2022-07-14T15:57:27.079" v="26"/>
          <ac:spMkLst>
            <pc:docMk/>
            <pc:sldMk cId="860675184" sldId="260"/>
            <ac:spMk id="2" creationId="{52B0F109-AB13-7917-21F8-3180ECECE9C8}"/>
          </ac:spMkLst>
        </pc:spChg>
        <pc:spChg chg="del">
          <ac:chgData name="Zhigalov Roman" userId="1f97e9fdf7779aa5" providerId="Windows Live" clId="Web-{12650A6D-8283-4A62-AFBB-4B0340FEA36D}" dt="2022-07-14T15:57:22.610" v="25"/>
          <ac:spMkLst>
            <pc:docMk/>
            <pc:sldMk cId="860675184" sldId="260"/>
            <ac:spMk id="3" creationId="{2A7AA057-73C1-FE8C-B5C8-6F96348C2A8F}"/>
          </ac:spMkLst>
        </pc:spChg>
        <pc:spChg chg="mod">
          <ac:chgData name="Zhigalov Roman" userId="1f97e9fdf7779aa5" providerId="Windows Live" clId="Web-{12650A6D-8283-4A62-AFBB-4B0340FEA36D}" dt="2022-07-14T15:57:27.079" v="26"/>
          <ac:spMkLst>
            <pc:docMk/>
            <pc:sldMk cId="860675184" sldId="260"/>
            <ac:spMk id="4" creationId="{9D1B9385-0B1B-449A-9727-DAECEAC6A172}"/>
          </ac:spMkLst>
        </pc:spChg>
        <pc:spChg chg="add">
          <ac:chgData name="Zhigalov Roman" userId="1f97e9fdf7779aa5" providerId="Windows Live" clId="Web-{12650A6D-8283-4A62-AFBB-4B0340FEA36D}" dt="2022-07-14T15:57:27.079" v="26"/>
          <ac:spMkLst>
            <pc:docMk/>
            <pc:sldMk cId="860675184" sldId="260"/>
            <ac:spMk id="10" creationId="{F13C74B1-5B17-4795-BED0-7140497B445A}"/>
          </ac:spMkLst>
        </pc:spChg>
        <pc:spChg chg="add">
          <ac:chgData name="Zhigalov Roman" userId="1f97e9fdf7779aa5" providerId="Windows Live" clId="Web-{12650A6D-8283-4A62-AFBB-4B0340FEA36D}" dt="2022-07-14T15:57:27.079" v="26"/>
          <ac:spMkLst>
            <pc:docMk/>
            <pc:sldMk cId="860675184" sldId="260"/>
            <ac:spMk id="12" creationId="{D4974D33-8DC5-464E-8C6D-BE58F0669C17}"/>
          </ac:spMkLst>
        </pc:spChg>
        <pc:picChg chg="add mod ord">
          <ac:chgData name="Zhigalov Roman" userId="1f97e9fdf7779aa5" providerId="Windows Live" clId="Web-{12650A6D-8283-4A62-AFBB-4B0340FEA36D}" dt="2022-07-14T15:57:27.079" v="26"/>
          <ac:picMkLst>
            <pc:docMk/>
            <pc:sldMk cId="860675184" sldId="260"/>
            <ac:picMk id="5" creationId="{8B54FF16-FFB7-A2FC-CEFE-51ABF1434C0B}"/>
          </ac:picMkLst>
        </pc:picChg>
      </pc:sldChg>
      <pc:sldChg chg="addSp delSp modSp new mod setBg">
        <pc:chgData name="Zhigalov Roman" userId="1f97e9fdf7779aa5" providerId="Windows Live" clId="Web-{12650A6D-8283-4A62-AFBB-4B0340FEA36D}" dt="2022-07-14T16:12:42.858" v="174"/>
        <pc:sldMkLst>
          <pc:docMk/>
          <pc:sldMk cId="3974798465" sldId="261"/>
        </pc:sldMkLst>
        <pc:spChg chg="mod">
          <ac:chgData name="Zhigalov Roman" userId="1f97e9fdf7779aa5" providerId="Windows Live" clId="Web-{12650A6D-8283-4A62-AFBB-4B0340FEA36D}" dt="2022-07-14T16:12:42.858" v="174"/>
          <ac:spMkLst>
            <pc:docMk/>
            <pc:sldMk cId="3974798465" sldId="261"/>
            <ac:spMk id="2" creationId="{421789B4-23F0-A5E3-7C2B-0AD949A338E3}"/>
          </ac:spMkLst>
        </pc:spChg>
        <pc:spChg chg="del">
          <ac:chgData name="Zhigalov Roman" userId="1f97e9fdf7779aa5" providerId="Windows Live" clId="Web-{12650A6D-8283-4A62-AFBB-4B0340FEA36D}" dt="2022-07-14T16:10:45.120" v="53"/>
          <ac:spMkLst>
            <pc:docMk/>
            <pc:sldMk cId="3974798465" sldId="261"/>
            <ac:spMk id="3" creationId="{67EB4E82-4938-8E63-5320-3F6E28EEEA7F}"/>
          </ac:spMkLst>
        </pc:spChg>
        <pc:spChg chg="add del">
          <ac:chgData name="Zhigalov Roman" userId="1f97e9fdf7779aa5" providerId="Windows Live" clId="Web-{12650A6D-8283-4A62-AFBB-4B0340FEA36D}" dt="2022-07-14T16:12:42.733" v="173"/>
          <ac:spMkLst>
            <pc:docMk/>
            <pc:sldMk cId="3974798465" sldId="261"/>
            <ac:spMk id="9" creationId="{53B021B3-DE93-4AB7-8A18-CF5F1CED88B8}"/>
          </ac:spMkLst>
        </pc:spChg>
        <pc:spChg chg="add del">
          <ac:chgData name="Zhigalov Roman" userId="1f97e9fdf7779aa5" providerId="Windows Live" clId="Web-{12650A6D-8283-4A62-AFBB-4B0340FEA36D}" dt="2022-07-14T16:12:42.733" v="173"/>
          <ac:spMkLst>
            <pc:docMk/>
            <pc:sldMk cId="3974798465" sldId="261"/>
            <ac:spMk id="11" creationId="{52D502E5-F6B4-4D58-B4AE-FC466FF15EE8}"/>
          </ac:spMkLst>
        </pc:spChg>
        <pc:spChg chg="add del">
          <ac:chgData name="Zhigalov Roman" userId="1f97e9fdf7779aa5" providerId="Windows Live" clId="Web-{12650A6D-8283-4A62-AFBB-4B0340FEA36D}" dt="2022-07-14T16:12:42.733" v="173"/>
          <ac:spMkLst>
            <pc:docMk/>
            <pc:sldMk cId="3974798465" sldId="261"/>
            <ac:spMk id="13" creationId="{9DECDBF4-02B6-4BB4-B65B-B8107AD6A9E8}"/>
          </ac:spMkLst>
        </pc:spChg>
        <pc:spChg chg="add">
          <ac:chgData name="Zhigalov Roman" userId="1f97e9fdf7779aa5" providerId="Windows Live" clId="Web-{12650A6D-8283-4A62-AFBB-4B0340FEA36D}" dt="2022-07-14T16:12:42.858" v="174"/>
          <ac:spMkLst>
            <pc:docMk/>
            <pc:sldMk cId="3974798465" sldId="261"/>
            <ac:spMk id="15" creationId="{2E442304-DDBD-4F7B-8017-36BCC863FB40}"/>
          </ac:spMkLst>
        </pc:spChg>
        <pc:spChg chg="add">
          <ac:chgData name="Zhigalov Roman" userId="1f97e9fdf7779aa5" providerId="Windows Live" clId="Web-{12650A6D-8283-4A62-AFBB-4B0340FEA36D}" dt="2022-07-14T16:12:42.858" v="174"/>
          <ac:spMkLst>
            <pc:docMk/>
            <pc:sldMk cId="3974798465" sldId="261"/>
            <ac:spMk id="16" creationId="{5E107275-3853-46FD-A241-DE4355A42675}"/>
          </ac:spMkLst>
        </pc:spChg>
        <pc:graphicFrameChg chg="add mod ord modGraphic">
          <ac:chgData name="Zhigalov Roman" userId="1f97e9fdf7779aa5" providerId="Windows Live" clId="Web-{12650A6D-8283-4A62-AFBB-4B0340FEA36D}" dt="2022-07-14T16:12:42.858" v="174"/>
          <ac:graphicFrameMkLst>
            <pc:docMk/>
            <pc:sldMk cId="3974798465" sldId="261"/>
            <ac:graphicFrameMk id="4" creationId="{EBC651B8-39C8-E57B-29E7-38F3DCFE2023}"/>
          </ac:graphicFrameMkLst>
        </pc:graphicFrameChg>
      </pc:sldChg>
      <pc:sldChg chg="addSp modSp new mod setBg">
        <pc:chgData name="Zhigalov Roman" userId="1f97e9fdf7779aa5" providerId="Windows Live" clId="Web-{12650A6D-8283-4A62-AFBB-4B0340FEA36D}" dt="2022-07-14T16:15:38.083" v="361" actId="20577"/>
        <pc:sldMkLst>
          <pc:docMk/>
          <pc:sldMk cId="1046443576" sldId="262"/>
        </pc:sldMkLst>
        <pc:spChg chg="mod">
          <ac:chgData name="Zhigalov Roman" userId="1f97e9fdf7779aa5" providerId="Windows Live" clId="Web-{12650A6D-8283-4A62-AFBB-4B0340FEA36D}" dt="2022-07-14T16:15:32.379" v="358"/>
          <ac:spMkLst>
            <pc:docMk/>
            <pc:sldMk cId="1046443576" sldId="262"/>
            <ac:spMk id="2" creationId="{EAF58EDC-B942-08EF-1893-3A2E3F4A6D8E}"/>
          </ac:spMkLst>
        </pc:spChg>
        <pc:spChg chg="mod">
          <ac:chgData name="Zhigalov Roman" userId="1f97e9fdf7779aa5" providerId="Windows Live" clId="Web-{12650A6D-8283-4A62-AFBB-4B0340FEA36D}" dt="2022-07-14T16:15:38.083" v="361" actId="20577"/>
          <ac:spMkLst>
            <pc:docMk/>
            <pc:sldMk cId="1046443576" sldId="262"/>
            <ac:spMk id="3" creationId="{95468531-39FA-A2C8-BDF9-53E7EC4A5618}"/>
          </ac:spMkLst>
        </pc:spChg>
        <pc:spChg chg="add">
          <ac:chgData name="Zhigalov Roman" userId="1f97e9fdf7779aa5" providerId="Windows Live" clId="Web-{12650A6D-8283-4A62-AFBB-4B0340FEA36D}" dt="2022-07-14T16:15:32.379" v="358"/>
          <ac:spMkLst>
            <pc:docMk/>
            <pc:sldMk cId="1046443576" sldId="262"/>
            <ac:spMk id="8" creationId="{777A147A-9ED8-46B4-8660-1B3C2AA880B5}"/>
          </ac:spMkLst>
        </pc:spChg>
        <pc:spChg chg="add">
          <ac:chgData name="Zhigalov Roman" userId="1f97e9fdf7779aa5" providerId="Windows Live" clId="Web-{12650A6D-8283-4A62-AFBB-4B0340FEA36D}" dt="2022-07-14T16:15:32.379" v="358"/>
          <ac:spMkLst>
            <pc:docMk/>
            <pc:sldMk cId="1046443576" sldId="262"/>
            <ac:spMk id="10" creationId="{5D6C15A0-C087-4593-8414-2B4EC1CDC3DE}"/>
          </ac:spMkLst>
        </pc:spChg>
      </pc:sldChg>
      <pc:sldChg chg="addSp modSp new mod setBg">
        <pc:chgData name="Zhigalov Roman" userId="1f97e9fdf7779aa5" providerId="Windows Live" clId="Web-{12650A6D-8283-4A62-AFBB-4B0340FEA36D}" dt="2022-07-14T16:15:54.036" v="370"/>
        <pc:sldMkLst>
          <pc:docMk/>
          <pc:sldMk cId="2533586698" sldId="263"/>
        </pc:sldMkLst>
        <pc:spChg chg="mod">
          <ac:chgData name="Zhigalov Roman" userId="1f97e9fdf7779aa5" providerId="Windows Live" clId="Web-{12650A6D-8283-4A62-AFBB-4B0340FEA36D}" dt="2022-07-14T16:15:54.036" v="370"/>
          <ac:spMkLst>
            <pc:docMk/>
            <pc:sldMk cId="2533586698" sldId="263"/>
            <ac:spMk id="2" creationId="{09563027-2349-5DBC-C61F-012012A94C27}"/>
          </ac:spMkLst>
        </pc:spChg>
        <pc:spChg chg="mod">
          <ac:chgData name="Zhigalov Roman" userId="1f97e9fdf7779aa5" providerId="Windows Live" clId="Web-{12650A6D-8283-4A62-AFBB-4B0340FEA36D}" dt="2022-07-14T16:15:54.036" v="370"/>
          <ac:spMkLst>
            <pc:docMk/>
            <pc:sldMk cId="2533586698" sldId="263"/>
            <ac:spMk id="3" creationId="{46F9DEC0-052B-AD1E-CC91-77C2B3559847}"/>
          </ac:spMkLst>
        </pc:spChg>
        <pc:spChg chg="add">
          <ac:chgData name="Zhigalov Roman" userId="1f97e9fdf7779aa5" providerId="Windows Live" clId="Web-{12650A6D-8283-4A62-AFBB-4B0340FEA36D}" dt="2022-07-14T16:15:54.036" v="370"/>
          <ac:spMkLst>
            <pc:docMk/>
            <pc:sldMk cId="2533586698" sldId="263"/>
            <ac:spMk id="8" creationId="{943CAA20-3569-4189-9E48-239A229A86CA}"/>
          </ac:spMkLst>
        </pc:spChg>
        <pc:spChg chg="add">
          <ac:chgData name="Zhigalov Roman" userId="1f97e9fdf7779aa5" providerId="Windows Live" clId="Web-{12650A6D-8283-4A62-AFBB-4B0340FEA36D}" dt="2022-07-14T16:15:54.036" v="370"/>
          <ac:spMkLst>
            <pc:docMk/>
            <pc:sldMk cId="2533586698" sldId="263"/>
            <ac:spMk id="10" creationId="{DA542B6D-E775-4832-91DC-2D20F857813A}"/>
          </ac:spMkLst>
        </pc:spChg>
      </pc:sldChg>
      <pc:sldChg chg="addSp modSp new mod setBg modClrScheme chgLayout">
        <pc:chgData name="Zhigalov Roman" userId="1f97e9fdf7779aa5" providerId="Windows Live" clId="Web-{12650A6D-8283-4A62-AFBB-4B0340FEA36D}" dt="2022-07-14T16:17:47.165" v="376" actId="20577"/>
        <pc:sldMkLst>
          <pc:docMk/>
          <pc:sldMk cId="4152242885" sldId="264"/>
        </pc:sldMkLst>
        <pc:spChg chg="mod ord">
          <ac:chgData name="Zhigalov Roman" userId="1f97e9fdf7779aa5" providerId="Windows Live" clId="Web-{12650A6D-8283-4A62-AFBB-4B0340FEA36D}" dt="2022-07-14T16:17:47.165" v="376" actId="20577"/>
          <ac:spMkLst>
            <pc:docMk/>
            <pc:sldMk cId="4152242885" sldId="264"/>
            <ac:spMk id="2" creationId="{E7CA6C06-6F7E-30F3-8C03-B2583FA7F4CC}"/>
          </ac:spMkLst>
        </pc:spChg>
        <pc:spChg chg="mod ord">
          <ac:chgData name="Zhigalov Roman" userId="1f97e9fdf7779aa5" providerId="Windows Live" clId="Web-{12650A6D-8283-4A62-AFBB-4B0340FEA36D}" dt="2022-07-14T16:17:39.618" v="374"/>
          <ac:spMkLst>
            <pc:docMk/>
            <pc:sldMk cId="4152242885" sldId="264"/>
            <ac:spMk id="3" creationId="{159AD238-96A3-47D6-B4FE-1ADFE2F4EB63}"/>
          </ac:spMkLst>
        </pc:spChg>
        <pc:spChg chg="add">
          <ac:chgData name="Zhigalov Roman" userId="1f97e9fdf7779aa5" providerId="Windows Live" clId="Web-{12650A6D-8283-4A62-AFBB-4B0340FEA36D}" dt="2022-07-14T16:17:39.618" v="374"/>
          <ac:spMkLst>
            <pc:docMk/>
            <pc:sldMk cId="4152242885" sldId="264"/>
            <ac:spMk id="8" creationId="{943CAA20-3569-4189-9E48-239A229A86CA}"/>
          </ac:spMkLst>
        </pc:spChg>
        <pc:spChg chg="add">
          <ac:chgData name="Zhigalov Roman" userId="1f97e9fdf7779aa5" providerId="Windows Live" clId="Web-{12650A6D-8283-4A62-AFBB-4B0340FEA36D}" dt="2022-07-14T16:17:39.618" v="374"/>
          <ac:spMkLst>
            <pc:docMk/>
            <pc:sldMk cId="4152242885" sldId="264"/>
            <ac:spMk id="10" creationId="{DA542B6D-E775-4832-91DC-2D20F857813A}"/>
          </ac:spMkLst>
        </pc:spChg>
      </pc:sldChg>
      <pc:sldChg chg="addSp delSp modSp new mod setBg modClrScheme chgLayout">
        <pc:chgData name="Zhigalov Roman" userId="1f97e9fdf7779aa5" providerId="Windows Live" clId="Web-{12650A6D-8283-4A62-AFBB-4B0340FEA36D}" dt="2022-07-14T16:19:49.403" v="444" actId="20577"/>
        <pc:sldMkLst>
          <pc:docMk/>
          <pc:sldMk cId="554401231" sldId="265"/>
        </pc:sldMkLst>
        <pc:spChg chg="mod ord">
          <ac:chgData name="Zhigalov Roman" userId="1f97e9fdf7779aa5" providerId="Windows Live" clId="Web-{12650A6D-8283-4A62-AFBB-4B0340FEA36D}" dt="2022-07-14T16:19:49.403" v="444" actId="20577"/>
          <ac:spMkLst>
            <pc:docMk/>
            <pc:sldMk cId="554401231" sldId="265"/>
            <ac:spMk id="2" creationId="{D36C0402-E8EE-76CB-2FFA-A818C59DBEB4}"/>
          </ac:spMkLst>
        </pc:spChg>
        <pc:spChg chg="mod ord">
          <ac:chgData name="Zhigalov Roman" userId="1f97e9fdf7779aa5" providerId="Windows Live" clId="Web-{12650A6D-8283-4A62-AFBB-4B0340FEA36D}" dt="2022-07-14T16:19:35.528" v="439" actId="20577"/>
          <ac:spMkLst>
            <pc:docMk/>
            <pc:sldMk cId="554401231" sldId="265"/>
            <ac:spMk id="3" creationId="{C731C5B3-156E-7EDF-8EF6-40E8F9D29F24}"/>
          </ac:spMkLst>
        </pc:spChg>
        <pc:spChg chg="add mod ord">
          <ac:chgData name="Zhigalov Roman" userId="1f97e9fdf7779aa5" providerId="Windows Live" clId="Web-{12650A6D-8283-4A62-AFBB-4B0340FEA36D}" dt="2022-07-14T16:19:39.606" v="442" actId="20577"/>
          <ac:spMkLst>
            <pc:docMk/>
            <pc:sldMk cId="554401231" sldId="265"/>
            <ac:spMk id="4" creationId="{6EF92ACA-35BF-2606-27AC-7953225D1261}"/>
          </ac:spMkLst>
        </pc:spChg>
        <pc:spChg chg="add del">
          <ac:chgData name="Zhigalov Roman" userId="1f97e9fdf7779aa5" providerId="Windows Live" clId="Web-{12650A6D-8283-4A62-AFBB-4B0340FEA36D}" dt="2022-07-14T16:19:19.652" v="432"/>
          <ac:spMkLst>
            <pc:docMk/>
            <pc:sldMk cId="554401231" sldId="265"/>
            <ac:spMk id="9" creationId="{4C608BEB-860E-4094-8511-78603564A75E}"/>
          </ac:spMkLst>
        </pc:spChg>
        <pc:spChg chg="add del">
          <ac:chgData name="Zhigalov Roman" userId="1f97e9fdf7779aa5" providerId="Windows Live" clId="Web-{12650A6D-8283-4A62-AFBB-4B0340FEA36D}" dt="2022-07-14T16:19:27.949" v="436"/>
          <ac:spMkLst>
            <pc:docMk/>
            <pc:sldMk cId="554401231" sldId="265"/>
            <ac:spMk id="13" creationId="{CCD444A3-C338-4886-B7F1-4BA2AF46EB64}"/>
          </ac:spMkLst>
        </pc:spChg>
        <pc:spChg chg="add del">
          <ac:chgData name="Zhigalov Roman" userId="1f97e9fdf7779aa5" providerId="Windows Live" clId="Web-{12650A6D-8283-4A62-AFBB-4B0340FEA36D}" dt="2022-07-14T16:19:27.949" v="436"/>
          <ac:spMkLst>
            <pc:docMk/>
            <pc:sldMk cId="554401231" sldId="265"/>
            <ac:spMk id="14" creationId="{21739CA5-F0F5-48E1-8E8C-F24B71827E46}"/>
          </ac:spMkLst>
        </pc:spChg>
        <pc:spChg chg="add del">
          <ac:chgData name="Zhigalov Roman" userId="1f97e9fdf7779aa5" providerId="Windows Live" clId="Web-{12650A6D-8283-4A62-AFBB-4B0340FEA36D}" dt="2022-07-14T16:19:27.949" v="436"/>
          <ac:spMkLst>
            <pc:docMk/>
            <pc:sldMk cId="554401231" sldId="265"/>
            <ac:spMk id="15" creationId="{3EAD2937-F230-41D4-B9C5-975B129BFC20}"/>
          </ac:spMkLst>
        </pc:spChg>
        <pc:spChg chg="add del">
          <ac:chgData name="Zhigalov Roman" userId="1f97e9fdf7779aa5" providerId="Windows Live" clId="Web-{12650A6D-8283-4A62-AFBB-4B0340FEA36D}" dt="2022-07-14T16:19:27.949" v="435"/>
          <ac:spMkLst>
            <pc:docMk/>
            <pc:sldMk cId="554401231" sldId="265"/>
            <ac:spMk id="20" creationId="{8CA06CD6-90CA-4C45-856C-6771339E1E22}"/>
          </ac:spMkLst>
        </pc:spChg>
        <pc:spChg chg="add">
          <ac:chgData name="Zhigalov Roman" userId="1f97e9fdf7779aa5" providerId="Windows Live" clId="Web-{12650A6D-8283-4A62-AFBB-4B0340FEA36D}" dt="2022-07-14T16:19:27.949" v="436"/>
          <ac:spMkLst>
            <pc:docMk/>
            <pc:sldMk cId="554401231" sldId="265"/>
            <ac:spMk id="24" creationId="{CCD444A3-C338-4886-B7F1-4BA2AF46EB64}"/>
          </ac:spMkLst>
        </pc:spChg>
        <pc:spChg chg="add">
          <ac:chgData name="Zhigalov Roman" userId="1f97e9fdf7779aa5" providerId="Windows Live" clId="Web-{12650A6D-8283-4A62-AFBB-4B0340FEA36D}" dt="2022-07-14T16:19:27.949" v="436"/>
          <ac:spMkLst>
            <pc:docMk/>
            <pc:sldMk cId="554401231" sldId="265"/>
            <ac:spMk id="25" creationId="{21739CA5-F0F5-48E1-8E8C-F24B71827E46}"/>
          </ac:spMkLst>
        </pc:spChg>
        <pc:spChg chg="add">
          <ac:chgData name="Zhigalov Roman" userId="1f97e9fdf7779aa5" providerId="Windows Live" clId="Web-{12650A6D-8283-4A62-AFBB-4B0340FEA36D}" dt="2022-07-14T16:19:27.949" v="436"/>
          <ac:spMkLst>
            <pc:docMk/>
            <pc:sldMk cId="554401231" sldId="265"/>
            <ac:spMk id="26" creationId="{3EAD2937-F230-41D4-B9C5-975B129BFC20}"/>
          </ac:spMkLst>
        </pc:spChg>
        <pc:cxnChg chg="add del">
          <ac:chgData name="Zhigalov Roman" userId="1f97e9fdf7779aa5" providerId="Windows Live" clId="Web-{12650A6D-8283-4A62-AFBB-4B0340FEA36D}" dt="2022-07-14T16:19:19.652" v="432"/>
          <ac:cxnSpMkLst>
            <pc:docMk/>
            <pc:sldMk cId="554401231" sldId="265"/>
            <ac:cxnSpMk id="11" creationId="{1F16A8D4-FE87-4604-88B2-394B5D1EB437}"/>
          </ac:cxnSpMkLst>
        </pc:cxnChg>
        <pc:cxnChg chg="add del">
          <ac:chgData name="Zhigalov Roman" userId="1f97e9fdf7779aa5" providerId="Windows Live" clId="Web-{12650A6D-8283-4A62-AFBB-4B0340FEA36D}" dt="2022-07-14T16:19:27.949" v="435"/>
          <ac:cxnSpMkLst>
            <pc:docMk/>
            <pc:sldMk cId="554401231" sldId="265"/>
            <ac:cxnSpMk id="22" creationId="{5021601D-2758-4B15-A31C-FDA184C51B3A}"/>
          </ac:cxnSpMkLst>
        </pc:cxnChg>
      </pc:sldChg>
      <pc:sldChg chg="addSp delSp modSp new mod setBg">
        <pc:chgData name="Zhigalov Roman" userId="1f97e9fdf7779aa5" providerId="Windows Live" clId="Web-{12650A6D-8283-4A62-AFBB-4B0340FEA36D}" dt="2022-07-14T16:20:32.436" v="476"/>
        <pc:sldMkLst>
          <pc:docMk/>
          <pc:sldMk cId="3472337520" sldId="266"/>
        </pc:sldMkLst>
        <pc:spChg chg="mod">
          <ac:chgData name="Zhigalov Roman" userId="1f97e9fdf7779aa5" providerId="Windows Live" clId="Web-{12650A6D-8283-4A62-AFBB-4B0340FEA36D}" dt="2022-07-14T16:20:32.436" v="476"/>
          <ac:spMkLst>
            <pc:docMk/>
            <pc:sldMk cId="3472337520" sldId="266"/>
            <ac:spMk id="2" creationId="{A51A9B6F-2D63-06F2-82AE-608FA1843DAE}"/>
          </ac:spMkLst>
        </pc:spChg>
        <pc:spChg chg="del">
          <ac:chgData name="Zhigalov Roman" userId="1f97e9fdf7779aa5" providerId="Windows Live" clId="Web-{12650A6D-8283-4A62-AFBB-4B0340FEA36D}" dt="2022-07-14T16:20:20.342" v="446"/>
          <ac:spMkLst>
            <pc:docMk/>
            <pc:sldMk cId="3472337520" sldId="266"/>
            <ac:spMk id="3" creationId="{C4AFA244-F642-16DB-C56F-38A6403E605F}"/>
          </ac:spMkLst>
        </pc:spChg>
        <pc:spChg chg="add">
          <ac:chgData name="Zhigalov Roman" userId="1f97e9fdf7779aa5" providerId="Windows Live" clId="Web-{12650A6D-8283-4A62-AFBB-4B0340FEA36D}" dt="2022-07-14T16:20:32.436" v="476"/>
          <ac:spMkLst>
            <pc:docMk/>
            <pc:sldMk cId="3472337520" sldId="266"/>
            <ac:spMk id="9" creationId="{665DBBEF-238B-476B-96AB-8AAC3224ECEA}"/>
          </ac:spMkLst>
        </pc:spChg>
        <pc:spChg chg="add">
          <ac:chgData name="Zhigalov Roman" userId="1f97e9fdf7779aa5" providerId="Windows Live" clId="Web-{12650A6D-8283-4A62-AFBB-4B0340FEA36D}" dt="2022-07-14T16:20:32.436" v="476"/>
          <ac:spMkLst>
            <pc:docMk/>
            <pc:sldMk cId="3472337520" sldId="266"/>
            <ac:spMk id="11" creationId="{3FCFB1DE-0B7E-48CC-BA90-B2AB0889F9D6}"/>
          </ac:spMkLst>
        </pc:spChg>
        <pc:picChg chg="add mod ord">
          <ac:chgData name="Zhigalov Roman" userId="1f97e9fdf7779aa5" providerId="Windows Live" clId="Web-{12650A6D-8283-4A62-AFBB-4B0340FEA36D}" dt="2022-07-14T16:20:32.436" v="476"/>
          <ac:picMkLst>
            <pc:docMk/>
            <pc:sldMk cId="3472337520" sldId="266"/>
            <ac:picMk id="4" creationId="{2ECDC758-8013-8515-0FB6-0296F60960C6}"/>
          </ac:picMkLst>
        </pc:picChg>
      </pc:sldChg>
      <pc:sldChg chg="addSp delSp modSp new mod setBg modClrScheme chgLayout">
        <pc:chgData name="Zhigalov Roman" userId="1f97e9fdf7779aa5" providerId="Windows Live" clId="Web-{12650A6D-8283-4A62-AFBB-4B0340FEA36D}" dt="2022-07-14T16:21:19.672" v="483"/>
        <pc:sldMkLst>
          <pc:docMk/>
          <pc:sldMk cId="1723267384" sldId="267"/>
        </pc:sldMkLst>
        <pc:spChg chg="mod ord">
          <ac:chgData name="Zhigalov Roman" userId="1f97e9fdf7779aa5" providerId="Windows Live" clId="Web-{12650A6D-8283-4A62-AFBB-4B0340FEA36D}" dt="2022-07-14T16:21:19.672" v="483"/>
          <ac:spMkLst>
            <pc:docMk/>
            <pc:sldMk cId="1723267384" sldId="267"/>
            <ac:spMk id="2" creationId="{9E9CA02C-AE97-6455-8DE1-BCBF874B6B29}"/>
          </ac:spMkLst>
        </pc:spChg>
        <pc:spChg chg="del">
          <ac:chgData name="Zhigalov Roman" userId="1f97e9fdf7779aa5" providerId="Windows Live" clId="Web-{12650A6D-8283-4A62-AFBB-4B0340FEA36D}" dt="2022-07-14T16:21:10.828" v="478"/>
          <ac:spMkLst>
            <pc:docMk/>
            <pc:sldMk cId="1723267384" sldId="267"/>
            <ac:spMk id="3" creationId="{C43CB1C5-A58E-D6A7-0E96-1957ED9B545B}"/>
          </ac:spMkLst>
        </pc:spChg>
        <pc:spChg chg="del mod ord">
          <ac:chgData name="Zhigalov Roman" userId="1f97e9fdf7779aa5" providerId="Windows Live" clId="Web-{12650A6D-8283-4A62-AFBB-4B0340FEA36D}" dt="2022-07-14T16:21:12.390" v="479"/>
          <ac:spMkLst>
            <pc:docMk/>
            <pc:sldMk cId="1723267384" sldId="267"/>
            <ac:spMk id="4" creationId="{FB775F8B-1B75-105A-7C59-E4D8F0E97B69}"/>
          </ac:spMkLst>
        </pc:spChg>
        <pc:spChg chg="del">
          <ac:chgData name="Zhigalov Roman" userId="1f97e9fdf7779aa5" providerId="Windows Live" clId="Web-{12650A6D-8283-4A62-AFBB-4B0340FEA36D}" dt="2022-07-14T16:21:10.828" v="478"/>
          <ac:spMkLst>
            <pc:docMk/>
            <pc:sldMk cId="1723267384" sldId="267"/>
            <ac:spMk id="5" creationId="{EEA51E65-9E38-C038-8E8C-04F77E91444F}"/>
          </ac:spMkLst>
        </pc:spChg>
        <pc:spChg chg="del">
          <ac:chgData name="Zhigalov Roman" userId="1f97e9fdf7779aa5" providerId="Windows Live" clId="Web-{12650A6D-8283-4A62-AFBB-4B0340FEA36D}" dt="2022-07-14T16:21:10.828" v="478"/>
          <ac:spMkLst>
            <pc:docMk/>
            <pc:sldMk cId="1723267384" sldId="267"/>
            <ac:spMk id="6" creationId="{3D73EAA3-5106-BAEF-A300-3E115F12275B}"/>
          </ac:spMkLst>
        </pc:spChg>
        <pc:spChg chg="add">
          <ac:chgData name="Zhigalov Roman" userId="1f97e9fdf7779aa5" providerId="Windows Live" clId="Web-{12650A6D-8283-4A62-AFBB-4B0340FEA36D}" dt="2022-07-14T16:21:19.672" v="483"/>
          <ac:spMkLst>
            <pc:docMk/>
            <pc:sldMk cId="1723267384" sldId="267"/>
            <ac:spMk id="12" creationId="{665DBBEF-238B-476B-96AB-8AAC3224ECEA}"/>
          </ac:spMkLst>
        </pc:spChg>
        <pc:spChg chg="add">
          <ac:chgData name="Zhigalov Roman" userId="1f97e9fdf7779aa5" providerId="Windows Live" clId="Web-{12650A6D-8283-4A62-AFBB-4B0340FEA36D}" dt="2022-07-14T16:21:19.672" v="483"/>
          <ac:spMkLst>
            <pc:docMk/>
            <pc:sldMk cId="1723267384" sldId="267"/>
            <ac:spMk id="14" creationId="{3FCFB1DE-0B7E-48CC-BA90-B2AB0889F9D6}"/>
          </ac:spMkLst>
        </pc:spChg>
        <pc:picChg chg="add mod ord">
          <ac:chgData name="Zhigalov Roman" userId="1f97e9fdf7779aa5" providerId="Windows Live" clId="Web-{12650A6D-8283-4A62-AFBB-4B0340FEA36D}" dt="2022-07-14T16:21:19.672" v="483"/>
          <ac:picMkLst>
            <pc:docMk/>
            <pc:sldMk cId="1723267384" sldId="267"/>
            <ac:picMk id="7" creationId="{16EFD042-6D15-95A7-FE21-0E1CCC2C3580}"/>
          </ac:picMkLst>
        </pc:picChg>
      </pc:sldChg>
      <pc:sldChg chg="addSp delSp modSp new mod setBg">
        <pc:chgData name="Zhigalov Roman" userId="1f97e9fdf7779aa5" providerId="Windows Live" clId="Web-{12650A6D-8283-4A62-AFBB-4B0340FEA36D}" dt="2022-07-14T16:24:54.397" v="684"/>
        <pc:sldMkLst>
          <pc:docMk/>
          <pc:sldMk cId="444579823" sldId="268"/>
        </pc:sldMkLst>
        <pc:spChg chg="mod">
          <ac:chgData name="Zhigalov Roman" userId="1f97e9fdf7779aa5" providerId="Windows Live" clId="Web-{12650A6D-8283-4A62-AFBB-4B0340FEA36D}" dt="2022-07-14T16:24:54.397" v="684"/>
          <ac:spMkLst>
            <pc:docMk/>
            <pc:sldMk cId="444579823" sldId="268"/>
            <ac:spMk id="2" creationId="{60605B4D-E92E-8FD0-481A-7CDF2E5C1905}"/>
          </ac:spMkLst>
        </pc:spChg>
        <pc:spChg chg="del">
          <ac:chgData name="Zhigalov Roman" userId="1f97e9fdf7779aa5" providerId="Windows Live" clId="Web-{12650A6D-8283-4A62-AFBB-4B0340FEA36D}" dt="2022-07-14T16:21:44.641" v="487"/>
          <ac:spMkLst>
            <pc:docMk/>
            <pc:sldMk cId="444579823" sldId="268"/>
            <ac:spMk id="3" creationId="{AC4CB6EC-2FF3-A5F1-B158-B924E8DB2FD7}"/>
          </ac:spMkLst>
        </pc:spChg>
        <pc:spChg chg="add">
          <ac:chgData name="Zhigalov Roman" userId="1f97e9fdf7779aa5" providerId="Windows Live" clId="Web-{12650A6D-8283-4A62-AFBB-4B0340FEA36D}" dt="2022-07-14T16:24:54.397" v="684"/>
          <ac:spMkLst>
            <pc:docMk/>
            <pc:sldMk cId="444579823" sldId="268"/>
            <ac:spMk id="9" creationId="{2E442304-DDBD-4F7B-8017-36BCC863FB40}"/>
          </ac:spMkLst>
        </pc:spChg>
        <pc:spChg chg="add">
          <ac:chgData name="Zhigalov Roman" userId="1f97e9fdf7779aa5" providerId="Windows Live" clId="Web-{12650A6D-8283-4A62-AFBB-4B0340FEA36D}" dt="2022-07-14T16:24:54.397" v="684"/>
          <ac:spMkLst>
            <pc:docMk/>
            <pc:sldMk cId="444579823" sldId="268"/>
            <ac:spMk id="11" creationId="{5E107275-3853-46FD-A241-DE4355A42675}"/>
          </ac:spMkLst>
        </pc:spChg>
        <pc:graphicFrameChg chg="add mod ord modGraphic">
          <ac:chgData name="Zhigalov Roman" userId="1f97e9fdf7779aa5" providerId="Windows Live" clId="Web-{12650A6D-8283-4A62-AFBB-4B0340FEA36D}" dt="2022-07-14T16:24:54.397" v="684"/>
          <ac:graphicFrameMkLst>
            <pc:docMk/>
            <pc:sldMk cId="444579823" sldId="268"/>
            <ac:graphicFrameMk id="4" creationId="{E28503B7-A5B2-27F4-C6E5-5E18988F5863}"/>
          </ac:graphicFrameMkLst>
        </pc:graphicFrameChg>
      </pc:sldChg>
      <pc:sldChg chg="addSp delSp modSp new mod setBg">
        <pc:chgData name="Zhigalov Roman" userId="1f97e9fdf7779aa5" providerId="Windows Live" clId="Web-{12650A6D-8283-4A62-AFBB-4B0340FEA36D}" dt="2022-07-14T16:25:55.056" v="701" actId="20577"/>
        <pc:sldMkLst>
          <pc:docMk/>
          <pc:sldMk cId="2865600062" sldId="269"/>
        </pc:sldMkLst>
        <pc:spChg chg="mod">
          <ac:chgData name="Zhigalov Roman" userId="1f97e9fdf7779aa5" providerId="Windows Live" clId="Web-{12650A6D-8283-4A62-AFBB-4B0340FEA36D}" dt="2022-07-14T16:25:55.056" v="701" actId="20577"/>
          <ac:spMkLst>
            <pc:docMk/>
            <pc:sldMk cId="2865600062" sldId="269"/>
            <ac:spMk id="2" creationId="{794683C1-B0A7-5AE2-5196-AD115637C5BC}"/>
          </ac:spMkLst>
        </pc:spChg>
        <pc:spChg chg="del mod">
          <ac:chgData name="Zhigalov Roman" userId="1f97e9fdf7779aa5" providerId="Windows Live" clId="Web-{12650A6D-8283-4A62-AFBB-4B0340FEA36D}" dt="2022-07-14T16:25:39.977" v="692"/>
          <ac:spMkLst>
            <pc:docMk/>
            <pc:sldMk cId="2865600062" sldId="269"/>
            <ac:spMk id="3" creationId="{94630032-69F4-2B63-39AE-3DE2C9DB6CCD}"/>
          </ac:spMkLst>
        </pc:spChg>
        <pc:spChg chg="add del">
          <ac:chgData name="Zhigalov Roman" userId="1f97e9fdf7779aa5" providerId="Windows Live" clId="Web-{12650A6D-8283-4A62-AFBB-4B0340FEA36D}" dt="2022-07-14T16:25:52.227" v="700"/>
          <ac:spMkLst>
            <pc:docMk/>
            <pc:sldMk cId="2865600062" sldId="269"/>
            <ac:spMk id="9" creationId="{665DBBEF-238B-476B-96AB-8AAC3224ECEA}"/>
          </ac:spMkLst>
        </pc:spChg>
        <pc:spChg chg="add del">
          <ac:chgData name="Zhigalov Roman" userId="1f97e9fdf7779aa5" providerId="Windows Live" clId="Web-{12650A6D-8283-4A62-AFBB-4B0340FEA36D}" dt="2022-07-14T16:25:52.227" v="700"/>
          <ac:spMkLst>
            <pc:docMk/>
            <pc:sldMk cId="2865600062" sldId="269"/>
            <ac:spMk id="11" creationId="{3FCFB1DE-0B7E-48CC-BA90-B2AB0889F9D6}"/>
          </ac:spMkLst>
        </pc:spChg>
        <pc:spChg chg="add">
          <ac:chgData name="Zhigalov Roman" userId="1f97e9fdf7779aa5" providerId="Windows Live" clId="Web-{12650A6D-8283-4A62-AFBB-4B0340FEA36D}" dt="2022-07-14T16:25:52.227" v="700"/>
          <ac:spMkLst>
            <pc:docMk/>
            <pc:sldMk cId="2865600062" sldId="269"/>
            <ac:spMk id="16" creationId="{665DBBEF-238B-476B-96AB-8AAC3224ECEA}"/>
          </ac:spMkLst>
        </pc:spChg>
        <pc:spChg chg="add">
          <ac:chgData name="Zhigalov Roman" userId="1f97e9fdf7779aa5" providerId="Windows Live" clId="Web-{12650A6D-8283-4A62-AFBB-4B0340FEA36D}" dt="2022-07-14T16:25:52.227" v="700"/>
          <ac:spMkLst>
            <pc:docMk/>
            <pc:sldMk cId="2865600062" sldId="269"/>
            <ac:spMk id="18" creationId="{3FCFB1DE-0B7E-48CC-BA90-B2AB0889F9D6}"/>
          </ac:spMkLst>
        </pc:spChg>
        <pc:picChg chg="add mod ord">
          <ac:chgData name="Zhigalov Roman" userId="1f97e9fdf7779aa5" providerId="Windows Live" clId="Web-{12650A6D-8283-4A62-AFBB-4B0340FEA36D}" dt="2022-07-14T16:25:48.571" v="699"/>
          <ac:picMkLst>
            <pc:docMk/>
            <pc:sldMk cId="2865600062" sldId="269"/>
            <ac:picMk id="4" creationId="{8D4F72E0-76AB-D097-C8C2-84B48B521E6F}"/>
          </ac:picMkLst>
        </pc:picChg>
      </pc:sldChg>
      <pc:sldChg chg="addSp modSp new mod setBg">
        <pc:chgData name="Zhigalov Roman" userId="1f97e9fdf7779aa5" providerId="Windows Live" clId="Web-{12650A6D-8283-4A62-AFBB-4B0340FEA36D}" dt="2022-07-14T16:26:14.962" v="710"/>
        <pc:sldMkLst>
          <pc:docMk/>
          <pc:sldMk cId="2356579671" sldId="270"/>
        </pc:sldMkLst>
        <pc:spChg chg="mod">
          <ac:chgData name="Zhigalov Roman" userId="1f97e9fdf7779aa5" providerId="Windows Live" clId="Web-{12650A6D-8283-4A62-AFBB-4B0340FEA36D}" dt="2022-07-14T16:26:14.962" v="710"/>
          <ac:spMkLst>
            <pc:docMk/>
            <pc:sldMk cId="2356579671" sldId="270"/>
            <ac:spMk id="2" creationId="{955EADC8-BAB8-FD22-D361-7D876EBA0236}"/>
          </ac:spMkLst>
        </pc:spChg>
        <pc:spChg chg="mod">
          <ac:chgData name="Zhigalov Roman" userId="1f97e9fdf7779aa5" providerId="Windows Live" clId="Web-{12650A6D-8283-4A62-AFBB-4B0340FEA36D}" dt="2022-07-14T16:26:14.962" v="710"/>
          <ac:spMkLst>
            <pc:docMk/>
            <pc:sldMk cId="2356579671" sldId="270"/>
            <ac:spMk id="3" creationId="{BB68319F-6DE8-0354-01D2-AE580AA391E0}"/>
          </ac:spMkLst>
        </pc:spChg>
        <pc:spChg chg="add">
          <ac:chgData name="Zhigalov Roman" userId="1f97e9fdf7779aa5" providerId="Windows Live" clId="Web-{12650A6D-8283-4A62-AFBB-4B0340FEA36D}" dt="2022-07-14T16:26:14.962" v="710"/>
          <ac:spMkLst>
            <pc:docMk/>
            <pc:sldMk cId="2356579671" sldId="270"/>
            <ac:spMk id="8" creationId="{943CAA20-3569-4189-9E48-239A229A86CA}"/>
          </ac:spMkLst>
        </pc:spChg>
        <pc:spChg chg="add">
          <ac:chgData name="Zhigalov Roman" userId="1f97e9fdf7779aa5" providerId="Windows Live" clId="Web-{12650A6D-8283-4A62-AFBB-4B0340FEA36D}" dt="2022-07-14T16:26:14.962" v="710"/>
          <ac:spMkLst>
            <pc:docMk/>
            <pc:sldMk cId="2356579671" sldId="270"/>
            <ac:spMk id="10" creationId="{DA542B6D-E775-4832-91DC-2D20F857813A}"/>
          </ac:spMkLst>
        </pc:spChg>
      </pc:sldChg>
      <pc:sldChg chg="addSp delSp modSp new mod setBg">
        <pc:chgData name="Zhigalov Roman" userId="1f97e9fdf7779aa5" providerId="Windows Live" clId="Web-{12650A6D-8283-4A62-AFBB-4B0340FEA36D}" dt="2022-07-14T16:27:51.497" v="720"/>
        <pc:sldMkLst>
          <pc:docMk/>
          <pc:sldMk cId="1218880181" sldId="271"/>
        </pc:sldMkLst>
        <pc:spChg chg="mod">
          <ac:chgData name="Zhigalov Roman" userId="1f97e9fdf7779aa5" providerId="Windows Live" clId="Web-{12650A6D-8283-4A62-AFBB-4B0340FEA36D}" dt="2022-07-14T16:27:51.497" v="720"/>
          <ac:spMkLst>
            <pc:docMk/>
            <pc:sldMk cId="1218880181" sldId="271"/>
            <ac:spMk id="2" creationId="{233B8DCD-4410-F5C8-0FE6-5AE7BA8ABFDB}"/>
          </ac:spMkLst>
        </pc:spChg>
        <pc:spChg chg="del">
          <ac:chgData name="Zhigalov Roman" userId="1f97e9fdf7779aa5" providerId="Windows Live" clId="Web-{12650A6D-8283-4A62-AFBB-4B0340FEA36D}" dt="2022-07-14T16:27:47.497" v="719"/>
          <ac:spMkLst>
            <pc:docMk/>
            <pc:sldMk cId="1218880181" sldId="271"/>
            <ac:spMk id="3" creationId="{FACC9446-3F01-818F-8B8D-BE497F9F81A1}"/>
          </ac:spMkLst>
        </pc:spChg>
        <pc:spChg chg="mod">
          <ac:chgData name="Zhigalov Roman" userId="1f97e9fdf7779aa5" providerId="Windows Live" clId="Web-{12650A6D-8283-4A62-AFBB-4B0340FEA36D}" dt="2022-07-14T16:27:51.497" v="720"/>
          <ac:spMkLst>
            <pc:docMk/>
            <pc:sldMk cId="1218880181" sldId="271"/>
            <ac:spMk id="4" creationId="{19F3DFCC-A080-4D24-E780-E433A962678A}"/>
          </ac:spMkLst>
        </pc:spChg>
        <pc:spChg chg="add">
          <ac:chgData name="Zhigalov Roman" userId="1f97e9fdf7779aa5" providerId="Windows Live" clId="Web-{12650A6D-8283-4A62-AFBB-4B0340FEA36D}" dt="2022-07-14T16:27:51.497" v="720"/>
          <ac:spMkLst>
            <pc:docMk/>
            <pc:sldMk cId="1218880181" sldId="271"/>
            <ac:spMk id="10" creationId="{665DBBEF-238B-476B-96AB-8AAC3224ECEA}"/>
          </ac:spMkLst>
        </pc:spChg>
        <pc:spChg chg="add">
          <ac:chgData name="Zhigalov Roman" userId="1f97e9fdf7779aa5" providerId="Windows Live" clId="Web-{12650A6D-8283-4A62-AFBB-4B0340FEA36D}" dt="2022-07-14T16:27:51.497" v="720"/>
          <ac:spMkLst>
            <pc:docMk/>
            <pc:sldMk cId="1218880181" sldId="271"/>
            <ac:spMk id="12" creationId="{3FCFB1DE-0B7E-48CC-BA90-B2AB0889F9D6}"/>
          </ac:spMkLst>
        </pc:spChg>
        <pc:picChg chg="add mod ord">
          <ac:chgData name="Zhigalov Roman" userId="1f97e9fdf7779aa5" providerId="Windows Live" clId="Web-{12650A6D-8283-4A62-AFBB-4B0340FEA36D}" dt="2022-07-14T16:27:51.497" v="720"/>
          <ac:picMkLst>
            <pc:docMk/>
            <pc:sldMk cId="1218880181" sldId="271"/>
            <ac:picMk id="5" creationId="{F2A15755-3AD6-4F4D-DE6F-CD0BEE7175C3}"/>
          </ac:picMkLst>
        </pc:picChg>
      </pc:sldChg>
      <pc:sldChg chg="addSp delSp modSp new mod setBg">
        <pc:chgData name="Zhigalov Roman" userId="1f97e9fdf7779aa5" providerId="Windows Live" clId="Web-{12650A6D-8283-4A62-AFBB-4B0340FEA36D}" dt="2022-07-14T16:29:29.656" v="828"/>
        <pc:sldMkLst>
          <pc:docMk/>
          <pc:sldMk cId="1808591485" sldId="272"/>
        </pc:sldMkLst>
        <pc:spChg chg="mod">
          <ac:chgData name="Zhigalov Roman" userId="1f97e9fdf7779aa5" providerId="Windows Live" clId="Web-{12650A6D-8283-4A62-AFBB-4B0340FEA36D}" dt="2022-07-14T16:29:29.656" v="828"/>
          <ac:spMkLst>
            <pc:docMk/>
            <pc:sldMk cId="1808591485" sldId="272"/>
            <ac:spMk id="2" creationId="{32D9085C-6F49-C47F-FE79-F71AFADBEB60}"/>
          </ac:spMkLst>
        </pc:spChg>
        <pc:spChg chg="del mod">
          <ac:chgData name="Zhigalov Roman" userId="1f97e9fdf7779aa5" providerId="Windows Live" clId="Web-{12650A6D-8283-4A62-AFBB-4B0340FEA36D}" dt="2022-07-14T16:29:29.656" v="828"/>
          <ac:spMkLst>
            <pc:docMk/>
            <pc:sldMk cId="1808591485" sldId="272"/>
            <ac:spMk id="3" creationId="{D5024451-0364-724C-5F09-54111F7CBC53}"/>
          </ac:spMkLst>
        </pc:spChg>
        <pc:spChg chg="add">
          <ac:chgData name="Zhigalov Roman" userId="1f97e9fdf7779aa5" providerId="Windows Live" clId="Web-{12650A6D-8283-4A62-AFBB-4B0340FEA36D}" dt="2022-07-14T16:29:29.656" v="828"/>
          <ac:spMkLst>
            <pc:docMk/>
            <pc:sldMk cId="1808591485" sldId="272"/>
            <ac:spMk id="9" creationId="{0C541B88-1AE9-40C3-AFD5-967787C1979F}"/>
          </ac:spMkLst>
        </pc:spChg>
        <pc:spChg chg="add">
          <ac:chgData name="Zhigalov Roman" userId="1f97e9fdf7779aa5" providerId="Windows Live" clId="Web-{12650A6D-8283-4A62-AFBB-4B0340FEA36D}" dt="2022-07-14T16:29:29.656" v="828"/>
          <ac:spMkLst>
            <pc:docMk/>
            <pc:sldMk cId="1808591485" sldId="272"/>
            <ac:spMk id="11" creationId="{E5F17139-31EE-46AC-B04F-DBBD852DD6CB}"/>
          </ac:spMkLst>
        </pc:spChg>
        <pc:spChg chg="add">
          <ac:chgData name="Zhigalov Roman" userId="1f97e9fdf7779aa5" providerId="Windows Live" clId="Web-{12650A6D-8283-4A62-AFBB-4B0340FEA36D}" dt="2022-07-14T16:29:29.656" v="828"/>
          <ac:spMkLst>
            <pc:docMk/>
            <pc:sldMk cId="1808591485" sldId="272"/>
            <ac:spMk id="17" creationId="{89D16701-DA76-4F72-BB63-E2C3FFBDFE0F}"/>
          </ac:spMkLst>
        </pc:spChg>
        <pc:spChg chg="add">
          <ac:chgData name="Zhigalov Roman" userId="1f97e9fdf7779aa5" providerId="Windows Live" clId="Web-{12650A6D-8283-4A62-AFBB-4B0340FEA36D}" dt="2022-07-14T16:29:29.656" v="828"/>
          <ac:spMkLst>
            <pc:docMk/>
            <pc:sldMk cId="1808591485" sldId="272"/>
            <ac:spMk id="19" creationId="{1CC28BE1-9DC6-43FE-9582-39F091098D77}"/>
          </ac:spMkLst>
        </pc:spChg>
        <pc:grpChg chg="add">
          <ac:chgData name="Zhigalov Roman" userId="1f97e9fdf7779aa5" providerId="Windows Live" clId="Web-{12650A6D-8283-4A62-AFBB-4B0340FEA36D}" dt="2022-07-14T16:29:29.656" v="828"/>
          <ac:grpSpMkLst>
            <pc:docMk/>
            <pc:sldMk cId="1808591485" sldId="272"/>
            <ac:grpSpMk id="13" creationId="{7CF625D3-71A3-4F30-A096-8EF334E959D0}"/>
          </ac:grpSpMkLst>
        </pc:grpChg>
        <pc:grpChg chg="add">
          <ac:chgData name="Zhigalov Roman" userId="1f97e9fdf7779aa5" providerId="Windows Live" clId="Web-{12650A6D-8283-4A62-AFBB-4B0340FEA36D}" dt="2022-07-14T16:29:29.656" v="828"/>
          <ac:grpSpMkLst>
            <pc:docMk/>
            <pc:sldMk cId="1808591485" sldId="272"/>
            <ac:grpSpMk id="21" creationId="{AF9AF3F3-CE0C-4125-BDD7-346487FA0B40}"/>
          </ac:grpSpMkLst>
        </pc:grpChg>
        <pc:graphicFrameChg chg="add">
          <ac:chgData name="Zhigalov Roman" userId="1f97e9fdf7779aa5" providerId="Windows Live" clId="Web-{12650A6D-8283-4A62-AFBB-4B0340FEA36D}" dt="2022-07-14T16:29:29.656" v="828"/>
          <ac:graphicFrameMkLst>
            <pc:docMk/>
            <pc:sldMk cId="1808591485" sldId="272"/>
            <ac:graphicFrameMk id="5" creationId="{BCCAB709-DC14-8333-2C6C-8C482E8F6DD6}"/>
          </ac:graphicFrameMkLst>
        </pc:graphicFrameChg>
      </pc:sldChg>
      <pc:sldChg chg="addSp delSp modSp new del mod setBg">
        <pc:chgData name="Zhigalov Roman" userId="1f97e9fdf7779aa5" providerId="Windows Live" clId="Web-{12650A6D-8283-4A62-AFBB-4B0340FEA36D}" dt="2022-07-14T16:30:34.502" v="854"/>
        <pc:sldMkLst>
          <pc:docMk/>
          <pc:sldMk cId="3556589062" sldId="273"/>
        </pc:sldMkLst>
        <pc:spChg chg="del mod">
          <ac:chgData name="Zhigalov Roman" userId="1f97e9fdf7779aa5" providerId="Windows Live" clId="Web-{12650A6D-8283-4A62-AFBB-4B0340FEA36D}" dt="2022-07-14T16:30:13.267" v="844"/>
          <ac:spMkLst>
            <pc:docMk/>
            <pc:sldMk cId="3556589062" sldId="273"/>
            <ac:spMk id="2" creationId="{B4F955EC-503F-77BD-AE47-317DF76005D2}"/>
          </ac:spMkLst>
        </pc:spChg>
        <pc:spChg chg="mod">
          <ac:chgData name="Zhigalov Roman" userId="1f97e9fdf7779aa5" providerId="Windows Live" clId="Web-{12650A6D-8283-4A62-AFBB-4B0340FEA36D}" dt="2022-07-14T16:29:47.110" v="837"/>
          <ac:spMkLst>
            <pc:docMk/>
            <pc:sldMk cId="3556589062" sldId="273"/>
            <ac:spMk id="3" creationId="{46C74D84-CB51-3880-CB18-65C0B0424F30}"/>
          </ac:spMkLst>
        </pc:spChg>
        <pc:spChg chg="add del mod">
          <ac:chgData name="Zhigalov Roman" userId="1f97e9fdf7779aa5" providerId="Windows Live" clId="Web-{12650A6D-8283-4A62-AFBB-4B0340FEA36D}" dt="2022-07-14T16:30:08.204" v="843"/>
          <ac:spMkLst>
            <pc:docMk/>
            <pc:sldMk cId="3556589062" sldId="273"/>
            <ac:spMk id="4" creationId="{0A320E88-FEDF-DA8B-626A-379E24A45AFF}"/>
          </ac:spMkLst>
        </pc:spChg>
        <pc:spChg chg="add mod">
          <ac:chgData name="Zhigalov Roman" userId="1f97e9fdf7779aa5" providerId="Windows Live" clId="Web-{12650A6D-8283-4A62-AFBB-4B0340FEA36D}" dt="2022-07-14T16:30:13.267" v="844"/>
          <ac:spMkLst>
            <pc:docMk/>
            <pc:sldMk cId="3556589062" sldId="273"/>
            <ac:spMk id="6" creationId="{9F578446-8D6C-9808-324D-F0E0D7556122}"/>
          </ac:spMkLst>
        </pc:spChg>
        <pc:spChg chg="add">
          <ac:chgData name="Zhigalov Roman" userId="1f97e9fdf7779aa5" providerId="Windows Live" clId="Web-{12650A6D-8283-4A62-AFBB-4B0340FEA36D}" dt="2022-07-14T16:29:47.110" v="837"/>
          <ac:spMkLst>
            <pc:docMk/>
            <pc:sldMk cId="3556589062" sldId="273"/>
            <ac:spMk id="8" creationId="{943CAA20-3569-4189-9E48-239A229A86CA}"/>
          </ac:spMkLst>
        </pc:spChg>
        <pc:spChg chg="add">
          <ac:chgData name="Zhigalov Roman" userId="1f97e9fdf7779aa5" providerId="Windows Live" clId="Web-{12650A6D-8283-4A62-AFBB-4B0340FEA36D}" dt="2022-07-14T16:29:47.110" v="837"/>
          <ac:spMkLst>
            <pc:docMk/>
            <pc:sldMk cId="3556589062" sldId="273"/>
            <ac:spMk id="10" creationId="{DA542B6D-E775-4832-91DC-2D20F857813A}"/>
          </ac:spMkLst>
        </pc:spChg>
      </pc:sldChg>
      <pc:sldChg chg="addSp delSp modSp new">
        <pc:chgData name="Zhigalov Roman" userId="1f97e9fdf7779aa5" providerId="Windows Live" clId="Web-{12650A6D-8283-4A62-AFBB-4B0340FEA36D}" dt="2022-07-14T16:32:46.240" v="937"/>
        <pc:sldMkLst>
          <pc:docMk/>
          <pc:sldMk cId="3771296195" sldId="274"/>
        </pc:sldMkLst>
        <pc:spChg chg="mod">
          <ac:chgData name="Zhigalov Roman" userId="1f97e9fdf7779aa5" providerId="Windows Live" clId="Web-{12650A6D-8283-4A62-AFBB-4B0340FEA36D}" dt="2022-07-14T16:29:57.173" v="840" actId="20577"/>
          <ac:spMkLst>
            <pc:docMk/>
            <pc:sldMk cId="3771296195" sldId="274"/>
            <ac:spMk id="2" creationId="{3ACBF4FE-27CE-8731-4554-02C462B7FB11}"/>
          </ac:spMkLst>
        </pc:spChg>
        <pc:spChg chg="del">
          <ac:chgData name="Zhigalov Roman" userId="1f97e9fdf7779aa5" providerId="Windows Live" clId="Web-{12650A6D-8283-4A62-AFBB-4B0340FEA36D}" dt="2022-07-14T16:30:59.143" v="857"/>
          <ac:spMkLst>
            <pc:docMk/>
            <pc:sldMk cId="3771296195" sldId="274"/>
            <ac:spMk id="3" creationId="{4BD59987-BD4D-B413-E9B6-2D4E98A9528D}"/>
          </ac:spMkLst>
        </pc:spChg>
        <pc:spChg chg="mod">
          <ac:chgData name="Zhigalov Roman" userId="1f97e9fdf7779aa5" providerId="Windows Live" clId="Web-{12650A6D-8283-4A62-AFBB-4B0340FEA36D}" dt="2022-07-14T16:30:54.971" v="856" actId="20577"/>
          <ac:spMkLst>
            <pc:docMk/>
            <pc:sldMk cId="3771296195" sldId="274"/>
            <ac:spMk id="4" creationId="{8B11907C-5572-742C-41BC-B8F7CB3FBDC1}"/>
          </ac:spMkLst>
        </pc:spChg>
        <pc:spChg chg="add del mod">
          <ac:chgData name="Zhigalov Roman" userId="1f97e9fdf7779aa5" providerId="Windows Live" clId="Web-{12650A6D-8283-4A62-AFBB-4B0340FEA36D}" dt="2022-07-14T16:32:08.427" v="887"/>
          <ac:spMkLst>
            <pc:docMk/>
            <pc:sldMk cId="3771296195" sldId="274"/>
            <ac:spMk id="224" creationId="{D235F7FB-1D0A-F91E-56E8-AFF5A16FEEE2}"/>
          </ac:spMkLst>
        </pc:spChg>
        <pc:spChg chg="add mod">
          <ac:chgData name="Zhigalov Roman" userId="1f97e9fdf7779aa5" providerId="Windows Live" clId="Web-{12650A6D-8283-4A62-AFBB-4B0340FEA36D}" dt="2022-07-14T16:32:46.240" v="937"/>
          <ac:spMkLst>
            <pc:docMk/>
            <pc:sldMk cId="3771296195" sldId="274"/>
            <ac:spMk id="539" creationId="{A968225D-B28C-1E7A-F70C-C971708C17D2}"/>
          </ac:spMkLst>
        </pc:spChg>
        <pc:graphicFrameChg chg="add del mod ord modGraphic">
          <ac:chgData name="Zhigalov Roman" userId="1f97e9fdf7779aa5" providerId="Windows Live" clId="Web-{12650A6D-8283-4A62-AFBB-4B0340FEA36D}" dt="2022-07-14T16:32:03.942" v="886"/>
          <ac:graphicFrameMkLst>
            <pc:docMk/>
            <pc:sldMk cId="3771296195" sldId="274"/>
            <ac:graphicFrameMk id="5" creationId="{8D5BAD64-F021-AB47-B03F-C3DEC26CF9A5}"/>
          </ac:graphicFrameMkLst>
        </pc:graphicFrameChg>
        <pc:graphicFrameChg chg="add del mod ord modGraphic">
          <ac:chgData name="Zhigalov Roman" userId="1f97e9fdf7779aa5" providerId="Windows Live" clId="Web-{12650A6D-8283-4A62-AFBB-4B0340FEA36D}" dt="2022-07-14T16:32:46.240" v="937"/>
          <ac:graphicFrameMkLst>
            <pc:docMk/>
            <pc:sldMk cId="3771296195" sldId="274"/>
            <ac:graphicFrameMk id="225" creationId="{A0B6F7F2-FA2E-5C84-8943-1851AB90C98B}"/>
          </ac:graphicFrameMkLst>
        </pc:graphicFrameChg>
      </pc:sldChg>
      <pc:sldChg chg="addSp delSp modSp new mod setBg modClrScheme chgLayout">
        <pc:chgData name="Zhigalov Roman" userId="1f97e9fdf7779aa5" providerId="Windows Live" clId="Web-{12650A6D-8283-4A62-AFBB-4B0340FEA36D}" dt="2022-07-14T16:30:30.549" v="853"/>
        <pc:sldMkLst>
          <pc:docMk/>
          <pc:sldMk cId="4112616823" sldId="275"/>
        </pc:sldMkLst>
        <pc:spChg chg="mod ord">
          <ac:chgData name="Zhigalov Roman" userId="1f97e9fdf7779aa5" providerId="Windows Live" clId="Web-{12650A6D-8283-4A62-AFBB-4B0340FEA36D}" dt="2022-07-14T16:30:30.549" v="853"/>
          <ac:spMkLst>
            <pc:docMk/>
            <pc:sldMk cId="4112616823" sldId="275"/>
            <ac:spMk id="2" creationId="{64893917-3567-40BB-CD93-C4E07579DC7E}"/>
          </ac:spMkLst>
        </pc:spChg>
        <pc:spChg chg="del">
          <ac:chgData name="Zhigalov Roman" userId="1f97e9fdf7779aa5" providerId="Windows Live" clId="Web-{12650A6D-8283-4A62-AFBB-4B0340FEA36D}" dt="2022-07-14T16:30:20.173" v="846"/>
          <ac:spMkLst>
            <pc:docMk/>
            <pc:sldMk cId="4112616823" sldId="275"/>
            <ac:spMk id="3" creationId="{997B6F11-C9E9-B701-77E1-B1B7A5E50D88}"/>
          </ac:spMkLst>
        </pc:spChg>
        <pc:spChg chg="mod ord">
          <ac:chgData name="Zhigalov Roman" userId="1f97e9fdf7779aa5" providerId="Windows Live" clId="Web-{12650A6D-8283-4A62-AFBB-4B0340FEA36D}" dt="2022-07-14T16:30:30.549" v="853"/>
          <ac:spMkLst>
            <pc:docMk/>
            <pc:sldMk cId="4112616823" sldId="275"/>
            <ac:spMk id="4" creationId="{D4A68740-A2F9-2B06-08D9-84EDE4BCB3AD}"/>
          </ac:spMkLst>
        </pc:spChg>
        <pc:spChg chg="add">
          <ac:chgData name="Zhigalov Roman" userId="1f97e9fdf7779aa5" providerId="Windows Live" clId="Web-{12650A6D-8283-4A62-AFBB-4B0340FEA36D}" dt="2022-07-14T16:30:30.549" v="853"/>
          <ac:spMkLst>
            <pc:docMk/>
            <pc:sldMk cId="4112616823" sldId="275"/>
            <ac:spMk id="9" creationId="{943CAA20-3569-4189-9E48-239A229A86CA}"/>
          </ac:spMkLst>
        </pc:spChg>
        <pc:spChg chg="add">
          <ac:chgData name="Zhigalov Roman" userId="1f97e9fdf7779aa5" providerId="Windows Live" clId="Web-{12650A6D-8283-4A62-AFBB-4B0340FEA36D}" dt="2022-07-14T16:30:30.549" v="853"/>
          <ac:spMkLst>
            <pc:docMk/>
            <pc:sldMk cId="4112616823" sldId="275"/>
            <ac:spMk id="11" creationId="{DA542B6D-E775-4832-91DC-2D20F857813A}"/>
          </ac:spMkLst>
        </pc:spChg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AC3066-93CA-4E83-B25E-7BC4AC87A5E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E5F9DEC-DB2F-4E95-9153-23A48F5FA38A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Каменный век (2,5 млн. Лет -3,5 тыс. Лет до н.э.)</a:t>
          </a:r>
          <a:endParaRPr lang="ru-RU" dirty="0"/>
        </a:p>
      </dgm:t>
    </dgm:pt>
    <dgm:pt modelId="{E58EC6A2-4070-4ACB-ADD2-E33A5C03ABD1}" type="parTrans" cxnId="{A96A3321-67F1-4224-8B0E-22FFDD9C5D36}">
      <dgm:prSet/>
      <dgm:spPr/>
      <dgm:t>
        <a:bodyPr/>
        <a:lstStyle/>
        <a:p>
          <a:endParaRPr lang="ru-RU"/>
        </a:p>
      </dgm:t>
    </dgm:pt>
    <dgm:pt modelId="{5D43A89B-986C-4908-86C3-F2FC29C0B3E1}" type="sibTrans" cxnId="{A96A3321-67F1-4224-8B0E-22FFDD9C5D36}">
      <dgm:prSet/>
      <dgm:spPr/>
      <dgm:t>
        <a:bodyPr/>
        <a:lstStyle/>
        <a:p>
          <a:endParaRPr lang="ru-RU"/>
        </a:p>
      </dgm:t>
    </dgm:pt>
    <dgm:pt modelId="{9160383C-AC3D-4A1D-BC4E-47FC20A65D2C}">
      <dgm:prSet phldrT="[Текст]" phldr="0"/>
      <dgm:spPr/>
      <dgm:t>
        <a:bodyPr/>
        <a:lstStyle/>
        <a:p>
          <a:pPr>
            <a:lnSpc>
              <a:spcPct val="100000"/>
            </a:lnSpc>
          </a:pPr>
          <a:r>
            <a:rPr lang="ru-RU" dirty="0">
              <a:latin typeface="Calibri Light" panose="020F0302020204030204"/>
            </a:rPr>
            <a:t>Неолит</a:t>
          </a:r>
          <a:endParaRPr lang="ru-RU" dirty="0"/>
        </a:p>
      </dgm:t>
    </dgm:pt>
    <dgm:pt modelId="{2A5D1FA7-D3DC-40E6-805C-072FA54185AE}" type="parTrans" cxnId="{D7054BB8-DDC9-4896-8137-37FB6E5CDAED}">
      <dgm:prSet/>
      <dgm:spPr/>
      <dgm:t>
        <a:bodyPr/>
        <a:lstStyle/>
        <a:p>
          <a:endParaRPr lang="ru-RU"/>
        </a:p>
      </dgm:t>
    </dgm:pt>
    <dgm:pt modelId="{86F451D2-8E43-4849-ADFC-B92D2072FA6D}" type="sibTrans" cxnId="{D7054BB8-DDC9-4896-8137-37FB6E5CDAED}">
      <dgm:prSet/>
      <dgm:spPr/>
      <dgm:t>
        <a:bodyPr/>
        <a:lstStyle/>
        <a:p>
          <a:endParaRPr lang="ru-RU"/>
        </a:p>
      </dgm:t>
    </dgm:pt>
    <dgm:pt modelId="{DB25AD4C-D3DB-4132-A8E6-033FEA54B796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Бронзовый век</a:t>
          </a:r>
          <a:endParaRPr lang="ru-RU" dirty="0"/>
        </a:p>
      </dgm:t>
    </dgm:pt>
    <dgm:pt modelId="{1E852BD6-9BBE-4F45-B82F-632A1792289B}" type="parTrans" cxnId="{4E12CABC-43A9-4406-B979-98A050DFEA6F}">
      <dgm:prSet/>
      <dgm:spPr/>
      <dgm:t>
        <a:bodyPr/>
        <a:lstStyle/>
        <a:p>
          <a:endParaRPr lang="ru-RU"/>
        </a:p>
      </dgm:t>
    </dgm:pt>
    <dgm:pt modelId="{D501F8D3-EBBA-4643-9557-3A52EC4D8E3E}" type="sibTrans" cxnId="{4E12CABC-43A9-4406-B979-98A050DFEA6F}">
      <dgm:prSet/>
      <dgm:spPr/>
      <dgm:t>
        <a:bodyPr/>
        <a:lstStyle/>
        <a:p>
          <a:endParaRPr lang="ru-RU"/>
        </a:p>
      </dgm:t>
    </dgm:pt>
    <dgm:pt modelId="{D19D7FD5-3961-4332-973B-E087C7E57355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3,5 тыс. Лет до н.э. - XII в. до н.э.</a:t>
          </a:r>
          <a:endParaRPr lang="ru-RU" dirty="0"/>
        </a:p>
      </dgm:t>
    </dgm:pt>
    <dgm:pt modelId="{466FD438-0362-45DD-99A1-F34ACA53FAD4}" type="parTrans" cxnId="{5B109EC8-D2B7-4ABD-8997-0462A88821B6}">
      <dgm:prSet/>
      <dgm:spPr/>
      <dgm:t>
        <a:bodyPr/>
        <a:lstStyle/>
        <a:p>
          <a:endParaRPr lang="ru-RU"/>
        </a:p>
      </dgm:t>
    </dgm:pt>
    <dgm:pt modelId="{9DA199A8-2BCC-41A6-A671-57B597AC6CBC}" type="sibTrans" cxnId="{5B109EC8-D2B7-4ABD-8997-0462A88821B6}">
      <dgm:prSet/>
      <dgm:spPr/>
      <dgm:t>
        <a:bodyPr/>
        <a:lstStyle/>
        <a:p>
          <a:endParaRPr lang="ru-RU"/>
        </a:p>
      </dgm:t>
    </dgm:pt>
    <dgm:pt modelId="{BE77EA56-80A8-468E-9382-88758E491C4F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Ранний железный век</a:t>
          </a:r>
          <a:endParaRPr lang="ru-RU" dirty="0"/>
        </a:p>
      </dgm:t>
    </dgm:pt>
    <dgm:pt modelId="{EB594AB6-7B4E-4D04-B847-9E60C173F9E0}" type="parTrans" cxnId="{36BC7AFE-A15B-4369-BD17-8006E083EEC9}">
      <dgm:prSet/>
      <dgm:spPr/>
      <dgm:t>
        <a:bodyPr/>
        <a:lstStyle/>
        <a:p>
          <a:endParaRPr lang="ru-RU"/>
        </a:p>
      </dgm:t>
    </dgm:pt>
    <dgm:pt modelId="{B7958732-4022-4A9E-B274-33B86B17B0AD}" type="sibTrans" cxnId="{36BC7AFE-A15B-4369-BD17-8006E083EEC9}">
      <dgm:prSet/>
      <dgm:spPr/>
      <dgm:t>
        <a:bodyPr/>
        <a:lstStyle/>
        <a:p>
          <a:endParaRPr lang="ru-RU"/>
        </a:p>
      </dgm:t>
    </dgm:pt>
    <dgm:pt modelId="{E7613CD9-B425-4DB4-95E5-1C73FF8A158D}">
      <dgm:prSet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Палеолит</a:t>
          </a:r>
        </a:p>
      </dgm:t>
    </dgm:pt>
    <dgm:pt modelId="{C8EEDFF6-21E2-4355-AD7B-FDF60E9BF86C}" type="parTrans" cxnId="{9BBCC692-A067-44DD-A0A7-0D0FE490E477}">
      <dgm:prSet/>
      <dgm:spPr/>
    </dgm:pt>
    <dgm:pt modelId="{63259C3C-FFC0-492C-A055-3C18F3F80487}" type="sibTrans" cxnId="{9BBCC692-A067-44DD-A0A7-0D0FE490E477}">
      <dgm:prSet/>
      <dgm:spPr/>
    </dgm:pt>
    <dgm:pt modelId="{E1B3996A-0794-42B2-ABAA-36A7657198ED}">
      <dgm:prSet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Мезолит</a:t>
          </a:r>
        </a:p>
      </dgm:t>
    </dgm:pt>
    <dgm:pt modelId="{2E92BE2B-4C71-4E75-892E-19990A7A22F0}" type="parTrans" cxnId="{9BBE1FCC-4F7F-447A-B4C1-147A01FC81B8}">
      <dgm:prSet/>
      <dgm:spPr/>
    </dgm:pt>
    <dgm:pt modelId="{FEF8D8E1-8D47-4EEB-A5CA-F3F2826F260A}" type="sibTrans" cxnId="{9BBE1FCC-4F7F-447A-B4C1-147A01FC81B8}">
      <dgm:prSet/>
      <dgm:spPr/>
    </dgm:pt>
    <dgm:pt modelId="{BB1FE5D4-617E-4C2A-975B-6FA51CEA3020}">
      <dgm:prSet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XII – IV вв. до н.э.</a:t>
          </a:r>
        </a:p>
      </dgm:t>
    </dgm:pt>
    <dgm:pt modelId="{5C378D99-D87D-4891-9BA2-9225679D58C1}" type="parTrans" cxnId="{71998A50-2F03-49CC-962D-1BC68768112C}">
      <dgm:prSet/>
      <dgm:spPr/>
    </dgm:pt>
    <dgm:pt modelId="{47CB9A8A-969A-4DA4-AE45-5768C19A507D}" type="sibTrans" cxnId="{71998A50-2F03-49CC-962D-1BC68768112C}">
      <dgm:prSet/>
      <dgm:spPr/>
    </dgm:pt>
    <dgm:pt modelId="{737B0A15-6A18-4CF1-A9DC-04F99707CE2D}" type="pres">
      <dgm:prSet presAssocID="{7EAC3066-93CA-4E83-B25E-7BC4AC87A5EB}" presName="linear" presStyleCnt="0">
        <dgm:presLayoutVars>
          <dgm:dir/>
          <dgm:animLvl val="lvl"/>
          <dgm:resizeHandles val="exact"/>
        </dgm:presLayoutVars>
      </dgm:prSet>
      <dgm:spPr/>
    </dgm:pt>
    <dgm:pt modelId="{CF1095CE-AC7B-4568-8DE9-8E2E65064C7E}" type="pres">
      <dgm:prSet presAssocID="{0E5F9DEC-DB2F-4E95-9153-23A48F5FA38A}" presName="parentLin" presStyleCnt="0"/>
      <dgm:spPr/>
    </dgm:pt>
    <dgm:pt modelId="{E17DD1D0-9593-43D5-9158-55089FD1BA0E}" type="pres">
      <dgm:prSet presAssocID="{0E5F9DEC-DB2F-4E95-9153-23A48F5FA38A}" presName="parentLeftMargin" presStyleLbl="node1" presStyleIdx="0" presStyleCnt="3"/>
      <dgm:spPr/>
    </dgm:pt>
    <dgm:pt modelId="{D9A9DD9B-0CC0-4BE0-97F7-72409367B749}" type="pres">
      <dgm:prSet presAssocID="{0E5F9DEC-DB2F-4E95-9153-23A48F5FA38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C22D811-AFC1-4D9A-9691-2BBC82436DEC}" type="pres">
      <dgm:prSet presAssocID="{0E5F9DEC-DB2F-4E95-9153-23A48F5FA38A}" presName="negativeSpace" presStyleCnt="0"/>
      <dgm:spPr/>
    </dgm:pt>
    <dgm:pt modelId="{F43EE7DB-D655-4654-BB46-FC80E6F5E360}" type="pres">
      <dgm:prSet presAssocID="{0E5F9DEC-DB2F-4E95-9153-23A48F5FA38A}" presName="childText" presStyleLbl="conFgAcc1" presStyleIdx="0" presStyleCnt="3">
        <dgm:presLayoutVars>
          <dgm:bulletEnabled val="1"/>
        </dgm:presLayoutVars>
      </dgm:prSet>
      <dgm:spPr/>
    </dgm:pt>
    <dgm:pt modelId="{78DC6CEF-8317-414C-B853-EF8B512323E8}" type="pres">
      <dgm:prSet presAssocID="{5D43A89B-986C-4908-86C3-F2FC29C0B3E1}" presName="spaceBetweenRectangles" presStyleCnt="0"/>
      <dgm:spPr/>
    </dgm:pt>
    <dgm:pt modelId="{25F4B751-4F0C-40E8-B2BE-5122358A0F3F}" type="pres">
      <dgm:prSet presAssocID="{DB25AD4C-D3DB-4132-A8E6-033FEA54B796}" presName="parentLin" presStyleCnt="0"/>
      <dgm:spPr/>
    </dgm:pt>
    <dgm:pt modelId="{5E5AC48D-52C6-4BF9-A272-92B7DC7B97AA}" type="pres">
      <dgm:prSet presAssocID="{DB25AD4C-D3DB-4132-A8E6-033FEA54B796}" presName="parentLeftMargin" presStyleLbl="node1" presStyleIdx="0" presStyleCnt="3"/>
      <dgm:spPr/>
    </dgm:pt>
    <dgm:pt modelId="{F0F105DD-973C-437B-890C-F9F4361BD0F8}" type="pres">
      <dgm:prSet presAssocID="{DB25AD4C-D3DB-4132-A8E6-033FEA54B79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EED5E80-8449-461A-BBBD-FCDCF3445EE3}" type="pres">
      <dgm:prSet presAssocID="{DB25AD4C-D3DB-4132-A8E6-033FEA54B796}" presName="negativeSpace" presStyleCnt="0"/>
      <dgm:spPr/>
    </dgm:pt>
    <dgm:pt modelId="{25FF9C25-FB7D-4A69-B6F4-E2C75ACFDB2D}" type="pres">
      <dgm:prSet presAssocID="{DB25AD4C-D3DB-4132-A8E6-033FEA54B796}" presName="childText" presStyleLbl="conFgAcc1" presStyleIdx="1" presStyleCnt="3">
        <dgm:presLayoutVars>
          <dgm:bulletEnabled val="1"/>
        </dgm:presLayoutVars>
      </dgm:prSet>
      <dgm:spPr/>
    </dgm:pt>
    <dgm:pt modelId="{35239DB4-5429-4A81-AEC5-26EFA7E39C2C}" type="pres">
      <dgm:prSet presAssocID="{D501F8D3-EBBA-4643-9557-3A52EC4D8E3E}" presName="spaceBetweenRectangles" presStyleCnt="0"/>
      <dgm:spPr/>
    </dgm:pt>
    <dgm:pt modelId="{778E9259-2FC2-4248-BC63-206DCFB0A75B}" type="pres">
      <dgm:prSet presAssocID="{BE77EA56-80A8-468E-9382-88758E491C4F}" presName="parentLin" presStyleCnt="0"/>
      <dgm:spPr/>
    </dgm:pt>
    <dgm:pt modelId="{D8ECC2ED-E650-48B7-A86D-689998E9E499}" type="pres">
      <dgm:prSet presAssocID="{BE77EA56-80A8-468E-9382-88758E491C4F}" presName="parentLeftMargin" presStyleLbl="node1" presStyleIdx="1" presStyleCnt="3"/>
      <dgm:spPr/>
    </dgm:pt>
    <dgm:pt modelId="{8F7FE010-AB20-4627-948A-08CA7C8C38A7}" type="pres">
      <dgm:prSet presAssocID="{BE77EA56-80A8-468E-9382-88758E491C4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D32C8557-EFAD-4FEA-8582-E69FC1AB6BF4}" type="pres">
      <dgm:prSet presAssocID="{BE77EA56-80A8-468E-9382-88758E491C4F}" presName="negativeSpace" presStyleCnt="0"/>
      <dgm:spPr/>
    </dgm:pt>
    <dgm:pt modelId="{2A67FE51-758C-4174-8E3D-EAD277AA8D1A}" type="pres">
      <dgm:prSet presAssocID="{BE77EA56-80A8-468E-9382-88758E491C4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F29D0309-40E0-46CB-81B1-7CDC9DA0354B}" type="presOf" srcId="{DB25AD4C-D3DB-4132-A8E6-033FEA54B796}" destId="{F0F105DD-973C-437B-890C-F9F4361BD0F8}" srcOrd="1" destOrd="0" presId="urn:microsoft.com/office/officeart/2005/8/layout/list1"/>
    <dgm:cxn modelId="{9AA3E809-787F-40CF-8AF1-13A453993330}" type="presOf" srcId="{9160383C-AC3D-4A1D-BC4E-47FC20A65D2C}" destId="{F43EE7DB-D655-4654-BB46-FC80E6F5E360}" srcOrd="0" destOrd="2" presId="urn:microsoft.com/office/officeart/2005/8/layout/list1"/>
    <dgm:cxn modelId="{3450C010-EACD-454B-9FD5-2DBD67C5990E}" type="presOf" srcId="{E7613CD9-B425-4DB4-95E5-1C73FF8A158D}" destId="{F43EE7DB-D655-4654-BB46-FC80E6F5E360}" srcOrd="0" destOrd="0" presId="urn:microsoft.com/office/officeart/2005/8/layout/list1"/>
    <dgm:cxn modelId="{C2BFF610-F3D6-4607-9D57-5963362C21D4}" type="presOf" srcId="{E1B3996A-0794-42B2-ABAA-36A7657198ED}" destId="{F43EE7DB-D655-4654-BB46-FC80E6F5E360}" srcOrd="0" destOrd="1" presId="urn:microsoft.com/office/officeart/2005/8/layout/list1"/>
    <dgm:cxn modelId="{A96A3321-67F1-4224-8B0E-22FFDD9C5D36}" srcId="{7EAC3066-93CA-4E83-B25E-7BC4AC87A5EB}" destId="{0E5F9DEC-DB2F-4E95-9153-23A48F5FA38A}" srcOrd="0" destOrd="0" parTransId="{E58EC6A2-4070-4ACB-ADD2-E33A5C03ABD1}" sibTransId="{5D43A89B-986C-4908-86C3-F2FC29C0B3E1}"/>
    <dgm:cxn modelId="{0BD12739-F521-48B5-BDA5-835DAF09C213}" type="presOf" srcId="{BE77EA56-80A8-468E-9382-88758E491C4F}" destId="{8F7FE010-AB20-4627-948A-08CA7C8C38A7}" srcOrd="1" destOrd="0" presId="urn:microsoft.com/office/officeart/2005/8/layout/list1"/>
    <dgm:cxn modelId="{44A58469-7FD3-4DC9-B188-357D103F29CE}" type="presOf" srcId="{0E5F9DEC-DB2F-4E95-9153-23A48F5FA38A}" destId="{D9A9DD9B-0CC0-4BE0-97F7-72409367B749}" srcOrd="1" destOrd="0" presId="urn:microsoft.com/office/officeart/2005/8/layout/list1"/>
    <dgm:cxn modelId="{71998A50-2F03-49CC-962D-1BC68768112C}" srcId="{BE77EA56-80A8-468E-9382-88758E491C4F}" destId="{BB1FE5D4-617E-4C2A-975B-6FA51CEA3020}" srcOrd="0" destOrd="0" parTransId="{5C378D99-D87D-4891-9BA2-9225679D58C1}" sibTransId="{47CB9A8A-969A-4DA4-AE45-5768C19A507D}"/>
    <dgm:cxn modelId="{1D23708A-E438-40B1-9599-7448323FB5EC}" type="presOf" srcId="{0E5F9DEC-DB2F-4E95-9153-23A48F5FA38A}" destId="{E17DD1D0-9593-43D5-9158-55089FD1BA0E}" srcOrd="0" destOrd="0" presId="urn:microsoft.com/office/officeart/2005/8/layout/list1"/>
    <dgm:cxn modelId="{9BBCC692-A067-44DD-A0A7-0D0FE490E477}" srcId="{0E5F9DEC-DB2F-4E95-9153-23A48F5FA38A}" destId="{E7613CD9-B425-4DB4-95E5-1C73FF8A158D}" srcOrd="0" destOrd="0" parTransId="{C8EEDFF6-21E2-4355-AD7B-FDF60E9BF86C}" sibTransId="{63259C3C-FFC0-492C-A055-3C18F3F80487}"/>
    <dgm:cxn modelId="{D01C7196-EB5B-40B8-9FC0-741A6BB84686}" type="presOf" srcId="{DB25AD4C-D3DB-4132-A8E6-033FEA54B796}" destId="{5E5AC48D-52C6-4BF9-A272-92B7DC7B97AA}" srcOrd="0" destOrd="0" presId="urn:microsoft.com/office/officeart/2005/8/layout/list1"/>
    <dgm:cxn modelId="{D7054BB8-DDC9-4896-8137-37FB6E5CDAED}" srcId="{0E5F9DEC-DB2F-4E95-9153-23A48F5FA38A}" destId="{9160383C-AC3D-4A1D-BC4E-47FC20A65D2C}" srcOrd="2" destOrd="0" parTransId="{2A5D1FA7-D3DC-40E6-805C-072FA54185AE}" sibTransId="{86F451D2-8E43-4849-ADFC-B92D2072FA6D}"/>
    <dgm:cxn modelId="{4E12CABC-43A9-4406-B979-98A050DFEA6F}" srcId="{7EAC3066-93CA-4E83-B25E-7BC4AC87A5EB}" destId="{DB25AD4C-D3DB-4132-A8E6-033FEA54B796}" srcOrd="1" destOrd="0" parTransId="{1E852BD6-9BBE-4F45-B82F-632A1792289B}" sibTransId="{D501F8D3-EBBA-4643-9557-3A52EC4D8E3E}"/>
    <dgm:cxn modelId="{5B109EC8-D2B7-4ABD-8997-0462A88821B6}" srcId="{DB25AD4C-D3DB-4132-A8E6-033FEA54B796}" destId="{D19D7FD5-3961-4332-973B-E087C7E57355}" srcOrd="0" destOrd="0" parTransId="{466FD438-0362-45DD-99A1-F34ACA53FAD4}" sibTransId="{9DA199A8-2BCC-41A6-A671-57B597AC6CBC}"/>
    <dgm:cxn modelId="{9BBE1FCC-4F7F-447A-B4C1-147A01FC81B8}" srcId="{0E5F9DEC-DB2F-4E95-9153-23A48F5FA38A}" destId="{E1B3996A-0794-42B2-ABAA-36A7657198ED}" srcOrd="1" destOrd="0" parTransId="{2E92BE2B-4C71-4E75-892E-19990A7A22F0}" sibTransId="{FEF8D8E1-8D47-4EEB-A5CA-F3F2826F260A}"/>
    <dgm:cxn modelId="{0AFE09D8-8926-4AD9-93F1-1BBB36940453}" type="presOf" srcId="{BB1FE5D4-617E-4C2A-975B-6FA51CEA3020}" destId="{2A67FE51-758C-4174-8E3D-EAD277AA8D1A}" srcOrd="0" destOrd="0" presId="urn:microsoft.com/office/officeart/2005/8/layout/list1"/>
    <dgm:cxn modelId="{580958DD-7E9A-46CD-B8DF-3890F4522A44}" type="presOf" srcId="{BE77EA56-80A8-468E-9382-88758E491C4F}" destId="{D8ECC2ED-E650-48B7-A86D-689998E9E499}" srcOrd="0" destOrd="0" presId="urn:microsoft.com/office/officeart/2005/8/layout/list1"/>
    <dgm:cxn modelId="{A95BCDEF-CE37-49C8-A5E8-285871DB1257}" type="presOf" srcId="{D19D7FD5-3961-4332-973B-E087C7E57355}" destId="{25FF9C25-FB7D-4A69-B6F4-E2C75ACFDB2D}" srcOrd="0" destOrd="0" presId="urn:microsoft.com/office/officeart/2005/8/layout/list1"/>
    <dgm:cxn modelId="{F141FDFB-D76E-4150-BB55-40D689DF82FE}" type="presOf" srcId="{7EAC3066-93CA-4E83-B25E-7BC4AC87A5EB}" destId="{737B0A15-6A18-4CF1-A9DC-04F99707CE2D}" srcOrd="0" destOrd="0" presId="urn:microsoft.com/office/officeart/2005/8/layout/list1"/>
    <dgm:cxn modelId="{36BC7AFE-A15B-4369-BD17-8006E083EEC9}" srcId="{7EAC3066-93CA-4E83-B25E-7BC4AC87A5EB}" destId="{BE77EA56-80A8-468E-9382-88758E491C4F}" srcOrd="2" destOrd="0" parTransId="{EB594AB6-7B4E-4D04-B847-9E60C173F9E0}" sibTransId="{B7958732-4022-4A9E-B274-33B86B17B0AD}"/>
    <dgm:cxn modelId="{CAF22B71-BB5D-4789-A308-23AFE02F828A}" type="presParOf" srcId="{737B0A15-6A18-4CF1-A9DC-04F99707CE2D}" destId="{CF1095CE-AC7B-4568-8DE9-8E2E65064C7E}" srcOrd="0" destOrd="0" presId="urn:microsoft.com/office/officeart/2005/8/layout/list1"/>
    <dgm:cxn modelId="{3EA30137-A4C6-4CB2-BDC2-B552DE55E054}" type="presParOf" srcId="{CF1095CE-AC7B-4568-8DE9-8E2E65064C7E}" destId="{E17DD1D0-9593-43D5-9158-55089FD1BA0E}" srcOrd="0" destOrd="0" presId="urn:microsoft.com/office/officeart/2005/8/layout/list1"/>
    <dgm:cxn modelId="{BE1B9B75-2472-4609-9384-28F39857C312}" type="presParOf" srcId="{CF1095CE-AC7B-4568-8DE9-8E2E65064C7E}" destId="{D9A9DD9B-0CC0-4BE0-97F7-72409367B749}" srcOrd="1" destOrd="0" presId="urn:microsoft.com/office/officeart/2005/8/layout/list1"/>
    <dgm:cxn modelId="{F37CDA7E-AF60-442C-9D7B-8FC671A0D2CF}" type="presParOf" srcId="{737B0A15-6A18-4CF1-A9DC-04F99707CE2D}" destId="{9C22D811-AFC1-4D9A-9691-2BBC82436DEC}" srcOrd="1" destOrd="0" presId="urn:microsoft.com/office/officeart/2005/8/layout/list1"/>
    <dgm:cxn modelId="{AB2BBEB0-5A50-40AA-A6FB-26B88066AF80}" type="presParOf" srcId="{737B0A15-6A18-4CF1-A9DC-04F99707CE2D}" destId="{F43EE7DB-D655-4654-BB46-FC80E6F5E360}" srcOrd="2" destOrd="0" presId="urn:microsoft.com/office/officeart/2005/8/layout/list1"/>
    <dgm:cxn modelId="{C949D9AC-BBAB-42D9-95F8-68E96F6FC900}" type="presParOf" srcId="{737B0A15-6A18-4CF1-A9DC-04F99707CE2D}" destId="{78DC6CEF-8317-414C-B853-EF8B512323E8}" srcOrd="3" destOrd="0" presId="urn:microsoft.com/office/officeart/2005/8/layout/list1"/>
    <dgm:cxn modelId="{2BFDF027-5256-4EA6-8975-A442CEBC0E44}" type="presParOf" srcId="{737B0A15-6A18-4CF1-A9DC-04F99707CE2D}" destId="{25F4B751-4F0C-40E8-B2BE-5122358A0F3F}" srcOrd="4" destOrd="0" presId="urn:microsoft.com/office/officeart/2005/8/layout/list1"/>
    <dgm:cxn modelId="{0733F346-FFBD-474C-BC5D-D56F1670F1FC}" type="presParOf" srcId="{25F4B751-4F0C-40E8-B2BE-5122358A0F3F}" destId="{5E5AC48D-52C6-4BF9-A272-92B7DC7B97AA}" srcOrd="0" destOrd="0" presId="urn:microsoft.com/office/officeart/2005/8/layout/list1"/>
    <dgm:cxn modelId="{38B7EE7A-B124-440B-B1AC-75D56B5F04F0}" type="presParOf" srcId="{25F4B751-4F0C-40E8-B2BE-5122358A0F3F}" destId="{F0F105DD-973C-437B-890C-F9F4361BD0F8}" srcOrd="1" destOrd="0" presId="urn:microsoft.com/office/officeart/2005/8/layout/list1"/>
    <dgm:cxn modelId="{8224CC14-05C5-4381-9DD8-09E532441D87}" type="presParOf" srcId="{737B0A15-6A18-4CF1-A9DC-04F99707CE2D}" destId="{5EED5E80-8449-461A-BBBD-FCDCF3445EE3}" srcOrd="5" destOrd="0" presId="urn:microsoft.com/office/officeart/2005/8/layout/list1"/>
    <dgm:cxn modelId="{139B3B8F-F863-4AF4-BEFD-F6DA7F2E9ECE}" type="presParOf" srcId="{737B0A15-6A18-4CF1-A9DC-04F99707CE2D}" destId="{25FF9C25-FB7D-4A69-B6F4-E2C75ACFDB2D}" srcOrd="6" destOrd="0" presId="urn:microsoft.com/office/officeart/2005/8/layout/list1"/>
    <dgm:cxn modelId="{9773DE61-13AB-406E-8550-CB7E0D56513B}" type="presParOf" srcId="{737B0A15-6A18-4CF1-A9DC-04F99707CE2D}" destId="{35239DB4-5429-4A81-AEC5-26EFA7E39C2C}" srcOrd="7" destOrd="0" presId="urn:microsoft.com/office/officeart/2005/8/layout/list1"/>
    <dgm:cxn modelId="{4AE808FD-2F36-40EA-B511-DD1547BEED56}" type="presParOf" srcId="{737B0A15-6A18-4CF1-A9DC-04F99707CE2D}" destId="{778E9259-2FC2-4248-BC63-206DCFB0A75B}" srcOrd="8" destOrd="0" presId="urn:microsoft.com/office/officeart/2005/8/layout/list1"/>
    <dgm:cxn modelId="{76DBD5D3-04A7-40E8-AE85-953D7348979F}" type="presParOf" srcId="{778E9259-2FC2-4248-BC63-206DCFB0A75B}" destId="{D8ECC2ED-E650-48B7-A86D-689998E9E499}" srcOrd="0" destOrd="0" presId="urn:microsoft.com/office/officeart/2005/8/layout/list1"/>
    <dgm:cxn modelId="{9771DAFF-EB8C-4664-B6BA-522DBDD2CEA8}" type="presParOf" srcId="{778E9259-2FC2-4248-BC63-206DCFB0A75B}" destId="{8F7FE010-AB20-4627-948A-08CA7C8C38A7}" srcOrd="1" destOrd="0" presId="urn:microsoft.com/office/officeart/2005/8/layout/list1"/>
    <dgm:cxn modelId="{7AAE1393-4ADB-408D-8F4D-8946E26C30A6}" type="presParOf" srcId="{737B0A15-6A18-4CF1-A9DC-04F99707CE2D}" destId="{D32C8557-EFAD-4FEA-8582-E69FC1AB6BF4}" srcOrd="9" destOrd="0" presId="urn:microsoft.com/office/officeart/2005/8/layout/list1"/>
    <dgm:cxn modelId="{65581076-DBA5-420D-A620-FDFB41E4C1C6}" type="presParOf" srcId="{737B0A15-6A18-4CF1-A9DC-04F99707CE2D}" destId="{2A67FE51-758C-4174-8E3D-EAD277AA8D1A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5B8B29-B7CE-4536-BECF-2441B4C240F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B685CF3-9B6C-4A87-A288-6783FE7183C5}">
      <dgm:prSet phldrT="[Текст]" phldr="0"/>
      <dgm:spPr/>
      <dgm:t>
        <a:bodyPr/>
        <a:lstStyle/>
        <a:p>
          <a:r>
            <a:rPr lang="ru-RU" dirty="0">
              <a:latin typeface="Calibri Light" panose="020F0302020204030204"/>
            </a:rPr>
            <a:t>Австралопитек</a:t>
          </a:r>
          <a:endParaRPr lang="ru-RU" dirty="0"/>
        </a:p>
      </dgm:t>
    </dgm:pt>
    <dgm:pt modelId="{9760D6E5-92F0-4EC5-AE79-3D7A4C9F7CA6}" type="parTrans" cxnId="{74045BAC-9C2B-4A57-93F1-F7637EAA8E03}">
      <dgm:prSet/>
      <dgm:spPr/>
      <dgm:t>
        <a:bodyPr/>
        <a:lstStyle/>
        <a:p>
          <a:endParaRPr lang="ru-RU"/>
        </a:p>
      </dgm:t>
    </dgm:pt>
    <dgm:pt modelId="{940E6EDB-3A9C-4953-9D0D-D692D156A813}" type="sibTrans" cxnId="{74045BAC-9C2B-4A57-93F1-F7637EAA8E03}">
      <dgm:prSet/>
      <dgm:spPr/>
      <dgm:t>
        <a:bodyPr/>
        <a:lstStyle/>
        <a:p>
          <a:endParaRPr lang="ru-RU"/>
        </a:p>
      </dgm:t>
    </dgm:pt>
    <dgm:pt modelId="{B1757B3C-CBB9-4E18-B4AD-C79974CDFA9E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4 млн. Лет назад</a:t>
          </a:r>
          <a:endParaRPr lang="ru-RU" dirty="0"/>
        </a:p>
      </dgm:t>
    </dgm:pt>
    <dgm:pt modelId="{1B4ADB1A-CB0E-439A-A277-F01827AC9D6B}" type="parTrans" cxnId="{74284E61-202B-4D8E-A8A3-E70CA10CF7B6}">
      <dgm:prSet/>
      <dgm:spPr/>
      <dgm:t>
        <a:bodyPr/>
        <a:lstStyle/>
        <a:p>
          <a:endParaRPr lang="ru-RU"/>
        </a:p>
      </dgm:t>
    </dgm:pt>
    <dgm:pt modelId="{7AE05478-65FB-42ED-B08A-752ED16C71CC}" type="sibTrans" cxnId="{74284E61-202B-4D8E-A8A3-E70CA10CF7B6}">
      <dgm:prSet/>
      <dgm:spPr/>
      <dgm:t>
        <a:bodyPr/>
        <a:lstStyle/>
        <a:p>
          <a:endParaRPr lang="ru-RU"/>
        </a:p>
      </dgm:t>
    </dgm:pt>
    <dgm:pt modelId="{97D20A2C-4ED5-4B56-B0B9-67B59934726F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Переходный от обезьяны к человек вид</a:t>
          </a:r>
          <a:endParaRPr lang="ru-RU" dirty="0"/>
        </a:p>
      </dgm:t>
    </dgm:pt>
    <dgm:pt modelId="{3CD678CC-7A5E-4ABE-AFF7-E9B5B3145ABC}" type="parTrans" cxnId="{5027E19C-8F92-4E91-8E2B-1B77DE4469AC}">
      <dgm:prSet/>
      <dgm:spPr/>
      <dgm:t>
        <a:bodyPr/>
        <a:lstStyle/>
        <a:p>
          <a:endParaRPr lang="ru-RU"/>
        </a:p>
      </dgm:t>
    </dgm:pt>
    <dgm:pt modelId="{6A7B69C2-50BE-4DE0-AE84-3382C23F5CB8}" type="sibTrans" cxnId="{5027E19C-8F92-4E91-8E2B-1B77DE4469AC}">
      <dgm:prSet/>
      <dgm:spPr/>
      <dgm:t>
        <a:bodyPr/>
        <a:lstStyle/>
        <a:p>
          <a:endParaRPr lang="ru-RU"/>
        </a:p>
      </dgm:t>
    </dgm:pt>
    <dgm:pt modelId="{31455C58-EE28-44BC-BE40-C95B0015BC67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Человек</a:t>
          </a:r>
          <a:r>
            <a:rPr lang="ru-RU" dirty="0"/>
            <a:t> умелый (лат. Homo </a:t>
          </a:r>
          <a:r>
            <a:rPr lang="ru-RU" dirty="0" err="1"/>
            <a:t>habilis</a:t>
          </a:r>
          <a:r>
            <a:rPr lang="ru-RU" dirty="0"/>
            <a:t>)</a:t>
          </a:r>
        </a:p>
      </dgm:t>
    </dgm:pt>
    <dgm:pt modelId="{09CD7128-821F-4ADE-AB00-07C12585EA6B}" type="parTrans" cxnId="{44ADE858-14F1-4AF9-9F54-4C1F4C554D18}">
      <dgm:prSet/>
      <dgm:spPr/>
      <dgm:t>
        <a:bodyPr/>
        <a:lstStyle/>
        <a:p>
          <a:endParaRPr lang="ru-RU"/>
        </a:p>
      </dgm:t>
    </dgm:pt>
    <dgm:pt modelId="{E0B2548C-685D-44BE-9AA4-7A89A7429DB9}" type="sibTrans" cxnId="{44ADE858-14F1-4AF9-9F54-4C1F4C554D18}">
      <dgm:prSet/>
      <dgm:spPr/>
      <dgm:t>
        <a:bodyPr/>
        <a:lstStyle/>
        <a:p>
          <a:endParaRPr lang="ru-RU"/>
        </a:p>
      </dgm:t>
    </dgm:pt>
    <dgm:pt modelId="{D23DC62F-E99F-4621-929C-BC11D195DA96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2,5-2 млн. Лет назад</a:t>
          </a:r>
          <a:endParaRPr lang="ru-RU" dirty="0"/>
        </a:p>
      </dgm:t>
    </dgm:pt>
    <dgm:pt modelId="{49819321-AA16-4272-909E-C541D84C7168}" type="parTrans" cxnId="{78694AC5-FA4D-413C-ACFB-39D76D2ABF0E}">
      <dgm:prSet/>
      <dgm:spPr/>
      <dgm:t>
        <a:bodyPr/>
        <a:lstStyle/>
        <a:p>
          <a:endParaRPr lang="ru-RU"/>
        </a:p>
      </dgm:t>
    </dgm:pt>
    <dgm:pt modelId="{58C13267-12FE-4CD1-A56A-783A948166A2}" type="sibTrans" cxnId="{78694AC5-FA4D-413C-ACFB-39D76D2ABF0E}">
      <dgm:prSet/>
      <dgm:spPr/>
      <dgm:t>
        <a:bodyPr/>
        <a:lstStyle/>
        <a:p>
          <a:endParaRPr lang="ru-RU"/>
        </a:p>
      </dgm:t>
    </dgm:pt>
    <dgm:pt modelId="{7D87ED68-8259-4AF9-8DF1-73F032EF383F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Первый представитель человеческого рода</a:t>
          </a:r>
          <a:endParaRPr lang="ru-RU" dirty="0"/>
        </a:p>
      </dgm:t>
    </dgm:pt>
    <dgm:pt modelId="{A648A8E4-75F9-44D6-99C7-CB9B45C65751}" type="parTrans" cxnId="{FAA3CEA6-6A2B-4A9B-8865-3281D54C1773}">
      <dgm:prSet/>
      <dgm:spPr/>
      <dgm:t>
        <a:bodyPr/>
        <a:lstStyle/>
        <a:p>
          <a:endParaRPr lang="ru-RU"/>
        </a:p>
      </dgm:t>
    </dgm:pt>
    <dgm:pt modelId="{E6E7BEE6-2567-45B1-932A-A63CD9FA2BEF}" type="sibTrans" cxnId="{FAA3CEA6-6A2B-4A9B-8865-3281D54C1773}">
      <dgm:prSet/>
      <dgm:spPr/>
      <dgm:t>
        <a:bodyPr/>
        <a:lstStyle/>
        <a:p>
          <a:endParaRPr lang="ru-RU"/>
        </a:p>
      </dgm:t>
    </dgm:pt>
    <dgm:pt modelId="{9BF9BD8B-8126-4143-A6F4-494F40680CB3}">
      <dgm:prSet phldrT="[Текст]" phldr="0"/>
      <dgm:spPr/>
      <dgm:t>
        <a:bodyPr/>
        <a:lstStyle/>
        <a:p>
          <a:pPr rtl="0"/>
          <a:r>
            <a:rPr lang="ru-RU" dirty="0"/>
            <a:t>Человек прямоходящий (лат. Homo </a:t>
          </a:r>
          <a:r>
            <a:rPr lang="ru-RU" dirty="0" err="1"/>
            <a:t>erectus</a:t>
          </a:r>
          <a:r>
            <a:rPr lang="ru-RU" dirty="0"/>
            <a:t>)</a:t>
          </a:r>
          <a:r>
            <a:rPr lang="ru-RU" dirty="0">
              <a:latin typeface="Calibri Light" panose="020F0302020204030204"/>
            </a:rPr>
            <a:t> </a:t>
          </a:r>
        </a:p>
      </dgm:t>
    </dgm:pt>
    <dgm:pt modelId="{14F07498-E910-430E-921A-38CFF78DA5F7}" type="parTrans" cxnId="{1282D363-07C3-4471-A443-5A1E59B97D8C}">
      <dgm:prSet/>
      <dgm:spPr/>
      <dgm:t>
        <a:bodyPr/>
        <a:lstStyle/>
        <a:p>
          <a:endParaRPr lang="ru-RU"/>
        </a:p>
      </dgm:t>
    </dgm:pt>
    <dgm:pt modelId="{C024A49E-22C6-49D4-BDB5-A9BEC3C12943}" type="sibTrans" cxnId="{1282D363-07C3-4471-A443-5A1E59B97D8C}">
      <dgm:prSet/>
      <dgm:spPr/>
      <dgm:t>
        <a:bodyPr/>
        <a:lstStyle/>
        <a:p>
          <a:endParaRPr lang="ru-RU"/>
        </a:p>
      </dgm:t>
    </dgm:pt>
    <dgm:pt modelId="{0EC8F673-38D0-48D7-A339-1855C4899A39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1,8 млн. Лет назад</a:t>
          </a:r>
          <a:endParaRPr lang="ru-RU" dirty="0"/>
        </a:p>
      </dgm:t>
    </dgm:pt>
    <dgm:pt modelId="{D9477D2D-37D4-40F7-90C8-F38FCAB9575A}" type="parTrans" cxnId="{9603DAD4-BB6A-43FE-AF6A-2E995DFB5D1C}">
      <dgm:prSet/>
      <dgm:spPr/>
      <dgm:t>
        <a:bodyPr/>
        <a:lstStyle/>
        <a:p>
          <a:endParaRPr lang="ru-RU"/>
        </a:p>
      </dgm:t>
    </dgm:pt>
    <dgm:pt modelId="{66A64D56-83E1-42FA-8829-D26EFFE842E6}" type="sibTrans" cxnId="{9603DAD4-BB6A-43FE-AF6A-2E995DFB5D1C}">
      <dgm:prSet/>
      <dgm:spPr/>
      <dgm:t>
        <a:bodyPr/>
        <a:lstStyle/>
        <a:p>
          <a:endParaRPr lang="ru-RU"/>
        </a:p>
      </dgm:t>
    </dgm:pt>
    <dgm:pt modelId="{BAD41C84-32B3-4B48-B3BC-E3E3860BE2FD}">
      <dgm:prSet phldrT="[Текст]" phldr="0"/>
      <dgm:spPr/>
      <dgm:t>
        <a:bodyPr/>
        <a:lstStyle/>
        <a:p>
          <a:pPr rtl="0"/>
          <a:r>
            <a:rPr lang="ru-RU" b="0" dirty="0">
              <a:latin typeface="Calibri Light" panose="020F0302020204030204"/>
            </a:rPr>
            <a:t>Активно</a:t>
          </a:r>
          <a:r>
            <a:rPr lang="ru-RU" b="0" dirty="0"/>
            <a:t> использовал огонь, по массе тела и объему мозга был близок к современному человеку</a:t>
          </a:r>
        </a:p>
      </dgm:t>
    </dgm:pt>
    <dgm:pt modelId="{3F0CE373-BA21-4A28-989D-2C7317D30E39}" type="parTrans" cxnId="{3CBA5930-4F6D-4652-949A-9CE2B39F46C0}">
      <dgm:prSet/>
      <dgm:spPr/>
      <dgm:t>
        <a:bodyPr/>
        <a:lstStyle/>
        <a:p>
          <a:endParaRPr lang="ru-RU"/>
        </a:p>
      </dgm:t>
    </dgm:pt>
    <dgm:pt modelId="{053F1A3C-A38F-4014-932E-51E20301D356}" type="sibTrans" cxnId="{3CBA5930-4F6D-4652-949A-9CE2B39F46C0}">
      <dgm:prSet/>
      <dgm:spPr/>
      <dgm:t>
        <a:bodyPr/>
        <a:lstStyle/>
        <a:p>
          <a:endParaRPr lang="ru-RU"/>
        </a:p>
      </dgm:t>
    </dgm:pt>
    <dgm:pt modelId="{32C009A2-3F03-4AE1-8EC3-E6CCC1E0FA03}">
      <dgm:prSet phldr="0"/>
      <dgm:spPr/>
      <dgm:t>
        <a:bodyPr/>
        <a:lstStyle/>
        <a:p>
          <a:pPr rtl="0"/>
          <a:r>
            <a:rPr lang="ru-RU" b="0" dirty="0"/>
            <a:t>Неандерталец (лат. Homo neanderthalensis)</a:t>
          </a:r>
          <a:endParaRPr lang="ru-RU" b="0" dirty="0">
            <a:latin typeface="Calibri Light" panose="020F0302020204030204"/>
          </a:endParaRPr>
        </a:p>
      </dgm:t>
    </dgm:pt>
    <dgm:pt modelId="{74373221-4485-4287-8A9B-8E55F4E9B296}" type="parTrans" cxnId="{85C10F46-AABF-478C-A0D6-7652CCCE81B6}">
      <dgm:prSet/>
      <dgm:spPr/>
    </dgm:pt>
    <dgm:pt modelId="{E5CD277E-37D8-409A-8485-3954433471DD}" type="sibTrans" cxnId="{85C10F46-AABF-478C-A0D6-7652CCCE81B6}">
      <dgm:prSet/>
      <dgm:spPr/>
    </dgm:pt>
    <dgm:pt modelId="{C7128584-F731-4580-9482-D0F29AC9BA33}">
      <dgm:prSet phldr="0"/>
      <dgm:spPr/>
      <dgm:t>
        <a:bodyPr/>
        <a:lstStyle/>
        <a:p>
          <a:pPr rtl="0"/>
          <a:r>
            <a:rPr lang="ru-RU" b="0" dirty="0">
              <a:latin typeface="Calibri Light" panose="020F0302020204030204"/>
            </a:rPr>
            <a:t>400 – 40 тыс. Лет назад</a:t>
          </a:r>
        </a:p>
      </dgm:t>
    </dgm:pt>
    <dgm:pt modelId="{A6226385-1E3A-4F79-86E5-C36478737F2C}" type="parTrans" cxnId="{28B6A76C-ECD5-4783-B619-A00BDF25FCAC}">
      <dgm:prSet/>
      <dgm:spPr/>
    </dgm:pt>
    <dgm:pt modelId="{D1881380-08DC-4325-AACC-A9034AD406B7}" type="sibTrans" cxnId="{28B6A76C-ECD5-4783-B619-A00BDF25FCAC}">
      <dgm:prSet/>
      <dgm:spPr/>
    </dgm:pt>
    <dgm:pt modelId="{62888DE2-F8C4-4AF8-8DFB-007410556FAA}">
      <dgm:prSet phldr="0"/>
      <dgm:spPr/>
      <dgm:t>
        <a:bodyPr/>
        <a:lstStyle/>
        <a:p>
          <a:pPr rtl="0"/>
          <a:r>
            <a:rPr lang="ru-RU" b="0" dirty="0"/>
            <a:t>Кроманьонец (</a:t>
          </a:r>
          <a:r>
            <a:rPr lang="ru-RU" b="0" dirty="0">
              <a:latin typeface="Calibri Light" panose="020F0302020204030204"/>
            </a:rPr>
            <a:t>человек разумный, </a:t>
          </a:r>
          <a:r>
            <a:rPr lang="ru-RU" b="0" dirty="0"/>
            <a:t>Homo sapiens</a:t>
          </a:r>
          <a:r>
            <a:rPr lang="ru-RU" b="0" dirty="0">
              <a:latin typeface="Calibri Light" panose="020F0302020204030204"/>
            </a:rPr>
            <a:t>)</a:t>
          </a:r>
          <a:endParaRPr lang="ru-RU" b="0" dirty="0"/>
        </a:p>
      </dgm:t>
    </dgm:pt>
    <dgm:pt modelId="{CE6ED635-BDAE-46A2-84FF-EA6B574D554D}" type="parTrans" cxnId="{9E94DC93-F85E-40F5-8153-CCA38827A18A}">
      <dgm:prSet/>
      <dgm:spPr/>
    </dgm:pt>
    <dgm:pt modelId="{3B57A43C-7BE1-434B-BFEE-73369DF0F35F}" type="sibTrans" cxnId="{9E94DC93-F85E-40F5-8153-CCA38827A18A}">
      <dgm:prSet/>
      <dgm:spPr/>
    </dgm:pt>
    <dgm:pt modelId="{DDC1443B-BD5D-463C-BC5B-D4A4FA2600B5}">
      <dgm:prSet phldr="0"/>
      <dgm:spPr/>
      <dgm:t>
        <a:bodyPr/>
        <a:lstStyle/>
        <a:p>
          <a:pPr rtl="0"/>
          <a:r>
            <a:rPr lang="ru-RU" b="0" dirty="0">
              <a:latin typeface="Calibri Light" panose="020F0302020204030204"/>
            </a:rPr>
            <a:t>40 тыс. Лет назад</a:t>
          </a:r>
        </a:p>
      </dgm:t>
    </dgm:pt>
    <dgm:pt modelId="{43904E6C-1269-4FEA-BF74-E8E1B85D6B77}" type="parTrans" cxnId="{41C50E5D-3DE0-4346-B3A2-DFB226F0028B}">
      <dgm:prSet/>
      <dgm:spPr/>
    </dgm:pt>
    <dgm:pt modelId="{D4B8545B-7369-4DE5-B11E-394774B271EC}" type="sibTrans" cxnId="{41C50E5D-3DE0-4346-B3A2-DFB226F0028B}">
      <dgm:prSet/>
      <dgm:spPr/>
    </dgm:pt>
    <dgm:pt modelId="{1975F5CE-DD48-4229-9ACE-D19741D32C22}" type="pres">
      <dgm:prSet presAssocID="{5C5B8B29-B7CE-4536-BECF-2441B4C240FD}" presName="linear" presStyleCnt="0">
        <dgm:presLayoutVars>
          <dgm:animLvl val="lvl"/>
          <dgm:resizeHandles val="exact"/>
        </dgm:presLayoutVars>
      </dgm:prSet>
      <dgm:spPr/>
    </dgm:pt>
    <dgm:pt modelId="{FA2C10A8-464E-4389-9603-83D8AA3D327E}" type="pres">
      <dgm:prSet presAssocID="{EB685CF3-9B6C-4A87-A288-6783FE7183C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28529EB-0230-4CAD-9226-A19CA597572A}" type="pres">
      <dgm:prSet presAssocID="{EB685CF3-9B6C-4A87-A288-6783FE7183C5}" presName="childText" presStyleLbl="revTx" presStyleIdx="0" presStyleCnt="5">
        <dgm:presLayoutVars>
          <dgm:bulletEnabled val="1"/>
        </dgm:presLayoutVars>
      </dgm:prSet>
      <dgm:spPr/>
    </dgm:pt>
    <dgm:pt modelId="{AF90D2B2-37C8-43B3-B883-58A87D2717E0}" type="pres">
      <dgm:prSet presAssocID="{31455C58-EE28-44BC-BE40-C95B0015BC6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E2B5C32D-54CE-48AC-B23E-CD8CC8F992EB}" type="pres">
      <dgm:prSet presAssocID="{31455C58-EE28-44BC-BE40-C95B0015BC67}" presName="childText" presStyleLbl="revTx" presStyleIdx="1" presStyleCnt="5">
        <dgm:presLayoutVars>
          <dgm:bulletEnabled val="1"/>
        </dgm:presLayoutVars>
      </dgm:prSet>
      <dgm:spPr/>
    </dgm:pt>
    <dgm:pt modelId="{31D3A926-E857-432F-8DBD-25ACAEF80C77}" type="pres">
      <dgm:prSet presAssocID="{9BF9BD8B-8126-4143-A6F4-494F40680CB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62C839E-AF89-41F6-85E4-FF57044F67B5}" type="pres">
      <dgm:prSet presAssocID="{9BF9BD8B-8126-4143-A6F4-494F40680CB3}" presName="childText" presStyleLbl="revTx" presStyleIdx="2" presStyleCnt="5">
        <dgm:presLayoutVars>
          <dgm:bulletEnabled val="1"/>
        </dgm:presLayoutVars>
      </dgm:prSet>
      <dgm:spPr/>
    </dgm:pt>
    <dgm:pt modelId="{DDE88607-DAF4-4B86-9764-CD6167690A65}" type="pres">
      <dgm:prSet presAssocID="{32C009A2-3F03-4AE1-8EC3-E6CCC1E0FA0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BF146C0-8ECF-43CA-B26E-E02E0B5AEDB9}" type="pres">
      <dgm:prSet presAssocID="{32C009A2-3F03-4AE1-8EC3-E6CCC1E0FA03}" presName="childText" presStyleLbl="revTx" presStyleIdx="3" presStyleCnt="5">
        <dgm:presLayoutVars>
          <dgm:bulletEnabled val="1"/>
        </dgm:presLayoutVars>
      </dgm:prSet>
      <dgm:spPr/>
    </dgm:pt>
    <dgm:pt modelId="{B454EABC-AAD8-4684-8C93-2CD214D25A13}" type="pres">
      <dgm:prSet presAssocID="{62888DE2-F8C4-4AF8-8DFB-007410556FAA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D9D19289-CF61-482A-B4DE-0AFE8F53D61F}" type="pres">
      <dgm:prSet presAssocID="{62888DE2-F8C4-4AF8-8DFB-007410556FAA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B4DBF003-F4AC-4C51-9ECB-4B93AF513856}" type="presOf" srcId="{B1757B3C-CBB9-4E18-B4AD-C79974CDFA9E}" destId="{A28529EB-0230-4CAD-9226-A19CA597572A}" srcOrd="0" destOrd="0" presId="urn:microsoft.com/office/officeart/2005/8/layout/vList2"/>
    <dgm:cxn modelId="{CE409C0C-100D-41F4-B220-D90F0DF66F8A}" type="presOf" srcId="{62888DE2-F8C4-4AF8-8DFB-007410556FAA}" destId="{B454EABC-AAD8-4684-8C93-2CD214D25A13}" srcOrd="0" destOrd="0" presId="urn:microsoft.com/office/officeart/2005/8/layout/vList2"/>
    <dgm:cxn modelId="{B80FD113-311B-46DA-94E6-274E47727143}" type="presOf" srcId="{7D87ED68-8259-4AF9-8DF1-73F032EF383F}" destId="{E2B5C32D-54CE-48AC-B23E-CD8CC8F992EB}" srcOrd="0" destOrd="1" presId="urn:microsoft.com/office/officeart/2005/8/layout/vList2"/>
    <dgm:cxn modelId="{A1B16E1B-5267-4895-BD75-80F9F7BABBA2}" type="presOf" srcId="{D23DC62F-E99F-4621-929C-BC11D195DA96}" destId="{E2B5C32D-54CE-48AC-B23E-CD8CC8F992EB}" srcOrd="0" destOrd="0" presId="urn:microsoft.com/office/officeart/2005/8/layout/vList2"/>
    <dgm:cxn modelId="{DFD4151E-9E34-4D1F-8BAA-E9B9BE1A92D9}" type="presOf" srcId="{31455C58-EE28-44BC-BE40-C95B0015BC67}" destId="{AF90D2B2-37C8-43B3-B883-58A87D2717E0}" srcOrd="0" destOrd="0" presId="urn:microsoft.com/office/officeart/2005/8/layout/vList2"/>
    <dgm:cxn modelId="{25A5512A-293B-4C36-B325-77C18D8DDB9B}" type="presOf" srcId="{97D20A2C-4ED5-4B56-B0B9-67B59934726F}" destId="{A28529EB-0230-4CAD-9226-A19CA597572A}" srcOrd="0" destOrd="1" presId="urn:microsoft.com/office/officeart/2005/8/layout/vList2"/>
    <dgm:cxn modelId="{3CBA5930-4F6D-4652-949A-9CE2B39F46C0}" srcId="{9BF9BD8B-8126-4143-A6F4-494F40680CB3}" destId="{BAD41C84-32B3-4B48-B3BC-E3E3860BE2FD}" srcOrd="1" destOrd="0" parTransId="{3F0CE373-BA21-4A28-989D-2C7317D30E39}" sibTransId="{053F1A3C-A38F-4014-932E-51E20301D356}"/>
    <dgm:cxn modelId="{41C50E5D-3DE0-4346-B3A2-DFB226F0028B}" srcId="{62888DE2-F8C4-4AF8-8DFB-007410556FAA}" destId="{DDC1443B-BD5D-463C-BC5B-D4A4FA2600B5}" srcOrd="0" destOrd="0" parTransId="{43904E6C-1269-4FEA-BF74-E8E1B85D6B77}" sibTransId="{D4B8545B-7369-4DE5-B11E-394774B271EC}"/>
    <dgm:cxn modelId="{74284E61-202B-4D8E-A8A3-E70CA10CF7B6}" srcId="{EB685CF3-9B6C-4A87-A288-6783FE7183C5}" destId="{B1757B3C-CBB9-4E18-B4AD-C79974CDFA9E}" srcOrd="0" destOrd="0" parTransId="{1B4ADB1A-CB0E-439A-A277-F01827AC9D6B}" sibTransId="{7AE05478-65FB-42ED-B08A-752ED16C71CC}"/>
    <dgm:cxn modelId="{1282D363-07C3-4471-A443-5A1E59B97D8C}" srcId="{5C5B8B29-B7CE-4536-BECF-2441B4C240FD}" destId="{9BF9BD8B-8126-4143-A6F4-494F40680CB3}" srcOrd="2" destOrd="0" parTransId="{14F07498-E910-430E-921A-38CFF78DA5F7}" sibTransId="{C024A49E-22C6-49D4-BDB5-A9BEC3C12943}"/>
    <dgm:cxn modelId="{85C10F46-AABF-478C-A0D6-7652CCCE81B6}" srcId="{5C5B8B29-B7CE-4536-BECF-2441B4C240FD}" destId="{32C009A2-3F03-4AE1-8EC3-E6CCC1E0FA03}" srcOrd="3" destOrd="0" parTransId="{74373221-4485-4287-8A9B-8E55F4E9B296}" sibTransId="{E5CD277E-37D8-409A-8485-3954433471DD}"/>
    <dgm:cxn modelId="{ACED2666-A14A-45F8-B9B2-96784B995788}" type="presOf" srcId="{32C009A2-3F03-4AE1-8EC3-E6CCC1E0FA03}" destId="{DDE88607-DAF4-4B86-9764-CD6167690A65}" srcOrd="0" destOrd="0" presId="urn:microsoft.com/office/officeart/2005/8/layout/vList2"/>
    <dgm:cxn modelId="{28B6A76C-ECD5-4783-B619-A00BDF25FCAC}" srcId="{32C009A2-3F03-4AE1-8EC3-E6CCC1E0FA03}" destId="{C7128584-F731-4580-9482-D0F29AC9BA33}" srcOrd="0" destOrd="0" parTransId="{A6226385-1E3A-4F79-86E5-C36478737F2C}" sibTransId="{D1881380-08DC-4325-AACC-A9034AD406B7}"/>
    <dgm:cxn modelId="{44ADE858-14F1-4AF9-9F54-4C1F4C554D18}" srcId="{5C5B8B29-B7CE-4536-BECF-2441B4C240FD}" destId="{31455C58-EE28-44BC-BE40-C95B0015BC67}" srcOrd="1" destOrd="0" parTransId="{09CD7128-821F-4ADE-AB00-07C12585EA6B}" sibTransId="{E0B2548C-685D-44BE-9AA4-7A89A7429DB9}"/>
    <dgm:cxn modelId="{719AF585-A9EE-4CE8-9353-1ADF11CDAF93}" type="presOf" srcId="{DDC1443B-BD5D-463C-BC5B-D4A4FA2600B5}" destId="{D9D19289-CF61-482A-B4DE-0AFE8F53D61F}" srcOrd="0" destOrd="0" presId="urn:microsoft.com/office/officeart/2005/8/layout/vList2"/>
    <dgm:cxn modelId="{1AD9B18A-F0F5-4E97-B268-E22CD9F330FA}" type="presOf" srcId="{EB685CF3-9B6C-4A87-A288-6783FE7183C5}" destId="{FA2C10A8-464E-4389-9603-83D8AA3D327E}" srcOrd="0" destOrd="0" presId="urn:microsoft.com/office/officeart/2005/8/layout/vList2"/>
    <dgm:cxn modelId="{9E94DC93-F85E-40F5-8153-CCA38827A18A}" srcId="{5C5B8B29-B7CE-4536-BECF-2441B4C240FD}" destId="{62888DE2-F8C4-4AF8-8DFB-007410556FAA}" srcOrd="4" destOrd="0" parTransId="{CE6ED635-BDAE-46A2-84FF-EA6B574D554D}" sibTransId="{3B57A43C-7BE1-434B-BFEE-73369DF0F35F}"/>
    <dgm:cxn modelId="{5027E19C-8F92-4E91-8E2B-1B77DE4469AC}" srcId="{EB685CF3-9B6C-4A87-A288-6783FE7183C5}" destId="{97D20A2C-4ED5-4B56-B0B9-67B59934726F}" srcOrd="1" destOrd="0" parTransId="{3CD678CC-7A5E-4ABE-AFF7-E9B5B3145ABC}" sibTransId="{6A7B69C2-50BE-4DE0-AE84-3382C23F5CB8}"/>
    <dgm:cxn modelId="{4AF96B9F-8C73-4804-8A03-698DE1CA9FA9}" type="presOf" srcId="{5C5B8B29-B7CE-4536-BECF-2441B4C240FD}" destId="{1975F5CE-DD48-4229-9ACE-D19741D32C22}" srcOrd="0" destOrd="0" presId="urn:microsoft.com/office/officeart/2005/8/layout/vList2"/>
    <dgm:cxn modelId="{272EF0A3-A64E-4F22-89A0-E8C58FDF36AD}" type="presOf" srcId="{0EC8F673-38D0-48D7-A339-1855C4899A39}" destId="{C62C839E-AF89-41F6-85E4-FF57044F67B5}" srcOrd="0" destOrd="0" presId="urn:microsoft.com/office/officeart/2005/8/layout/vList2"/>
    <dgm:cxn modelId="{FAA3CEA6-6A2B-4A9B-8865-3281D54C1773}" srcId="{31455C58-EE28-44BC-BE40-C95B0015BC67}" destId="{7D87ED68-8259-4AF9-8DF1-73F032EF383F}" srcOrd="1" destOrd="0" parTransId="{A648A8E4-75F9-44D6-99C7-CB9B45C65751}" sibTransId="{E6E7BEE6-2567-45B1-932A-A63CD9FA2BEF}"/>
    <dgm:cxn modelId="{74045BAC-9C2B-4A57-93F1-F7637EAA8E03}" srcId="{5C5B8B29-B7CE-4536-BECF-2441B4C240FD}" destId="{EB685CF3-9B6C-4A87-A288-6783FE7183C5}" srcOrd="0" destOrd="0" parTransId="{9760D6E5-92F0-4EC5-AE79-3D7A4C9F7CA6}" sibTransId="{940E6EDB-3A9C-4953-9D0D-D692D156A813}"/>
    <dgm:cxn modelId="{B45F40AF-E342-4B93-B50B-D2F6C37F6AEC}" type="presOf" srcId="{BAD41C84-32B3-4B48-B3BC-E3E3860BE2FD}" destId="{C62C839E-AF89-41F6-85E4-FF57044F67B5}" srcOrd="0" destOrd="1" presId="urn:microsoft.com/office/officeart/2005/8/layout/vList2"/>
    <dgm:cxn modelId="{22E7BAB4-9A5E-4CB0-9C61-EC76EA5018E5}" type="presOf" srcId="{9BF9BD8B-8126-4143-A6F4-494F40680CB3}" destId="{31D3A926-E857-432F-8DBD-25ACAEF80C77}" srcOrd="0" destOrd="0" presId="urn:microsoft.com/office/officeart/2005/8/layout/vList2"/>
    <dgm:cxn modelId="{78694AC5-FA4D-413C-ACFB-39D76D2ABF0E}" srcId="{31455C58-EE28-44BC-BE40-C95B0015BC67}" destId="{D23DC62F-E99F-4621-929C-BC11D195DA96}" srcOrd="0" destOrd="0" parTransId="{49819321-AA16-4272-909E-C541D84C7168}" sibTransId="{58C13267-12FE-4CD1-A56A-783A948166A2}"/>
    <dgm:cxn modelId="{9603DAD4-BB6A-43FE-AF6A-2E995DFB5D1C}" srcId="{9BF9BD8B-8126-4143-A6F4-494F40680CB3}" destId="{0EC8F673-38D0-48D7-A339-1855C4899A39}" srcOrd="0" destOrd="0" parTransId="{D9477D2D-37D4-40F7-90C8-F38FCAB9575A}" sibTransId="{66A64D56-83E1-42FA-8829-D26EFFE842E6}"/>
    <dgm:cxn modelId="{8B7B34DA-0068-47DF-8994-757221D6CD70}" type="presOf" srcId="{C7128584-F731-4580-9482-D0F29AC9BA33}" destId="{ABF146C0-8ECF-43CA-B26E-E02E0B5AEDB9}" srcOrd="0" destOrd="0" presId="urn:microsoft.com/office/officeart/2005/8/layout/vList2"/>
    <dgm:cxn modelId="{6B3AB3DB-F901-448F-9C9C-2BA9D08FD8FD}" type="presParOf" srcId="{1975F5CE-DD48-4229-9ACE-D19741D32C22}" destId="{FA2C10A8-464E-4389-9603-83D8AA3D327E}" srcOrd="0" destOrd="0" presId="urn:microsoft.com/office/officeart/2005/8/layout/vList2"/>
    <dgm:cxn modelId="{F31507C0-6787-4EE7-8849-00EACAB5103A}" type="presParOf" srcId="{1975F5CE-DD48-4229-9ACE-D19741D32C22}" destId="{A28529EB-0230-4CAD-9226-A19CA597572A}" srcOrd="1" destOrd="0" presId="urn:microsoft.com/office/officeart/2005/8/layout/vList2"/>
    <dgm:cxn modelId="{80A2983A-BAA4-4790-BCA4-74703E4899A1}" type="presParOf" srcId="{1975F5CE-DD48-4229-9ACE-D19741D32C22}" destId="{AF90D2B2-37C8-43B3-B883-58A87D2717E0}" srcOrd="2" destOrd="0" presId="urn:microsoft.com/office/officeart/2005/8/layout/vList2"/>
    <dgm:cxn modelId="{F65F7435-0348-43A3-AE01-7BC4A2FE11BB}" type="presParOf" srcId="{1975F5CE-DD48-4229-9ACE-D19741D32C22}" destId="{E2B5C32D-54CE-48AC-B23E-CD8CC8F992EB}" srcOrd="3" destOrd="0" presId="urn:microsoft.com/office/officeart/2005/8/layout/vList2"/>
    <dgm:cxn modelId="{802E8600-62B1-4EBF-9DE1-A7DCC57FAE2C}" type="presParOf" srcId="{1975F5CE-DD48-4229-9ACE-D19741D32C22}" destId="{31D3A926-E857-432F-8DBD-25ACAEF80C77}" srcOrd="4" destOrd="0" presId="urn:microsoft.com/office/officeart/2005/8/layout/vList2"/>
    <dgm:cxn modelId="{2229488D-19E0-4B5D-8F7B-744B50702FBC}" type="presParOf" srcId="{1975F5CE-DD48-4229-9ACE-D19741D32C22}" destId="{C62C839E-AF89-41F6-85E4-FF57044F67B5}" srcOrd="5" destOrd="0" presId="urn:microsoft.com/office/officeart/2005/8/layout/vList2"/>
    <dgm:cxn modelId="{682EFC49-AF15-44CA-91C5-979C5828D34A}" type="presParOf" srcId="{1975F5CE-DD48-4229-9ACE-D19741D32C22}" destId="{DDE88607-DAF4-4B86-9764-CD6167690A65}" srcOrd="6" destOrd="0" presId="urn:microsoft.com/office/officeart/2005/8/layout/vList2"/>
    <dgm:cxn modelId="{8A55A7FC-D6D7-433A-BBAE-706680C5D965}" type="presParOf" srcId="{1975F5CE-DD48-4229-9ACE-D19741D32C22}" destId="{ABF146C0-8ECF-43CA-B26E-E02E0B5AEDB9}" srcOrd="7" destOrd="0" presId="urn:microsoft.com/office/officeart/2005/8/layout/vList2"/>
    <dgm:cxn modelId="{CB86B140-79C9-40DA-950E-5072964559F0}" type="presParOf" srcId="{1975F5CE-DD48-4229-9ACE-D19741D32C22}" destId="{B454EABC-AAD8-4684-8C93-2CD214D25A13}" srcOrd="8" destOrd="0" presId="urn:microsoft.com/office/officeart/2005/8/layout/vList2"/>
    <dgm:cxn modelId="{6CF95C8A-542C-4B8D-B1CC-DB76B057F9C0}" type="presParOf" srcId="{1975F5CE-DD48-4229-9ACE-D19741D32C22}" destId="{D9D19289-CF61-482A-B4DE-0AFE8F53D61F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7B5BF4-77C6-4E64-A88B-CDA05A8C8DF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549F86D-3D95-401B-96EC-B0FBFCF5497C}">
      <dgm:prSet/>
      <dgm:spPr/>
      <dgm:t>
        <a:bodyPr/>
        <a:lstStyle/>
        <a:p>
          <a:r>
            <a:rPr lang="ru-RU"/>
            <a:t>Появление прямохождения и использование орудий труда</a:t>
          </a:r>
          <a:endParaRPr lang="en-US"/>
        </a:p>
      </dgm:t>
    </dgm:pt>
    <dgm:pt modelId="{F6D0E08D-A8B8-48F7-9A51-E35C28FA9311}" type="parTrans" cxnId="{08F39B52-78DD-4739-ADD6-7D3C79E0A194}">
      <dgm:prSet/>
      <dgm:spPr/>
      <dgm:t>
        <a:bodyPr/>
        <a:lstStyle/>
        <a:p>
          <a:endParaRPr lang="en-US"/>
        </a:p>
      </dgm:t>
    </dgm:pt>
    <dgm:pt modelId="{49CC93E7-6717-480A-B1AC-B6FF89002A22}" type="sibTrans" cxnId="{08F39B52-78DD-4739-ADD6-7D3C79E0A194}">
      <dgm:prSet/>
      <dgm:spPr/>
      <dgm:t>
        <a:bodyPr/>
        <a:lstStyle/>
        <a:p>
          <a:endParaRPr lang="en-US"/>
        </a:p>
      </dgm:t>
    </dgm:pt>
    <dgm:pt modelId="{02F4FC14-0B00-4125-864A-DE08745A6612}">
      <dgm:prSet/>
      <dgm:spPr/>
      <dgm:t>
        <a:bodyPr/>
        <a:lstStyle/>
        <a:p>
          <a:r>
            <a:rPr lang="ru-RU"/>
            <a:t>Изменение пищевого поведения </a:t>
          </a:r>
          <a:endParaRPr lang="en-US"/>
        </a:p>
      </dgm:t>
    </dgm:pt>
    <dgm:pt modelId="{06DA3DE5-4F3A-4B6F-83B5-B0271A1D8AE1}" type="parTrans" cxnId="{82D7EC40-1762-4491-88B2-93F3DA46F24F}">
      <dgm:prSet/>
      <dgm:spPr/>
      <dgm:t>
        <a:bodyPr/>
        <a:lstStyle/>
        <a:p>
          <a:endParaRPr lang="en-US"/>
        </a:p>
      </dgm:t>
    </dgm:pt>
    <dgm:pt modelId="{135C37A9-F4CB-4A40-84EF-746453F15547}" type="sibTrans" cxnId="{82D7EC40-1762-4491-88B2-93F3DA46F24F}">
      <dgm:prSet/>
      <dgm:spPr/>
      <dgm:t>
        <a:bodyPr/>
        <a:lstStyle/>
        <a:p>
          <a:endParaRPr lang="en-US"/>
        </a:p>
      </dgm:t>
    </dgm:pt>
    <dgm:pt modelId="{E1B863F0-1E5F-4EF0-B71C-8DDFCA1C9932}">
      <dgm:prSet/>
      <dgm:spPr/>
      <dgm:t>
        <a:bodyPr/>
        <a:lstStyle/>
        <a:p>
          <a:r>
            <a:rPr lang="ru-RU"/>
            <a:t>Климатические различия и природные факторы</a:t>
          </a:r>
          <a:endParaRPr lang="en-US"/>
        </a:p>
      </dgm:t>
    </dgm:pt>
    <dgm:pt modelId="{9924C520-4478-42F0-82F8-15B71617943D}" type="parTrans" cxnId="{6EB7BA20-6978-4DB7-842A-C0ED6B0DA10E}">
      <dgm:prSet/>
      <dgm:spPr/>
      <dgm:t>
        <a:bodyPr/>
        <a:lstStyle/>
        <a:p>
          <a:endParaRPr lang="en-US"/>
        </a:p>
      </dgm:t>
    </dgm:pt>
    <dgm:pt modelId="{82E47407-7FEF-44F2-BFB1-F37C4472B317}" type="sibTrans" cxnId="{6EB7BA20-6978-4DB7-842A-C0ED6B0DA10E}">
      <dgm:prSet/>
      <dgm:spPr/>
      <dgm:t>
        <a:bodyPr/>
        <a:lstStyle/>
        <a:p>
          <a:endParaRPr lang="en-US"/>
        </a:p>
      </dgm:t>
    </dgm:pt>
    <dgm:pt modelId="{FA1A0390-5F44-4571-AD69-3665B0618C66}">
      <dgm:prSet/>
      <dgm:spPr/>
      <dgm:t>
        <a:bodyPr/>
        <a:lstStyle/>
        <a:p>
          <a:r>
            <a:rPr lang="ru-RU"/>
            <a:t>Адаптация и происхождение</a:t>
          </a:r>
          <a:endParaRPr lang="en-US"/>
        </a:p>
      </dgm:t>
    </dgm:pt>
    <dgm:pt modelId="{116F69DC-81C7-46E1-92A7-D91C6AD6E437}" type="parTrans" cxnId="{77B1FE28-507D-4940-8116-C715AA1D0410}">
      <dgm:prSet/>
      <dgm:spPr/>
      <dgm:t>
        <a:bodyPr/>
        <a:lstStyle/>
        <a:p>
          <a:endParaRPr lang="en-US"/>
        </a:p>
      </dgm:t>
    </dgm:pt>
    <dgm:pt modelId="{570CCD46-C25D-4198-AE4F-ACEEEC7414EA}" type="sibTrans" cxnId="{77B1FE28-507D-4940-8116-C715AA1D0410}">
      <dgm:prSet/>
      <dgm:spPr/>
      <dgm:t>
        <a:bodyPr/>
        <a:lstStyle/>
        <a:p>
          <a:endParaRPr lang="en-US"/>
        </a:p>
      </dgm:t>
    </dgm:pt>
    <dgm:pt modelId="{0472930C-2CB1-4A87-9581-468582AE5E04}">
      <dgm:prSet/>
      <dgm:spPr/>
      <dgm:t>
        <a:bodyPr/>
        <a:lstStyle/>
        <a:p>
          <a:r>
            <a:rPr lang="ru-RU"/>
            <a:t>Радицация и мутации</a:t>
          </a:r>
          <a:endParaRPr lang="en-US"/>
        </a:p>
      </dgm:t>
    </dgm:pt>
    <dgm:pt modelId="{72EEB096-A883-4B02-ABDF-3570C3A6CBF7}" type="parTrans" cxnId="{0977250A-412E-4083-822C-032AD9BF197D}">
      <dgm:prSet/>
      <dgm:spPr/>
      <dgm:t>
        <a:bodyPr/>
        <a:lstStyle/>
        <a:p>
          <a:endParaRPr lang="en-US"/>
        </a:p>
      </dgm:t>
    </dgm:pt>
    <dgm:pt modelId="{53656584-B305-4732-A0E5-79E5AD5C36E7}" type="sibTrans" cxnId="{0977250A-412E-4083-822C-032AD9BF197D}">
      <dgm:prSet/>
      <dgm:spPr/>
      <dgm:t>
        <a:bodyPr/>
        <a:lstStyle/>
        <a:p>
          <a:endParaRPr lang="en-US"/>
        </a:p>
      </dgm:t>
    </dgm:pt>
    <dgm:pt modelId="{FB61E83C-745E-45DB-9FED-A606341E52CC}" type="pres">
      <dgm:prSet presAssocID="{7A7B5BF4-77C6-4E64-A88B-CDA05A8C8DF2}" presName="root" presStyleCnt="0">
        <dgm:presLayoutVars>
          <dgm:dir/>
          <dgm:resizeHandles val="exact"/>
        </dgm:presLayoutVars>
      </dgm:prSet>
      <dgm:spPr/>
    </dgm:pt>
    <dgm:pt modelId="{2D91A52B-7C03-425F-83BB-94A234744729}" type="pres">
      <dgm:prSet presAssocID="{E549F86D-3D95-401B-96EC-B0FBFCF5497C}" presName="compNode" presStyleCnt="0"/>
      <dgm:spPr/>
    </dgm:pt>
    <dgm:pt modelId="{95311177-FFDD-4A16-B7F6-24290778DA8D}" type="pres">
      <dgm:prSet presAssocID="{E549F86D-3D95-401B-96EC-B0FBFCF5497C}" presName="bgRect" presStyleLbl="bgShp" presStyleIdx="0" presStyleCnt="5"/>
      <dgm:spPr/>
    </dgm:pt>
    <dgm:pt modelId="{8BE059AB-5588-457A-8DE4-D40FAAB13836}" type="pres">
      <dgm:prSet presAssocID="{E549F86D-3D95-401B-96EC-B0FBFCF5497C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0FDE2610-472A-4E43-B717-056A7B30AB26}" type="pres">
      <dgm:prSet presAssocID="{E549F86D-3D95-401B-96EC-B0FBFCF5497C}" presName="spaceRect" presStyleCnt="0"/>
      <dgm:spPr/>
    </dgm:pt>
    <dgm:pt modelId="{71D99182-F8DB-4A71-9E9F-28CC935898B5}" type="pres">
      <dgm:prSet presAssocID="{E549F86D-3D95-401B-96EC-B0FBFCF5497C}" presName="parTx" presStyleLbl="revTx" presStyleIdx="0" presStyleCnt="5">
        <dgm:presLayoutVars>
          <dgm:chMax val="0"/>
          <dgm:chPref val="0"/>
        </dgm:presLayoutVars>
      </dgm:prSet>
      <dgm:spPr/>
    </dgm:pt>
    <dgm:pt modelId="{4CE43014-BBC8-41BD-86E2-468743A28680}" type="pres">
      <dgm:prSet presAssocID="{49CC93E7-6717-480A-B1AC-B6FF89002A22}" presName="sibTrans" presStyleCnt="0"/>
      <dgm:spPr/>
    </dgm:pt>
    <dgm:pt modelId="{FD71C4A0-0981-41E3-97BC-174B1FF009C4}" type="pres">
      <dgm:prSet presAssocID="{02F4FC14-0B00-4125-864A-DE08745A6612}" presName="compNode" presStyleCnt="0"/>
      <dgm:spPr/>
    </dgm:pt>
    <dgm:pt modelId="{B91A0350-F53F-48F6-9266-55B186FEEB21}" type="pres">
      <dgm:prSet presAssocID="{02F4FC14-0B00-4125-864A-DE08745A6612}" presName="bgRect" presStyleLbl="bgShp" presStyleIdx="1" presStyleCnt="5"/>
      <dgm:spPr/>
    </dgm:pt>
    <dgm:pt modelId="{41D87B09-FD07-4DE6-A902-076BDB2324A7}" type="pres">
      <dgm:prSet presAssocID="{02F4FC14-0B00-4125-864A-DE08745A6612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Повторить"/>
        </a:ext>
      </dgm:extLst>
    </dgm:pt>
    <dgm:pt modelId="{C39256A8-EDE0-41DD-99E0-BD68020B60DF}" type="pres">
      <dgm:prSet presAssocID="{02F4FC14-0B00-4125-864A-DE08745A6612}" presName="spaceRect" presStyleCnt="0"/>
      <dgm:spPr/>
    </dgm:pt>
    <dgm:pt modelId="{F8B98B16-D4E8-4BB2-A0A8-38CC6539186E}" type="pres">
      <dgm:prSet presAssocID="{02F4FC14-0B00-4125-864A-DE08745A6612}" presName="parTx" presStyleLbl="revTx" presStyleIdx="1" presStyleCnt="5">
        <dgm:presLayoutVars>
          <dgm:chMax val="0"/>
          <dgm:chPref val="0"/>
        </dgm:presLayoutVars>
      </dgm:prSet>
      <dgm:spPr/>
    </dgm:pt>
    <dgm:pt modelId="{04D960CF-1466-491D-88ED-29C66E1DBC6A}" type="pres">
      <dgm:prSet presAssocID="{135C37A9-F4CB-4A40-84EF-746453F15547}" presName="sibTrans" presStyleCnt="0"/>
      <dgm:spPr/>
    </dgm:pt>
    <dgm:pt modelId="{7E8C54BB-4F11-4046-AF12-E5D5B9C15A25}" type="pres">
      <dgm:prSet presAssocID="{E1B863F0-1E5F-4EF0-B71C-8DDFCA1C9932}" presName="compNode" presStyleCnt="0"/>
      <dgm:spPr/>
    </dgm:pt>
    <dgm:pt modelId="{7D46CA5F-8846-420C-BAE2-EB72BF5F14A4}" type="pres">
      <dgm:prSet presAssocID="{E1B863F0-1E5F-4EF0-B71C-8DDFCA1C9932}" presName="bgRect" presStyleLbl="bgShp" presStyleIdx="2" presStyleCnt="5"/>
      <dgm:spPr/>
    </dgm:pt>
    <dgm:pt modelId="{16166B70-6957-423D-BC03-EB5B530E3BAA}" type="pres">
      <dgm:prSet presAssocID="{E1B863F0-1E5F-4EF0-B71C-8DDFCA1C9932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Термометр"/>
        </a:ext>
      </dgm:extLst>
    </dgm:pt>
    <dgm:pt modelId="{EB388824-368C-48B8-AD6E-DB0DEA30A7AD}" type="pres">
      <dgm:prSet presAssocID="{E1B863F0-1E5F-4EF0-B71C-8DDFCA1C9932}" presName="spaceRect" presStyleCnt="0"/>
      <dgm:spPr/>
    </dgm:pt>
    <dgm:pt modelId="{0AE2569F-008B-4E8C-939B-C4904B6CE6CD}" type="pres">
      <dgm:prSet presAssocID="{E1B863F0-1E5F-4EF0-B71C-8DDFCA1C9932}" presName="parTx" presStyleLbl="revTx" presStyleIdx="2" presStyleCnt="5">
        <dgm:presLayoutVars>
          <dgm:chMax val="0"/>
          <dgm:chPref val="0"/>
        </dgm:presLayoutVars>
      </dgm:prSet>
      <dgm:spPr/>
    </dgm:pt>
    <dgm:pt modelId="{0B4C2D64-70FC-4325-AFBA-A2E54243060F}" type="pres">
      <dgm:prSet presAssocID="{82E47407-7FEF-44F2-BFB1-F37C4472B317}" presName="sibTrans" presStyleCnt="0"/>
      <dgm:spPr/>
    </dgm:pt>
    <dgm:pt modelId="{B055B8CB-344F-41EE-9ADA-7E0584068071}" type="pres">
      <dgm:prSet presAssocID="{FA1A0390-5F44-4571-AD69-3665B0618C66}" presName="compNode" presStyleCnt="0"/>
      <dgm:spPr/>
    </dgm:pt>
    <dgm:pt modelId="{C4B30ECF-E53A-4A80-A7A8-B3B52AA9CB9A}" type="pres">
      <dgm:prSet presAssocID="{FA1A0390-5F44-4571-AD69-3665B0618C66}" presName="bgRect" presStyleLbl="bgShp" presStyleIdx="3" presStyleCnt="5"/>
      <dgm:spPr/>
    </dgm:pt>
    <dgm:pt modelId="{20FA275D-2706-4B81-88D2-37F8B6E91493}" type="pres">
      <dgm:prSet presAssocID="{FA1A0390-5F44-4571-AD69-3665B0618C66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C0073590-78F0-4FF1-AFEA-4FD7FF766FDA}" type="pres">
      <dgm:prSet presAssocID="{FA1A0390-5F44-4571-AD69-3665B0618C66}" presName="spaceRect" presStyleCnt="0"/>
      <dgm:spPr/>
    </dgm:pt>
    <dgm:pt modelId="{B3D465F8-5E97-44D5-A0CC-7599CC023746}" type="pres">
      <dgm:prSet presAssocID="{FA1A0390-5F44-4571-AD69-3665B0618C66}" presName="parTx" presStyleLbl="revTx" presStyleIdx="3" presStyleCnt="5">
        <dgm:presLayoutVars>
          <dgm:chMax val="0"/>
          <dgm:chPref val="0"/>
        </dgm:presLayoutVars>
      </dgm:prSet>
      <dgm:spPr/>
    </dgm:pt>
    <dgm:pt modelId="{FFD64FF7-FABA-49BA-85C6-04EBB4929675}" type="pres">
      <dgm:prSet presAssocID="{570CCD46-C25D-4198-AE4F-ACEEEC7414EA}" presName="sibTrans" presStyleCnt="0"/>
      <dgm:spPr/>
    </dgm:pt>
    <dgm:pt modelId="{5A178BB3-F562-4401-98BB-37178CFE4E5F}" type="pres">
      <dgm:prSet presAssocID="{0472930C-2CB1-4A87-9581-468582AE5E04}" presName="compNode" presStyleCnt="0"/>
      <dgm:spPr/>
    </dgm:pt>
    <dgm:pt modelId="{54EA5E0A-D66F-4A9F-B576-620E6F0988B8}" type="pres">
      <dgm:prSet presAssocID="{0472930C-2CB1-4A87-9581-468582AE5E04}" presName="bgRect" presStyleLbl="bgShp" presStyleIdx="4" presStyleCnt="5"/>
      <dgm:spPr/>
    </dgm:pt>
    <dgm:pt modelId="{3132AD57-721B-4D27-ACFA-69F5050D6EF4}" type="pres">
      <dgm:prSet presAssocID="{0472930C-2CB1-4A87-9581-468582AE5E04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ДНК"/>
        </a:ext>
      </dgm:extLst>
    </dgm:pt>
    <dgm:pt modelId="{4BA4AF92-1AE3-4DA6-904F-E9F5AE26F65C}" type="pres">
      <dgm:prSet presAssocID="{0472930C-2CB1-4A87-9581-468582AE5E04}" presName="spaceRect" presStyleCnt="0"/>
      <dgm:spPr/>
    </dgm:pt>
    <dgm:pt modelId="{CB68E019-A5B3-4812-928F-EDFA10280B28}" type="pres">
      <dgm:prSet presAssocID="{0472930C-2CB1-4A87-9581-468582AE5E04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0977250A-412E-4083-822C-032AD9BF197D}" srcId="{7A7B5BF4-77C6-4E64-A88B-CDA05A8C8DF2}" destId="{0472930C-2CB1-4A87-9581-468582AE5E04}" srcOrd="4" destOrd="0" parTransId="{72EEB096-A883-4B02-ABDF-3570C3A6CBF7}" sibTransId="{53656584-B305-4732-A0E5-79E5AD5C36E7}"/>
    <dgm:cxn modelId="{6EB7BA20-6978-4DB7-842A-C0ED6B0DA10E}" srcId="{7A7B5BF4-77C6-4E64-A88B-CDA05A8C8DF2}" destId="{E1B863F0-1E5F-4EF0-B71C-8DDFCA1C9932}" srcOrd="2" destOrd="0" parTransId="{9924C520-4478-42F0-82F8-15B71617943D}" sibTransId="{82E47407-7FEF-44F2-BFB1-F37C4472B317}"/>
    <dgm:cxn modelId="{77B1FE28-507D-4940-8116-C715AA1D0410}" srcId="{7A7B5BF4-77C6-4E64-A88B-CDA05A8C8DF2}" destId="{FA1A0390-5F44-4571-AD69-3665B0618C66}" srcOrd="3" destOrd="0" parTransId="{116F69DC-81C7-46E1-92A7-D91C6AD6E437}" sibTransId="{570CCD46-C25D-4198-AE4F-ACEEEC7414EA}"/>
    <dgm:cxn modelId="{EF319C33-14C4-43E0-BA7D-A24743B8BBF5}" type="presOf" srcId="{0472930C-2CB1-4A87-9581-468582AE5E04}" destId="{CB68E019-A5B3-4812-928F-EDFA10280B28}" srcOrd="0" destOrd="0" presId="urn:microsoft.com/office/officeart/2018/2/layout/IconVerticalSolidList"/>
    <dgm:cxn modelId="{13D2723F-2BD2-424F-A460-1A67CDDCA9F0}" type="presOf" srcId="{7A7B5BF4-77C6-4E64-A88B-CDA05A8C8DF2}" destId="{FB61E83C-745E-45DB-9FED-A606341E52CC}" srcOrd="0" destOrd="0" presId="urn:microsoft.com/office/officeart/2018/2/layout/IconVerticalSolidList"/>
    <dgm:cxn modelId="{82D7EC40-1762-4491-88B2-93F3DA46F24F}" srcId="{7A7B5BF4-77C6-4E64-A88B-CDA05A8C8DF2}" destId="{02F4FC14-0B00-4125-864A-DE08745A6612}" srcOrd="1" destOrd="0" parTransId="{06DA3DE5-4F3A-4B6F-83B5-B0271A1D8AE1}" sibTransId="{135C37A9-F4CB-4A40-84EF-746453F15547}"/>
    <dgm:cxn modelId="{F1FA8D66-E47A-4408-AD01-0900B1D2D71E}" type="presOf" srcId="{02F4FC14-0B00-4125-864A-DE08745A6612}" destId="{F8B98B16-D4E8-4BB2-A0A8-38CC6539186E}" srcOrd="0" destOrd="0" presId="urn:microsoft.com/office/officeart/2018/2/layout/IconVerticalSolidList"/>
    <dgm:cxn modelId="{08F39B52-78DD-4739-ADD6-7D3C79E0A194}" srcId="{7A7B5BF4-77C6-4E64-A88B-CDA05A8C8DF2}" destId="{E549F86D-3D95-401B-96EC-B0FBFCF5497C}" srcOrd="0" destOrd="0" parTransId="{F6D0E08D-A8B8-48F7-9A51-E35C28FA9311}" sibTransId="{49CC93E7-6717-480A-B1AC-B6FF89002A22}"/>
    <dgm:cxn modelId="{5D9BC481-D3FE-45DD-A1BC-062215D2D0A8}" type="presOf" srcId="{FA1A0390-5F44-4571-AD69-3665B0618C66}" destId="{B3D465F8-5E97-44D5-A0CC-7599CC023746}" srcOrd="0" destOrd="0" presId="urn:microsoft.com/office/officeart/2018/2/layout/IconVerticalSolidList"/>
    <dgm:cxn modelId="{284574BE-9107-4D56-986F-7F7147D716A5}" type="presOf" srcId="{E1B863F0-1E5F-4EF0-B71C-8DDFCA1C9932}" destId="{0AE2569F-008B-4E8C-939B-C4904B6CE6CD}" srcOrd="0" destOrd="0" presId="urn:microsoft.com/office/officeart/2018/2/layout/IconVerticalSolidList"/>
    <dgm:cxn modelId="{0BC9F6C8-4B2F-49F3-A427-3B017A325815}" type="presOf" srcId="{E549F86D-3D95-401B-96EC-B0FBFCF5497C}" destId="{71D99182-F8DB-4A71-9E9F-28CC935898B5}" srcOrd="0" destOrd="0" presId="urn:microsoft.com/office/officeart/2018/2/layout/IconVerticalSolidList"/>
    <dgm:cxn modelId="{1100AD18-122F-48CB-9176-CB43FCF6C21B}" type="presParOf" srcId="{FB61E83C-745E-45DB-9FED-A606341E52CC}" destId="{2D91A52B-7C03-425F-83BB-94A234744729}" srcOrd="0" destOrd="0" presId="urn:microsoft.com/office/officeart/2018/2/layout/IconVerticalSolidList"/>
    <dgm:cxn modelId="{8F2C0F33-7EAE-4D46-9A73-0C76884B55FE}" type="presParOf" srcId="{2D91A52B-7C03-425F-83BB-94A234744729}" destId="{95311177-FFDD-4A16-B7F6-24290778DA8D}" srcOrd="0" destOrd="0" presId="urn:microsoft.com/office/officeart/2018/2/layout/IconVerticalSolidList"/>
    <dgm:cxn modelId="{7A357328-C6F1-459E-B97C-4316D416531C}" type="presParOf" srcId="{2D91A52B-7C03-425F-83BB-94A234744729}" destId="{8BE059AB-5588-457A-8DE4-D40FAAB13836}" srcOrd="1" destOrd="0" presId="urn:microsoft.com/office/officeart/2018/2/layout/IconVerticalSolidList"/>
    <dgm:cxn modelId="{0941C8A4-9D28-4B88-A073-F21A36C144D5}" type="presParOf" srcId="{2D91A52B-7C03-425F-83BB-94A234744729}" destId="{0FDE2610-472A-4E43-B717-056A7B30AB26}" srcOrd="2" destOrd="0" presId="urn:microsoft.com/office/officeart/2018/2/layout/IconVerticalSolidList"/>
    <dgm:cxn modelId="{981E7014-F93F-432F-AF71-EE29626B53AE}" type="presParOf" srcId="{2D91A52B-7C03-425F-83BB-94A234744729}" destId="{71D99182-F8DB-4A71-9E9F-28CC935898B5}" srcOrd="3" destOrd="0" presId="urn:microsoft.com/office/officeart/2018/2/layout/IconVerticalSolidList"/>
    <dgm:cxn modelId="{BE72F578-4071-4CBF-B9E1-72447DDB5AB8}" type="presParOf" srcId="{FB61E83C-745E-45DB-9FED-A606341E52CC}" destId="{4CE43014-BBC8-41BD-86E2-468743A28680}" srcOrd="1" destOrd="0" presId="urn:microsoft.com/office/officeart/2018/2/layout/IconVerticalSolidList"/>
    <dgm:cxn modelId="{6C4CB959-1EB5-4E41-BEFC-ED6789C570F0}" type="presParOf" srcId="{FB61E83C-745E-45DB-9FED-A606341E52CC}" destId="{FD71C4A0-0981-41E3-97BC-174B1FF009C4}" srcOrd="2" destOrd="0" presId="urn:microsoft.com/office/officeart/2018/2/layout/IconVerticalSolidList"/>
    <dgm:cxn modelId="{4CE6E262-DEB6-4A18-9B88-DC1997B6892F}" type="presParOf" srcId="{FD71C4A0-0981-41E3-97BC-174B1FF009C4}" destId="{B91A0350-F53F-48F6-9266-55B186FEEB21}" srcOrd="0" destOrd="0" presId="urn:microsoft.com/office/officeart/2018/2/layout/IconVerticalSolidList"/>
    <dgm:cxn modelId="{83399C26-3C80-42B9-9973-3B6579951F4A}" type="presParOf" srcId="{FD71C4A0-0981-41E3-97BC-174B1FF009C4}" destId="{41D87B09-FD07-4DE6-A902-076BDB2324A7}" srcOrd="1" destOrd="0" presId="urn:microsoft.com/office/officeart/2018/2/layout/IconVerticalSolidList"/>
    <dgm:cxn modelId="{20E374F8-7374-4A8C-BC63-1FAF25148A76}" type="presParOf" srcId="{FD71C4A0-0981-41E3-97BC-174B1FF009C4}" destId="{C39256A8-EDE0-41DD-99E0-BD68020B60DF}" srcOrd="2" destOrd="0" presId="urn:microsoft.com/office/officeart/2018/2/layout/IconVerticalSolidList"/>
    <dgm:cxn modelId="{171555DA-0BC2-4564-92C1-93B96C6A902B}" type="presParOf" srcId="{FD71C4A0-0981-41E3-97BC-174B1FF009C4}" destId="{F8B98B16-D4E8-4BB2-A0A8-38CC6539186E}" srcOrd="3" destOrd="0" presId="urn:microsoft.com/office/officeart/2018/2/layout/IconVerticalSolidList"/>
    <dgm:cxn modelId="{856C29FC-65A1-49C5-8759-562DFF3F744D}" type="presParOf" srcId="{FB61E83C-745E-45DB-9FED-A606341E52CC}" destId="{04D960CF-1466-491D-88ED-29C66E1DBC6A}" srcOrd="3" destOrd="0" presId="urn:microsoft.com/office/officeart/2018/2/layout/IconVerticalSolidList"/>
    <dgm:cxn modelId="{EBF145B7-45DC-419B-B112-1DC993C774AB}" type="presParOf" srcId="{FB61E83C-745E-45DB-9FED-A606341E52CC}" destId="{7E8C54BB-4F11-4046-AF12-E5D5B9C15A25}" srcOrd="4" destOrd="0" presId="urn:microsoft.com/office/officeart/2018/2/layout/IconVerticalSolidList"/>
    <dgm:cxn modelId="{0BE72A2A-721F-4325-9466-B88186D03B5F}" type="presParOf" srcId="{7E8C54BB-4F11-4046-AF12-E5D5B9C15A25}" destId="{7D46CA5F-8846-420C-BAE2-EB72BF5F14A4}" srcOrd="0" destOrd="0" presId="urn:microsoft.com/office/officeart/2018/2/layout/IconVerticalSolidList"/>
    <dgm:cxn modelId="{3C4D2444-97BA-410F-B8BF-4FD067B694A8}" type="presParOf" srcId="{7E8C54BB-4F11-4046-AF12-E5D5B9C15A25}" destId="{16166B70-6957-423D-BC03-EB5B530E3BAA}" srcOrd="1" destOrd="0" presId="urn:microsoft.com/office/officeart/2018/2/layout/IconVerticalSolidList"/>
    <dgm:cxn modelId="{CA8343DF-BE20-4592-B289-AAC65BE0AD4A}" type="presParOf" srcId="{7E8C54BB-4F11-4046-AF12-E5D5B9C15A25}" destId="{EB388824-368C-48B8-AD6E-DB0DEA30A7AD}" srcOrd="2" destOrd="0" presId="urn:microsoft.com/office/officeart/2018/2/layout/IconVerticalSolidList"/>
    <dgm:cxn modelId="{550A3211-7D11-41A1-86F9-57B1C9676868}" type="presParOf" srcId="{7E8C54BB-4F11-4046-AF12-E5D5B9C15A25}" destId="{0AE2569F-008B-4E8C-939B-C4904B6CE6CD}" srcOrd="3" destOrd="0" presId="urn:microsoft.com/office/officeart/2018/2/layout/IconVerticalSolidList"/>
    <dgm:cxn modelId="{414FEF4C-F6D0-462E-905A-0E16D74D738E}" type="presParOf" srcId="{FB61E83C-745E-45DB-9FED-A606341E52CC}" destId="{0B4C2D64-70FC-4325-AFBA-A2E54243060F}" srcOrd="5" destOrd="0" presId="urn:microsoft.com/office/officeart/2018/2/layout/IconVerticalSolidList"/>
    <dgm:cxn modelId="{9A06A1F1-546E-4AFE-BFAD-57206DE2D5F0}" type="presParOf" srcId="{FB61E83C-745E-45DB-9FED-A606341E52CC}" destId="{B055B8CB-344F-41EE-9ADA-7E0584068071}" srcOrd="6" destOrd="0" presId="urn:microsoft.com/office/officeart/2018/2/layout/IconVerticalSolidList"/>
    <dgm:cxn modelId="{B39B70E5-71E8-4EB7-8CAD-392CF62498EB}" type="presParOf" srcId="{B055B8CB-344F-41EE-9ADA-7E0584068071}" destId="{C4B30ECF-E53A-4A80-A7A8-B3B52AA9CB9A}" srcOrd="0" destOrd="0" presId="urn:microsoft.com/office/officeart/2018/2/layout/IconVerticalSolidList"/>
    <dgm:cxn modelId="{C9969564-6B9A-4858-B9A2-1A55BA45E9E7}" type="presParOf" srcId="{B055B8CB-344F-41EE-9ADA-7E0584068071}" destId="{20FA275D-2706-4B81-88D2-37F8B6E91493}" srcOrd="1" destOrd="0" presId="urn:microsoft.com/office/officeart/2018/2/layout/IconVerticalSolidList"/>
    <dgm:cxn modelId="{7716DD62-C2FD-48A4-AC2D-09D92114BFFB}" type="presParOf" srcId="{B055B8CB-344F-41EE-9ADA-7E0584068071}" destId="{C0073590-78F0-4FF1-AFEA-4FD7FF766FDA}" srcOrd="2" destOrd="0" presId="urn:microsoft.com/office/officeart/2018/2/layout/IconVerticalSolidList"/>
    <dgm:cxn modelId="{E3728BD0-5460-4487-9D9A-E98194E662CB}" type="presParOf" srcId="{B055B8CB-344F-41EE-9ADA-7E0584068071}" destId="{B3D465F8-5E97-44D5-A0CC-7599CC023746}" srcOrd="3" destOrd="0" presId="urn:microsoft.com/office/officeart/2018/2/layout/IconVerticalSolidList"/>
    <dgm:cxn modelId="{04D805CB-E5F7-4296-9FC2-A5D5529661BD}" type="presParOf" srcId="{FB61E83C-745E-45DB-9FED-A606341E52CC}" destId="{FFD64FF7-FABA-49BA-85C6-04EBB4929675}" srcOrd="7" destOrd="0" presId="urn:microsoft.com/office/officeart/2018/2/layout/IconVerticalSolidList"/>
    <dgm:cxn modelId="{04A70D1F-E721-466A-971A-87654042C2C0}" type="presParOf" srcId="{FB61E83C-745E-45DB-9FED-A606341E52CC}" destId="{5A178BB3-F562-4401-98BB-37178CFE4E5F}" srcOrd="8" destOrd="0" presId="urn:microsoft.com/office/officeart/2018/2/layout/IconVerticalSolidList"/>
    <dgm:cxn modelId="{65BEFB5B-1ECD-4084-933B-07B2E5AD783E}" type="presParOf" srcId="{5A178BB3-F562-4401-98BB-37178CFE4E5F}" destId="{54EA5E0A-D66F-4A9F-B576-620E6F0988B8}" srcOrd="0" destOrd="0" presId="urn:microsoft.com/office/officeart/2018/2/layout/IconVerticalSolidList"/>
    <dgm:cxn modelId="{2032F107-4EC6-41B7-BF03-A572F562AE88}" type="presParOf" srcId="{5A178BB3-F562-4401-98BB-37178CFE4E5F}" destId="{3132AD57-721B-4D27-ACFA-69F5050D6EF4}" srcOrd="1" destOrd="0" presId="urn:microsoft.com/office/officeart/2018/2/layout/IconVerticalSolidList"/>
    <dgm:cxn modelId="{4DE3AF99-74B6-4A5B-B7ED-43F48BEA36DD}" type="presParOf" srcId="{5A178BB3-F562-4401-98BB-37178CFE4E5F}" destId="{4BA4AF92-1AE3-4DA6-904F-E9F5AE26F65C}" srcOrd="2" destOrd="0" presId="urn:microsoft.com/office/officeart/2018/2/layout/IconVerticalSolidList"/>
    <dgm:cxn modelId="{934A86D4-6F9B-48B9-96C7-B02CC1B29F10}" type="presParOf" srcId="{5A178BB3-F562-4401-98BB-37178CFE4E5F}" destId="{CB68E019-A5B3-4812-928F-EDFA10280B2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6775318-1686-44D1-988C-E9BE3A1EB089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CA061C7D-F73E-4EFD-8844-69A10A535219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Человеческое стадо (</a:t>
          </a:r>
          <a:r>
            <a:rPr lang="ru-RU" dirty="0" err="1">
              <a:latin typeface="Calibri Light" panose="020F0302020204030204"/>
            </a:rPr>
            <a:t>праобщина</a:t>
          </a:r>
          <a:r>
            <a:rPr lang="ru-RU" dirty="0">
              <a:latin typeface="Calibri Light" panose="020F0302020204030204"/>
            </a:rPr>
            <a:t>)</a:t>
          </a:r>
          <a:endParaRPr lang="ru-RU" dirty="0"/>
        </a:p>
      </dgm:t>
    </dgm:pt>
    <dgm:pt modelId="{F508EE7B-3B81-4678-BBE7-F1A14DE295F1}" type="parTrans" cxnId="{A1A9AAB5-517B-4625-BA22-2DCD45BA58B5}">
      <dgm:prSet/>
      <dgm:spPr/>
    </dgm:pt>
    <dgm:pt modelId="{402490A7-4AAA-40C0-A1F1-25F6E4609564}" type="sibTrans" cxnId="{A1A9AAB5-517B-4625-BA22-2DCD45BA58B5}">
      <dgm:prSet/>
      <dgm:spPr/>
      <dgm:t>
        <a:bodyPr/>
        <a:lstStyle/>
        <a:p>
          <a:endParaRPr lang="ru-RU"/>
        </a:p>
      </dgm:t>
    </dgm:pt>
    <dgm:pt modelId="{AE4EC42B-3922-485C-9196-347F3C202EA0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Родовая община</a:t>
          </a:r>
          <a:endParaRPr lang="ru-RU" dirty="0"/>
        </a:p>
      </dgm:t>
    </dgm:pt>
    <dgm:pt modelId="{B3746D38-DB95-4604-B7AA-95B08596853D}" type="parTrans" cxnId="{09DA064D-A53C-4D4B-B3E8-FAE37846217C}">
      <dgm:prSet/>
      <dgm:spPr/>
    </dgm:pt>
    <dgm:pt modelId="{4FE897B6-5994-47DE-B531-51A38CA446B5}" type="sibTrans" cxnId="{09DA064D-A53C-4D4B-B3E8-FAE37846217C}">
      <dgm:prSet/>
      <dgm:spPr/>
      <dgm:t>
        <a:bodyPr/>
        <a:lstStyle/>
        <a:p>
          <a:endParaRPr lang="ru-RU"/>
        </a:p>
      </dgm:t>
    </dgm:pt>
    <dgm:pt modelId="{52F9A9E1-4D9A-491B-9A34-5E95478E4DD5}">
      <dgm:prSet phldrT="[Текст]" phldr="0"/>
      <dgm:spPr/>
      <dgm:t>
        <a:bodyPr/>
        <a:lstStyle/>
        <a:p>
          <a:r>
            <a:rPr lang="ru-RU" dirty="0">
              <a:latin typeface="Calibri Light" panose="020F0302020204030204"/>
            </a:rPr>
            <a:t>Племя</a:t>
          </a:r>
          <a:endParaRPr lang="ru-RU" dirty="0"/>
        </a:p>
      </dgm:t>
    </dgm:pt>
    <dgm:pt modelId="{E492A93A-F0A4-4563-AF33-5E47C19D1B0A}" type="parTrans" cxnId="{C4E442C5-3A75-449F-8BB2-F753D9C2F055}">
      <dgm:prSet/>
      <dgm:spPr/>
    </dgm:pt>
    <dgm:pt modelId="{1DFFFAD2-EF75-480B-AF56-19593701FAF7}" type="sibTrans" cxnId="{C4E442C5-3A75-449F-8BB2-F753D9C2F055}">
      <dgm:prSet/>
      <dgm:spPr/>
    </dgm:pt>
    <dgm:pt modelId="{226EAEB0-5F23-4EE5-AECC-9E08EA764B7D}" type="pres">
      <dgm:prSet presAssocID="{56775318-1686-44D1-988C-E9BE3A1EB089}" presName="linearFlow" presStyleCnt="0">
        <dgm:presLayoutVars>
          <dgm:resizeHandles val="exact"/>
        </dgm:presLayoutVars>
      </dgm:prSet>
      <dgm:spPr/>
    </dgm:pt>
    <dgm:pt modelId="{BD200D8D-6F48-4CA3-8878-2DBF3EA4BFD2}" type="pres">
      <dgm:prSet presAssocID="{CA061C7D-F73E-4EFD-8844-69A10A535219}" presName="node" presStyleLbl="node1" presStyleIdx="0" presStyleCnt="3">
        <dgm:presLayoutVars>
          <dgm:bulletEnabled val="1"/>
        </dgm:presLayoutVars>
      </dgm:prSet>
      <dgm:spPr/>
    </dgm:pt>
    <dgm:pt modelId="{5B740C9A-A77B-4FA4-9B58-AFEB3A5B9E33}" type="pres">
      <dgm:prSet presAssocID="{402490A7-4AAA-40C0-A1F1-25F6E4609564}" presName="sibTrans" presStyleLbl="sibTrans2D1" presStyleIdx="0" presStyleCnt="2"/>
      <dgm:spPr/>
    </dgm:pt>
    <dgm:pt modelId="{6738E662-F3E9-4442-BD26-4D9452B94F43}" type="pres">
      <dgm:prSet presAssocID="{402490A7-4AAA-40C0-A1F1-25F6E4609564}" presName="connectorText" presStyleLbl="sibTrans2D1" presStyleIdx="0" presStyleCnt="2"/>
      <dgm:spPr/>
    </dgm:pt>
    <dgm:pt modelId="{9D4BCCC3-32A9-4B93-86CD-4E3315169C15}" type="pres">
      <dgm:prSet presAssocID="{AE4EC42B-3922-485C-9196-347F3C202EA0}" presName="node" presStyleLbl="node1" presStyleIdx="1" presStyleCnt="3">
        <dgm:presLayoutVars>
          <dgm:bulletEnabled val="1"/>
        </dgm:presLayoutVars>
      </dgm:prSet>
      <dgm:spPr/>
    </dgm:pt>
    <dgm:pt modelId="{40D4E453-9AC1-41F9-A2F5-E1F100733AAC}" type="pres">
      <dgm:prSet presAssocID="{4FE897B6-5994-47DE-B531-51A38CA446B5}" presName="sibTrans" presStyleLbl="sibTrans2D1" presStyleIdx="1" presStyleCnt="2"/>
      <dgm:spPr/>
    </dgm:pt>
    <dgm:pt modelId="{868890B0-BB96-4887-AE33-5F08B956FE24}" type="pres">
      <dgm:prSet presAssocID="{4FE897B6-5994-47DE-B531-51A38CA446B5}" presName="connectorText" presStyleLbl="sibTrans2D1" presStyleIdx="1" presStyleCnt="2"/>
      <dgm:spPr/>
    </dgm:pt>
    <dgm:pt modelId="{63BB4AF0-7A66-41D2-BB6D-5D9A6B7BEFDB}" type="pres">
      <dgm:prSet presAssocID="{52F9A9E1-4D9A-491B-9A34-5E95478E4DD5}" presName="node" presStyleLbl="node1" presStyleIdx="2" presStyleCnt="3">
        <dgm:presLayoutVars>
          <dgm:bulletEnabled val="1"/>
        </dgm:presLayoutVars>
      </dgm:prSet>
      <dgm:spPr/>
    </dgm:pt>
  </dgm:ptLst>
  <dgm:cxnLst>
    <dgm:cxn modelId="{C296561D-16B0-483F-9CC6-5E94FAA94461}" type="presOf" srcId="{402490A7-4AAA-40C0-A1F1-25F6E4609564}" destId="{6738E662-F3E9-4442-BD26-4D9452B94F43}" srcOrd="1" destOrd="0" presId="urn:microsoft.com/office/officeart/2005/8/layout/process2"/>
    <dgm:cxn modelId="{C980F722-F092-4873-9701-2019FCD558D7}" type="presOf" srcId="{4FE897B6-5994-47DE-B531-51A38CA446B5}" destId="{40D4E453-9AC1-41F9-A2F5-E1F100733AAC}" srcOrd="0" destOrd="0" presId="urn:microsoft.com/office/officeart/2005/8/layout/process2"/>
    <dgm:cxn modelId="{7AAD8B29-57B4-41D8-9799-6262BEB3842C}" type="presOf" srcId="{402490A7-4AAA-40C0-A1F1-25F6E4609564}" destId="{5B740C9A-A77B-4FA4-9B58-AFEB3A5B9E33}" srcOrd="0" destOrd="0" presId="urn:microsoft.com/office/officeart/2005/8/layout/process2"/>
    <dgm:cxn modelId="{D09FAE3C-710B-4C79-8196-610748210D30}" type="presOf" srcId="{52F9A9E1-4D9A-491B-9A34-5E95478E4DD5}" destId="{63BB4AF0-7A66-41D2-BB6D-5D9A6B7BEFDB}" srcOrd="0" destOrd="0" presId="urn:microsoft.com/office/officeart/2005/8/layout/process2"/>
    <dgm:cxn modelId="{09DA064D-A53C-4D4B-B3E8-FAE37846217C}" srcId="{56775318-1686-44D1-988C-E9BE3A1EB089}" destId="{AE4EC42B-3922-485C-9196-347F3C202EA0}" srcOrd="1" destOrd="0" parTransId="{B3746D38-DB95-4604-B7AA-95B08596853D}" sibTransId="{4FE897B6-5994-47DE-B531-51A38CA446B5}"/>
    <dgm:cxn modelId="{5E61F09A-DF8E-48AA-817D-8CF29D2DE421}" type="presOf" srcId="{56775318-1686-44D1-988C-E9BE3A1EB089}" destId="{226EAEB0-5F23-4EE5-AECC-9E08EA764B7D}" srcOrd="0" destOrd="0" presId="urn:microsoft.com/office/officeart/2005/8/layout/process2"/>
    <dgm:cxn modelId="{A1A9AAB5-517B-4625-BA22-2DCD45BA58B5}" srcId="{56775318-1686-44D1-988C-E9BE3A1EB089}" destId="{CA061C7D-F73E-4EFD-8844-69A10A535219}" srcOrd="0" destOrd="0" parTransId="{F508EE7B-3B81-4678-BBE7-F1A14DE295F1}" sibTransId="{402490A7-4AAA-40C0-A1F1-25F6E4609564}"/>
    <dgm:cxn modelId="{99CE47BE-5C07-4674-A03A-1BB878621916}" type="presOf" srcId="{CA061C7D-F73E-4EFD-8844-69A10A535219}" destId="{BD200D8D-6F48-4CA3-8878-2DBF3EA4BFD2}" srcOrd="0" destOrd="0" presId="urn:microsoft.com/office/officeart/2005/8/layout/process2"/>
    <dgm:cxn modelId="{C4E442C5-3A75-449F-8BB2-F753D9C2F055}" srcId="{56775318-1686-44D1-988C-E9BE3A1EB089}" destId="{52F9A9E1-4D9A-491B-9A34-5E95478E4DD5}" srcOrd="2" destOrd="0" parTransId="{E492A93A-F0A4-4563-AF33-5E47C19D1B0A}" sibTransId="{1DFFFAD2-EF75-480B-AF56-19593701FAF7}"/>
    <dgm:cxn modelId="{1AE66FD5-029B-497C-8C45-117C2F16BA1E}" type="presOf" srcId="{AE4EC42B-3922-485C-9196-347F3C202EA0}" destId="{9D4BCCC3-32A9-4B93-86CD-4E3315169C15}" srcOrd="0" destOrd="0" presId="urn:microsoft.com/office/officeart/2005/8/layout/process2"/>
    <dgm:cxn modelId="{78A669E5-7CED-4521-BD94-3473C7B48C43}" type="presOf" srcId="{4FE897B6-5994-47DE-B531-51A38CA446B5}" destId="{868890B0-BB96-4887-AE33-5F08B956FE24}" srcOrd="1" destOrd="0" presId="urn:microsoft.com/office/officeart/2005/8/layout/process2"/>
    <dgm:cxn modelId="{99634EE5-893A-47C9-9E50-3EBD1F2794ED}" type="presParOf" srcId="{226EAEB0-5F23-4EE5-AECC-9E08EA764B7D}" destId="{BD200D8D-6F48-4CA3-8878-2DBF3EA4BFD2}" srcOrd="0" destOrd="0" presId="urn:microsoft.com/office/officeart/2005/8/layout/process2"/>
    <dgm:cxn modelId="{5E68599B-66EB-4F97-9D39-941958A40133}" type="presParOf" srcId="{226EAEB0-5F23-4EE5-AECC-9E08EA764B7D}" destId="{5B740C9A-A77B-4FA4-9B58-AFEB3A5B9E33}" srcOrd="1" destOrd="0" presId="urn:microsoft.com/office/officeart/2005/8/layout/process2"/>
    <dgm:cxn modelId="{E7A322E9-DC4A-4232-A139-2985F5624910}" type="presParOf" srcId="{5B740C9A-A77B-4FA4-9B58-AFEB3A5B9E33}" destId="{6738E662-F3E9-4442-BD26-4D9452B94F43}" srcOrd="0" destOrd="0" presId="urn:microsoft.com/office/officeart/2005/8/layout/process2"/>
    <dgm:cxn modelId="{4B674852-729F-4D42-8547-B0EA43D693BF}" type="presParOf" srcId="{226EAEB0-5F23-4EE5-AECC-9E08EA764B7D}" destId="{9D4BCCC3-32A9-4B93-86CD-4E3315169C15}" srcOrd="2" destOrd="0" presId="urn:microsoft.com/office/officeart/2005/8/layout/process2"/>
    <dgm:cxn modelId="{21487424-278A-4238-8A54-86F4A83D84B5}" type="presParOf" srcId="{226EAEB0-5F23-4EE5-AECC-9E08EA764B7D}" destId="{40D4E453-9AC1-41F9-A2F5-E1F100733AAC}" srcOrd="3" destOrd="0" presId="urn:microsoft.com/office/officeart/2005/8/layout/process2"/>
    <dgm:cxn modelId="{9B0CA5A3-8629-45BC-A46C-A482F701E8C5}" type="presParOf" srcId="{40D4E453-9AC1-41F9-A2F5-E1F100733AAC}" destId="{868890B0-BB96-4887-AE33-5F08B956FE24}" srcOrd="0" destOrd="0" presId="urn:microsoft.com/office/officeart/2005/8/layout/process2"/>
    <dgm:cxn modelId="{217E11C0-3B0D-462D-8471-2F5084D7596D}" type="presParOf" srcId="{226EAEB0-5F23-4EE5-AECC-9E08EA764B7D}" destId="{63BB4AF0-7A66-41D2-BB6D-5D9A6B7BEFDB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F2825F2-FEAB-41E4-863E-F6D69B8186F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6BF5344-9BA7-4392-AFAE-6B137E8B454E}">
      <dgm:prSet/>
      <dgm:spPr/>
      <dgm:t>
        <a:bodyPr/>
        <a:lstStyle/>
        <a:p>
          <a:r>
            <a:rPr lang="ru-RU"/>
            <a:t>Появление совместной активности: изготовление орудий труда и предметов быта</a:t>
          </a:r>
          <a:endParaRPr lang="en-US"/>
        </a:p>
      </dgm:t>
    </dgm:pt>
    <dgm:pt modelId="{4FA56301-49EB-4D2D-8405-8BCB53B6B8F0}" type="parTrans" cxnId="{1CFE3C03-5E91-4490-9D13-EC54A1580FEC}">
      <dgm:prSet/>
      <dgm:spPr/>
      <dgm:t>
        <a:bodyPr/>
        <a:lstStyle/>
        <a:p>
          <a:endParaRPr lang="en-US"/>
        </a:p>
      </dgm:t>
    </dgm:pt>
    <dgm:pt modelId="{584CD6A6-E36E-4EF9-8D64-B9DFA229660D}" type="sibTrans" cxnId="{1CFE3C03-5E91-4490-9D13-EC54A1580FEC}">
      <dgm:prSet/>
      <dgm:spPr/>
      <dgm:t>
        <a:bodyPr/>
        <a:lstStyle/>
        <a:p>
          <a:endParaRPr lang="en-US"/>
        </a:p>
      </dgm:t>
    </dgm:pt>
    <dgm:pt modelId="{C9D11158-D232-4C47-851F-D885CD2976DA}">
      <dgm:prSet/>
      <dgm:spPr/>
      <dgm:t>
        <a:bodyPr/>
        <a:lstStyle/>
        <a:p>
          <a:r>
            <a:rPr lang="ru-RU"/>
            <a:t>Коллективное добывание пищи (охота)</a:t>
          </a:r>
          <a:endParaRPr lang="en-US"/>
        </a:p>
      </dgm:t>
    </dgm:pt>
    <dgm:pt modelId="{7E954DBE-3224-44A6-BD9F-AE8A0722449A}" type="parTrans" cxnId="{7D901135-CDC8-42CE-BF15-952F89B32299}">
      <dgm:prSet/>
      <dgm:spPr/>
      <dgm:t>
        <a:bodyPr/>
        <a:lstStyle/>
        <a:p>
          <a:endParaRPr lang="en-US"/>
        </a:p>
      </dgm:t>
    </dgm:pt>
    <dgm:pt modelId="{3C57FCCA-15CF-4532-BCA4-9F705A7189FD}" type="sibTrans" cxnId="{7D901135-CDC8-42CE-BF15-952F89B32299}">
      <dgm:prSet/>
      <dgm:spPr/>
      <dgm:t>
        <a:bodyPr/>
        <a:lstStyle/>
        <a:p>
          <a:endParaRPr lang="en-US"/>
        </a:p>
      </dgm:t>
    </dgm:pt>
    <dgm:pt modelId="{BF7A465F-BE10-458E-BDAB-A67F9091838B}">
      <dgm:prSet/>
      <dgm:spPr/>
      <dgm:t>
        <a:bodyPr/>
        <a:lstStyle/>
        <a:p>
          <a:r>
            <a:rPr lang="ru-RU"/>
            <a:t>Появление нравственных законов и правил</a:t>
          </a:r>
          <a:endParaRPr lang="en-US"/>
        </a:p>
      </dgm:t>
    </dgm:pt>
    <dgm:pt modelId="{3CD1D9E1-BEB7-4280-BE79-23251C1DF0D5}" type="parTrans" cxnId="{D1FC419E-F9D1-4CE9-99E5-F779A44B0E7F}">
      <dgm:prSet/>
      <dgm:spPr/>
      <dgm:t>
        <a:bodyPr/>
        <a:lstStyle/>
        <a:p>
          <a:endParaRPr lang="en-US"/>
        </a:p>
      </dgm:t>
    </dgm:pt>
    <dgm:pt modelId="{D923195F-8833-4C5A-9F67-BFD9E2785FBB}" type="sibTrans" cxnId="{D1FC419E-F9D1-4CE9-99E5-F779A44B0E7F}">
      <dgm:prSet/>
      <dgm:spPr/>
      <dgm:t>
        <a:bodyPr/>
        <a:lstStyle/>
        <a:p>
          <a:endParaRPr lang="en-US"/>
        </a:p>
      </dgm:t>
    </dgm:pt>
    <dgm:pt modelId="{C64155FF-6DEC-4D00-A0B3-9F46FB8E50C8}">
      <dgm:prSet/>
      <dgm:spPr/>
      <dgm:t>
        <a:bodyPr/>
        <a:lstStyle/>
        <a:p>
          <a:r>
            <a:rPr lang="ru-RU"/>
            <a:t>Развитие коллективизма и переход к оседлой жизни</a:t>
          </a:r>
          <a:endParaRPr lang="en-US"/>
        </a:p>
      </dgm:t>
    </dgm:pt>
    <dgm:pt modelId="{0E94A8C5-2CE7-429C-8100-72102CF4E4B6}" type="parTrans" cxnId="{C7B6C61E-3EE4-4C0B-ABCF-6996CBAD01A0}">
      <dgm:prSet/>
      <dgm:spPr/>
      <dgm:t>
        <a:bodyPr/>
        <a:lstStyle/>
        <a:p>
          <a:endParaRPr lang="en-US"/>
        </a:p>
      </dgm:t>
    </dgm:pt>
    <dgm:pt modelId="{39D55951-A0DC-49F3-A209-EC09D6449A3B}" type="sibTrans" cxnId="{C7B6C61E-3EE4-4C0B-ABCF-6996CBAD01A0}">
      <dgm:prSet/>
      <dgm:spPr/>
      <dgm:t>
        <a:bodyPr/>
        <a:lstStyle/>
        <a:p>
          <a:endParaRPr lang="en-US"/>
        </a:p>
      </dgm:t>
    </dgm:pt>
    <dgm:pt modelId="{DFB3EB34-83FF-4442-AB1D-A6143820AA20}">
      <dgm:prSet/>
      <dgm:spPr/>
      <dgm:t>
        <a:bodyPr/>
        <a:lstStyle/>
        <a:p>
          <a:r>
            <a:rPr lang="ru-RU"/>
            <a:t>Разделение обязанностей внутри общества</a:t>
          </a:r>
          <a:endParaRPr lang="en-US"/>
        </a:p>
      </dgm:t>
    </dgm:pt>
    <dgm:pt modelId="{94EE8DC9-3631-4C2B-8B77-D43A0FC14927}" type="parTrans" cxnId="{7DC3DCD8-C3B1-4FB0-B837-49864FE434AA}">
      <dgm:prSet/>
      <dgm:spPr/>
      <dgm:t>
        <a:bodyPr/>
        <a:lstStyle/>
        <a:p>
          <a:endParaRPr lang="en-US"/>
        </a:p>
      </dgm:t>
    </dgm:pt>
    <dgm:pt modelId="{AAE61D21-CB26-49A6-9D13-5B91753F05AE}" type="sibTrans" cxnId="{7DC3DCD8-C3B1-4FB0-B837-49864FE434AA}">
      <dgm:prSet/>
      <dgm:spPr/>
      <dgm:t>
        <a:bodyPr/>
        <a:lstStyle/>
        <a:p>
          <a:endParaRPr lang="en-US"/>
        </a:p>
      </dgm:t>
    </dgm:pt>
    <dgm:pt modelId="{E114FDBA-6272-4F22-BD50-FEA91F36EAFB}" type="pres">
      <dgm:prSet presAssocID="{CF2825F2-FEAB-41E4-863E-F6D69B8186FE}" presName="root" presStyleCnt="0">
        <dgm:presLayoutVars>
          <dgm:dir/>
          <dgm:resizeHandles val="exact"/>
        </dgm:presLayoutVars>
      </dgm:prSet>
      <dgm:spPr/>
    </dgm:pt>
    <dgm:pt modelId="{F498724B-795A-4481-AFCD-28A814803362}" type="pres">
      <dgm:prSet presAssocID="{46BF5344-9BA7-4392-AFAE-6B137E8B454E}" presName="compNode" presStyleCnt="0"/>
      <dgm:spPr/>
    </dgm:pt>
    <dgm:pt modelId="{43C3D2BC-6E47-4824-939A-A769A71BB5A4}" type="pres">
      <dgm:prSet presAssocID="{46BF5344-9BA7-4392-AFAE-6B137E8B454E}" presName="bgRect" presStyleLbl="bgShp" presStyleIdx="0" presStyleCnt="5"/>
      <dgm:spPr/>
    </dgm:pt>
    <dgm:pt modelId="{F011F823-C5A8-4260-87A1-5027E74C6EA7}" type="pres">
      <dgm:prSet presAssocID="{46BF5344-9BA7-4392-AFAE-6B137E8B454E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абрика"/>
        </a:ext>
      </dgm:extLst>
    </dgm:pt>
    <dgm:pt modelId="{BBAD1A29-9EE7-4D97-B246-33C1A98ECE68}" type="pres">
      <dgm:prSet presAssocID="{46BF5344-9BA7-4392-AFAE-6B137E8B454E}" presName="spaceRect" presStyleCnt="0"/>
      <dgm:spPr/>
    </dgm:pt>
    <dgm:pt modelId="{03256055-269E-496C-A9AD-90C559AF21CD}" type="pres">
      <dgm:prSet presAssocID="{46BF5344-9BA7-4392-AFAE-6B137E8B454E}" presName="parTx" presStyleLbl="revTx" presStyleIdx="0" presStyleCnt="5">
        <dgm:presLayoutVars>
          <dgm:chMax val="0"/>
          <dgm:chPref val="0"/>
        </dgm:presLayoutVars>
      </dgm:prSet>
      <dgm:spPr/>
    </dgm:pt>
    <dgm:pt modelId="{02FB3D12-7252-4009-896D-D4E93ECB094A}" type="pres">
      <dgm:prSet presAssocID="{584CD6A6-E36E-4EF9-8D64-B9DFA229660D}" presName="sibTrans" presStyleCnt="0"/>
      <dgm:spPr/>
    </dgm:pt>
    <dgm:pt modelId="{9F8DAA96-5988-42B7-9C3C-63F87AE766D5}" type="pres">
      <dgm:prSet presAssocID="{C9D11158-D232-4C47-851F-D885CD2976DA}" presName="compNode" presStyleCnt="0"/>
      <dgm:spPr/>
    </dgm:pt>
    <dgm:pt modelId="{860C58CD-EF8B-46CD-97FE-54BEEC6F485E}" type="pres">
      <dgm:prSet presAssocID="{C9D11158-D232-4C47-851F-D885CD2976DA}" presName="bgRect" presStyleLbl="bgShp" presStyleIdx="1" presStyleCnt="5"/>
      <dgm:spPr/>
    </dgm:pt>
    <dgm:pt modelId="{C16B681E-D898-4D46-B538-893002FD43B2}" type="pres">
      <dgm:prSet presAssocID="{C9D11158-D232-4C47-851F-D885CD2976DA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Олень"/>
        </a:ext>
      </dgm:extLst>
    </dgm:pt>
    <dgm:pt modelId="{FFECD8AC-FA01-4AFA-AF95-0167608CCF26}" type="pres">
      <dgm:prSet presAssocID="{C9D11158-D232-4C47-851F-D885CD2976DA}" presName="spaceRect" presStyleCnt="0"/>
      <dgm:spPr/>
    </dgm:pt>
    <dgm:pt modelId="{59C10824-876C-4BDD-8C74-FB216C9E5D0C}" type="pres">
      <dgm:prSet presAssocID="{C9D11158-D232-4C47-851F-D885CD2976DA}" presName="parTx" presStyleLbl="revTx" presStyleIdx="1" presStyleCnt="5">
        <dgm:presLayoutVars>
          <dgm:chMax val="0"/>
          <dgm:chPref val="0"/>
        </dgm:presLayoutVars>
      </dgm:prSet>
      <dgm:spPr/>
    </dgm:pt>
    <dgm:pt modelId="{1C044B3D-4208-4A58-A0BD-34BB0EE54DFA}" type="pres">
      <dgm:prSet presAssocID="{3C57FCCA-15CF-4532-BCA4-9F705A7189FD}" presName="sibTrans" presStyleCnt="0"/>
      <dgm:spPr/>
    </dgm:pt>
    <dgm:pt modelId="{78FD8E12-D9F4-44CA-9534-F219C24EE049}" type="pres">
      <dgm:prSet presAssocID="{BF7A465F-BE10-458E-BDAB-A67F9091838B}" presName="compNode" presStyleCnt="0"/>
      <dgm:spPr/>
    </dgm:pt>
    <dgm:pt modelId="{C9D7BB91-2E8F-4773-86FE-320C9E94BA05}" type="pres">
      <dgm:prSet presAssocID="{BF7A465F-BE10-458E-BDAB-A67F9091838B}" presName="bgRect" presStyleLbl="bgShp" presStyleIdx="2" presStyleCnt="5"/>
      <dgm:spPr/>
    </dgm:pt>
    <dgm:pt modelId="{54281C46-1DE1-4EA2-8224-8BE6C35F0450}" type="pres">
      <dgm:prSet presAssocID="{BF7A465F-BE10-458E-BDAB-A67F9091838B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30EE93F1-E4C5-4CF2-ABA3-CFB0F4CEF1FC}" type="pres">
      <dgm:prSet presAssocID="{BF7A465F-BE10-458E-BDAB-A67F9091838B}" presName="spaceRect" presStyleCnt="0"/>
      <dgm:spPr/>
    </dgm:pt>
    <dgm:pt modelId="{D7272D5F-4339-4CB6-80F2-3FFB79C7E68E}" type="pres">
      <dgm:prSet presAssocID="{BF7A465F-BE10-458E-BDAB-A67F9091838B}" presName="parTx" presStyleLbl="revTx" presStyleIdx="2" presStyleCnt="5">
        <dgm:presLayoutVars>
          <dgm:chMax val="0"/>
          <dgm:chPref val="0"/>
        </dgm:presLayoutVars>
      </dgm:prSet>
      <dgm:spPr/>
    </dgm:pt>
    <dgm:pt modelId="{55291495-9B36-4D9A-BF98-88637A681066}" type="pres">
      <dgm:prSet presAssocID="{D923195F-8833-4C5A-9F67-BFD9E2785FBB}" presName="sibTrans" presStyleCnt="0"/>
      <dgm:spPr/>
    </dgm:pt>
    <dgm:pt modelId="{CE9E0F60-CBD0-4C7E-83B3-B54427AA8D9A}" type="pres">
      <dgm:prSet presAssocID="{C64155FF-6DEC-4D00-A0B3-9F46FB8E50C8}" presName="compNode" presStyleCnt="0"/>
      <dgm:spPr/>
    </dgm:pt>
    <dgm:pt modelId="{E31B033D-774D-4266-8E51-26DFEFF24DA1}" type="pres">
      <dgm:prSet presAssocID="{C64155FF-6DEC-4D00-A0B3-9F46FB8E50C8}" presName="bgRect" presStyleLbl="bgShp" presStyleIdx="3" presStyleCnt="5"/>
      <dgm:spPr/>
    </dgm:pt>
    <dgm:pt modelId="{004BDEFB-59B5-482E-AB69-AE51E176B637}" type="pres">
      <dgm:prSet presAssocID="{C64155FF-6DEC-4D00-A0B3-9F46FB8E50C8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Выполнить"/>
        </a:ext>
      </dgm:extLst>
    </dgm:pt>
    <dgm:pt modelId="{7A737761-6253-4EC6-9E6F-A21EF5882DB7}" type="pres">
      <dgm:prSet presAssocID="{C64155FF-6DEC-4D00-A0B3-9F46FB8E50C8}" presName="spaceRect" presStyleCnt="0"/>
      <dgm:spPr/>
    </dgm:pt>
    <dgm:pt modelId="{396F796D-6F8D-4793-B399-23B18BF14EDE}" type="pres">
      <dgm:prSet presAssocID="{C64155FF-6DEC-4D00-A0B3-9F46FB8E50C8}" presName="parTx" presStyleLbl="revTx" presStyleIdx="3" presStyleCnt="5">
        <dgm:presLayoutVars>
          <dgm:chMax val="0"/>
          <dgm:chPref val="0"/>
        </dgm:presLayoutVars>
      </dgm:prSet>
      <dgm:spPr/>
    </dgm:pt>
    <dgm:pt modelId="{DFA0BEC0-FE5C-4C5D-B6ED-152B509D7282}" type="pres">
      <dgm:prSet presAssocID="{39D55951-A0DC-49F3-A209-EC09D6449A3B}" presName="sibTrans" presStyleCnt="0"/>
      <dgm:spPr/>
    </dgm:pt>
    <dgm:pt modelId="{A8B3B71A-50DE-4763-B7A8-A50244887018}" type="pres">
      <dgm:prSet presAssocID="{DFB3EB34-83FF-4442-AB1D-A6143820AA20}" presName="compNode" presStyleCnt="0"/>
      <dgm:spPr/>
    </dgm:pt>
    <dgm:pt modelId="{B867505E-E9C1-417C-8BFE-D4CE9D0C214E}" type="pres">
      <dgm:prSet presAssocID="{DFB3EB34-83FF-4442-AB1D-A6143820AA20}" presName="bgRect" presStyleLbl="bgShp" presStyleIdx="4" presStyleCnt="5"/>
      <dgm:spPr/>
    </dgm:pt>
    <dgm:pt modelId="{01584090-8C30-4B1E-AA4C-E49FD08059A5}" type="pres">
      <dgm:prSet presAssocID="{DFB3EB34-83FF-4442-AB1D-A6143820AA20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Группа"/>
        </a:ext>
      </dgm:extLst>
    </dgm:pt>
    <dgm:pt modelId="{16C467AE-9AA6-4489-BB2F-4CE58EFC3559}" type="pres">
      <dgm:prSet presAssocID="{DFB3EB34-83FF-4442-AB1D-A6143820AA20}" presName="spaceRect" presStyleCnt="0"/>
      <dgm:spPr/>
    </dgm:pt>
    <dgm:pt modelId="{46791D8E-2698-4899-873C-90833E956EE5}" type="pres">
      <dgm:prSet presAssocID="{DFB3EB34-83FF-4442-AB1D-A6143820AA20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1CFE3C03-5E91-4490-9D13-EC54A1580FEC}" srcId="{CF2825F2-FEAB-41E4-863E-F6D69B8186FE}" destId="{46BF5344-9BA7-4392-AFAE-6B137E8B454E}" srcOrd="0" destOrd="0" parTransId="{4FA56301-49EB-4D2D-8405-8BCB53B6B8F0}" sibTransId="{584CD6A6-E36E-4EF9-8D64-B9DFA229660D}"/>
    <dgm:cxn modelId="{C7B6C61E-3EE4-4C0B-ABCF-6996CBAD01A0}" srcId="{CF2825F2-FEAB-41E4-863E-F6D69B8186FE}" destId="{C64155FF-6DEC-4D00-A0B3-9F46FB8E50C8}" srcOrd="3" destOrd="0" parTransId="{0E94A8C5-2CE7-429C-8100-72102CF4E4B6}" sibTransId="{39D55951-A0DC-49F3-A209-EC09D6449A3B}"/>
    <dgm:cxn modelId="{CEF2E022-0E29-43A0-AE39-B7E3269C60CD}" type="presOf" srcId="{C64155FF-6DEC-4D00-A0B3-9F46FB8E50C8}" destId="{396F796D-6F8D-4793-B399-23B18BF14EDE}" srcOrd="0" destOrd="0" presId="urn:microsoft.com/office/officeart/2018/2/layout/IconVerticalSolidList"/>
    <dgm:cxn modelId="{7D901135-CDC8-42CE-BF15-952F89B32299}" srcId="{CF2825F2-FEAB-41E4-863E-F6D69B8186FE}" destId="{C9D11158-D232-4C47-851F-D885CD2976DA}" srcOrd="1" destOrd="0" parTransId="{7E954DBE-3224-44A6-BD9F-AE8A0722449A}" sibTransId="{3C57FCCA-15CF-4532-BCA4-9F705A7189FD}"/>
    <dgm:cxn modelId="{55288481-D489-4E0F-BE91-377DA61BE32A}" type="presOf" srcId="{DFB3EB34-83FF-4442-AB1D-A6143820AA20}" destId="{46791D8E-2698-4899-873C-90833E956EE5}" srcOrd="0" destOrd="0" presId="urn:microsoft.com/office/officeart/2018/2/layout/IconVerticalSolidList"/>
    <dgm:cxn modelId="{D1FC419E-F9D1-4CE9-99E5-F779A44B0E7F}" srcId="{CF2825F2-FEAB-41E4-863E-F6D69B8186FE}" destId="{BF7A465F-BE10-458E-BDAB-A67F9091838B}" srcOrd="2" destOrd="0" parTransId="{3CD1D9E1-BEB7-4280-BE79-23251C1DF0D5}" sibTransId="{D923195F-8833-4C5A-9F67-BFD9E2785FBB}"/>
    <dgm:cxn modelId="{D98B8BAE-DD48-4E80-B25A-537C79A05253}" type="presOf" srcId="{C9D11158-D232-4C47-851F-D885CD2976DA}" destId="{59C10824-876C-4BDD-8C74-FB216C9E5D0C}" srcOrd="0" destOrd="0" presId="urn:microsoft.com/office/officeart/2018/2/layout/IconVerticalSolidList"/>
    <dgm:cxn modelId="{A9A40FC9-014C-476F-B3FA-2A4AB2D2248E}" type="presOf" srcId="{BF7A465F-BE10-458E-BDAB-A67F9091838B}" destId="{D7272D5F-4339-4CB6-80F2-3FFB79C7E68E}" srcOrd="0" destOrd="0" presId="urn:microsoft.com/office/officeart/2018/2/layout/IconVerticalSolidList"/>
    <dgm:cxn modelId="{F63CB7D8-0A1A-42B1-8656-B5A7EDE165A2}" type="presOf" srcId="{46BF5344-9BA7-4392-AFAE-6B137E8B454E}" destId="{03256055-269E-496C-A9AD-90C559AF21CD}" srcOrd="0" destOrd="0" presId="urn:microsoft.com/office/officeart/2018/2/layout/IconVerticalSolidList"/>
    <dgm:cxn modelId="{7DC3DCD8-C3B1-4FB0-B837-49864FE434AA}" srcId="{CF2825F2-FEAB-41E4-863E-F6D69B8186FE}" destId="{DFB3EB34-83FF-4442-AB1D-A6143820AA20}" srcOrd="4" destOrd="0" parTransId="{94EE8DC9-3631-4C2B-8B77-D43A0FC14927}" sibTransId="{AAE61D21-CB26-49A6-9D13-5B91753F05AE}"/>
    <dgm:cxn modelId="{3380F6E6-5E17-4305-B858-3BC6976CD912}" type="presOf" srcId="{CF2825F2-FEAB-41E4-863E-F6D69B8186FE}" destId="{E114FDBA-6272-4F22-BD50-FEA91F36EAFB}" srcOrd="0" destOrd="0" presId="urn:microsoft.com/office/officeart/2018/2/layout/IconVerticalSolidList"/>
    <dgm:cxn modelId="{E308C963-EEE9-4743-BAC7-F0358604C69D}" type="presParOf" srcId="{E114FDBA-6272-4F22-BD50-FEA91F36EAFB}" destId="{F498724B-795A-4481-AFCD-28A814803362}" srcOrd="0" destOrd="0" presId="urn:microsoft.com/office/officeart/2018/2/layout/IconVerticalSolidList"/>
    <dgm:cxn modelId="{340BD0EC-9C36-4032-91F1-B386D9F83BE4}" type="presParOf" srcId="{F498724B-795A-4481-AFCD-28A814803362}" destId="{43C3D2BC-6E47-4824-939A-A769A71BB5A4}" srcOrd="0" destOrd="0" presId="urn:microsoft.com/office/officeart/2018/2/layout/IconVerticalSolidList"/>
    <dgm:cxn modelId="{35653416-1899-409A-896A-3AE3A1533DA5}" type="presParOf" srcId="{F498724B-795A-4481-AFCD-28A814803362}" destId="{F011F823-C5A8-4260-87A1-5027E74C6EA7}" srcOrd="1" destOrd="0" presId="urn:microsoft.com/office/officeart/2018/2/layout/IconVerticalSolidList"/>
    <dgm:cxn modelId="{E962D390-A9EB-43C9-83B9-54AF55704025}" type="presParOf" srcId="{F498724B-795A-4481-AFCD-28A814803362}" destId="{BBAD1A29-9EE7-4D97-B246-33C1A98ECE68}" srcOrd="2" destOrd="0" presId="urn:microsoft.com/office/officeart/2018/2/layout/IconVerticalSolidList"/>
    <dgm:cxn modelId="{E1A9FB5B-175A-4D6D-9B9A-8A52122DA218}" type="presParOf" srcId="{F498724B-795A-4481-AFCD-28A814803362}" destId="{03256055-269E-496C-A9AD-90C559AF21CD}" srcOrd="3" destOrd="0" presId="urn:microsoft.com/office/officeart/2018/2/layout/IconVerticalSolidList"/>
    <dgm:cxn modelId="{AA72BE47-9948-4F57-8366-7C6CE0BD76DC}" type="presParOf" srcId="{E114FDBA-6272-4F22-BD50-FEA91F36EAFB}" destId="{02FB3D12-7252-4009-896D-D4E93ECB094A}" srcOrd="1" destOrd="0" presId="urn:microsoft.com/office/officeart/2018/2/layout/IconVerticalSolidList"/>
    <dgm:cxn modelId="{6381ACB9-F76A-4E87-870E-D41F0EFB5F09}" type="presParOf" srcId="{E114FDBA-6272-4F22-BD50-FEA91F36EAFB}" destId="{9F8DAA96-5988-42B7-9C3C-63F87AE766D5}" srcOrd="2" destOrd="0" presId="urn:microsoft.com/office/officeart/2018/2/layout/IconVerticalSolidList"/>
    <dgm:cxn modelId="{48DF10A1-9D21-4FAA-9D37-6909F87327BC}" type="presParOf" srcId="{9F8DAA96-5988-42B7-9C3C-63F87AE766D5}" destId="{860C58CD-EF8B-46CD-97FE-54BEEC6F485E}" srcOrd="0" destOrd="0" presId="urn:microsoft.com/office/officeart/2018/2/layout/IconVerticalSolidList"/>
    <dgm:cxn modelId="{89F183B3-4264-441E-9A60-4A41ECA02EFB}" type="presParOf" srcId="{9F8DAA96-5988-42B7-9C3C-63F87AE766D5}" destId="{C16B681E-D898-4D46-B538-893002FD43B2}" srcOrd="1" destOrd="0" presId="urn:microsoft.com/office/officeart/2018/2/layout/IconVerticalSolidList"/>
    <dgm:cxn modelId="{F361329E-D006-48BF-B2F0-10621F2CAFED}" type="presParOf" srcId="{9F8DAA96-5988-42B7-9C3C-63F87AE766D5}" destId="{FFECD8AC-FA01-4AFA-AF95-0167608CCF26}" srcOrd="2" destOrd="0" presId="urn:microsoft.com/office/officeart/2018/2/layout/IconVerticalSolidList"/>
    <dgm:cxn modelId="{CED21079-E7C1-49BA-B6C0-3B4BFF4D18B6}" type="presParOf" srcId="{9F8DAA96-5988-42B7-9C3C-63F87AE766D5}" destId="{59C10824-876C-4BDD-8C74-FB216C9E5D0C}" srcOrd="3" destOrd="0" presId="urn:microsoft.com/office/officeart/2018/2/layout/IconVerticalSolidList"/>
    <dgm:cxn modelId="{29AD2AE9-8944-4E00-8B12-29176995C6F4}" type="presParOf" srcId="{E114FDBA-6272-4F22-BD50-FEA91F36EAFB}" destId="{1C044B3D-4208-4A58-A0BD-34BB0EE54DFA}" srcOrd="3" destOrd="0" presId="urn:microsoft.com/office/officeart/2018/2/layout/IconVerticalSolidList"/>
    <dgm:cxn modelId="{2FFA1808-AA09-47F8-8191-F51758282628}" type="presParOf" srcId="{E114FDBA-6272-4F22-BD50-FEA91F36EAFB}" destId="{78FD8E12-D9F4-44CA-9534-F219C24EE049}" srcOrd="4" destOrd="0" presId="urn:microsoft.com/office/officeart/2018/2/layout/IconVerticalSolidList"/>
    <dgm:cxn modelId="{AEBE3BF7-672A-4CA9-96BE-BFB7B3437568}" type="presParOf" srcId="{78FD8E12-D9F4-44CA-9534-F219C24EE049}" destId="{C9D7BB91-2E8F-4773-86FE-320C9E94BA05}" srcOrd="0" destOrd="0" presId="urn:microsoft.com/office/officeart/2018/2/layout/IconVerticalSolidList"/>
    <dgm:cxn modelId="{A7FB9FA7-F78A-4390-92CA-B17E64FB67DF}" type="presParOf" srcId="{78FD8E12-D9F4-44CA-9534-F219C24EE049}" destId="{54281C46-1DE1-4EA2-8224-8BE6C35F0450}" srcOrd="1" destOrd="0" presId="urn:microsoft.com/office/officeart/2018/2/layout/IconVerticalSolidList"/>
    <dgm:cxn modelId="{38BCB8B5-2FF5-4413-8EA4-8ED736DAAF31}" type="presParOf" srcId="{78FD8E12-D9F4-44CA-9534-F219C24EE049}" destId="{30EE93F1-E4C5-4CF2-ABA3-CFB0F4CEF1FC}" srcOrd="2" destOrd="0" presId="urn:microsoft.com/office/officeart/2018/2/layout/IconVerticalSolidList"/>
    <dgm:cxn modelId="{605A604A-CB30-4961-840F-5163C69222A7}" type="presParOf" srcId="{78FD8E12-D9F4-44CA-9534-F219C24EE049}" destId="{D7272D5F-4339-4CB6-80F2-3FFB79C7E68E}" srcOrd="3" destOrd="0" presId="urn:microsoft.com/office/officeart/2018/2/layout/IconVerticalSolidList"/>
    <dgm:cxn modelId="{5B1B4192-1BC4-4852-917A-6C1C7027C634}" type="presParOf" srcId="{E114FDBA-6272-4F22-BD50-FEA91F36EAFB}" destId="{55291495-9B36-4D9A-BF98-88637A681066}" srcOrd="5" destOrd="0" presId="urn:microsoft.com/office/officeart/2018/2/layout/IconVerticalSolidList"/>
    <dgm:cxn modelId="{59720C4E-F470-4FC2-BDC2-5D2F2F3C373C}" type="presParOf" srcId="{E114FDBA-6272-4F22-BD50-FEA91F36EAFB}" destId="{CE9E0F60-CBD0-4C7E-83B3-B54427AA8D9A}" srcOrd="6" destOrd="0" presId="urn:microsoft.com/office/officeart/2018/2/layout/IconVerticalSolidList"/>
    <dgm:cxn modelId="{1450D783-7B9F-45E6-B87E-5BBE1CE83ADC}" type="presParOf" srcId="{CE9E0F60-CBD0-4C7E-83B3-B54427AA8D9A}" destId="{E31B033D-774D-4266-8E51-26DFEFF24DA1}" srcOrd="0" destOrd="0" presId="urn:microsoft.com/office/officeart/2018/2/layout/IconVerticalSolidList"/>
    <dgm:cxn modelId="{395E9EA8-F53D-40C2-9025-EE2DE422E3B4}" type="presParOf" srcId="{CE9E0F60-CBD0-4C7E-83B3-B54427AA8D9A}" destId="{004BDEFB-59B5-482E-AB69-AE51E176B637}" srcOrd="1" destOrd="0" presId="urn:microsoft.com/office/officeart/2018/2/layout/IconVerticalSolidList"/>
    <dgm:cxn modelId="{6C24F282-F5FE-49ED-88F8-B9B7D5E75A55}" type="presParOf" srcId="{CE9E0F60-CBD0-4C7E-83B3-B54427AA8D9A}" destId="{7A737761-6253-4EC6-9E6F-A21EF5882DB7}" srcOrd="2" destOrd="0" presId="urn:microsoft.com/office/officeart/2018/2/layout/IconVerticalSolidList"/>
    <dgm:cxn modelId="{702C8D44-AEB5-49F3-9D35-6C28AB4B599D}" type="presParOf" srcId="{CE9E0F60-CBD0-4C7E-83B3-B54427AA8D9A}" destId="{396F796D-6F8D-4793-B399-23B18BF14EDE}" srcOrd="3" destOrd="0" presId="urn:microsoft.com/office/officeart/2018/2/layout/IconVerticalSolidList"/>
    <dgm:cxn modelId="{8A275618-196E-4D86-9CB4-DE4CE3949D37}" type="presParOf" srcId="{E114FDBA-6272-4F22-BD50-FEA91F36EAFB}" destId="{DFA0BEC0-FE5C-4C5D-B6ED-152B509D7282}" srcOrd="7" destOrd="0" presId="urn:microsoft.com/office/officeart/2018/2/layout/IconVerticalSolidList"/>
    <dgm:cxn modelId="{8F3687B1-FCF4-4C8F-A824-84AC86111F96}" type="presParOf" srcId="{E114FDBA-6272-4F22-BD50-FEA91F36EAFB}" destId="{A8B3B71A-50DE-4763-B7A8-A50244887018}" srcOrd="8" destOrd="0" presId="urn:microsoft.com/office/officeart/2018/2/layout/IconVerticalSolidList"/>
    <dgm:cxn modelId="{7E3A7EBC-F326-461A-A310-2E19CFB220F8}" type="presParOf" srcId="{A8B3B71A-50DE-4763-B7A8-A50244887018}" destId="{B867505E-E9C1-417C-8BFE-D4CE9D0C214E}" srcOrd="0" destOrd="0" presId="urn:microsoft.com/office/officeart/2018/2/layout/IconVerticalSolidList"/>
    <dgm:cxn modelId="{90A7FEF6-6CD9-4522-A85A-D6C2AF9CDDF3}" type="presParOf" srcId="{A8B3B71A-50DE-4763-B7A8-A50244887018}" destId="{01584090-8C30-4B1E-AA4C-E49FD08059A5}" srcOrd="1" destOrd="0" presId="urn:microsoft.com/office/officeart/2018/2/layout/IconVerticalSolidList"/>
    <dgm:cxn modelId="{91ED8D2F-702A-4B3D-A1B3-89BDFA31C46B}" type="presParOf" srcId="{A8B3B71A-50DE-4763-B7A8-A50244887018}" destId="{16C467AE-9AA6-4489-BB2F-4CE58EFC3559}" srcOrd="2" destOrd="0" presId="urn:microsoft.com/office/officeart/2018/2/layout/IconVerticalSolidList"/>
    <dgm:cxn modelId="{F35BF80F-3053-4E5B-A47C-705E9767DF3B}" type="presParOf" srcId="{A8B3B71A-50DE-4763-B7A8-A50244887018}" destId="{46791D8E-2698-4899-873C-90833E956EE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3EE7DB-D655-4654-BB46-FC80E6F5E360}">
      <dsp:nvSpPr>
        <dsp:cNvPr id="0" name=""/>
        <dsp:cNvSpPr/>
      </dsp:nvSpPr>
      <dsp:spPr>
        <a:xfrm>
          <a:off x="0" y="1171898"/>
          <a:ext cx="6900512" cy="131197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556" tIns="354076" rIns="535556" bIns="120904" numCol="1" spcCol="1270" anchor="t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>
              <a:latin typeface="Calibri Light" panose="020F0302020204030204"/>
            </a:rPr>
            <a:t>Палеолит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>
              <a:latin typeface="Calibri Light" panose="020F0302020204030204"/>
            </a:rPr>
            <a:t>Мезолит</a:t>
          </a:r>
        </a:p>
        <a:p>
          <a:pPr marL="171450" lvl="1" indent="-171450" algn="l" defTabSz="7556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>
              <a:latin typeface="Calibri Light" panose="020F0302020204030204"/>
            </a:rPr>
            <a:t>Неолит</a:t>
          </a:r>
          <a:endParaRPr lang="ru-RU" sz="1700" kern="1200" dirty="0"/>
        </a:p>
      </dsp:txBody>
      <dsp:txXfrm>
        <a:off x="0" y="1171898"/>
        <a:ext cx="6900512" cy="1311974"/>
      </dsp:txXfrm>
    </dsp:sp>
    <dsp:sp modelId="{D9A9DD9B-0CC0-4BE0-97F7-72409367B749}">
      <dsp:nvSpPr>
        <dsp:cNvPr id="0" name=""/>
        <dsp:cNvSpPr/>
      </dsp:nvSpPr>
      <dsp:spPr>
        <a:xfrm>
          <a:off x="345025" y="920978"/>
          <a:ext cx="4830358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>
              <a:latin typeface="Calibri Light" panose="020F0302020204030204"/>
            </a:rPr>
            <a:t>Каменный век (2,5 млн. Лет -3,5 тыс. Лет до н.э.)</a:t>
          </a:r>
          <a:endParaRPr lang="ru-RU" sz="1700" kern="1200" dirty="0"/>
        </a:p>
      </dsp:txBody>
      <dsp:txXfrm>
        <a:off x="369523" y="945476"/>
        <a:ext cx="4781362" cy="452844"/>
      </dsp:txXfrm>
    </dsp:sp>
    <dsp:sp modelId="{25FF9C25-FB7D-4A69-B6F4-E2C75ACFDB2D}">
      <dsp:nvSpPr>
        <dsp:cNvPr id="0" name=""/>
        <dsp:cNvSpPr/>
      </dsp:nvSpPr>
      <dsp:spPr>
        <a:xfrm>
          <a:off x="0" y="2826593"/>
          <a:ext cx="6900512" cy="72292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556" tIns="354076" rIns="535556" bIns="120904" numCol="1" spcCol="1270" anchor="t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>
              <a:latin typeface="Calibri Light" panose="020F0302020204030204"/>
            </a:rPr>
            <a:t>3,5 тыс. Лет до н.э. - XII в. до н.э.</a:t>
          </a:r>
          <a:endParaRPr lang="ru-RU" sz="1700" kern="1200" dirty="0"/>
        </a:p>
      </dsp:txBody>
      <dsp:txXfrm>
        <a:off x="0" y="2826593"/>
        <a:ext cx="6900512" cy="722924"/>
      </dsp:txXfrm>
    </dsp:sp>
    <dsp:sp modelId="{F0F105DD-973C-437B-890C-F9F4361BD0F8}">
      <dsp:nvSpPr>
        <dsp:cNvPr id="0" name=""/>
        <dsp:cNvSpPr/>
      </dsp:nvSpPr>
      <dsp:spPr>
        <a:xfrm>
          <a:off x="345025" y="2575673"/>
          <a:ext cx="4830358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>
              <a:latin typeface="Calibri Light" panose="020F0302020204030204"/>
            </a:rPr>
            <a:t>Бронзовый век</a:t>
          </a:r>
          <a:endParaRPr lang="ru-RU" sz="1700" kern="1200" dirty="0"/>
        </a:p>
      </dsp:txBody>
      <dsp:txXfrm>
        <a:off x="369523" y="2600171"/>
        <a:ext cx="4781362" cy="452844"/>
      </dsp:txXfrm>
    </dsp:sp>
    <dsp:sp modelId="{2A67FE51-758C-4174-8E3D-EAD277AA8D1A}">
      <dsp:nvSpPr>
        <dsp:cNvPr id="0" name=""/>
        <dsp:cNvSpPr/>
      </dsp:nvSpPr>
      <dsp:spPr>
        <a:xfrm>
          <a:off x="0" y="3892238"/>
          <a:ext cx="6900512" cy="72292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556" tIns="354076" rIns="535556" bIns="120904" numCol="1" spcCol="1270" anchor="t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>
              <a:latin typeface="Calibri Light" panose="020F0302020204030204"/>
            </a:rPr>
            <a:t>XII – IV вв. до н.э.</a:t>
          </a:r>
        </a:p>
      </dsp:txBody>
      <dsp:txXfrm>
        <a:off x="0" y="3892238"/>
        <a:ext cx="6900512" cy="722924"/>
      </dsp:txXfrm>
    </dsp:sp>
    <dsp:sp modelId="{8F7FE010-AB20-4627-948A-08CA7C8C38A7}">
      <dsp:nvSpPr>
        <dsp:cNvPr id="0" name=""/>
        <dsp:cNvSpPr/>
      </dsp:nvSpPr>
      <dsp:spPr>
        <a:xfrm>
          <a:off x="345025" y="3641318"/>
          <a:ext cx="4830358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>
              <a:latin typeface="Calibri Light" panose="020F0302020204030204"/>
            </a:rPr>
            <a:t>Ранний железный век</a:t>
          </a:r>
          <a:endParaRPr lang="ru-RU" sz="1700" kern="1200" dirty="0"/>
        </a:p>
      </dsp:txBody>
      <dsp:txXfrm>
        <a:off x="369523" y="3665816"/>
        <a:ext cx="4781362" cy="4528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2C10A8-464E-4389-9603-83D8AA3D327E}">
      <dsp:nvSpPr>
        <dsp:cNvPr id="0" name=""/>
        <dsp:cNvSpPr/>
      </dsp:nvSpPr>
      <dsp:spPr>
        <a:xfrm>
          <a:off x="0" y="71310"/>
          <a:ext cx="6900512" cy="52767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Calibri Light" panose="020F0302020204030204"/>
            </a:rPr>
            <a:t>Австралопитек</a:t>
          </a:r>
          <a:endParaRPr lang="ru-RU" sz="2200" kern="1200" dirty="0"/>
        </a:p>
      </dsp:txBody>
      <dsp:txXfrm>
        <a:off x="25759" y="97069"/>
        <a:ext cx="6848994" cy="476152"/>
      </dsp:txXfrm>
    </dsp:sp>
    <dsp:sp modelId="{A28529EB-0230-4CAD-9226-A19CA597572A}">
      <dsp:nvSpPr>
        <dsp:cNvPr id="0" name=""/>
        <dsp:cNvSpPr/>
      </dsp:nvSpPr>
      <dsp:spPr>
        <a:xfrm>
          <a:off x="0" y="598980"/>
          <a:ext cx="6900512" cy="592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9091" tIns="27940" rIns="156464" bIns="27940" numCol="1" spcCol="1270" anchor="t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700" kern="1200" dirty="0">
              <a:latin typeface="Calibri Light" panose="020F0302020204030204"/>
            </a:rPr>
            <a:t>4 млн. Лет назад</a:t>
          </a:r>
          <a:endParaRPr lang="ru-RU" sz="1700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700" kern="1200" dirty="0">
              <a:latin typeface="Calibri Light" panose="020F0302020204030204"/>
            </a:rPr>
            <a:t>Переходный от обезьяны к человек вид</a:t>
          </a:r>
          <a:endParaRPr lang="ru-RU" sz="1700" kern="1200" dirty="0"/>
        </a:p>
      </dsp:txBody>
      <dsp:txXfrm>
        <a:off x="0" y="598980"/>
        <a:ext cx="6900512" cy="592020"/>
      </dsp:txXfrm>
    </dsp:sp>
    <dsp:sp modelId="{AF90D2B2-37C8-43B3-B883-58A87D2717E0}">
      <dsp:nvSpPr>
        <dsp:cNvPr id="0" name=""/>
        <dsp:cNvSpPr/>
      </dsp:nvSpPr>
      <dsp:spPr>
        <a:xfrm>
          <a:off x="0" y="1191000"/>
          <a:ext cx="6900512" cy="527670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Calibri Light" panose="020F0302020204030204"/>
            </a:rPr>
            <a:t>Человек</a:t>
          </a:r>
          <a:r>
            <a:rPr lang="ru-RU" sz="2200" kern="1200" dirty="0"/>
            <a:t> умелый (лат. Homo </a:t>
          </a:r>
          <a:r>
            <a:rPr lang="ru-RU" sz="2200" kern="1200" dirty="0" err="1"/>
            <a:t>habilis</a:t>
          </a:r>
          <a:r>
            <a:rPr lang="ru-RU" sz="2200" kern="1200" dirty="0"/>
            <a:t>)</a:t>
          </a:r>
        </a:p>
      </dsp:txBody>
      <dsp:txXfrm>
        <a:off x="25759" y="1216759"/>
        <a:ext cx="6848994" cy="476152"/>
      </dsp:txXfrm>
    </dsp:sp>
    <dsp:sp modelId="{E2B5C32D-54CE-48AC-B23E-CD8CC8F992EB}">
      <dsp:nvSpPr>
        <dsp:cNvPr id="0" name=""/>
        <dsp:cNvSpPr/>
      </dsp:nvSpPr>
      <dsp:spPr>
        <a:xfrm>
          <a:off x="0" y="1718670"/>
          <a:ext cx="6900512" cy="592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9091" tIns="27940" rIns="156464" bIns="27940" numCol="1" spcCol="1270" anchor="t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700" kern="1200" dirty="0">
              <a:latin typeface="Calibri Light" panose="020F0302020204030204"/>
            </a:rPr>
            <a:t>2,5-2 млн. Лет назад</a:t>
          </a:r>
          <a:endParaRPr lang="ru-RU" sz="1700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700" kern="1200" dirty="0">
              <a:latin typeface="Calibri Light" panose="020F0302020204030204"/>
            </a:rPr>
            <a:t>Первый представитель человеческого рода</a:t>
          </a:r>
          <a:endParaRPr lang="ru-RU" sz="1700" kern="1200" dirty="0"/>
        </a:p>
      </dsp:txBody>
      <dsp:txXfrm>
        <a:off x="0" y="1718670"/>
        <a:ext cx="6900512" cy="592020"/>
      </dsp:txXfrm>
    </dsp:sp>
    <dsp:sp modelId="{31D3A926-E857-432F-8DBD-25ACAEF80C77}">
      <dsp:nvSpPr>
        <dsp:cNvPr id="0" name=""/>
        <dsp:cNvSpPr/>
      </dsp:nvSpPr>
      <dsp:spPr>
        <a:xfrm>
          <a:off x="0" y="2310690"/>
          <a:ext cx="6900512" cy="52767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Человек прямоходящий (лат. Homo </a:t>
          </a:r>
          <a:r>
            <a:rPr lang="ru-RU" sz="2200" kern="1200" dirty="0" err="1"/>
            <a:t>erectus</a:t>
          </a:r>
          <a:r>
            <a:rPr lang="ru-RU" sz="2200" kern="1200" dirty="0"/>
            <a:t>)</a:t>
          </a:r>
          <a:r>
            <a:rPr lang="ru-RU" sz="2200" kern="1200" dirty="0">
              <a:latin typeface="Calibri Light" panose="020F0302020204030204"/>
            </a:rPr>
            <a:t> </a:t>
          </a:r>
        </a:p>
      </dsp:txBody>
      <dsp:txXfrm>
        <a:off x="25759" y="2336449"/>
        <a:ext cx="6848994" cy="476152"/>
      </dsp:txXfrm>
    </dsp:sp>
    <dsp:sp modelId="{C62C839E-AF89-41F6-85E4-FF57044F67B5}">
      <dsp:nvSpPr>
        <dsp:cNvPr id="0" name=""/>
        <dsp:cNvSpPr/>
      </dsp:nvSpPr>
      <dsp:spPr>
        <a:xfrm>
          <a:off x="0" y="2838360"/>
          <a:ext cx="6900512" cy="842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9091" tIns="27940" rIns="156464" bIns="27940" numCol="1" spcCol="1270" anchor="t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700" kern="1200" dirty="0">
              <a:latin typeface="Calibri Light" panose="020F0302020204030204"/>
            </a:rPr>
            <a:t>1,8 млн. Лет назад</a:t>
          </a:r>
          <a:endParaRPr lang="ru-RU" sz="1700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700" b="0" kern="1200" dirty="0">
              <a:latin typeface="Calibri Light" panose="020F0302020204030204"/>
            </a:rPr>
            <a:t>Активно</a:t>
          </a:r>
          <a:r>
            <a:rPr lang="ru-RU" sz="1700" b="0" kern="1200" dirty="0"/>
            <a:t> использовал огонь, по массе тела и объему мозга был близок к современному человеку</a:t>
          </a:r>
        </a:p>
      </dsp:txBody>
      <dsp:txXfrm>
        <a:off x="0" y="2838360"/>
        <a:ext cx="6900512" cy="842490"/>
      </dsp:txXfrm>
    </dsp:sp>
    <dsp:sp modelId="{DDE88607-DAF4-4B86-9764-CD6167690A65}">
      <dsp:nvSpPr>
        <dsp:cNvPr id="0" name=""/>
        <dsp:cNvSpPr/>
      </dsp:nvSpPr>
      <dsp:spPr>
        <a:xfrm>
          <a:off x="0" y="3680850"/>
          <a:ext cx="6900512" cy="527670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0" kern="1200" dirty="0"/>
            <a:t>Неандерталец (лат. Homo neanderthalensis)</a:t>
          </a:r>
          <a:endParaRPr lang="ru-RU" sz="2200" b="0" kern="1200" dirty="0">
            <a:latin typeface="Calibri Light" panose="020F0302020204030204"/>
          </a:endParaRPr>
        </a:p>
      </dsp:txBody>
      <dsp:txXfrm>
        <a:off x="25759" y="3706609"/>
        <a:ext cx="6848994" cy="476152"/>
      </dsp:txXfrm>
    </dsp:sp>
    <dsp:sp modelId="{ABF146C0-8ECF-43CA-B26E-E02E0B5AEDB9}">
      <dsp:nvSpPr>
        <dsp:cNvPr id="0" name=""/>
        <dsp:cNvSpPr/>
      </dsp:nvSpPr>
      <dsp:spPr>
        <a:xfrm>
          <a:off x="0" y="4208520"/>
          <a:ext cx="6900512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9091" tIns="27940" rIns="156464" bIns="27940" numCol="1" spcCol="1270" anchor="t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700" b="0" kern="1200" dirty="0">
              <a:latin typeface="Calibri Light" panose="020F0302020204030204"/>
            </a:rPr>
            <a:t>400 – 40 тыс. Лет назад</a:t>
          </a:r>
        </a:p>
      </dsp:txBody>
      <dsp:txXfrm>
        <a:off x="0" y="4208520"/>
        <a:ext cx="6900512" cy="364320"/>
      </dsp:txXfrm>
    </dsp:sp>
    <dsp:sp modelId="{B454EABC-AAD8-4684-8C93-2CD214D25A13}">
      <dsp:nvSpPr>
        <dsp:cNvPr id="0" name=""/>
        <dsp:cNvSpPr/>
      </dsp:nvSpPr>
      <dsp:spPr>
        <a:xfrm>
          <a:off x="0" y="4572840"/>
          <a:ext cx="6900512" cy="52767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0" kern="1200" dirty="0"/>
            <a:t>Кроманьонец (</a:t>
          </a:r>
          <a:r>
            <a:rPr lang="ru-RU" sz="2200" b="0" kern="1200" dirty="0">
              <a:latin typeface="Calibri Light" panose="020F0302020204030204"/>
            </a:rPr>
            <a:t>человек разумный, </a:t>
          </a:r>
          <a:r>
            <a:rPr lang="ru-RU" sz="2200" b="0" kern="1200" dirty="0"/>
            <a:t>Homo sapiens</a:t>
          </a:r>
          <a:r>
            <a:rPr lang="ru-RU" sz="2200" b="0" kern="1200" dirty="0">
              <a:latin typeface="Calibri Light" panose="020F0302020204030204"/>
            </a:rPr>
            <a:t>)</a:t>
          </a:r>
          <a:endParaRPr lang="ru-RU" sz="2200" b="0" kern="1200" dirty="0"/>
        </a:p>
      </dsp:txBody>
      <dsp:txXfrm>
        <a:off x="25759" y="4598599"/>
        <a:ext cx="6848994" cy="476152"/>
      </dsp:txXfrm>
    </dsp:sp>
    <dsp:sp modelId="{D9D19289-CF61-482A-B4DE-0AFE8F53D61F}">
      <dsp:nvSpPr>
        <dsp:cNvPr id="0" name=""/>
        <dsp:cNvSpPr/>
      </dsp:nvSpPr>
      <dsp:spPr>
        <a:xfrm>
          <a:off x="0" y="5100510"/>
          <a:ext cx="6900512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9091" tIns="27940" rIns="156464" bIns="27940" numCol="1" spcCol="1270" anchor="t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700" b="0" kern="1200" dirty="0">
              <a:latin typeface="Calibri Light" panose="020F0302020204030204"/>
            </a:rPr>
            <a:t>40 тыс. Лет назад</a:t>
          </a:r>
        </a:p>
      </dsp:txBody>
      <dsp:txXfrm>
        <a:off x="0" y="5100510"/>
        <a:ext cx="6900512" cy="3643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311177-FFDD-4A16-B7F6-24290778DA8D}">
      <dsp:nvSpPr>
        <dsp:cNvPr id="0" name=""/>
        <dsp:cNvSpPr/>
      </dsp:nvSpPr>
      <dsp:spPr>
        <a:xfrm>
          <a:off x="0" y="4592"/>
          <a:ext cx="6301601" cy="9782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E059AB-5588-457A-8DE4-D40FAAB13836}">
      <dsp:nvSpPr>
        <dsp:cNvPr id="0" name=""/>
        <dsp:cNvSpPr/>
      </dsp:nvSpPr>
      <dsp:spPr>
        <a:xfrm>
          <a:off x="295926" y="224703"/>
          <a:ext cx="538048" cy="53804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D99182-F8DB-4A71-9E9F-28CC935898B5}">
      <dsp:nvSpPr>
        <dsp:cNvPr id="0" name=""/>
        <dsp:cNvSpPr/>
      </dsp:nvSpPr>
      <dsp:spPr>
        <a:xfrm>
          <a:off x="1129902" y="4592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Появление прямохождения и использование орудий труда</a:t>
          </a:r>
          <a:endParaRPr lang="en-US" sz="1900" kern="1200"/>
        </a:p>
      </dsp:txBody>
      <dsp:txXfrm>
        <a:off x="1129902" y="4592"/>
        <a:ext cx="5171698" cy="978270"/>
      </dsp:txXfrm>
    </dsp:sp>
    <dsp:sp modelId="{B91A0350-F53F-48F6-9266-55B186FEEB21}">
      <dsp:nvSpPr>
        <dsp:cNvPr id="0" name=""/>
        <dsp:cNvSpPr/>
      </dsp:nvSpPr>
      <dsp:spPr>
        <a:xfrm>
          <a:off x="0" y="1227431"/>
          <a:ext cx="6301601" cy="9782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D87B09-FD07-4DE6-A902-076BDB2324A7}">
      <dsp:nvSpPr>
        <dsp:cNvPr id="0" name=""/>
        <dsp:cNvSpPr/>
      </dsp:nvSpPr>
      <dsp:spPr>
        <a:xfrm>
          <a:off x="295926" y="1447541"/>
          <a:ext cx="538048" cy="53804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B98B16-D4E8-4BB2-A0A8-38CC6539186E}">
      <dsp:nvSpPr>
        <dsp:cNvPr id="0" name=""/>
        <dsp:cNvSpPr/>
      </dsp:nvSpPr>
      <dsp:spPr>
        <a:xfrm>
          <a:off x="1129902" y="1227431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Изменение пищевого поведения </a:t>
          </a:r>
          <a:endParaRPr lang="en-US" sz="1900" kern="1200"/>
        </a:p>
      </dsp:txBody>
      <dsp:txXfrm>
        <a:off x="1129902" y="1227431"/>
        <a:ext cx="5171698" cy="978270"/>
      </dsp:txXfrm>
    </dsp:sp>
    <dsp:sp modelId="{7D46CA5F-8846-420C-BAE2-EB72BF5F14A4}">
      <dsp:nvSpPr>
        <dsp:cNvPr id="0" name=""/>
        <dsp:cNvSpPr/>
      </dsp:nvSpPr>
      <dsp:spPr>
        <a:xfrm>
          <a:off x="0" y="2450269"/>
          <a:ext cx="6301601" cy="9782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166B70-6957-423D-BC03-EB5B530E3BAA}">
      <dsp:nvSpPr>
        <dsp:cNvPr id="0" name=""/>
        <dsp:cNvSpPr/>
      </dsp:nvSpPr>
      <dsp:spPr>
        <a:xfrm>
          <a:off x="295926" y="2670380"/>
          <a:ext cx="538048" cy="53804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E2569F-008B-4E8C-939B-C4904B6CE6CD}">
      <dsp:nvSpPr>
        <dsp:cNvPr id="0" name=""/>
        <dsp:cNvSpPr/>
      </dsp:nvSpPr>
      <dsp:spPr>
        <a:xfrm>
          <a:off x="1129902" y="2450269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Климатические различия и природные факторы</a:t>
          </a:r>
          <a:endParaRPr lang="en-US" sz="1900" kern="1200"/>
        </a:p>
      </dsp:txBody>
      <dsp:txXfrm>
        <a:off x="1129902" y="2450269"/>
        <a:ext cx="5171698" cy="978270"/>
      </dsp:txXfrm>
    </dsp:sp>
    <dsp:sp modelId="{C4B30ECF-E53A-4A80-A7A8-B3B52AA9CB9A}">
      <dsp:nvSpPr>
        <dsp:cNvPr id="0" name=""/>
        <dsp:cNvSpPr/>
      </dsp:nvSpPr>
      <dsp:spPr>
        <a:xfrm>
          <a:off x="0" y="3673107"/>
          <a:ext cx="6301601" cy="9782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FA275D-2706-4B81-88D2-37F8B6E91493}">
      <dsp:nvSpPr>
        <dsp:cNvPr id="0" name=""/>
        <dsp:cNvSpPr/>
      </dsp:nvSpPr>
      <dsp:spPr>
        <a:xfrm>
          <a:off x="295926" y="3893218"/>
          <a:ext cx="538048" cy="53804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D465F8-5E97-44D5-A0CC-7599CC023746}">
      <dsp:nvSpPr>
        <dsp:cNvPr id="0" name=""/>
        <dsp:cNvSpPr/>
      </dsp:nvSpPr>
      <dsp:spPr>
        <a:xfrm>
          <a:off x="1129902" y="3673107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Адаптация и происхождение</a:t>
          </a:r>
          <a:endParaRPr lang="en-US" sz="1900" kern="1200"/>
        </a:p>
      </dsp:txBody>
      <dsp:txXfrm>
        <a:off x="1129902" y="3673107"/>
        <a:ext cx="5171698" cy="978270"/>
      </dsp:txXfrm>
    </dsp:sp>
    <dsp:sp modelId="{54EA5E0A-D66F-4A9F-B576-620E6F0988B8}">
      <dsp:nvSpPr>
        <dsp:cNvPr id="0" name=""/>
        <dsp:cNvSpPr/>
      </dsp:nvSpPr>
      <dsp:spPr>
        <a:xfrm>
          <a:off x="0" y="4895945"/>
          <a:ext cx="6301601" cy="9782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32AD57-721B-4D27-ACFA-69F5050D6EF4}">
      <dsp:nvSpPr>
        <dsp:cNvPr id="0" name=""/>
        <dsp:cNvSpPr/>
      </dsp:nvSpPr>
      <dsp:spPr>
        <a:xfrm>
          <a:off x="295926" y="5116056"/>
          <a:ext cx="538048" cy="53804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68E019-A5B3-4812-928F-EDFA10280B28}">
      <dsp:nvSpPr>
        <dsp:cNvPr id="0" name=""/>
        <dsp:cNvSpPr/>
      </dsp:nvSpPr>
      <dsp:spPr>
        <a:xfrm>
          <a:off x="1129902" y="4895945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Радицация и мутации</a:t>
          </a:r>
          <a:endParaRPr lang="en-US" sz="1900" kern="1200"/>
        </a:p>
      </dsp:txBody>
      <dsp:txXfrm>
        <a:off x="1129902" y="4895945"/>
        <a:ext cx="5171698" cy="9782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200D8D-6F48-4CA3-8878-2DBF3EA4BFD2}">
      <dsp:nvSpPr>
        <dsp:cNvPr id="0" name=""/>
        <dsp:cNvSpPr/>
      </dsp:nvSpPr>
      <dsp:spPr>
        <a:xfrm>
          <a:off x="2442780" y="0"/>
          <a:ext cx="2264298" cy="12579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>
              <a:latin typeface="Calibri Light" panose="020F0302020204030204"/>
            </a:rPr>
            <a:t>Человеческое стадо (</a:t>
          </a:r>
          <a:r>
            <a:rPr lang="ru-RU" sz="2300" kern="1200" dirty="0" err="1">
              <a:latin typeface="Calibri Light" panose="020F0302020204030204"/>
            </a:rPr>
            <a:t>праобщина</a:t>
          </a:r>
          <a:r>
            <a:rPr lang="ru-RU" sz="2300" kern="1200" dirty="0">
              <a:latin typeface="Calibri Light" panose="020F0302020204030204"/>
            </a:rPr>
            <a:t>)</a:t>
          </a:r>
          <a:endParaRPr lang="ru-RU" sz="2300" kern="1200" dirty="0"/>
        </a:p>
      </dsp:txBody>
      <dsp:txXfrm>
        <a:off x="2479624" y="36844"/>
        <a:ext cx="2190610" cy="1184255"/>
      </dsp:txXfrm>
    </dsp:sp>
    <dsp:sp modelId="{5B740C9A-A77B-4FA4-9B58-AFEB3A5B9E33}">
      <dsp:nvSpPr>
        <dsp:cNvPr id="0" name=""/>
        <dsp:cNvSpPr/>
      </dsp:nvSpPr>
      <dsp:spPr>
        <a:xfrm rot="5400000">
          <a:off x="3339065" y="1289392"/>
          <a:ext cx="471728" cy="5660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/>
        </a:p>
      </dsp:txBody>
      <dsp:txXfrm rot="-5400000">
        <a:off x="3405107" y="1336565"/>
        <a:ext cx="339644" cy="330210"/>
      </dsp:txXfrm>
    </dsp:sp>
    <dsp:sp modelId="{9D4BCCC3-32A9-4B93-86CD-4E3315169C15}">
      <dsp:nvSpPr>
        <dsp:cNvPr id="0" name=""/>
        <dsp:cNvSpPr/>
      </dsp:nvSpPr>
      <dsp:spPr>
        <a:xfrm>
          <a:off x="2442780" y="1886915"/>
          <a:ext cx="2264298" cy="12579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>
              <a:latin typeface="Calibri Light" panose="020F0302020204030204"/>
            </a:rPr>
            <a:t>Родовая община</a:t>
          </a:r>
          <a:endParaRPr lang="ru-RU" sz="2300" kern="1200" dirty="0"/>
        </a:p>
      </dsp:txBody>
      <dsp:txXfrm>
        <a:off x="2479624" y="1923759"/>
        <a:ext cx="2190610" cy="1184255"/>
      </dsp:txXfrm>
    </dsp:sp>
    <dsp:sp modelId="{40D4E453-9AC1-41F9-A2F5-E1F100733AAC}">
      <dsp:nvSpPr>
        <dsp:cNvPr id="0" name=""/>
        <dsp:cNvSpPr/>
      </dsp:nvSpPr>
      <dsp:spPr>
        <a:xfrm rot="5400000">
          <a:off x="3339065" y="3176307"/>
          <a:ext cx="471728" cy="5660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/>
        </a:p>
      </dsp:txBody>
      <dsp:txXfrm rot="-5400000">
        <a:off x="3405107" y="3223480"/>
        <a:ext cx="339644" cy="330210"/>
      </dsp:txXfrm>
    </dsp:sp>
    <dsp:sp modelId="{63BB4AF0-7A66-41D2-BB6D-5D9A6B7BEFDB}">
      <dsp:nvSpPr>
        <dsp:cNvPr id="0" name=""/>
        <dsp:cNvSpPr/>
      </dsp:nvSpPr>
      <dsp:spPr>
        <a:xfrm>
          <a:off x="2442780" y="3773831"/>
          <a:ext cx="2264298" cy="12579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>
              <a:latin typeface="Calibri Light" panose="020F0302020204030204"/>
            </a:rPr>
            <a:t>Племя</a:t>
          </a:r>
          <a:endParaRPr lang="ru-RU" sz="2300" kern="1200" dirty="0"/>
        </a:p>
      </dsp:txBody>
      <dsp:txXfrm>
        <a:off x="2479624" y="3810675"/>
        <a:ext cx="2190610" cy="118425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C3D2BC-6E47-4824-939A-A769A71BB5A4}">
      <dsp:nvSpPr>
        <dsp:cNvPr id="0" name=""/>
        <dsp:cNvSpPr/>
      </dsp:nvSpPr>
      <dsp:spPr>
        <a:xfrm>
          <a:off x="0" y="4307"/>
          <a:ext cx="6364224" cy="91753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11F823-C5A8-4260-87A1-5027E74C6EA7}">
      <dsp:nvSpPr>
        <dsp:cNvPr id="0" name=""/>
        <dsp:cNvSpPr/>
      </dsp:nvSpPr>
      <dsp:spPr>
        <a:xfrm>
          <a:off x="277554" y="210753"/>
          <a:ext cx="504644" cy="50464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256055-269E-496C-A9AD-90C559AF21CD}">
      <dsp:nvSpPr>
        <dsp:cNvPr id="0" name=""/>
        <dsp:cNvSpPr/>
      </dsp:nvSpPr>
      <dsp:spPr>
        <a:xfrm>
          <a:off x="1059754" y="4307"/>
          <a:ext cx="5304469" cy="91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106" tIns="97106" rIns="97106" bIns="9710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Появление совместной активности: изготовление орудий труда и предметов быта</a:t>
          </a:r>
          <a:endParaRPr lang="en-US" sz="1900" kern="1200"/>
        </a:p>
      </dsp:txBody>
      <dsp:txXfrm>
        <a:off x="1059754" y="4307"/>
        <a:ext cx="5304469" cy="917536"/>
      </dsp:txXfrm>
    </dsp:sp>
    <dsp:sp modelId="{860C58CD-EF8B-46CD-97FE-54BEEC6F485E}">
      <dsp:nvSpPr>
        <dsp:cNvPr id="0" name=""/>
        <dsp:cNvSpPr/>
      </dsp:nvSpPr>
      <dsp:spPr>
        <a:xfrm>
          <a:off x="0" y="1151227"/>
          <a:ext cx="6364224" cy="91753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6B681E-D898-4D46-B538-893002FD43B2}">
      <dsp:nvSpPr>
        <dsp:cNvPr id="0" name=""/>
        <dsp:cNvSpPr/>
      </dsp:nvSpPr>
      <dsp:spPr>
        <a:xfrm>
          <a:off x="277554" y="1357673"/>
          <a:ext cx="504644" cy="50464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C10824-876C-4BDD-8C74-FB216C9E5D0C}">
      <dsp:nvSpPr>
        <dsp:cNvPr id="0" name=""/>
        <dsp:cNvSpPr/>
      </dsp:nvSpPr>
      <dsp:spPr>
        <a:xfrm>
          <a:off x="1059754" y="1151227"/>
          <a:ext cx="5304469" cy="91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106" tIns="97106" rIns="97106" bIns="9710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Коллективное добывание пищи (охота)</a:t>
          </a:r>
          <a:endParaRPr lang="en-US" sz="1900" kern="1200"/>
        </a:p>
      </dsp:txBody>
      <dsp:txXfrm>
        <a:off x="1059754" y="1151227"/>
        <a:ext cx="5304469" cy="917536"/>
      </dsp:txXfrm>
    </dsp:sp>
    <dsp:sp modelId="{C9D7BB91-2E8F-4773-86FE-320C9E94BA05}">
      <dsp:nvSpPr>
        <dsp:cNvPr id="0" name=""/>
        <dsp:cNvSpPr/>
      </dsp:nvSpPr>
      <dsp:spPr>
        <a:xfrm>
          <a:off x="0" y="2298147"/>
          <a:ext cx="6364224" cy="91753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281C46-1DE1-4EA2-8224-8BE6C35F0450}">
      <dsp:nvSpPr>
        <dsp:cNvPr id="0" name=""/>
        <dsp:cNvSpPr/>
      </dsp:nvSpPr>
      <dsp:spPr>
        <a:xfrm>
          <a:off x="277554" y="2504593"/>
          <a:ext cx="504644" cy="50464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272D5F-4339-4CB6-80F2-3FFB79C7E68E}">
      <dsp:nvSpPr>
        <dsp:cNvPr id="0" name=""/>
        <dsp:cNvSpPr/>
      </dsp:nvSpPr>
      <dsp:spPr>
        <a:xfrm>
          <a:off x="1059754" y="2298147"/>
          <a:ext cx="5304469" cy="91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106" tIns="97106" rIns="97106" bIns="9710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Появление нравственных законов и правил</a:t>
          </a:r>
          <a:endParaRPr lang="en-US" sz="1900" kern="1200"/>
        </a:p>
      </dsp:txBody>
      <dsp:txXfrm>
        <a:off x="1059754" y="2298147"/>
        <a:ext cx="5304469" cy="917536"/>
      </dsp:txXfrm>
    </dsp:sp>
    <dsp:sp modelId="{E31B033D-774D-4266-8E51-26DFEFF24DA1}">
      <dsp:nvSpPr>
        <dsp:cNvPr id="0" name=""/>
        <dsp:cNvSpPr/>
      </dsp:nvSpPr>
      <dsp:spPr>
        <a:xfrm>
          <a:off x="0" y="3445068"/>
          <a:ext cx="6364224" cy="91753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4BDEFB-59B5-482E-AB69-AE51E176B637}">
      <dsp:nvSpPr>
        <dsp:cNvPr id="0" name=""/>
        <dsp:cNvSpPr/>
      </dsp:nvSpPr>
      <dsp:spPr>
        <a:xfrm>
          <a:off x="277554" y="3651513"/>
          <a:ext cx="504644" cy="50464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6F796D-6F8D-4793-B399-23B18BF14EDE}">
      <dsp:nvSpPr>
        <dsp:cNvPr id="0" name=""/>
        <dsp:cNvSpPr/>
      </dsp:nvSpPr>
      <dsp:spPr>
        <a:xfrm>
          <a:off x="1059754" y="3445068"/>
          <a:ext cx="5304469" cy="91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106" tIns="97106" rIns="97106" bIns="9710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Развитие коллективизма и переход к оседлой жизни</a:t>
          </a:r>
          <a:endParaRPr lang="en-US" sz="1900" kern="1200"/>
        </a:p>
      </dsp:txBody>
      <dsp:txXfrm>
        <a:off x="1059754" y="3445068"/>
        <a:ext cx="5304469" cy="917536"/>
      </dsp:txXfrm>
    </dsp:sp>
    <dsp:sp modelId="{B867505E-E9C1-417C-8BFE-D4CE9D0C214E}">
      <dsp:nvSpPr>
        <dsp:cNvPr id="0" name=""/>
        <dsp:cNvSpPr/>
      </dsp:nvSpPr>
      <dsp:spPr>
        <a:xfrm>
          <a:off x="0" y="4591988"/>
          <a:ext cx="6364224" cy="91753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584090-8C30-4B1E-AA4C-E49FD08059A5}">
      <dsp:nvSpPr>
        <dsp:cNvPr id="0" name=""/>
        <dsp:cNvSpPr/>
      </dsp:nvSpPr>
      <dsp:spPr>
        <a:xfrm>
          <a:off x="277554" y="4798433"/>
          <a:ext cx="504644" cy="50464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791D8E-2698-4899-873C-90833E956EE5}">
      <dsp:nvSpPr>
        <dsp:cNvPr id="0" name=""/>
        <dsp:cNvSpPr/>
      </dsp:nvSpPr>
      <dsp:spPr>
        <a:xfrm>
          <a:off x="1059754" y="4591988"/>
          <a:ext cx="5304469" cy="91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106" tIns="97106" rIns="97106" bIns="9710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Разделение обязанностей внутри общества</a:t>
          </a:r>
          <a:endParaRPr lang="en-US" sz="1900" kern="1200"/>
        </a:p>
      </dsp:txBody>
      <dsp:txXfrm>
        <a:off x="1059754" y="4591988"/>
        <a:ext cx="5304469" cy="9175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90CF9F-9843-4B11-A681-864D774B1A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29F5ACB-DB02-420A-837D-7B1CBACA19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8DE802-F18F-482E-BEAA-FA107DAA0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83BA93-79D8-43A8-BCB2-2894C9D91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279ECA-6E04-457E-A6DA-7B88E7C92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978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DDEF66-ABB3-43FD-A25F-40D22FBE2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B76C2A-DD7C-4DC9-B470-800F74E43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C4E1DD-26CB-4CC0-B621-D7C66C96B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C6955C-2364-4396-949A-9B201F776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23C603-2203-4194-9C70-AFD79E3E3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962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9935E9-E286-450F-BCAC-918B5570B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C399F2-A8A2-4FC3-8D73-2F803B752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264616-E3DB-451F-9779-4A57E63A5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CDF905-FA78-4086-8257-0E448BC53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C6674B-688C-47E3-9206-ED987CF8B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587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4CE6F-909E-45C4-88E6-99F38682E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160D48-135F-470C-B049-8E0B3BEB8D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6FCF434-DBAA-4C80-B7FA-E348EBE06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B751EE-A697-4C28-A4F1-2BC88610D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EB967C-5BDC-4287-BF1A-F482B3019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E8BB0D-5CA9-451C-8F7C-DB8989EBD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706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AAC26-26C0-4D0A-8620-C1596C1E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91EF59-8C11-4D1D-8F6C-F8348750E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CB67E5F-70EB-410D-B42A-967BA5B0BD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C84C25B-D7F3-46E4-8D90-FB78704FE3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73AA1FF-E5D6-4BEC-9CE9-9A85C16ABB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1A7F36A-F3AB-465F-8413-AE1F51CEE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5BBF739-5D8D-464C-91F3-903C64F11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76D5F8-1C19-4DDE-9B0B-9B75170E0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676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8BEA1C-1128-4AE3-8E2D-F989BB934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5EE4E4-326A-48B6-8C98-5E36C7329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6073955-9B24-41BB-A8FE-56F6DB8B1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E43AA0E-3043-4C57-9280-1CE119D4C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697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6E30CA-7AD1-43F2-89F9-75ACB1D3F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DC6298-78A8-4FFC-A97D-0301C9D55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24E471-A793-4D3B-9AC8-311372EC3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961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9508C8-B49E-4E3A-AD86-C2DDE189D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60EDFE-C7EC-4F2E-BDF0-F7BFCC81D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6B8A69C-FFCA-40A8-95EE-D374718657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2E0E9D-BB94-4A62-A804-D146203E6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1FFFDA7-DEF0-4CE0-B78C-867E04C08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1097BC-4CD4-48DF-BD97-01DA649B8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748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519CFD-396F-4745-BDEE-0FE3D0888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0B8A04F-099D-46A9-AAF2-6534F17DF0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420B03A-E123-4A1A-B567-018CFB4E9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8F6D8D-D259-4286-9773-A46FC70F2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423E3-D58D-4682-B1D6-E8CB6AA49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3FADD6-DB0F-4078-9201-6E95D594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6541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176E28-B7CE-4ECD-813C-C7A4D810B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0B4EEF-FA48-454E-A126-F30B0E76F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EDC9BE-CB52-43C4-8541-24B4C58AD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CF2830-9089-4B08-8300-6AAE4D2F6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C34D73-142C-4A97-93FE-270412A37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173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0FF4399-8793-496A-8558-CDF234FE56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E07E73-77DD-4E93-A919-293DF4623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EC0EF6-E18D-4FE9-B937-3673542F1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A799A4-ADC9-4995-8FE5-3D47E364E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F2273C-534A-4631-AFDA-79E1FD9AC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701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350A1C-AB95-47B2-880B-87961AD9D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24A440-B86B-4AD0-A0D1-32FEE522B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E992C2-70D3-44C4-AD6C-3B682E35D1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13D00-16A1-493C-A180-FAF8CB9B7A87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F45216-DCE5-4A56-BC12-74A89D57E7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C7DB8F-DAAB-4485-917F-BBBEF19157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56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ea typeface="+mj-lt"/>
                <a:cs typeface="+mj-lt"/>
              </a:rPr>
              <a:t>§ 2. Первобытная история человечества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9">
            <a:extLst>
              <a:ext uri="{FF2B5EF4-FFF2-40B4-BE49-F238E27FC236}">
                <a16:creationId xmlns:a16="http://schemas.microsoft.com/office/drawing/2014/main" id="{21739CA5-F0F5-48E1-8E8C-F24B7182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3">
            <a:extLst>
              <a:ext uri="{FF2B5EF4-FFF2-40B4-BE49-F238E27FC236}">
                <a16:creationId xmlns:a16="http://schemas.microsoft.com/office/drawing/2014/main" id="{3EAD2937-F230-41D4-B9C5-975B129BF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D444A3-C338-4886-B7F1-4BA2AF46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6C0402-E8EE-76CB-2FFA-A818C59DB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56" y="1444741"/>
            <a:ext cx="9357865" cy="1041901"/>
          </a:xfrm>
        </p:spPr>
        <p:txBody>
          <a:bodyPr>
            <a:normAutofit/>
          </a:bodyPr>
          <a:lstStyle/>
          <a:p>
            <a:pPr algn="ctr"/>
            <a:r>
              <a:rPr lang="ru-RU" sz="3700" b="1" dirty="0">
                <a:cs typeface="Calibri Light"/>
              </a:rPr>
              <a:t>Основные теории происхождения человека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31C5B3-156E-7EDF-8EF6-40E8F9D29F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52656" y="2701427"/>
            <a:ext cx="4483324" cy="26999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ru-RU" sz="2000" b="1" dirty="0">
                <a:cs typeface="Calibri"/>
              </a:rPr>
              <a:t>Эволюционная теория</a:t>
            </a:r>
            <a:endParaRPr lang="ru-RU">
              <a:cs typeface="Calibri" panose="020F0502020204030204"/>
            </a:endParaRPr>
          </a:p>
          <a:p>
            <a:r>
              <a:rPr lang="ru-RU" sz="2000" dirty="0">
                <a:ea typeface="+mn-lt"/>
                <a:cs typeface="+mn-lt"/>
              </a:rPr>
              <a:t>Человек произошел от человекообразных обезьян, он появился в ходе биологической эволюции путем естественного отбора и под влиянием окружающей среды</a:t>
            </a:r>
            <a:endParaRPr lang="ru-RU" sz="2000">
              <a:cs typeface="Calibri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F92ACA-35BF-2606-27AC-7953225D12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020" y="2701427"/>
            <a:ext cx="4554501" cy="26999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ru-RU" sz="2000" b="1" dirty="0">
                <a:cs typeface="Calibri"/>
              </a:rPr>
              <a:t>Учение о божественном происхождении</a:t>
            </a:r>
            <a:endParaRPr lang="ru-RU">
              <a:cs typeface="Calibri" panose="020F0502020204030204"/>
            </a:endParaRPr>
          </a:p>
          <a:p>
            <a:r>
              <a:rPr lang="ru-RU" sz="2000" dirty="0">
                <a:ea typeface="+mn-lt"/>
                <a:cs typeface="+mn-lt"/>
              </a:rPr>
              <a:t>Всемогущий и  вездесущий Бог сотворил первых людей  — мужчину и женщину — Адама и Еву.</a:t>
            </a:r>
            <a:endParaRPr lang="ru-RU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4401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1A9B6F-2D63-06F2-82AE-608FA1843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Территория происхождения и дальнейшее расселение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2ECDC758-8013-8515-0FB6-0296F60960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92209" y="640080"/>
            <a:ext cx="7138789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37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9CA02C-AE97-6455-8DE1-BCBF874B6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Эволюция человека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7" descr="Изображение выглядит как примат, другой&#10;&#10;Автоматически созданное описание">
            <a:extLst>
              <a:ext uri="{FF2B5EF4-FFF2-40B4-BE49-F238E27FC236}">
                <a16:creationId xmlns:a16="http://schemas.microsoft.com/office/drawing/2014/main" id="{16EFD042-6D15-95A7-FE21-0E1CCC2C35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088570"/>
            <a:ext cx="7214616" cy="465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67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605B4D-E92E-8FD0-481A-7CDF2E5C1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ru-RU" sz="5400">
                <a:cs typeface="Calibri Light"/>
              </a:rPr>
              <a:t>Эволюция человека</a:t>
            </a:r>
            <a:endParaRPr lang="ru-RU" sz="54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Схема 4">
            <a:extLst>
              <a:ext uri="{FF2B5EF4-FFF2-40B4-BE49-F238E27FC236}">
                <a16:creationId xmlns:a16="http://schemas.microsoft.com/office/drawing/2014/main" id="{E28503B7-A5B2-27F4-C6E5-5E18988F58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2816358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4579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4683C1-B0A7-5AE2-5196-AD115637C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 dirty="0">
                <a:latin typeface="+mj-lt"/>
                <a:ea typeface="+mj-ea"/>
                <a:cs typeface="+mj-cs"/>
              </a:rPr>
              <a:t>Кроманьонец</a:t>
            </a:r>
            <a:endParaRPr lang="en-US" sz="4600" kern="1200" dirty="0">
              <a:latin typeface="+mj-lt"/>
              <a:cs typeface="Calibri Light"/>
            </a:endParaRP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мужчина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8D4F72E0-76AB-D097-C8C2-84B48B521E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05548" y="640080"/>
            <a:ext cx="4912111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00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5EADC8-BAB8-FD22-D361-7D876EBA0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Антропогинез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B68319F-6DE8-0354-01D2-AE580AA39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79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3B8DCD-4410-F5C8-0FE6-5AE7BA8AB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Антропогинез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F3DFCC-A080-4D24-E780-E433A96267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это биологическая эволюция человека, изменение его внешнего вида и развитие мозг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скульптура&#10;&#10;Автоматически созданное описание">
            <a:extLst>
              <a:ext uri="{FF2B5EF4-FFF2-40B4-BE49-F238E27FC236}">
                <a16:creationId xmlns:a16="http://schemas.microsoft.com/office/drawing/2014/main" id="{F2A15755-3AD6-4F4D-DE6F-CD0BEE717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386173"/>
            <a:ext cx="7214616" cy="405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80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C541B88-1AE9-40C3-AFD5-967787C19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89059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D9085C-6F49-C47F-FE79-F71AFADBE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697"/>
            <a:ext cx="3200400" cy="4238118"/>
          </a:xfrm>
        </p:spPr>
        <p:txBody>
          <a:bodyPr>
            <a:normAutofit/>
          </a:bodyPr>
          <a:lstStyle/>
          <a:p>
            <a:r>
              <a:rPr lang="ru-RU">
                <a:solidFill>
                  <a:schemeClr val="bg1"/>
                </a:solidFill>
                <a:cs typeface="Calibri Light"/>
              </a:rPr>
              <a:t>Основные причины эволюции</a:t>
            </a:r>
            <a:endParaRPr lang="ru-RU">
              <a:solidFill>
                <a:schemeClr val="bg1"/>
              </a:solidFill>
            </a:endParaRPr>
          </a:p>
        </p:txBody>
      </p:sp>
      <p:grpSp>
        <p:nvGrpSpPr>
          <p:cNvPr id="13" name="Graphic 38">
            <a:extLst>
              <a:ext uri="{FF2B5EF4-FFF2-40B4-BE49-F238E27FC236}">
                <a16:creationId xmlns:a16="http://schemas.microsoft.com/office/drawing/2014/main" id="{7CF625D3-71A3-4F30-A096-8EF334E95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910252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6754E2F-F56E-4BA3-99DD-8EBF110E3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4A69059-7C49-49C6-B071-F2A9B558E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89D16701-DA76-4F72-BB63-E2C3FFBDF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CC28BE1-9DC6-43FE-9582-39F091098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1" name="Graphic 4">
            <a:extLst>
              <a:ext uri="{FF2B5EF4-FFF2-40B4-BE49-F238E27FC236}">
                <a16:creationId xmlns:a16="http://schemas.microsoft.com/office/drawing/2014/main" id="{AF9AF3F3-CE0C-4125-BDD7-346487FA0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09667" y="5539935"/>
            <a:ext cx="975169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31DFBFA-CF4D-4940-9086-26F83E5C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7854033-BD20-4C77-8C5B-048F4B3BD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C93AA74-BEB3-444F-835B-7AA6ECE61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00DF1C9-6952-4704-B8B3-95406E18E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34783FD-297C-40D2-964B-DBAE4DE28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621623-0357-4FD5-A1AC-400501025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24F346E-10A0-458F-A9CA-8C0079472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937A2F7-01A9-47F3-BED6-B61D9984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B44DAF8-5073-441A-82E1-180385D35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2B0413D-0E36-4A90-8E6A-9EDC676A6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6059ECF-0D50-48AD-B67A-645EC29D3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394906F-6BF2-447E-9886-F12708E12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45EB96B-215A-4EBF-A594-2B0822233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BCCAB709-DC14-8333-2C6C-8C482E8F6D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2550476"/>
              </p:ext>
            </p:extLst>
          </p:nvPr>
        </p:nvGraphicFramePr>
        <p:xfrm>
          <a:off x="5484139" y="477540"/>
          <a:ext cx="6301601" cy="5878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08591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893917-3567-40BB-CD93-C4E07579D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 Социогенез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4A68740-A2F9-2B06-08D9-84EDE4BCB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616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E45201-6401-3D04-FDFE-DD00B7F44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cs typeface="Calibri Light"/>
              </a:rPr>
              <a:t>Социогенез</a:t>
            </a:r>
            <a:endParaRPr lang="ru-RU" dirty="0" err="1"/>
          </a:p>
        </p:txBody>
      </p:sp>
      <p:graphicFrame>
        <p:nvGraphicFramePr>
          <p:cNvPr id="5" name="Схема 5">
            <a:extLst>
              <a:ext uri="{FF2B5EF4-FFF2-40B4-BE49-F238E27FC236}">
                <a16:creationId xmlns:a16="http://schemas.microsoft.com/office/drawing/2014/main" id="{2885AC74-FCEE-2689-F095-199FCF585A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1173924"/>
              </p:ext>
            </p:extLst>
          </p:nvPr>
        </p:nvGraphicFramePr>
        <p:xfrm>
          <a:off x="4205528" y="829275"/>
          <a:ext cx="7149860" cy="5031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Текст 2">
            <a:extLst>
              <a:ext uri="{FF2B5EF4-FFF2-40B4-BE49-F238E27FC236}">
                <a16:creationId xmlns:a16="http://schemas.microsoft.com/office/drawing/2014/main" id="{9CE1E1F4-5FDD-ECCB-564F-9C628445FF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89362"/>
            <a:ext cx="3932237" cy="38115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2000" dirty="0">
                <a:cs typeface="Calibri"/>
              </a:rPr>
              <a:t>это исторический процесс становления человеческой личности и межличностных взаимоотношений, а также формирования собственно человеческого общества с системой социальных отношений</a:t>
            </a:r>
            <a:endParaRPr lang="ru-RU" sz="2000">
              <a:ea typeface="+mn-lt"/>
              <a:cs typeface="+mn-lt"/>
            </a:endParaRPr>
          </a:p>
          <a:p>
            <a:endParaRPr lang="ru-RU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7394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015F85-90DD-4EC3-0134-8BE62F5BD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2C1516-B9F5-13A7-A2C0-EA709837D9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484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E25012-BDAC-FE4F-B192-784EC05ED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ru-RU" sz="4000">
                <a:cs typeface="Calibri Light"/>
              </a:rPr>
              <a:t>Особенности развития человеческого общества</a:t>
            </a:r>
            <a:endParaRPr lang="ru-RU" sz="40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F246483A-B03B-E9F8-AD03-6FEF68E7DF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8389172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27307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3AE7A2-6C81-9B65-CD89-FAADED5F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5. Появление религии и искусства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C09335-0BA4-D9E0-A7FA-BA8745890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438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C08B6B-F352-8755-BA17-9C80B41D5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Религия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D86FC31-A15E-6039-359C-EA166AD4C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определённая система взглядов, обусловленная верой в сверхъестественное, включающая в себя свод моральных норм и типов поведения</a:t>
            </a:r>
          </a:p>
        </p:txBody>
      </p:sp>
      <p:pic>
        <p:nvPicPr>
          <p:cNvPr id="5" name="Рисунок 5" descr="Изображение выглядит как текст, книга, внутренний, рисует&#10;&#10;Автоматически созданное описание">
            <a:extLst>
              <a:ext uri="{FF2B5EF4-FFF2-40B4-BE49-F238E27FC236}">
                <a16:creationId xmlns:a16="http://schemas.microsoft.com/office/drawing/2014/main" id="{373AC928-55C8-B585-2C3C-0F2BED5A8B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499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41383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E42ED8-D390-1EC9-CC2F-6D666C8CE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5400">
                <a:cs typeface="Calibri Light"/>
              </a:rPr>
              <a:t>Первые формы религий</a:t>
            </a:r>
            <a:endParaRPr lang="ru-RU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889A9F-0767-C325-2285-DD4C2E118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>
                <a:ea typeface="+mn-lt"/>
                <a:cs typeface="+mn-lt"/>
              </a:rPr>
              <a:t>Анимизм — одушевление природных сил</a:t>
            </a:r>
          </a:p>
          <a:p>
            <a:r>
              <a:rPr lang="ru-RU" dirty="0">
                <a:ea typeface="+mn-lt"/>
                <a:cs typeface="+mn-lt"/>
              </a:rPr>
              <a:t>Фетишизм — обожествление вещей, помогающих человеку</a:t>
            </a:r>
          </a:p>
          <a:p>
            <a:r>
              <a:rPr lang="ru-RU" dirty="0">
                <a:ea typeface="+mn-lt"/>
                <a:cs typeface="+mn-lt"/>
              </a:rPr>
              <a:t>Тотемизм — вера в происхождение людей от животных</a:t>
            </a:r>
          </a:p>
          <a:p>
            <a:r>
              <a:rPr lang="ru-RU" dirty="0">
                <a:ea typeface="+mn-lt"/>
                <a:cs typeface="+mn-lt"/>
              </a:rPr>
              <a:t>Магия — вера в священную силу заклинаний и ритуалов</a:t>
            </a:r>
          </a:p>
          <a:p>
            <a:r>
              <a:rPr lang="ru-RU" dirty="0">
                <a:ea typeface="+mn-lt"/>
                <a:cs typeface="+mn-lt"/>
              </a:rPr>
              <a:t>Шаманизм — вера в способность жреца общаться с духами</a:t>
            </a:r>
            <a:endParaRPr lang="ru-RU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15080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A0C222-6490-D9AF-4310-44A10BAB5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Первые формы искусства в пещере Шове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56240A1B-5313-5531-FC8B-E03B5829C3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71714" y="640080"/>
            <a:ext cx="6379779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778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A66C72-8011-FFB5-4FFE-5F6A24ECB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Первобытное искусство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книга, ткань&#10;&#10;Автоматически созданное описание">
            <a:extLst>
              <a:ext uri="{FF2B5EF4-FFF2-40B4-BE49-F238E27FC236}">
                <a16:creationId xmlns:a16="http://schemas.microsoft.com/office/drawing/2014/main" id="{73A24FC5-4EC5-70A6-EE0D-5E47BF0313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998388"/>
            <a:ext cx="7214616" cy="483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851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28A3A4-C97C-29FC-084A-6C885138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kern="1200" dirty="0">
                <a:latin typeface="+mj-lt"/>
                <a:ea typeface="+mj-ea"/>
                <a:cs typeface="+mj-cs"/>
              </a:rPr>
              <a:t>6. </a:t>
            </a:r>
            <a:r>
              <a:rPr lang="ru-RU" dirty="0"/>
              <a:t>Неолитическая</a:t>
            </a:r>
            <a:r>
              <a:rPr lang="ru-RU" kern="1200" dirty="0">
                <a:latin typeface="+mj-lt"/>
                <a:ea typeface="+mj-ea"/>
                <a:cs typeface="+mj-cs"/>
              </a:rPr>
              <a:t> революция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21188B-DCF3-15FD-2893-9DCAB9D7B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8697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ED135-8F3C-4766-0BC0-3AF9C0550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Неолитическая революция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245CB8A-4344-5F73-AA82-FA660D55ED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переход человечества от присваивающего хозяйства ( «экономика охотников и собирателей») к производящей экономике, имеющей в своём составе сельскохозяйственные подотрасли (земледелие, животноводство), а также выделяющееся в отдельную отрасль ремесло.</a:t>
            </a:r>
          </a:p>
        </p:txBody>
      </p:sp>
      <p:pic>
        <p:nvPicPr>
          <p:cNvPr id="5" name="Рисунок 5" descr="Изображение выглядит как текст, трав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113EE339-67E0-B93E-9D45-7E4C33D60D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360" r="14189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843158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62923A-D954-444C-867C-1392A72BC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4200">
                <a:cs typeface="Calibri Light"/>
              </a:rPr>
              <a:t>Особенности неолитической революции</a:t>
            </a:r>
            <a:endParaRPr lang="ru-RU" sz="42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4A81B6-AA7E-5BF6-2D8B-61FA988AE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200">
                <a:cs typeface="Calibri"/>
              </a:rPr>
              <a:t>Произошла в благоприятном климате "плодородного полумесяца" Ближнего Востока</a:t>
            </a:r>
          </a:p>
          <a:p>
            <a:r>
              <a:rPr lang="ru-RU" sz="2200">
                <a:cs typeface="Calibri"/>
              </a:rPr>
              <a:t>Земледелие было более трудоемким процессом, однако приносило более высокие урожаи</a:t>
            </a:r>
          </a:p>
          <a:p>
            <a:r>
              <a:rPr lang="ru-RU" sz="2200">
                <a:ea typeface="+mn-lt"/>
                <a:cs typeface="+mn-lt"/>
              </a:rPr>
              <a:t>Практически все виды современных культурных растений были одомашнены</a:t>
            </a:r>
          </a:p>
          <a:p>
            <a:r>
              <a:rPr lang="ru-RU" sz="2200">
                <a:ea typeface="+mn-lt"/>
                <a:cs typeface="+mn-lt"/>
              </a:rPr>
              <a:t>Появились первые ремёсла</a:t>
            </a:r>
          </a:p>
          <a:p>
            <a:r>
              <a:rPr lang="ru-RU" sz="2200">
                <a:ea typeface="+mn-lt"/>
                <a:cs typeface="+mn-lt"/>
              </a:rPr>
              <a:t>Формирование оседлого образа жизни и зарождение протогосударств</a:t>
            </a:r>
          </a:p>
        </p:txBody>
      </p:sp>
    </p:spTree>
    <p:extLst>
      <p:ext uri="{BB962C8B-B14F-4D97-AF65-F5344CB8AC3E}">
        <p14:creationId xmlns:p14="http://schemas.microsoft.com/office/powerpoint/2010/main" val="39330287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8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0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C79511-F5ED-757B-C691-0CE1DD707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Неолитическая революция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E5D6BBC5-1D7C-B0E2-3BE7-F836996F87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4244" y="2427541"/>
            <a:ext cx="8328412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49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2AE16-9DDF-CC41-E726-56455FE26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5400">
                <a:cs typeface="Calibri Light"/>
              </a:rPr>
              <a:t>План урока</a:t>
            </a:r>
            <a:endParaRPr lang="ru-RU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D59D07-0825-2E89-E6D6-675DBA61F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600" dirty="0">
                <a:cs typeface="Calibri"/>
              </a:rPr>
              <a:t>Периодизация истории первобытного общества</a:t>
            </a:r>
          </a:p>
          <a:p>
            <a:r>
              <a:rPr lang="ru-RU" sz="2600" dirty="0">
                <a:cs typeface="Calibri"/>
              </a:rPr>
              <a:t>Происхождение человека</a:t>
            </a:r>
          </a:p>
          <a:p>
            <a:r>
              <a:rPr lang="ru-RU" sz="2600" dirty="0">
                <a:cs typeface="Calibri"/>
              </a:rPr>
              <a:t>Антропогенез</a:t>
            </a:r>
          </a:p>
          <a:p>
            <a:r>
              <a:rPr lang="ru-RU" sz="2600" dirty="0" err="1">
                <a:cs typeface="Calibri"/>
              </a:rPr>
              <a:t>Социогенез</a:t>
            </a:r>
            <a:r>
              <a:rPr lang="ru-RU" sz="2600" dirty="0">
                <a:cs typeface="Calibri"/>
              </a:rPr>
              <a:t> </a:t>
            </a:r>
          </a:p>
          <a:p>
            <a:r>
              <a:rPr lang="ru-RU" sz="2600" dirty="0">
                <a:cs typeface="Calibri"/>
              </a:rPr>
              <a:t>Появление религии и искусства</a:t>
            </a:r>
          </a:p>
          <a:p>
            <a:r>
              <a:rPr lang="ru-RU" sz="2600" dirty="0">
                <a:cs typeface="Calibri"/>
              </a:rPr>
              <a:t>Неолитическая революция</a:t>
            </a:r>
          </a:p>
          <a:p>
            <a:endParaRPr lang="ru-RU" sz="2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26655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5A843F-7AC4-96B9-EC8B-F71883E88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"Плодородный полумесяц"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AA5B5304-724B-2323-678C-5992A015BE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06751" y="640080"/>
            <a:ext cx="4509706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4706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DA576-1B09-8885-725B-EB40327DC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C05089-4CBA-0D3C-5954-D2F9E6E6B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2895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85E6F-39CB-A1D1-B48C-A94338AEF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711297-A07C-419C-373F-9C6575DF3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8800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825D18F-8EE6-496D-9A2C-028C8136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Тест, оценки, д</a:t>
            </a:r>
            <a:r>
              <a:rPr lang="en-US"/>
              <a:t>/</a:t>
            </a:r>
            <a:r>
              <a:rPr lang="ru-RU"/>
              <a:t>з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CE13B6-B9FA-457B-B708-3CA28FEA22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08" y="1211202"/>
            <a:ext cx="5598941" cy="559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973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71BABD-A4AC-58C9-8A8A-E4A097FE8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Периодизация истории первобытного общества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8BABFB-CD82-3E6C-3212-7A443B9CDF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71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B0F109-AB13-7917-21F8-3180ECECE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История первобытного общества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D1B9385-0B1B-449A-9727-DAECEAC6A1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Древнейший период человеческой истории (предыстории) — от появления первых людей до возникновения первых цивилизаций</a:t>
            </a:r>
          </a:p>
        </p:txBody>
      </p:sp>
      <p:pic>
        <p:nvPicPr>
          <p:cNvPr id="5" name="Рисунок 5" descr="Изображение выглядит как текст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8B54FF16-FFB7-A2FC-CEFE-51ABF1434C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754" r="2582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60675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1789B4-23F0-A5E3-7C2B-0AD949A33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ru-RU" sz="3800">
                <a:cs typeface="Calibri Light"/>
              </a:rPr>
              <a:t>Периодизация истории первобытного общества</a:t>
            </a:r>
            <a:endParaRPr lang="ru-RU" sz="3800"/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Схема 4">
            <a:extLst>
              <a:ext uri="{FF2B5EF4-FFF2-40B4-BE49-F238E27FC236}">
                <a16:creationId xmlns:a16="http://schemas.microsoft.com/office/drawing/2014/main" id="{EBC651B8-39C8-E57B-29E7-38F3DCFE20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360871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4798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F58EDC-B942-08EF-1893-3A2E3F4A6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4200">
                <a:cs typeface="Calibri Light"/>
              </a:rPr>
              <a:t>Особенности изучения первобытного времени</a:t>
            </a:r>
            <a:endParaRPr lang="ru-RU" sz="42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468531-39FA-A2C8-BDF9-53E7EC4A5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>
                <a:cs typeface="Calibri"/>
              </a:rPr>
              <a:t>Отсутствия письменных источников. Исключительно археологические источники</a:t>
            </a:r>
          </a:p>
          <a:p>
            <a:r>
              <a:rPr lang="ru-RU" dirty="0">
                <a:cs typeface="Calibri"/>
              </a:rPr>
              <a:t>Постоянные перемещения людей и кочевой образ жизни - мешают качественному изучению прошлого</a:t>
            </a:r>
          </a:p>
          <a:p>
            <a:r>
              <a:rPr lang="ru-RU" dirty="0">
                <a:cs typeface="Calibri"/>
              </a:rPr>
              <a:t>Отсутствует большое количество материальных свидетельств, позволивших бы детально восстановить картину прошлого</a:t>
            </a:r>
          </a:p>
        </p:txBody>
      </p:sp>
    </p:spTree>
    <p:extLst>
      <p:ext uri="{BB962C8B-B14F-4D97-AF65-F5344CB8AC3E}">
        <p14:creationId xmlns:p14="http://schemas.microsoft.com/office/powerpoint/2010/main" val="1046443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563027-2349-5DBC-C61F-012012A94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Происхождение человека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F9DEC0-052B-AD1E-CC91-77C2B3559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86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CA6C06-6F7E-30F3-8C03-B2583FA7F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kern="1200" dirty="0">
                <a:latin typeface="+mj-lt"/>
                <a:ea typeface="+mj-ea"/>
                <a:cs typeface="+mj-cs"/>
              </a:rPr>
              <a:t>«</a:t>
            </a:r>
            <a:r>
              <a:rPr lang="en-US" sz="6600" b="1" kern="1200" dirty="0" err="1">
                <a:latin typeface="+mj-lt"/>
                <a:ea typeface="+mj-ea"/>
                <a:cs typeface="+mj-cs"/>
              </a:rPr>
              <a:t>Когда</a:t>
            </a:r>
            <a:r>
              <a:rPr lang="en-US" sz="66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6600" b="1" kern="1200" dirty="0" err="1">
                <a:latin typeface="+mj-lt"/>
                <a:ea typeface="+mj-ea"/>
                <a:cs typeface="+mj-cs"/>
              </a:rPr>
              <a:t>начинается</a:t>
            </a:r>
            <a:r>
              <a:rPr lang="en-US" sz="66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6600" b="1" kern="1200" dirty="0" err="1">
                <a:latin typeface="+mj-lt"/>
                <a:ea typeface="+mj-ea"/>
                <a:cs typeface="+mj-cs"/>
              </a:rPr>
              <a:t>человеческая</a:t>
            </a:r>
            <a:r>
              <a:rPr lang="en-US" sz="66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6600" b="1" kern="1200" dirty="0" err="1">
                <a:latin typeface="+mj-lt"/>
                <a:ea typeface="+mj-ea"/>
                <a:cs typeface="+mj-cs"/>
              </a:rPr>
              <a:t>история</a:t>
            </a:r>
            <a:r>
              <a:rPr lang="en-US" sz="6600" b="1" kern="1200" dirty="0">
                <a:latin typeface="+mj-lt"/>
                <a:ea typeface="+mj-ea"/>
                <a:cs typeface="+mj-cs"/>
              </a:rPr>
              <a:t>?»</a:t>
            </a:r>
            <a:endParaRPr lang="en-US" sz="6600" b="1" kern="1200" dirty="0">
              <a:latin typeface="+mj-lt"/>
              <a:cs typeface="Calibri Ligh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9AD238-96A3-47D6-B4FE-1ADFE2F4EB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2428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33</vt:i4>
      </vt:variant>
    </vt:vector>
  </HeadingPairs>
  <TitlesOfParts>
    <vt:vector size="35" baseType="lpstr">
      <vt:lpstr>Тема Office</vt:lpstr>
      <vt:lpstr>Тема Office</vt:lpstr>
      <vt:lpstr>§ 2. Первобытная история человечества</vt:lpstr>
      <vt:lpstr>Проверка д/з</vt:lpstr>
      <vt:lpstr>План урока</vt:lpstr>
      <vt:lpstr>1. Периодизация истории первобытного общества</vt:lpstr>
      <vt:lpstr>История первобытного общества</vt:lpstr>
      <vt:lpstr>Периодизация истории первобытного общества</vt:lpstr>
      <vt:lpstr>Особенности изучения первобытного времени</vt:lpstr>
      <vt:lpstr>2. Происхождение человека</vt:lpstr>
      <vt:lpstr>«Когда начинается человеческая история?»</vt:lpstr>
      <vt:lpstr>Основные теории происхождения человека</vt:lpstr>
      <vt:lpstr>Территория происхождения и дальнейшее расселение</vt:lpstr>
      <vt:lpstr>Эволюция человека</vt:lpstr>
      <vt:lpstr>Эволюция человека</vt:lpstr>
      <vt:lpstr>Кроманьонец</vt:lpstr>
      <vt:lpstr>3. Антропогинез</vt:lpstr>
      <vt:lpstr>Антропогинез</vt:lpstr>
      <vt:lpstr>Основные причины эволюции</vt:lpstr>
      <vt:lpstr>4. Социогенез</vt:lpstr>
      <vt:lpstr>Социогенез</vt:lpstr>
      <vt:lpstr>Особенности развития человеческого общества</vt:lpstr>
      <vt:lpstr>5. Появление религии и искусства</vt:lpstr>
      <vt:lpstr>Религия</vt:lpstr>
      <vt:lpstr>Первые формы религий</vt:lpstr>
      <vt:lpstr>Первые формы искусства в пещере Шове</vt:lpstr>
      <vt:lpstr>Первобытное искусство</vt:lpstr>
      <vt:lpstr>6. Неолитическая революция</vt:lpstr>
      <vt:lpstr>Неолитическая революция</vt:lpstr>
      <vt:lpstr>Особенности неолитической революции</vt:lpstr>
      <vt:lpstr>Неолитическая революция</vt:lpstr>
      <vt:lpstr>"Плодородный полумесяц"</vt:lpstr>
      <vt:lpstr>Контроль знаний</vt:lpstr>
      <vt:lpstr>Домашнее задание</vt:lpstr>
      <vt:lpstr>Тест, оценки, д/з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 2. Первобытная история человечества</dc:title>
  <dc:creator/>
  <cp:lastModifiedBy/>
  <cp:revision>239</cp:revision>
  <dcterms:created xsi:type="dcterms:W3CDTF">2012-07-30T23:42:41Z</dcterms:created>
  <dcterms:modified xsi:type="dcterms:W3CDTF">2022-07-14T16:57:28Z</dcterms:modified>
</cp:coreProperties>
</file>