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5" r:id="rId22"/>
    <p:sldId id="277" r:id="rId23"/>
    <p:sldId id="278" r:id="rId24"/>
    <p:sldId id="279" r:id="rId25"/>
    <p:sldId id="296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8E8069A-A11C-419C-85C5-E96743621883}" v="16" dt="2022-07-26T14:48:12.8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man Zhigalov" userId="1f97e9fdf7779aa5" providerId="LiveId" clId="{88E8069A-A11C-419C-85C5-E96743621883}"/>
    <pc:docChg chg="undo custSel addSld modSld sldOrd">
      <pc:chgData name="Roman Zhigalov" userId="1f97e9fdf7779aa5" providerId="LiveId" clId="{88E8069A-A11C-419C-85C5-E96743621883}" dt="2022-07-26T14:48:12.860" v="1135"/>
      <pc:docMkLst>
        <pc:docMk/>
      </pc:docMkLst>
      <pc:sldChg chg="modSp new mod">
        <pc:chgData name="Roman Zhigalov" userId="1f97e9fdf7779aa5" providerId="LiveId" clId="{88E8069A-A11C-419C-85C5-E96743621883}" dt="2022-07-26T13:46:52.834" v="2" actId="27636"/>
        <pc:sldMkLst>
          <pc:docMk/>
          <pc:sldMk cId="258116326" sldId="256"/>
        </pc:sldMkLst>
        <pc:spChg chg="mod">
          <ac:chgData name="Roman Zhigalov" userId="1f97e9fdf7779aa5" providerId="LiveId" clId="{88E8069A-A11C-419C-85C5-E96743621883}" dt="2022-07-26T13:46:52.834" v="2" actId="27636"/>
          <ac:spMkLst>
            <pc:docMk/>
            <pc:sldMk cId="258116326" sldId="256"/>
            <ac:spMk id="2" creationId="{3F96A388-7BA1-75E3-2CA1-A1D8E539F901}"/>
          </ac:spMkLst>
        </pc:spChg>
      </pc:sldChg>
      <pc:sldChg chg="modSp new mod">
        <pc:chgData name="Roman Zhigalov" userId="1f97e9fdf7779aa5" providerId="LiveId" clId="{88E8069A-A11C-419C-85C5-E96743621883}" dt="2022-07-26T13:47:04.990" v="28" actId="122"/>
        <pc:sldMkLst>
          <pc:docMk/>
          <pc:sldMk cId="3901457096" sldId="257"/>
        </pc:sldMkLst>
        <pc:spChg chg="mod">
          <ac:chgData name="Roman Zhigalov" userId="1f97e9fdf7779aa5" providerId="LiveId" clId="{88E8069A-A11C-419C-85C5-E96743621883}" dt="2022-07-26T13:47:04.990" v="28" actId="122"/>
          <ac:spMkLst>
            <pc:docMk/>
            <pc:sldMk cId="3901457096" sldId="257"/>
            <ac:spMk id="2" creationId="{4ED4EB3F-9512-53CC-5BD4-CBC657DC7EED}"/>
          </ac:spMkLst>
        </pc:spChg>
      </pc:sldChg>
      <pc:sldChg chg="addSp delSp modSp new mod setBg">
        <pc:chgData name="Roman Zhigalov" userId="1f97e9fdf7779aa5" providerId="LiveId" clId="{88E8069A-A11C-419C-85C5-E96743621883}" dt="2022-07-26T14:03:50.276" v="121" actId="403"/>
        <pc:sldMkLst>
          <pc:docMk/>
          <pc:sldMk cId="3674756443" sldId="258"/>
        </pc:sldMkLst>
        <pc:spChg chg="mod">
          <ac:chgData name="Roman Zhigalov" userId="1f97e9fdf7779aa5" providerId="LiveId" clId="{88E8069A-A11C-419C-85C5-E96743621883}" dt="2022-07-26T14:03:45.905" v="119" actId="26606"/>
          <ac:spMkLst>
            <pc:docMk/>
            <pc:sldMk cId="3674756443" sldId="258"/>
            <ac:spMk id="2" creationId="{1CBEAFF4-6939-BDB1-69AB-70F8602F229A}"/>
          </ac:spMkLst>
        </pc:spChg>
        <pc:spChg chg="add del mod">
          <ac:chgData name="Roman Zhigalov" userId="1f97e9fdf7779aa5" providerId="LiveId" clId="{88E8069A-A11C-419C-85C5-E96743621883}" dt="2022-07-26T14:03:45.905" v="119" actId="26606"/>
          <ac:spMkLst>
            <pc:docMk/>
            <pc:sldMk cId="3674756443" sldId="258"/>
            <ac:spMk id="3" creationId="{AC33E788-03CE-C086-CFFD-198639239E3E}"/>
          </ac:spMkLst>
        </pc:spChg>
        <pc:spChg chg="add del">
          <ac:chgData name="Roman Zhigalov" userId="1f97e9fdf7779aa5" providerId="LiveId" clId="{88E8069A-A11C-419C-85C5-E96743621883}" dt="2022-07-26T14:03:45.863" v="118" actId="26606"/>
          <ac:spMkLst>
            <pc:docMk/>
            <pc:sldMk cId="3674756443" sldId="258"/>
            <ac:spMk id="9" creationId="{B819A166-7571-4003-A6B8-B62034C3ED30}"/>
          </ac:spMkLst>
        </pc:spChg>
        <pc:spChg chg="add">
          <ac:chgData name="Roman Zhigalov" userId="1f97e9fdf7779aa5" providerId="LiveId" clId="{88E8069A-A11C-419C-85C5-E96743621883}" dt="2022-07-26T14:03:45.905" v="119" actId="26606"/>
          <ac:spMkLst>
            <pc:docMk/>
            <pc:sldMk cId="3674756443" sldId="258"/>
            <ac:spMk id="11" creationId="{D4974D33-8DC5-464E-8C6D-BE58F0669C17}"/>
          </ac:spMkLst>
        </pc:spChg>
        <pc:spChg chg="add">
          <ac:chgData name="Roman Zhigalov" userId="1f97e9fdf7779aa5" providerId="LiveId" clId="{88E8069A-A11C-419C-85C5-E96743621883}" dt="2022-07-26T14:03:45.905" v="119" actId="26606"/>
          <ac:spMkLst>
            <pc:docMk/>
            <pc:sldMk cId="3674756443" sldId="258"/>
            <ac:spMk id="12" creationId="{F13C74B1-5B17-4795-BED0-7140497B445A}"/>
          </ac:spMkLst>
        </pc:spChg>
        <pc:spChg chg="add mod">
          <ac:chgData name="Roman Zhigalov" userId="1f97e9fdf7779aa5" providerId="LiveId" clId="{88E8069A-A11C-419C-85C5-E96743621883}" dt="2022-07-26T14:03:50.276" v="121" actId="403"/>
          <ac:spMkLst>
            <pc:docMk/>
            <pc:sldMk cId="3674756443" sldId="258"/>
            <ac:spMk id="13" creationId="{AC33E788-03CE-C086-CFFD-198639239E3E}"/>
          </ac:spMkLst>
        </pc:spChg>
        <pc:graphicFrameChg chg="add del">
          <ac:chgData name="Roman Zhigalov" userId="1f97e9fdf7779aa5" providerId="LiveId" clId="{88E8069A-A11C-419C-85C5-E96743621883}" dt="2022-07-26T14:03:45.863" v="118" actId="26606"/>
          <ac:graphicFrameMkLst>
            <pc:docMk/>
            <pc:sldMk cId="3674756443" sldId="258"/>
            <ac:graphicFrameMk id="5" creationId="{476478FE-AFFB-8EAE-B298-974242DF9E12}"/>
          </ac:graphicFrameMkLst>
        </pc:graphicFrameChg>
        <pc:picChg chg="add">
          <ac:chgData name="Roman Zhigalov" userId="1f97e9fdf7779aa5" providerId="LiveId" clId="{88E8069A-A11C-419C-85C5-E96743621883}" dt="2022-07-26T14:03:45.905" v="119" actId="26606"/>
          <ac:picMkLst>
            <pc:docMk/>
            <pc:sldMk cId="3674756443" sldId="258"/>
            <ac:picMk id="14" creationId="{2D60A25D-C125-E53B-E5BB-426CA241BF1C}"/>
          </ac:picMkLst>
        </pc:picChg>
      </pc:sldChg>
      <pc:sldChg chg="addSp modSp new mod setBg">
        <pc:chgData name="Roman Zhigalov" userId="1f97e9fdf7779aa5" providerId="LiveId" clId="{88E8069A-A11C-419C-85C5-E96743621883}" dt="2022-07-26T14:04:09.307" v="184" actId="26606"/>
        <pc:sldMkLst>
          <pc:docMk/>
          <pc:sldMk cId="2009318766" sldId="259"/>
        </pc:sldMkLst>
        <pc:spChg chg="mod">
          <ac:chgData name="Roman Zhigalov" userId="1f97e9fdf7779aa5" providerId="LiveId" clId="{88E8069A-A11C-419C-85C5-E96743621883}" dt="2022-07-26T14:04:09.307" v="184" actId="26606"/>
          <ac:spMkLst>
            <pc:docMk/>
            <pc:sldMk cId="2009318766" sldId="259"/>
            <ac:spMk id="2" creationId="{093B705D-1CAE-39DC-FF01-868FCF484315}"/>
          </ac:spMkLst>
        </pc:spChg>
        <pc:spChg chg="mod">
          <ac:chgData name="Roman Zhigalov" userId="1f97e9fdf7779aa5" providerId="LiveId" clId="{88E8069A-A11C-419C-85C5-E96743621883}" dt="2022-07-26T14:04:09.307" v="184" actId="26606"/>
          <ac:spMkLst>
            <pc:docMk/>
            <pc:sldMk cId="2009318766" sldId="259"/>
            <ac:spMk id="3" creationId="{556E07FD-46F5-AB1F-C363-12BB016911B9}"/>
          </ac:spMkLst>
        </pc:spChg>
        <pc:spChg chg="add">
          <ac:chgData name="Roman Zhigalov" userId="1f97e9fdf7779aa5" providerId="LiveId" clId="{88E8069A-A11C-419C-85C5-E96743621883}" dt="2022-07-26T14:04:09.307" v="184" actId="26606"/>
          <ac:spMkLst>
            <pc:docMk/>
            <pc:sldMk cId="2009318766" sldId="259"/>
            <ac:spMk id="8" creationId="{4522B21E-B2B9-4C72-9A71-C87EFD137480}"/>
          </ac:spMkLst>
        </pc:spChg>
        <pc:spChg chg="add">
          <ac:chgData name="Roman Zhigalov" userId="1f97e9fdf7779aa5" providerId="LiveId" clId="{88E8069A-A11C-419C-85C5-E96743621883}" dt="2022-07-26T14:04:09.307" v="184" actId="26606"/>
          <ac:spMkLst>
            <pc:docMk/>
            <pc:sldMk cId="2009318766" sldId="259"/>
            <ac:spMk id="10" creationId="{5EB7D2A2-F448-44D4-938C-DC84CBCB3B1E}"/>
          </ac:spMkLst>
        </pc:spChg>
        <pc:spChg chg="add">
          <ac:chgData name="Roman Zhigalov" userId="1f97e9fdf7779aa5" providerId="LiveId" clId="{88E8069A-A11C-419C-85C5-E96743621883}" dt="2022-07-26T14:04:09.307" v="184" actId="26606"/>
          <ac:spMkLst>
            <pc:docMk/>
            <pc:sldMk cId="2009318766" sldId="259"/>
            <ac:spMk id="12" creationId="{871AEA07-1E14-44B4-8E55-64EF049CD66F}"/>
          </ac:spMkLst>
        </pc:spChg>
        <pc:cxnChg chg="add">
          <ac:chgData name="Roman Zhigalov" userId="1f97e9fdf7779aa5" providerId="LiveId" clId="{88E8069A-A11C-419C-85C5-E96743621883}" dt="2022-07-26T14:04:09.307" v="184" actId="26606"/>
          <ac:cxnSpMkLst>
            <pc:docMk/>
            <pc:sldMk cId="2009318766" sldId="259"/>
            <ac:cxnSpMk id="14" creationId="{F7C8EA93-3210-4C62-99E9-153C275E3A87}"/>
          </ac:cxnSpMkLst>
        </pc:cxnChg>
      </pc:sldChg>
      <pc:sldChg chg="addSp delSp modSp new mod setBg modClrScheme chgLayout">
        <pc:chgData name="Roman Zhigalov" userId="1f97e9fdf7779aa5" providerId="LiveId" clId="{88E8069A-A11C-419C-85C5-E96743621883}" dt="2022-07-26T14:20:18.225" v="416" actId="26606"/>
        <pc:sldMkLst>
          <pc:docMk/>
          <pc:sldMk cId="1158515772" sldId="260"/>
        </pc:sldMkLst>
        <pc:spChg chg="del mod ord">
          <ac:chgData name="Roman Zhigalov" userId="1f97e9fdf7779aa5" providerId="LiveId" clId="{88E8069A-A11C-419C-85C5-E96743621883}" dt="2022-07-26T14:04:13.281" v="186" actId="700"/>
          <ac:spMkLst>
            <pc:docMk/>
            <pc:sldMk cId="1158515772" sldId="260"/>
            <ac:spMk id="2" creationId="{82D79B02-9740-20AF-F588-55821F550C64}"/>
          </ac:spMkLst>
        </pc:spChg>
        <pc:spChg chg="del mod ord">
          <ac:chgData name="Roman Zhigalov" userId="1f97e9fdf7779aa5" providerId="LiveId" clId="{88E8069A-A11C-419C-85C5-E96743621883}" dt="2022-07-26T14:04:13.281" v="186" actId="700"/>
          <ac:spMkLst>
            <pc:docMk/>
            <pc:sldMk cId="1158515772" sldId="260"/>
            <ac:spMk id="3" creationId="{A4942F78-77FE-A7EA-E961-77FDD932A377}"/>
          </ac:spMkLst>
        </pc:spChg>
        <pc:spChg chg="add mod ord">
          <ac:chgData name="Roman Zhigalov" userId="1f97e9fdf7779aa5" providerId="LiveId" clId="{88E8069A-A11C-419C-85C5-E96743621883}" dt="2022-07-26T14:20:18.225" v="416" actId="26606"/>
          <ac:spMkLst>
            <pc:docMk/>
            <pc:sldMk cId="1158515772" sldId="260"/>
            <ac:spMk id="4" creationId="{00E0D230-99DB-8F14-0E4A-0D159CB83E38}"/>
          </ac:spMkLst>
        </pc:spChg>
        <pc:spChg chg="add mod ord">
          <ac:chgData name="Roman Zhigalov" userId="1f97e9fdf7779aa5" providerId="LiveId" clId="{88E8069A-A11C-419C-85C5-E96743621883}" dt="2022-07-26T14:20:18.225" v="416" actId="26606"/>
          <ac:spMkLst>
            <pc:docMk/>
            <pc:sldMk cId="1158515772" sldId="260"/>
            <ac:spMk id="5" creationId="{3A49E239-D2A0-9A24-76B4-A2CA27E4CC8C}"/>
          </ac:spMkLst>
        </pc:spChg>
        <pc:spChg chg="add">
          <ac:chgData name="Roman Zhigalov" userId="1f97e9fdf7779aa5" providerId="LiveId" clId="{88E8069A-A11C-419C-85C5-E96743621883}" dt="2022-07-26T14:20:18.225" v="416" actId="26606"/>
          <ac:spMkLst>
            <pc:docMk/>
            <pc:sldMk cId="1158515772" sldId="260"/>
            <ac:spMk id="10" creationId="{B6CDA21F-E7AF-4C75-8395-33F58D5B0E45}"/>
          </ac:spMkLst>
        </pc:spChg>
        <pc:spChg chg="add del">
          <ac:chgData name="Roman Zhigalov" userId="1f97e9fdf7779aa5" providerId="LiveId" clId="{88E8069A-A11C-419C-85C5-E96743621883}" dt="2022-07-26T14:20:18.199" v="415" actId="26606"/>
          <ac:spMkLst>
            <pc:docMk/>
            <pc:sldMk cId="1158515772" sldId="260"/>
            <ac:spMk id="11" creationId="{79BB35BC-D5C2-4C8B-A22A-A71E6191913B}"/>
          </ac:spMkLst>
        </pc:spChg>
        <pc:spChg chg="add">
          <ac:chgData name="Roman Zhigalov" userId="1f97e9fdf7779aa5" providerId="LiveId" clId="{88E8069A-A11C-419C-85C5-E96743621883}" dt="2022-07-26T14:20:18.225" v="416" actId="26606"/>
          <ac:spMkLst>
            <pc:docMk/>
            <pc:sldMk cId="1158515772" sldId="260"/>
            <ac:spMk id="17" creationId="{D5B0017B-2ECA-49AF-B397-DC140825DF8D}"/>
          </ac:spMkLst>
        </pc:spChg>
        <pc:grpChg chg="add">
          <ac:chgData name="Roman Zhigalov" userId="1f97e9fdf7779aa5" providerId="LiveId" clId="{88E8069A-A11C-419C-85C5-E96743621883}" dt="2022-07-26T14:20:18.225" v="416" actId="26606"/>
          <ac:grpSpMkLst>
            <pc:docMk/>
            <pc:sldMk cId="1158515772" sldId="260"/>
            <ac:grpSpMk id="12" creationId="{AE1C45F0-260A-458C-96ED-C1F6D2151219}"/>
          </ac:grpSpMkLst>
        </pc:grpChg>
        <pc:picChg chg="add del">
          <ac:chgData name="Roman Zhigalov" userId="1f97e9fdf7779aa5" providerId="LiveId" clId="{88E8069A-A11C-419C-85C5-E96743621883}" dt="2022-07-26T14:20:18.199" v="415" actId="26606"/>
          <ac:picMkLst>
            <pc:docMk/>
            <pc:sldMk cId="1158515772" sldId="260"/>
            <ac:picMk id="7" creationId="{AD1763FA-3C48-C37C-A853-6FA81E8F3D9C}"/>
          </ac:picMkLst>
        </pc:picChg>
        <pc:cxnChg chg="add">
          <ac:chgData name="Roman Zhigalov" userId="1f97e9fdf7779aa5" providerId="LiveId" clId="{88E8069A-A11C-419C-85C5-E96743621883}" dt="2022-07-26T14:20:18.225" v="416" actId="26606"/>
          <ac:cxnSpMkLst>
            <pc:docMk/>
            <pc:sldMk cId="1158515772" sldId="260"/>
            <ac:cxnSpMk id="19" creationId="{6CF1BAF6-AD41-4082-B212-8A1F9A2E8779}"/>
          </ac:cxnSpMkLst>
        </pc:cxnChg>
      </pc:sldChg>
      <pc:sldChg chg="addSp delSp modSp new mod setBg">
        <pc:chgData name="Roman Zhigalov" userId="1f97e9fdf7779aa5" providerId="LiveId" clId="{88E8069A-A11C-419C-85C5-E96743621883}" dt="2022-07-26T14:21:25.164" v="441" actId="26606"/>
        <pc:sldMkLst>
          <pc:docMk/>
          <pc:sldMk cId="3793621604" sldId="261"/>
        </pc:sldMkLst>
        <pc:spChg chg="mod ord">
          <ac:chgData name="Roman Zhigalov" userId="1f97e9fdf7779aa5" providerId="LiveId" clId="{88E8069A-A11C-419C-85C5-E96743621883}" dt="2022-07-26T14:21:25.164" v="441" actId="26606"/>
          <ac:spMkLst>
            <pc:docMk/>
            <pc:sldMk cId="3793621604" sldId="261"/>
            <ac:spMk id="2" creationId="{9C9E4EB7-6755-091B-3564-7FF8DE56E811}"/>
          </ac:spMkLst>
        </pc:spChg>
        <pc:spChg chg="del">
          <ac:chgData name="Roman Zhigalov" userId="1f97e9fdf7779aa5" providerId="LiveId" clId="{88E8069A-A11C-419C-85C5-E96743621883}" dt="2022-07-26T14:21:14.694" v="418"/>
          <ac:spMkLst>
            <pc:docMk/>
            <pc:sldMk cId="3793621604" sldId="261"/>
            <ac:spMk id="3" creationId="{CBA28CE0-7A94-1783-DB6B-6CDAC4715223}"/>
          </ac:spMkLst>
        </pc:spChg>
        <pc:spChg chg="add">
          <ac:chgData name="Roman Zhigalov" userId="1f97e9fdf7779aa5" providerId="LiveId" clId="{88E8069A-A11C-419C-85C5-E96743621883}" dt="2022-07-26T14:21:25.164" v="441" actId="26606"/>
          <ac:spMkLst>
            <pc:docMk/>
            <pc:sldMk cId="3793621604" sldId="261"/>
            <ac:spMk id="1031" creationId="{37C89E4B-3C9F-44B9-8B86-D9E3D112D8EC}"/>
          </ac:spMkLst>
        </pc:spChg>
        <pc:picChg chg="add mod">
          <ac:chgData name="Roman Zhigalov" userId="1f97e9fdf7779aa5" providerId="LiveId" clId="{88E8069A-A11C-419C-85C5-E96743621883}" dt="2022-07-26T14:21:25.164" v="441" actId="26606"/>
          <ac:picMkLst>
            <pc:docMk/>
            <pc:sldMk cId="3793621604" sldId="261"/>
            <ac:picMk id="1026" creationId="{B7DAFD17-EC42-802C-038B-42227F04EE27}"/>
          </ac:picMkLst>
        </pc:picChg>
        <pc:cxnChg chg="add">
          <ac:chgData name="Roman Zhigalov" userId="1f97e9fdf7779aa5" providerId="LiveId" clId="{88E8069A-A11C-419C-85C5-E96743621883}" dt="2022-07-26T14:21:25.164" v="441" actId="26606"/>
          <ac:cxnSpMkLst>
            <pc:docMk/>
            <pc:sldMk cId="3793621604" sldId="261"/>
            <ac:cxnSpMk id="1033" creationId="{AA2EAA10-076F-46BD-8F0F-B9A2FB77A85C}"/>
          </ac:cxnSpMkLst>
        </pc:cxnChg>
        <pc:cxnChg chg="add">
          <ac:chgData name="Roman Zhigalov" userId="1f97e9fdf7779aa5" providerId="LiveId" clId="{88E8069A-A11C-419C-85C5-E96743621883}" dt="2022-07-26T14:21:25.164" v="441" actId="26606"/>
          <ac:cxnSpMkLst>
            <pc:docMk/>
            <pc:sldMk cId="3793621604" sldId="261"/>
            <ac:cxnSpMk id="1035" creationId="{D891E407-403B-4764-86C9-33A56D3BCAA3}"/>
          </ac:cxnSpMkLst>
        </pc:cxnChg>
      </pc:sldChg>
      <pc:sldChg chg="addSp modSp new mod setBg">
        <pc:chgData name="Roman Zhigalov" userId="1f97e9fdf7779aa5" providerId="LiveId" clId="{88E8069A-A11C-419C-85C5-E96743621883}" dt="2022-07-26T14:25:50.951" v="576" actId="26606"/>
        <pc:sldMkLst>
          <pc:docMk/>
          <pc:sldMk cId="117894999" sldId="262"/>
        </pc:sldMkLst>
        <pc:spChg chg="mod">
          <ac:chgData name="Roman Zhigalov" userId="1f97e9fdf7779aa5" providerId="LiveId" clId="{88E8069A-A11C-419C-85C5-E96743621883}" dt="2022-07-26T14:25:50.951" v="576" actId="26606"/>
          <ac:spMkLst>
            <pc:docMk/>
            <pc:sldMk cId="117894999" sldId="262"/>
            <ac:spMk id="2" creationId="{4B77052B-D696-5852-E882-C218154F4144}"/>
          </ac:spMkLst>
        </pc:spChg>
        <pc:spChg chg="mod">
          <ac:chgData name="Roman Zhigalov" userId="1f97e9fdf7779aa5" providerId="LiveId" clId="{88E8069A-A11C-419C-85C5-E96743621883}" dt="2022-07-26T14:25:50.951" v="576" actId="26606"/>
          <ac:spMkLst>
            <pc:docMk/>
            <pc:sldMk cId="117894999" sldId="262"/>
            <ac:spMk id="3" creationId="{DD4C2ACE-2DD1-0E9A-0A86-F8093B1885CF}"/>
          </ac:spMkLst>
        </pc:spChg>
        <pc:spChg chg="add">
          <ac:chgData name="Roman Zhigalov" userId="1f97e9fdf7779aa5" providerId="LiveId" clId="{88E8069A-A11C-419C-85C5-E96743621883}" dt="2022-07-26T14:25:50.951" v="576" actId="26606"/>
          <ac:spMkLst>
            <pc:docMk/>
            <pc:sldMk cId="117894999" sldId="262"/>
            <ac:spMk id="8" creationId="{B6CDA21F-E7AF-4C75-8395-33F58D5B0E45}"/>
          </ac:spMkLst>
        </pc:spChg>
        <pc:spChg chg="add">
          <ac:chgData name="Roman Zhigalov" userId="1f97e9fdf7779aa5" providerId="LiveId" clId="{88E8069A-A11C-419C-85C5-E96743621883}" dt="2022-07-26T14:25:50.951" v="576" actId="26606"/>
          <ac:spMkLst>
            <pc:docMk/>
            <pc:sldMk cId="117894999" sldId="262"/>
            <ac:spMk id="15" creationId="{D5B0017B-2ECA-49AF-B397-DC140825DF8D}"/>
          </ac:spMkLst>
        </pc:spChg>
        <pc:grpChg chg="add">
          <ac:chgData name="Roman Zhigalov" userId="1f97e9fdf7779aa5" providerId="LiveId" clId="{88E8069A-A11C-419C-85C5-E96743621883}" dt="2022-07-26T14:25:50.951" v="576" actId="26606"/>
          <ac:grpSpMkLst>
            <pc:docMk/>
            <pc:sldMk cId="117894999" sldId="262"/>
            <ac:grpSpMk id="10" creationId="{AE1C45F0-260A-458C-96ED-C1F6D2151219}"/>
          </ac:grpSpMkLst>
        </pc:grpChg>
        <pc:cxnChg chg="add">
          <ac:chgData name="Roman Zhigalov" userId="1f97e9fdf7779aa5" providerId="LiveId" clId="{88E8069A-A11C-419C-85C5-E96743621883}" dt="2022-07-26T14:25:50.951" v="576" actId="26606"/>
          <ac:cxnSpMkLst>
            <pc:docMk/>
            <pc:sldMk cId="117894999" sldId="262"/>
            <ac:cxnSpMk id="17" creationId="{6CF1BAF6-AD41-4082-B212-8A1F9A2E8779}"/>
          </ac:cxnSpMkLst>
        </pc:cxnChg>
      </pc:sldChg>
      <pc:sldChg chg="addSp delSp modSp new mod setBg">
        <pc:chgData name="Roman Zhigalov" userId="1f97e9fdf7779aa5" providerId="LiveId" clId="{88E8069A-A11C-419C-85C5-E96743621883}" dt="2022-07-26T14:27:10.282" v="579" actId="26606"/>
        <pc:sldMkLst>
          <pc:docMk/>
          <pc:sldMk cId="1009096234" sldId="263"/>
        </pc:sldMkLst>
        <pc:spChg chg="del">
          <ac:chgData name="Roman Zhigalov" userId="1f97e9fdf7779aa5" providerId="LiveId" clId="{88E8069A-A11C-419C-85C5-E96743621883}" dt="2022-07-26T14:27:10.282" v="579" actId="26606"/>
          <ac:spMkLst>
            <pc:docMk/>
            <pc:sldMk cId="1009096234" sldId="263"/>
            <ac:spMk id="2" creationId="{E1A90925-2321-AA6D-88B7-05D404CD70C9}"/>
          </ac:spMkLst>
        </pc:spChg>
        <pc:spChg chg="del">
          <ac:chgData name="Roman Zhigalov" userId="1f97e9fdf7779aa5" providerId="LiveId" clId="{88E8069A-A11C-419C-85C5-E96743621883}" dt="2022-07-26T14:27:07.025" v="578"/>
          <ac:spMkLst>
            <pc:docMk/>
            <pc:sldMk cId="1009096234" sldId="263"/>
            <ac:spMk id="3" creationId="{71226677-6DA6-4EBE-01EE-91F3CBEDEB95}"/>
          </ac:spMkLst>
        </pc:spChg>
        <pc:spChg chg="add">
          <ac:chgData name="Roman Zhigalov" userId="1f97e9fdf7779aa5" providerId="LiveId" clId="{88E8069A-A11C-419C-85C5-E96743621883}" dt="2022-07-26T14:27:10.282" v="579" actId="26606"/>
          <ac:spMkLst>
            <pc:docMk/>
            <pc:sldMk cId="1009096234" sldId="263"/>
            <ac:spMk id="2055" creationId="{42A4FC2C-047E-45A5-965D-8E1E3BF09BC6}"/>
          </ac:spMkLst>
        </pc:spChg>
        <pc:picChg chg="add mod">
          <ac:chgData name="Roman Zhigalov" userId="1f97e9fdf7779aa5" providerId="LiveId" clId="{88E8069A-A11C-419C-85C5-E96743621883}" dt="2022-07-26T14:27:10.282" v="579" actId="26606"/>
          <ac:picMkLst>
            <pc:docMk/>
            <pc:sldMk cId="1009096234" sldId="263"/>
            <ac:picMk id="2050" creationId="{73398B8B-46FF-FC11-4FE6-248455F2CF15}"/>
          </ac:picMkLst>
        </pc:picChg>
      </pc:sldChg>
      <pc:sldChg chg="addSp modSp new mod setBg">
        <pc:chgData name="Roman Zhigalov" userId="1f97e9fdf7779aa5" providerId="LiveId" clId="{88E8069A-A11C-419C-85C5-E96743621883}" dt="2022-07-26T14:27:48.774" v="604" actId="26606"/>
        <pc:sldMkLst>
          <pc:docMk/>
          <pc:sldMk cId="2477903667" sldId="264"/>
        </pc:sldMkLst>
        <pc:spChg chg="mod">
          <ac:chgData name="Roman Zhigalov" userId="1f97e9fdf7779aa5" providerId="LiveId" clId="{88E8069A-A11C-419C-85C5-E96743621883}" dt="2022-07-26T14:27:48.774" v="604" actId="26606"/>
          <ac:spMkLst>
            <pc:docMk/>
            <pc:sldMk cId="2477903667" sldId="264"/>
            <ac:spMk id="2" creationId="{13351AC3-70D7-9456-B596-35D7003C5BE7}"/>
          </ac:spMkLst>
        </pc:spChg>
        <pc:spChg chg="mod">
          <ac:chgData name="Roman Zhigalov" userId="1f97e9fdf7779aa5" providerId="LiveId" clId="{88E8069A-A11C-419C-85C5-E96743621883}" dt="2022-07-26T14:27:48.774" v="604" actId="26606"/>
          <ac:spMkLst>
            <pc:docMk/>
            <pc:sldMk cId="2477903667" sldId="264"/>
            <ac:spMk id="3" creationId="{6EB93245-B2A5-9C91-0F93-6A0A3A6255ED}"/>
          </ac:spMkLst>
        </pc:spChg>
        <pc:spChg chg="add">
          <ac:chgData name="Roman Zhigalov" userId="1f97e9fdf7779aa5" providerId="LiveId" clId="{88E8069A-A11C-419C-85C5-E96743621883}" dt="2022-07-26T14:27:48.774" v="604" actId="26606"/>
          <ac:spMkLst>
            <pc:docMk/>
            <pc:sldMk cId="2477903667" sldId="264"/>
            <ac:spMk id="9" creationId="{C1DD1A8A-57D5-4A81-AD04-532B043C5611}"/>
          </ac:spMkLst>
        </pc:spChg>
        <pc:spChg chg="add">
          <ac:chgData name="Roman Zhigalov" userId="1f97e9fdf7779aa5" providerId="LiveId" clId="{88E8069A-A11C-419C-85C5-E96743621883}" dt="2022-07-26T14:27:48.774" v="604" actId="26606"/>
          <ac:spMkLst>
            <pc:docMk/>
            <pc:sldMk cId="2477903667" sldId="264"/>
            <ac:spMk id="11" creationId="{007891EC-4501-44ED-A8C8-B11B6DB767AB}"/>
          </ac:spMkLst>
        </pc:spChg>
        <pc:picChg chg="add">
          <ac:chgData name="Roman Zhigalov" userId="1f97e9fdf7779aa5" providerId="LiveId" clId="{88E8069A-A11C-419C-85C5-E96743621883}" dt="2022-07-26T14:27:48.774" v="604" actId="26606"/>
          <ac:picMkLst>
            <pc:docMk/>
            <pc:sldMk cId="2477903667" sldId="264"/>
            <ac:picMk id="5" creationId="{579CBE75-7CF8-8F35-CADB-E269B12C8A02}"/>
          </ac:picMkLst>
        </pc:picChg>
      </pc:sldChg>
      <pc:sldChg chg="addSp delSp modSp new mod setBg">
        <pc:chgData name="Roman Zhigalov" userId="1f97e9fdf7779aa5" providerId="LiveId" clId="{88E8069A-A11C-419C-85C5-E96743621883}" dt="2022-07-26T14:35:15.887" v="640" actId="26606"/>
        <pc:sldMkLst>
          <pc:docMk/>
          <pc:sldMk cId="2716171981" sldId="265"/>
        </pc:sldMkLst>
        <pc:spChg chg="mod">
          <ac:chgData name="Roman Zhigalov" userId="1f97e9fdf7779aa5" providerId="LiveId" clId="{88E8069A-A11C-419C-85C5-E96743621883}" dt="2022-07-26T14:35:15.887" v="640" actId="26606"/>
          <ac:spMkLst>
            <pc:docMk/>
            <pc:sldMk cId="2716171981" sldId="265"/>
            <ac:spMk id="2" creationId="{A4ADEFC0-7DC7-50D4-A8B4-982E58BECE7A}"/>
          </ac:spMkLst>
        </pc:spChg>
        <pc:spChg chg="del">
          <ac:chgData name="Roman Zhigalov" userId="1f97e9fdf7779aa5" providerId="LiveId" clId="{88E8069A-A11C-419C-85C5-E96743621883}" dt="2022-07-26T14:32:05.157" v="639"/>
          <ac:spMkLst>
            <pc:docMk/>
            <pc:sldMk cId="2716171981" sldId="265"/>
            <ac:spMk id="3" creationId="{C233A1FB-2A5E-1A53-6C11-AECBCDF94A6D}"/>
          </ac:spMkLst>
        </pc:spChg>
        <pc:spChg chg="add">
          <ac:chgData name="Roman Zhigalov" userId="1f97e9fdf7779aa5" providerId="LiveId" clId="{88E8069A-A11C-419C-85C5-E96743621883}" dt="2022-07-26T14:35:15.887" v="640" actId="26606"/>
          <ac:spMkLst>
            <pc:docMk/>
            <pc:sldMk cId="2716171981" sldId="265"/>
            <ac:spMk id="3079" creationId="{2E614F1C-2D93-42D0-B229-768199449923}"/>
          </ac:spMkLst>
        </pc:spChg>
        <pc:picChg chg="add mod">
          <ac:chgData name="Roman Zhigalov" userId="1f97e9fdf7779aa5" providerId="LiveId" clId="{88E8069A-A11C-419C-85C5-E96743621883}" dt="2022-07-26T14:35:15.887" v="640" actId="26606"/>
          <ac:picMkLst>
            <pc:docMk/>
            <pc:sldMk cId="2716171981" sldId="265"/>
            <ac:picMk id="3074" creationId="{550C172B-6DB0-A989-DF8B-6471B6CB5AE6}"/>
          </ac:picMkLst>
        </pc:picChg>
      </pc:sldChg>
      <pc:sldChg chg="addSp delSp modSp new mod setBg setClrOvrMap">
        <pc:chgData name="Roman Zhigalov" userId="1f97e9fdf7779aa5" providerId="LiveId" clId="{88E8069A-A11C-419C-85C5-E96743621883}" dt="2022-07-26T14:36:02.478" v="654" actId="26606"/>
        <pc:sldMkLst>
          <pc:docMk/>
          <pc:sldMk cId="4241768556" sldId="266"/>
        </pc:sldMkLst>
        <pc:spChg chg="mod">
          <ac:chgData name="Roman Zhigalov" userId="1f97e9fdf7779aa5" providerId="LiveId" clId="{88E8069A-A11C-419C-85C5-E96743621883}" dt="2022-07-26T14:36:02.478" v="654" actId="26606"/>
          <ac:spMkLst>
            <pc:docMk/>
            <pc:sldMk cId="4241768556" sldId="266"/>
            <ac:spMk id="2" creationId="{4DA7982F-3B7E-E0A2-1D30-40F66EB4716A}"/>
          </ac:spMkLst>
        </pc:spChg>
        <pc:spChg chg="del">
          <ac:chgData name="Roman Zhigalov" userId="1f97e9fdf7779aa5" providerId="LiveId" clId="{88E8069A-A11C-419C-85C5-E96743621883}" dt="2022-07-26T14:35:59.932" v="651"/>
          <ac:spMkLst>
            <pc:docMk/>
            <pc:sldMk cId="4241768556" sldId="266"/>
            <ac:spMk id="3" creationId="{3CFD8E45-9B17-5F55-9A8A-0F59D6EB0AF9}"/>
          </ac:spMkLst>
        </pc:spChg>
        <pc:spChg chg="add del">
          <ac:chgData name="Roman Zhigalov" userId="1f97e9fdf7779aa5" providerId="LiveId" clId="{88E8069A-A11C-419C-85C5-E96743621883}" dt="2022-07-26T14:36:02.465" v="653" actId="26606"/>
          <ac:spMkLst>
            <pc:docMk/>
            <pc:sldMk cId="4241768556" sldId="266"/>
            <ac:spMk id="4103" creationId="{2E614F1C-2D93-42D0-B229-768199449923}"/>
          </ac:spMkLst>
        </pc:spChg>
        <pc:spChg chg="add">
          <ac:chgData name="Roman Zhigalov" userId="1f97e9fdf7779aa5" providerId="LiveId" clId="{88E8069A-A11C-419C-85C5-E96743621883}" dt="2022-07-26T14:36:02.478" v="654" actId="26606"/>
          <ac:spMkLst>
            <pc:docMk/>
            <pc:sldMk cId="4241768556" sldId="266"/>
            <ac:spMk id="4105" creationId="{E49CC64F-7275-4E33-961B-0C5CDC439875}"/>
          </ac:spMkLst>
        </pc:spChg>
        <pc:picChg chg="add mod">
          <ac:chgData name="Roman Zhigalov" userId="1f97e9fdf7779aa5" providerId="LiveId" clId="{88E8069A-A11C-419C-85C5-E96743621883}" dt="2022-07-26T14:36:02.478" v="654" actId="26606"/>
          <ac:picMkLst>
            <pc:docMk/>
            <pc:sldMk cId="4241768556" sldId="266"/>
            <ac:picMk id="4098" creationId="{0EBFFC93-4C4C-6D63-6E66-627BA0ED12F8}"/>
          </ac:picMkLst>
        </pc:picChg>
      </pc:sldChg>
      <pc:sldChg chg="addSp delSp modSp new mod setBg">
        <pc:chgData name="Roman Zhigalov" userId="1f97e9fdf7779aa5" providerId="LiveId" clId="{88E8069A-A11C-419C-85C5-E96743621883}" dt="2022-07-26T14:37:48.279" v="712" actId="26606"/>
        <pc:sldMkLst>
          <pc:docMk/>
          <pc:sldMk cId="3292800670" sldId="267"/>
        </pc:sldMkLst>
        <pc:spChg chg="mod">
          <ac:chgData name="Roman Zhigalov" userId="1f97e9fdf7779aa5" providerId="LiveId" clId="{88E8069A-A11C-419C-85C5-E96743621883}" dt="2022-07-26T14:37:48.279" v="712" actId="26606"/>
          <ac:spMkLst>
            <pc:docMk/>
            <pc:sldMk cId="3292800670" sldId="267"/>
            <ac:spMk id="2" creationId="{A385FBC1-06A8-3506-3529-35CED9039582}"/>
          </ac:spMkLst>
        </pc:spChg>
        <pc:spChg chg="del">
          <ac:chgData name="Roman Zhigalov" userId="1f97e9fdf7779aa5" providerId="LiveId" clId="{88E8069A-A11C-419C-85C5-E96743621883}" dt="2022-07-26T14:36:43.721" v="656" actId="22"/>
          <ac:spMkLst>
            <pc:docMk/>
            <pc:sldMk cId="3292800670" sldId="267"/>
            <ac:spMk id="3" creationId="{0D6EE9A3-5C9C-B227-379A-DE9A770D2AA1}"/>
          </ac:spMkLst>
        </pc:spChg>
        <pc:spChg chg="add del">
          <ac:chgData name="Roman Zhigalov" userId="1f97e9fdf7779aa5" providerId="LiveId" clId="{88E8069A-A11C-419C-85C5-E96743621883}" dt="2022-07-26T14:37:48.279" v="712" actId="26606"/>
          <ac:spMkLst>
            <pc:docMk/>
            <pc:sldMk cId="3292800670" sldId="267"/>
            <ac:spMk id="12" creationId="{7F57BEA8-497D-4AA8-8A18-BDCD696B25FE}"/>
          </ac:spMkLst>
        </pc:spChg>
        <pc:spChg chg="add">
          <ac:chgData name="Roman Zhigalov" userId="1f97e9fdf7779aa5" providerId="LiveId" clId="{88E8069A-A11C-419C-85C5-E96743621883}" dt="2022-07-26T14:37:48.279" v="712" actId="26606"/>
          <ac:spMkLst>
            <pc:docMk/>
            <pc:sldMk cId="3292800670" sldId="267"/>
            <ac:spMk id="21" creationId="{BA79A7CF-01AF-4178-9369-94E0C90EB046}"/>
          </ac:spMkLst>
        </pc:spChg>
        <pc:spChg chg="add">
          <ac:chgData name="Roman Zhigalov" userId="1f97e9fdf7779aa5" providerId="LiveId" clId="{88E8069A-A11C-419C-85C5-E96743621883}" dt="2022-07-26T14:37:48.279" v="712" actId="26606"/>
          <ac:spMkLst>
            <pc:docMk/>
            <pc:sldMk cId="3292800670" sldId="267"/>
            <ac:spMk id="23" creationId="{99413ED5-9ED4-4772-BCE4-2BCAE6B12E35}"/>
          </ac:spMkLst>
        </pc:spChg>
        <pc:spChg chg="add">
          <ac:chgData name="Roman Zhigalov" userId="1f97e9fdf7779aa5" providerId="LiveId" clId="{88E8069A-A11C-419C-85C5-E96743621883}" dt="2022-07-26T14:37:48.279" v="712" actId="26606"/>
          <ac:spMkLst>
            <pc:docMk/>
            <pc:sldMk cId="3292800670" sldId="267"/>
            <ac:spMk id="25" creationId="{04357C93-F0CB-4A1C-8F77-4E9063789819}"/>
          </ac:spMkLst>
        </pc:spChg>
        <pc:spChg chg="add">
          <ac:chgData name="Roman Zhigalov" userId="1f97e9fdf7779aa5" providerId="LiveId" clId="{88E8069A-A11C-419C-85C5-E96743621883}" dt="2022-07-26T14:37:48.279" v="712" actId="26606"/>
          <ac:spMkLst>
            <pc:docMk/>
            <pc:sldMk cId="3292800670" sldId="267"/>
            <ac:spMk id="27" creationId="{90F533E9-6690-41A8-A372-4C6C622D028D}"/>
          </ac:spMkLst>
        </pc:spChg>
        <pc:picChg chg="add mod ord">
          <ac:chgData name="Roman Zhigalov" userId="1f97e9fdf7779aa5" providerId="LiveId" clId="{88E8069A-A11C-419C-85C5-E96743621883}" dt="2022-07-26T14:37:48.279" v="712" actId="26606"/>
          <ac:picMkLst>
            <pc:docMk/>
            <pc:sldMk cId="3292800670" sldId="267"/>
            <ac:picMk id="5" creationId="{C59231C6-CB64-4CC5-658D-0F011AAC5B83}"/>
          </ac:picMkLst>
        </pc:picChg>
        <pc:cxnChg chg="add del">
          <ac:chgData name="Roman Zhigalov" userId="1f97e9fdf7779aa5" providerId="LiveId" clId="{88E8069A-A11C-419C-85C5-E96743621883}" dt="2022-07-26T14:37:48.279" v="712" actId="26606"/>
          <ac:cxnSpMkLst>
            <pc:docMk/>
            <pc:sldMk cId="3292800670" sldId="267"/>
            <ac:cxnSpMk id="10" creationId="{D2E961F1-4A28-4A5F-BBD4-6E400E5E6C75}"/>
          </ac:cxnSpMkLst>
        </pc:cxnChg>
        <pc:cxnChg chg="add del">
          <ac:chgData name="Roman Zhigalov" userId="1f97e9fdf7779aa5" providerId="LiveId" clId="{88E8069A-A11C-419C-85C5-E96743621883}" dt="2022-07-26T14:37:48.279" v="712" actId="26606"/>
          <ac:cxnSpMkLst>
            <pc:docMk/>
            <pc:sldMk cId="3292800670" sldId="267"/>
            <ac:cxnSpMk id="14" creationId="{A82415D3-DDE5-4D63-8CB3-23A5EC581B27}"/>
          </ac:cxnSpMkLst>
        </pc:cxnChg>
        <pc:cxnChg chg="add del">
          <ac:chgData name="Roman Zhigalov" userId="1f97e9fdf7779aa5" providerId="LiveId" clId="{88E8069A-A11C-419C-85C5-E96743621883}" dt="2022-07-26T14:37:48.279" v="712" actId="26606"/>
          <ac:cxnSpMkLst>
            <pc:docMk/>
            <pc:sldMk cId="3292800670" sldId="267"/>
            <ac:cxnSpMk id="16" creationId="{AD7193FB-6AE6-4B3B-8F89-56B55DD63B4D}"/>
          </ac:cxnSpMkLst>
        </pc:cxnChg>
      </pc:sldChg>
      <pc:sldChg chg="addSp delSp modSp new mod setBg">
        <pc:chgData name="Roman Zhigalov" userId="1f97e9fdf7779aa5" providerId="LiveId" clId="{88E8069A-A11C-419C-85C5-E96743621883}" dt="2022-07-26T14:37:42.642" v="711" actId="26606"/>
        <pc:sldMkLst>
          <pc:docMk/>
          <pc:sldMk cId="1032317655" sldId="268"/>
        </pc:sldMkLst>
        <pc:spChg chg="mod">
          <ac:chgData name="Roman Zhigalov" userId="1f97e9fdf7779aa5" providerId="LiveId" clId="{88E8069A-A11C-419C-85C5-E96743621883}" dt="2022-07-26T14:37:42.642" v="711" actId="26606"/>
          <ac:spMkLst>
            <pc:docMk/>
            <pc:sldMk cId="1032317655" sldId="268"/>
            <ac:spMk id="2" creationId="{73819EB4-A864-0013-042F-C3782D28AF6B}"/>
          </ac:spMkLst>
        </pc:spChg>
        <pc:spChg chg="del">
          <ac:chgData name="Roman Zhigalov" userId="1f97e9fdf7779aa5" providerId="LiveId" clId="{88E8069A-A11C-419C-85C5-E96743621883}" dt="2022-07-26T14:37:22.450" v="684"/>
          <ac:spMkLst>
            <pc:docMk/>
            <pc:sldMk cId="1032317655" sldId="268"/>
            <ac:spMk id="3" creationId="{7C94C06A-0EB8-D6AA-9B3C-C331DF0DF5AA}"/>
          </ac:spMkLst>
        </pc:spChg>
        <pc:spChg chg="add del mod">
          <ac:chgData name="Roman Zhigalov" userId="1f97e9fdf7779aa5" providerId="LiveId" clId="{88E8069A-A11C-419C-85C5-E96743621883}" dt="2022-07-26T14:37:28.100" v="709"/>
          <ac:spMkLst>
            <pc:docMk/>
            <pc:sldMk cId="1032317655" sldId="268"/>
            <ac:spMk id="4" creationId="{E82BB93F-6536-BF8A-B3E3-B70E30B4A870}"/>
          </ac:spMkLst>
        </pc:spChg>
        <pc:spChg chg="add del mod">
          <ac:chgData name="Roman Zhigalov" userId="1f97e9fdf7779aa5" providerId="LiveId" clId="{88E8069A-A11C-419C-85C5-E96743621883}" dt="2022-07-26T14:37:30.653" v="710"/>
          <ac:spMkLst>
            <pc:docMk/>
            <pc:sldMk cId="1032317655" sldId="268"/>
            <ac:spMk id="5" creationId="{330B087E-183F-5C15-829B-07764ACF4172}"/>
          </ac:spMkLst>
        </pc:spChg>
        <pc:spChg chg="add">
          <ac:chgData name="Roman Zhigalov" userId="1f97e9fdf7779aa5" providerId="LiveId" clId="{88E8069A-A11C-419C-85C5-E96743621883}" dt="2022-07-26T14:37:42.642" v="711" actId="26606"/>
          <ac:spMkLst>
            <pc:docMk/>
            <pc:sldMk cId="1032317655" sldId="268"/>
            <ac:spMk id="11" creationId="{BA79A7CF-01AF-4178-9369-94E0C90EB046}"/>
          </ac:spMkLst>
        </pc:spChg>
        <pc:spChg chg="add">
          <ac:chgData name="Roman Zhigalov" userId="1f97e9fdf7779aa5" providerId="LiveId" clId="{88E8069A-A11C-419C-85C5-E96743621883}" dt="2022-07-26T14:37:42.642" v="711" actId="26606"/>
          <ac:spMkLst>
            <pc:docMk/>
            <pc:sldMk cId="1032317655" sldId="268"/>
            <ac:spMk id="13" creationId="{99413ED5-9ED4-4772-BCE4-2BCAE6B12E35}"/>
          </ac:spMkLst>
        </pc:spChg>
        <pc:spChg chg="add">
          <ac:chgData name="Roman Zhigalov" userId="1f97e9fdf7779aa5" providerId="LiveId" clId="{88E8069A-A11C-419C-85C5-E96743621883}" dt="2022-07-26T14:37:42.642" v="711" actId="26606"/>
          <ac:spMkLst>
            <pc:docMk/>
            <pc:sldMk cId="1032317655" sldId="268"/>
            <ac:spMk id="15" creationId="{04357C93-F0CB-4A1C-8F77-4E9063789819}"/>
          </ac:spMkLst>
        </pc:spChg>
        <pc:spChg chg="add">
          <ac:chgData name="Roman Zhigalov" userId="1f97e9fdf7779aa5" providerId="LiveId" clId="{88E8069A-A11C-419C-85C5-E96743621883}" dt="2022-07-26T14:37:42.642" v="711" actId="26606"/>
          <ac:spMkLst>
            <pc:docMk/>
            <pc:sldMk cId="1032317655" sldId="268"/>
            <ac:spMk id="17" creationId="{90F533E9-6690-41A8-A372-4C6C622D028D}"/>
          </ac:spMkLst>
        </pc:spChg>
        <pc:picChg chg="add mod">
          <ac:chgData name="Roman Zhigalov" userId="1f97e9fdf7779aa5" providerId="LiveId" clId="{88E8069A-A11C-419C-85C5-E96743621883}" dt="2022-07-26T14:37:42.642" v="711" actId="26606"/>
          <ac:picMkLst>
            <pc:docMk/>
            <pc:sldMk cId="1032317655" sldId="268"/>
            <ac:picMk id="6" creationId="{345676BC-AB10-D9B3-F0F5-4040853EC4E0}"/>
          </ac:picMkLst>
        </pc:picChg>
      </pc:sldChg>
      <pc:sldChg chg="addSp delSp modSp new mod setBg">
        <pc:chgData name="Roman Zhigalov" userId="1f97e9fdf7779aa5" providerId="LiveId" clId="{88E8069A-A11C-419C-85C5-E96743621883}" dt="2022-07-26T14:38:50.166" v="752" actId="26606"/>
        <pc:sldMkLst>
          <pc:docMk/>
          <pc:sldMk cId="3554924078" sldId="269"/>
        </pc:sldMkLst>
        <pc:spChg chg="mod">
          <ac:chgData name="Roman Zhigalov" userId="1f97e9fdf7779aa5" providerId="LiveId" clId="{88E8069A-A11C-419C-85C5-E96743621883}" dt="2022-07-26T14:38:50.166" v="752" actId="26606"/>
          <ac:spMkLst>
            <pc:docMk/>
            <pc:sldMk cId="3554924078" sldId="269"/>
            <ac:spMk id="2" creationId="{DF2009A3-A050-D51F-A322-D2B5B4F4983E}"/>
          </ac:spMkLst>
        </pc:spChg>
        <pc:spChg chg="del mod">
          <ac:chgData name="Roman Zhigalov" userId="1f97e9fdf7779aa5" providerId="LiveId" clId="{88E8069A-A11C-419C-85C5-E96743621883}" dt="2022-07-26T14:38:46.552" v="751"/>
          <ac:spMkLst>
            <pc:docMk/>
            <pc:sldMk cId="3554924078" sldId="269"/>
            <ac:spMk id="3" creationId="{E35A0F5F-278A-3392-472A-3569E01DF91A}"/>
          </ac:spMkLst>
        </pc:spChg>
        <pc:spChg chg="add">
          <ac:chgData name="Roman Zhigalov" userId="1f97e9fdf7779aa5" providerId="LiveId" clId="{88E8069A-A11C-419C-85C5-E96743621883}" dt="2022-07-26T14:38:50.166" v="752" actId="26606"/>
          <ac:spMkLst>
            <pc:docMk/>
            <pc:sldMk cId="3554924078" sldId="269"/>
            <ac:spMk id="6151" creationId="{E45B1D5C-0827-4AF0-8186-11FC5A8B8B92}"/>
          </ac:spMkLst>
        </pc:spChg>
        <pc:spChg chg="add">
          <ac:chgData name="Roman Zhigalov" userId="1f97e9fdf7779aa5" providerId="LiveId" clId="{88E8069A-A11C-419C-85C5-E96743621883}" dt="2022-07-26T14:38:50.166" v="752" actId="26606"/>
          <ac:spMkLst>
            <pc:docMk/>
            <pc:sldMk cId="3554924078" sldId="269"/>
            <ac:spMk id="6153" creationId="{99413ED5-9ED4-4772-BCE4-2BCAE6B12E35}"/>
          </ac:spMkLst>
        </pc:spChg>
        <pc:spChg chg="add">
          <ac:chgData name="Roman Zhigalov" userId="1f97e9fdf7779aa5" providerId="LiveId" clId="{88E8069A-A11C-419C-85C5-E96743621883}" dt="2022-07-26T14:38:50.166" v="752" actId="26606"/>
          <ac:spMkLst>
            <pc:docMk/>
            <pc:sldMk cId="3554924078" sldId="269"/>
            <ac:spMk id="6155" creationId="{04357C93-F0CB-4A1C-8F77-4E9063789819}"/>
          </ac:spMkLst>
        </pc:spChg>
        <pc:spChg chg="add">
          <ac:chgData name="Roman Zhigalov" userId="1f97e9fdf7779aa5" providerId="LiveId" clId="{88E8069A-A11C-419C-85C5-E96743621883}" dt="2022-07-26T14:38:50.166" v="752" actId="26606"/>
          <ac:spMkLst>
            <pc:docMk/>
            <pc:sldMk cId="3554924078" sldId="269"/>
            <ac:spMk id="6157" creationId="{90F533E9-6690-41A8-A372-4C6C622D028D}"/>
          </ac:spMkLst>
        </pc:spChg>
        <pc:picChg chg="add mod">
          <ac:chgData name="Roman Zhigalov" userId="1f97e9fdf7779aa5" providerId="LiveId" clId="{88E8069A-A11C-419C-85C5-E96743621883}" dt="2022-07-26T14:38:50.166" v="752" actId="26606"/>
          <ac:picMkLst>
            <pc:docMk/>
            <pc:sldMk cId="3554924078" sldId="269"/>
            <ac:picMk id="6146" creationId="{AD87B231-F154-90DB-2035-3BCFB433CD02}"/>
          </ac:picMkLst>
        </pc:picChg>
      </pc:sldChg>
      <pc:sldChg chg="addSp delSp modSp new mod setBg">
        <pc:chgData name="Roman Zhigalov" userId="1f97e9fdf7779aa5" providerId="LiveId" clId="{88E8069A-A11C-419C-85C5-E96743621883}" dt="2022-07-26T14:40:36.889" v="790" actId="26606"/>
        <pc:sldMkLst>
          <pc:docMk/>
          <pc:sldMk cId="1390556640" sldId="270"/>
        </pc:sldMkLst>
        <pc:spChg chg="mod">
          <ac:chgData name="Roman Zhigalov" userId="1f97e9fdf7779aa5" providerId="LiveId" clId="{88E8069A-A11C-419C-85C5-E96743621883}" dt="2022-07-26T14:40:36.889" v="790" actId="26606"/>
          <ac:spMkLst>
            <pc:docMk/>
            <pc:sldMk cId="1390556640" sldId="270"/>
            <ac:spMk id="2" creationId="{88355AE4-3ACE-B2FB-3FD5-EAD7098B7C9C}"/>
          </ac:spMkLst>
        </pc:spChg>
        <pc:spChg chg="del">
          <ac:chgData name="Roman Zhigalov" userId="1f97e9fdf7779aa5" providerId="LiveId" clId="{88E8069A-A11C-419C-85C5-E96743621883}" dt="2022-07-26T14:40:32.655" v="788"/>
          <ac:spMkLst>
            <pc:docMk/>
            <pc:sldMk cId="1390556640" sldId="270"/>
            <ac:spMk id="3" creationId="{7E8768BE-98E6-0C80-D0E5-8E114332B6B0}"/>
          </ac:spMkLst>
        </pc:spChg>
        <pc:spChg chg="add">
          <ac:chgData name="Roman Zhigalov" userId="1f97e9fdf7779aa5" providerId="LiveId" clId="{88E8069A-A11C-419C-85C5-E96743621883}" dt="2022-07-26T14:40:36.889" v="790" actId="26606"/>
          <ac:spMkLst>
            <pc:docMk/>
            <pc:sldMk cId="1390556640" sldId="270"/>
            <ac:spMk id="7175" creationId="{E45B1D5C-0827-4AF0-8186-11FC5A8B8B92}"/>
          </ac:spMkLst>
        </pc:spChg>
        <pc:spChg chg="add">
          <ac:chgData name="Roman Zhigalov" userId="1f97e9fdf7779aa5" providerId="LiveId" clId="{88E8069A-A11C-419C-85C5-E96743621883}" dt="2022-07-26T14:40:36.889" v="790" actId="26606"/>
          <ac:spMkLst>
            <pc:docMk/>
            <pc:sldMk cId="1390556640" sldId="270"/>
            <ac:spMk id="7177" creationId="{99413ED5-9ED4-4772-BCE4-2BCAE6B12E35}"/>
          </ac:spMkLst>
        </pc:spChg>
        <pc:spChg chg="add">
          <ac:chgData name="Roman Zhigalov" userId="1f97e9fdf7779aa5" providerId="LiveId" clId="{88E8069A-A11C-419C-85C5-E96743621883}" dt="2022-07-26T14:40:36.889" v="790" actId="26606"/>
          <ac:spMkLst>
            <pc:docMk/>
            <pc:sldMk cId="1390556640" sldId="270"/>
            <ac:spMk id="7179" creationId="{04357C93-F0CB-4A1C-8F77-4E9063789819}"/>
          </ac:spMkLst>
        </pc:spChg>
        <pc:spChg chg="add">
          <ac:chgData name="Roman Zhigalov" userId="1f97e9fdf7779aa5" providerId="LiveId" clId="{88E8069A-A11C-419C-85C5-E96743621883}" dt="2022-07-26T14:40:36.889" v="790" actId="26606"/>
          <ac:spMkLst>
            <pc:docMk/>
            <pc:sldMk cId="1390556640" sldId="270"/>
            <ac:spMk id="7181" creationId="{90F533E9-6690-41A8-A372-4C6C622D028D}"/>
          </ac:spMkLst>
        </pc:spChg>
        <pc:picChg chg="add mod">
          <ac:chgData name="Roman Zhigalov" userId="1f97e9fdf7779aa5" providerId="LiveId" clId="{88E8069A-A11C-419C-85C5-E96743621883}" dt="2022-07-26T14:40:36.889" v="790" actId="26606"/>
          <ac:picMkLst>
            <pc:docMk/>
            <pc:sldMk cId="1390556640" sldId="270"/>
            <ac:picMk id="7170" creationId="{B6ECF3B6-6620-6816-BCB8-3B12211A0F3C}"/>
          </ac:picMkLst>
        </pc:picChg>
      </pc:sldChg>
      <pc:sldChg chg="addSp delSp modSp new mod setBg">
        <pc:chgData name="Roman Zhigalov" userId="1f97e9fdf7779aa5" providerId="LiveId" clId="{88E8069A-A11C-419C-85C5-E96743621883}" dt="2022-07-26T14:41:57.248" v="847" actId="27614"/>
        <pc:sldMkLst>
          <pc:docMk/>
          <pc:sldMk cId="3829530048" sldId="271"/>
        </pc:sldMkLst>
        <pc:spChg chg="mod">
          <ac:chgData name="Roman Zhigalov" userId="1f97e9fdf7779aa5" providerId="LiveId" clId="{88E8069A-A11C-419C-85C5-E96743621883}" dt="2022-07-26T14:41:53.732" v="846" actId="26606"/>
          <ac:spMkLst>
            <pc:docMk/>
            <pc:sldMk cId="3829530048" sldId="271"/>
            <ac:spMk id="2" creationId="{C83586D8-6F09-5B46-74FC-482EF48F54C9}"/>
          </ac:spMkLst>
        </pc:spChg>
        <pc:spChg chg="del">
          <ac:chgData name="Roman Zhigalov" userId="1f97e9fdf7779aa5" providerId="LiveId" clId="{88E8069A-A11C-419C-85C5-E96743621883}" dt="2022-07-26T14:41:48.587" v="843"/>
          <ac:spMkLst>
            <pc:docMk/>
            <pc:sldMk cId="3829530048" sldId="271"/>
            <ac:spMk id="3" creationId="{9085322B-2E15-1F7B-382D-11D4BFF82C0B}"/>
          </ac:spMkLst>
        </pc:spChg>
        <pc:spChg chg="add del">
          <ac:chgData name="Roman Zhigalov" userId="1f97e9fdf7779aa5" providerId="LiveId" clId="{88E8069A-A11C-419C-85C5-E96743621883}" dt="2022-07-26T14:41:53.704" v="845" actId="26606"/>
          <ac:spMkLst>
            <pc:docMk/>
            <pc:sldMk cId="3829530048" sldId="271"/>
            <ac:spMk id="8199" creationId="{E45B1D5C-0827-4AF0-8186-11FC5A8B8B92}"/>
          </ac:spMkLst>
        </pc:spChg>
        <pc:spChg chg="add del">
          <ac:chgData name="Roman Zhigalov" userId="1f97e9fdf7779aa5" providerId="LiveId" clId="{88E8069A-A11C-419C-85C5-E96743621883}" dt="2022-07-26T14:41:53.704" v="845" actId="26606"/>
          <ac:spMkLst>
            <pc:docMk/>
            <pc:sldMk cId="3829530048" sldId="271"/>
            <ac:spMk id="8201" creationId="{99413ED5-9ED4-4772-BCE4-2BCAE6B12E35}"/>
          </ac:spMkLst>
        </pc:spChg>
        <pc:spChg chg="add del">
          <ac:chgData name="Roman Zhigalov" userId="1f97e9fdf7779aa5" providerId="LiveId" clId="{88E8069A-A11C-419C-85C5-E96743621883}" dt="2022-07-26T14:41:53.704" v="845" actId="26606"/>
          <ac:spMkLst>
            <pc:docMk/>
            <pc:sldMk cId="3829530048" sldId="271"/>
            <ac:spMk id="8203" creationId="{04357C93-F0CB-4A1C-8F77-4E9063789819}"/>
          </ac:spMkLst>
        </pc:spChg>
        <pc:spChg chg="add del">
          <ac:chgData name="Roman Zhigalov" userId="1f97e9fdf7779aa5" providerId="LiveId" clId="{88E8069A-A11C-419C-85C5-E96743621883}" dt="2022-07-26T14:41:53.704" v="845" actId="26606"/>
          <ac:spMkLst>
            <pc:docMk/>
            <pc:sldMk cId="3829530048" sldId="271"/>
            <ac:spMk id="8205" creationId="{90F533E9-6690-41A8-A372-4C6C622D028D}"/>
          </ac:spMkLst>
        </pc:spChg>
        <pc:spChg chg="add">
          <ac:chgData name="Roman Zhigalov" userId="1f97e9fdf7779aa5" providerId="LiveId" clId="{88E8069A-A11C-419C-85C5-E96743621883}" dt="2022-07-26T14:41:53.732" v="846" actId="26606"/>
          <ac:spMkLst>
            <pc:docMk/>
            <pc:sldMk cId="3829530048" sldId="271"/>
            <ac:spMk id="8207" creationId="{BA79A7CF-01AF-4178-9369-94E0C90EB046}"/>
          </ac:spMkLst>
        </pc:spChg>
        <pc:spChg chg="add">
          <ac:chgData name="Roman Zhigalov" userId="1f97e9fdf7779aa5" providerId="LiveId" clId="{88E8069A-A11C-419C-85C5-E96743621883}" dt="2022-07-26T14:41:53.732" v="846" actId="26606"/>
          <ac:spMkLst>
            <pc:docMk/>
            <pc:sldMk cId="3829530048" sldId="271"/>
            <ac:spMk id="8208" creationId="{99413ED5-9ED4-4772-BCE4-2BCAE6B12E35}"/>
          </ac:spMkLst>
        </pc:spChg>
        <pc:spChg chg="add">
          <ac:chgData name="Roman Zhigalov" userId="1f97e9fdf7779aa5" providerId="LiveId" clId="{88E8069A-A11C-419C-85C5-E96743621883}" dt="2022-07-26T14:41:53.732" v="846" actId="26606"/>
          <ac:spMkLst>
            <pc:docMk/>
            <pc:sldMk cId="3829530048" sldId="271"/>
            <ac:spMk id="8209" creationId="{04357C93-F0CB-4A1C-8F77-4E9063789819}"/>
          </ac:spMkLst>
        </pc:spChg>
        <pc:spChg chg="add">
          <ac:chgData name="Roman Zhigalov" userId="1f97e9fdf7779aa5" providerId="LiveId" clId="{88E8069A-A11C-419C-85C5-E96743621883}" dt="2022-07-26T14:41:53.732" v="846" actId="26606"/>
          <ac:spMkLst>
            <pc:docMk/>
            <pc:sldMk cId="3829530048" sldId="271"/>
            <ac:spMk id="8210" creationId="{90F533E9-6690-41A8-A372-4C6C622D028D}"/>
          </ac:spMkLst>
        </pc:spChg>
        <pc:picChg chg="add mod">
          <ac:chgData name="Roman Zhigalov" userId="1f97e9fdf7779aa5" providerId="LiveId" clId="{88E8069A-A11C-419C-85C5-E96743621883}" dt="2022-07-26T14:41:57.248" v="847" actId="27614"/>
          <ac:picMkLst>
            <pc:docMk/>
            <pc:sldMk cId="3829530048" sldId="271"/>
            <ac:picMk id="8194" creationId="{CFA22797-3D8D-D538-3D1B-BF87E71FBF1E}"/>
          </ac:picMkLst>
        </pc:picChg>
      </pc:sldChg>
      <pc:sldChg chg="addSp delSp modSp new mod setBg">
        <pc:chgData name="Roman Zhigalov" userId="1f97e9fdf7779aa5" providerId="LiveId" clId="{88E8069A-A11C-419C-85C5-E96743621883}" dt="2022-07-26T14:43:32.786" v="913" actId="26606"/>
        <pc:sldMkLst>
          <pc:docMk/>
          <pc:sldMk cId="192566014" sldId="272"/>
        </pc:sldMkLst>
        <pc:spChg chg="mod ord">
          <ac:chgData name="Roman Zhigalov" userId="1f97e9fdf7779aa5" providerId="LiveId" clId="{88E8069A-A11C-419C-85C5-E96743621883}" dt="2022-07-26T14:43:32.786" v="913" actId="26606"/>
          <ac:spMkLst>
            <pc:docMk/>
            <pc:sldMk cId="192566014" sldId="272"/>
            <ac:spMk id="2" creationId="{2DC19629-6A63-0075-07ED-0C28993C0739}"/>
          </ac:spMkLst>
        </pc:spChg>
        <pc:spChg chg="del">
          <ac:chgData name="Roman Zhigalov" userId="1f97e9fdf7779aa5" providerId="LiveId" clId="{88E8069A-A11C-419C-85C5-E96743621883}" dt="2022-07-26T14:43:27.449" v="910"/>
          <ac:spMkLst>
            <pc:docMk/>
            <pc:sldMk cId="192566014" sldId="272"/>
            <ac:spMk id="3" creationId="{D746E716-AD08-4945-2696-372E1277DDD3}"/>
          </ac:spMkLst>
        </pc:spChg>
        <pc:spChg chg="add del">
          <ac:chgData name="Roman Zhigalov" userId="1f97e9fdf7779aa5" providerId="LiveId" clId="{88E8069A-A11C-419C-85C5-E96743621883}" dt="2022-07-26T14:43:32.758" v="912" actId="26606"/>
          <ac:spMkLst>
            <pc:docMk/>
            <pc:sldMk cId="192566014" sldId="272"/>
            <ac:spMk id="9223" creationId="{16C5FA50-8D52-4617-AF91-5C7B1C8352F1}"/>
          </ac:spMkLst>
        </pc:spChg>
        <pc:spChg chg="add del">
          <ac:chgData name="Roman Zhigalov" userId="1f97e9fdf7779aa5" providerId="LiveId" clId="{88E8069A-A11C-419C-85C5-E96743621883}" dt="2022-07-26T14:43:32.758" v="912" actId="26606"/>
          <ac:spMkLst>
            <pc:docMk/>
            <pc:sldMk cId="192566014" sldId="272"/>
            <ac:spMk id="9225" creationId="{E223798C-12AD-4B0C-A50C-D676347D67CF}"/>
          </ac:spMkLst>
        </pc:spChg>
        <pc:spChg chg="add">
          <ac:chgData name="Roman Zhigalov" userId="1f97e9fdf7779aa5" providerId="LiveId" clId="{88E8069A-A11C-419C-85C5-E96743621883}" dt="2022-07-26T14:43:32.786" v="913" actId="26606"/>
          <ac:spMkLst>
            <pc:docMk/>
            <pc:sldMk cId="192566014" sldId="272"/>
            <ac:spMk id="9228" creationId="{37C89E4B-3C9F-44B9-8B86-D9E3D112D8EC}"/>
          </ac:spMkLst>
        </pc:spChg>
        <pc:picChg chg="add mod">
          <ac:chgData name="Roman Zhigalov" userId="1f97e9fdf7779aa5" providerId="LiveId" clId="{88E8069A-A11C-419C-85C5-E96743621883}" dt="2022-07-26T14:43:32.786" v="913" actId="26606"/>
          <ac:picMkLst>
            <pc:docMk/>
            <pc:sldMk cId="192566014" sldId="272"/>
            <ac:picMk id="9218" creationId="{8BC4BBB6-F5C3-18DA-CBA9-E0BBD6171BF0}"/>
          </ac:picMkLst>
        </pc:picChg>
        <pc:cxnChg chg="add">
          <ac:chgData name="Roman Zhigalov" userId="1f97e9fdf7779aa5" providerId="LiveId" clId="{88E8069A-A11C-419C-85C5-E96743621883}" dt="2022-07-26T14:43:32.786" v="913" actId="26606"/>
          <ac:cxnSpMkLst>
            <pc:docMk/>
            <pc:sldMk cId="192566014" sldId="272"/>
            <ac:cxnSpMk id="9227" creationId="{D891E407-403B-4764-86C9-33A56D3BCAA3}"/>
          </ac:cxnSpMkLst>
        </pc:cxnChg>
        <pc:cxnChg chg="add">
          <ac:chgData name="Roman Zhigalov" userId="1f97e9fdf7779aa5" providerId="LiveId" clId="{88E8069A-A11C-419C-85C5-E96743621883}" dt="2022-07-26T14:43:32.786" v="913" actId="26606"/>
          <ac:cxnSpMkLst>
            <pc:docMk/>
            <pc:sldMk cId="192566014" sldId="272"/>
            <ac:cxnSpMk id="9229" creationId="{AA2EAA10-076F-46BD-8F0F-B9A2FB77A85C}"/>
          </ac:cxnSpMkLst>
        </pc:cxnChg>
      </pc:sldChg>
      <pc:sldChg chg="addSp delSp modSp new mod setBg">
        <pc:chgData name="Roman Zhigalov" userId="1f97e9fdf7779aa5" providerId="LiveId" clId="{88E8069A-A11C-419C-85C5-E96743621883}" dt="2022-07-26T14:44:18.262" v="964" actId="26606"/>
        <pc:sldMkLst>
          <pc:docMk/>
          <pc:sldMk cId="3718928416" sldId="273"/>
        </pc:sldMkLst>
        <pc:spChg chg="mod ord">
          <ac:chgData name="Roman Zhigalov" userId="1f97e9fdf7779aa5" providerId="LiveId" clId="{88E8069A-A11C-419C-85C5-E96743621883}" dt="2022-07-26T14:44:18.262" v="964" actId="26606"/>
          <ac:spMkLst>
            <pc:docMk/>
            <pc:sldMk cId="3718928416" sldId="273"/>
            <ac:spMk id="2" creationId="{96E1ADD1-31EA-BC7C-1E61-6CA9BE397556}"/>
          </ac:spMkLst>
        </pc:spChg>
        <pc:spChg chg="del">
          <ac:chgData name="Roman Zhigalov" userId="1f97e9fdf7779aa5" providerId="LiveId" clId="{88E8069A-A11C-419C-85C5-E96743621883}" dt="2022-07-26T14:43:49.460" v="915"/>
          <ac:spMkLst>
            <pc:docMk/>
            <pc:sldMk cId="3718928416" sldId="273"/>
            <ac:spMk id="3" creationId="{56CB3279-A597-E329-BA1C-2DB3C6727F75}"/>
          </ac:spMkLst>
        </pc:spChg>
        <pc:spChg chg="add del">
          <ac:chgData name="Roman Zhigalov" userId="1f97e9fdf7779aa5" providerId="LiveId" clId="{88E8069A-A11C-419C-85C5-E96743621883}" dt="2022-07-26T14:44:00.191" v="950" actId="26606"/>
          <ac:spMkLst>
            <pc:docMk/>
            <pc:sldMk cId="3718928416" sldId="273"/>
            <ac:spMk id="10247" creationId="{37C89E4B-3C9F-44B9-8B86-D9E3D112D8EC}"/>
          </ac:spMkLst>
        </pc:spChg>
        <pc:spChg chg="add del">
          <ac:chgData name="Roman Zhigalov" userId="1f97e9fdf7779aa5" providerId="LiveId" clId="{88E8069A-A11C-419C-85C5-E96743621883}" dt="2022-07-26T14:44:02.322" v="952" actId="26606"/>
          <ac:spMkLst>
            <pc:docMk/>
            <pc:sldMk cId="3718928416" sldId="273"/>
            <ac:spMk id="10253" creationId="{A4AC5506-6312-4701-8D3C-40187889A947}"/>
          </ac:spMkLst>
        </pc:spChg>
        <pc:spChg chg="add del">
          <ac:chgData name="Roman Zhigalov" userId="1f97e9fdf7779aa5" providerId="LiveId" clId="{88E8069A-A11C-419C-85C5-E96743621883}" dt="2022-07-26T14:44:10.605" v="954" actId="26606"/>
          <ac:spMkLst>
            <pc:docMk/>
            <pc:sldMk cId="3718928416" sldId="273"/>
            <ac:spMk id="10255" creationId="{823AC064-BC96-4F32-8AE1-B2FD38754823}"/>
          </ac:spMkLst>
        </pc:spChg>
        <pc:spChg chg="add del">
          <ac:chgData name="Roman Zhigalov" userId="1f97e9fdf7779aa5" providerId="LiveId" clId="{88E8069A-A11C-419C-85C5-E96743621883}" dt="2022-07-26T14:44:18.262" v="964" actId="26606"/>
          <ac:spMkLst>
            <pc:docMk/>
            <pc:sldMk cId="3718928416" sldId="273"/>
            <ac:spMk id="10258" creationId="{1707FC24-6981-43D9-B525-C7832BA22463}"/>
          </ac:spMkLst>
        </pc:spChg>
        <pc:spChg chg="add del">
          <ac:chgData name="Roman Zhigalov" userId="1f97e9fdf7779aa5" providerId="LiveId" clId="{88E8069A-A11C-419C-85C5-E96743621883}" dt="2022-07-26T14:44:16.585" v="957" actId="26606"/>
          <ac:spMkLst>
            <pc:docMk/>
            <pc:sldMk cId="3718928416" sldId="273"/>
            <ac:spMk id="10263" creationId="{ECC07320-C2CA-4E29-8481-9D9E143C7788}"/>
          </ac:spMkLst>
        </pc:spChg>
        <pc:spChg chg="add del">
          <ac:chgData name="Roman Zhigalov" userId="1f97e9fdf7779aa5" providerId="LiveId" clId="{88E8069A-A11C-419C-85C5-E96743621883}" dt="2022-07-26T14:44:16.585" v="957" actId="26606"/>
          <ac:spMkLst>
            <pc:docMk/>
            <pc:sldMk cId="3718928416" sldId="273"/>
            <ac:spMk id="10265" creationId="{726D3CBF-1D48-413A-86DA-BED534942C81}"/>
          </ac:spMkLst>
        </pc:spChg>
        <pc:spChg chg="add del">
          <ac:chgData name="Roman Zhigalov" userId="1f97e9fdf7779aa5" providerId="LiveId" clId="{88E8069A-A11C-419C-85C5-E96743621883}" dt="2022-07-26T14:44:17.291" v="959" actId="26606"/>
          <ac:spMkLst>
            <pc:docMk/>
            <pc:sldMk cId="3718928416" sldId="273"/>
            <ac:spMk id="10269" creationId="{1707FC24-6981-43D9-B525-C7832BA22463}"/>
          </ac:spMkLst>
        </pc:spChg>
        <pc:spChg chg="add del">
          <ac:chgData name="Roman Zhigalov" userId="1f97e9fdf7779aa5" providerId="LiveId" clId="{88E8069A-A11C-419C-85C5-E96743621883}" dt="2022-07-26T14:44:17.844" v="961" actId="26606"/>
          <ac:spMkLst>
            <pc:docMk/>
            <pc:sldMk cId="3718928416" sldId="273"/>
            <ac:spMk id="10271" creationId="{AB45A142-4255-493C-8284-5D566C121B10}"/>
          </ac:spMkLst>
        </pc:spChg>
        <pc:spChg chg="add del">
          <ac:chgData name="Roman Zhigalov" userId="1f97e9fdf7779aa5" providerId="LiveId" clId="{88E8069A-A11C-419C-85C5-E96743621883}" dt="2022-07-26T14:44:18.252" v="963" actId="26606"/>
          <ac:spMkLst>
            <pc:docMk/>
            <pc:sldMk cId="3718928416" sldId="273"/>
            <ac:spMk id="10274" creationId="{1707FC24-6981-43D9-B525-C7832BA22463}"/>
          </ac:spMkLst>
        </pc:spChg>
        <pc:spChg chg="add">
          <ac:chgData name="Roman Zhigalov" userId="1f97e9fdf7779aa5" providerId="LiveId" clId="{88E8069A-A11C-419C-85C5-E96743621883}" dt="2022-07-26T14:44:18.262" v="964" actId="26606"/>
          <ac:spMkLst>
            <pc:docMk/>
            <pc:sldMk cId="3718928416" sldId="273"/>
            <ac:spMk id="10276" creationId="{AB45A142-4255-493C-8284-5D566C121B10}"/>
          </ac:spMkLst>
        </pc:spChg>
        <pc:picChg chg="add mod">
          <ac:chgData name="Roman Zhigalov" userId="1f97e9fdf7779aa5" providerId="LiveId" clId="{88E8069A-A11C-419C-85C5-E96743621883}" dt="2022-07-26T14:44:16.585" v="957" actId="26606"/>
          <ac:picMkLst>
            <pc:docMk/>
            <pc:sldMk cId="3718928416" sldId="273"/>
            <ac:picMk id="10242" creationId="{E25BDD64-4A75-4FB6-28B7-54A773F95444}"/>
          </ac:picMkLst>
        </pc:picChg>
        <pc:cxnChg chg="add del">
          <ac:chgData name="Roman Zhigalov" userId="1f97e9fdf7779aa5" providerId="LiveId" clId="{88E8069A-A11C-419C-85C5-E96743621883}" dt="2022-07-26T14:44:00.191" v="950" actId="26606"/>
          <ac:cxnSpMkLst>
            <pc:docMk/>
            <pc:sldMk cId="3718928416" sldId="273"/>
            <ac:cxnSpMk id="10249" creationId="{AA2EAA10-076F-46BD-8F0F-B9A2FB77A85C}"/>
          </ac:cxnSpMkLst>
        </pc:cxnChg>
        <pc:cxnChg chg="add del">
          <ac:chgData name="Roman Zhigalov" userId="1f97e9fdf7779aa5" providerId="LiveId" clId="{88E8069A-A11C-419C-85C5-E96743621883}" dt="2022-07-26T14:44:00.191" v="950" actId="26606"/>
          <ac:cxnSpMkLst>
            <pc:docMk/>
            <pc:sldMk cId="3718928416" sldId="273"/>
            <ac:cxnSpMk id="10251" creationId="{D891E407-403B-4764-86C9-33A56D3BCAA3}"/>
          </ac:cxnSpMkLst>
        </pc:cxnChg>
        <pc:cxnChg chg="add del">
          <ac:chgData name="Roman Zhigalov" userId="1f97e9fdf7779aa5" providerId="LiveId" clId="{88E8069A-A11C-419C-85C5-E96743621883}" dt="2022-07-26T14:44:10.605" v="954" actId="26606"/>
          <ac:cxnSpMkLst>
            <pc:docMk/>
            <pc:sldMk cId="3718928416" sldId="273"/>
            <ac:cxnSpMk id="10256" creationId="{7E7C77BC-7138-40B1-A15B-20F57A494629}"/>
          </ac:cxnSpMkLst>
        </pc:cxnChg>
        <pc:cxnChg chg="add del">
          <ac:chgData name="Roman Zhigalov" userId="1f97e9fdf7779aa5" providerId="LiveId" clId="{88E8069A-A11C-419C-85C5-E96743621883}" dt="2022-07-26T14:44:16.585" v="957" actId="26606"/>
          <ac:cxnSpMkLst>
            <pc:docMk/>
            <pc:sldMk cId="3718928416" sldId="273"/>
            <ac:cxnSpMk id="10267" creationId="{F02A64E5-C20B-47CF-8CCC-D62830964E1D}"/>
          </ac:cxnSpMkLst>
        </pc:cxnChg>
        <pc:cxnChg chg="add del">
          <ac:chgData name="Roman Zhigalov" userId="1f97e9fdf7779aa5" providerId="LiveId" clId="{88E8069A-A11C-419C-85C5-E96743621883}" dt="2022-07-26T14:44:17.844" v="961" actId="26606"/>
          <ac:cxnSpMkLst>
            <pc:docMk/>
            <pc:sldMk cId="3718928416" sldId="273"/>
            <ac:cxnSpMk id="10272" creationId="{38FB9660-F42F-4313-BBC4-47C007FE484C}"/>
          </ac:cxnSpMkLst>
        </pc:cxnChg>
        <pc:cxnChg chg="add">
          <ac:chgData name="Roman Zhigalov" userId="1f97e9fdf7779aa5" providerId="LiveId" clId="{88E8069A-A11C-419C-85C5-E96743621883}" dt="2022-07-26T14:44:18.262" v="964" actId="26606"/>
          <ac:cxnSpMkLst>
            <pc:docMk/>
            <pc:sldMk cId="3718928416" sldId="273"/>
            <ac:cxnSpMk id="10277" creationId="{38FB9660-F42F-4313-BBC4-47C007FE484C}"/>
          </ac:cxnSpMkLst>
        </pc:cxnChg>
      </pc:sldChg>
      <pc:sldChg chg="addSp delSp modSp new mod setBg">
        <pc:chgData name="Roman Zhigalov" userId="1f97e9fdf7779aa5" providerId="LiveId" clId="{88E8069A-A11C-419C-85C5-E96743621883}" dt="2022-07-26T14:45:05.018" v="983" actId="26606"/>
        <pc:sldMkLst>
          <pc:docMk/>
          <pc:sldMk cId="2419215258" sldId="274"/>
        </pc:sldMkLst>
        <pc:spChg chg="mod ord">
          <ac:chgData name="Roman Zhigalov" userId="1f97e9fdf7779aa5" providerId="LiveId" clId="{88E8069A-A11C-419C-85C5-E96743621883}" dt="2022-07-26T14:45:05.018" v="983" actId="26606"/>
          <ac:spMkLst>
            <pc:docMk/>
            <pc:sldMk cId="2419215258" sldId="274"/>
            <ac:spMk id="2" creationId="{013EECCA-65E6-1985-31B6-3D6F3C6B1BE5}"/>
          </ac:spMkLst>
        </pc:spChg>
        <pc:spChg chg="del">
          <ac:chgData name="Roman Zhigalov" userId="1f97e9fdf7779aa5" providerId="LiveId" clId="{88E8069A-A11C-419C-85C5-E96743621883}" dt="2022-07-26T14:44:56.914" v="966"/>
          <ac:spMkLst>
            <pc:docMk/>
            <pc:sldMk cId="2419215258" sldId="274"/>
            <ac:spMk id="3" creationId="{21AA0494-F62D-F3D0-BE4F-624F41015CB3}"/>
          </ac:spMkLst>
        </pc:spChg>
        <pc:spChg chg="add del">
          <ac:chgData name="Roman Zhigalov" userId="1f97e9fdf7779aa5" providerId="LiveId" clId="{88E8069A-A11C-419C-85C5-E96743621883}" dt="2022-07-26T14:45:04.268" v="980" actId="26606"/>
          <ac:spMkLst>
            <pc:docMk/>
            <pc:sldMk cId="2419215258" sldId="274"/>
            <ac:spMk id="11271" creationId="{AB45A142-4255-493C-8284-5D566C121B10}"/>
          </ac:spMkLst>
        </pc:spChg>
        <pc:spChg chg="add del">
          <ac:chgData name="Roman Zhigalov" userId="1f97e9fdf7779aa5" providerId="LiveId" clId="{88E8069A-A11C-419C-85C5-E96743621883}" dt="2022-07-26T14:45:05.007" v="982" actId="26606"/>
          <ac:spMkLst>
            <pc:docMk/>
            <pc:sldMk cId="2419215258" sldId="274"/>
            <ac:spMk id="11276" creationId="{37C89E4B-3C9F-44B9-8B86-D9E3D112D8EC}"/>
          </ac:spMkLst>
        </pc:spChg>
        <pc:spChg chg="add">
          <ac:chgData name="Roman Zhigalov" userId="1f97e9fdf7779aa5" providerId="LiveId" clId="{88E8069A-A11C-419C-85C5-E96743621883}" dt="2022-07-26T14:45:05.018" v="983" actId="26606"/>
          <ac:spMkLst>
            <pc:docMk/>
            <pc:sldMk cId="2419215258" sldId="274"/>
            <ac:spMk id="11279" creationId="{AB45A142-4255-493C-8284-5D566C121B10}"/>
          </ac:spMkLst>
        </pc:spChg>
        <pc:picChg chg="add mod">
          <ac:chgData name="Roman Zhigalov" userId="1f97e9fdf7779aa5" providerId="LiveId" clId="{88E8069A-A11C-419C-85C5-E96743621883}" dt="2022-07-26T14:45:05.018" v="983" actId="26606"/>
          <ac:picMkLst>
            <pc:docMk/>
            <pc:sldMk cId="2419215258" sldId="274"/>
            <ac:picMk id="11266" creationId="{A02A9CA1-A3E7-2DDC-43B7-0F651D68562D}"/>
          </ac:picMkLst>
        </pc:picChg>
        <pc:cxnChg chg="add del">
          <ac:chgData name="Roman Zhigalov" userId="1f97e9fdf7779aa5" providerId="LiveId" clId="{88E8069A-A11C-419C-85C5-E96743621883}" dt="2022-07-26T14:45:04.268" v="980" actId="26606"/>
          <ac:cxnSpMkLst>
            <pc:docMk/>
            <pc:sldMk cId="2419215258" sldId="274"/>
            <ac:cxnSpMk id="11273" creationId="{38FB9660-F42F-4313-BBC4-47C007FE484C}"/>
          </ac:cxnSpMkLst>
        </pc:cxnChg>
        <pc:cxnChg chg="add del">
          <ac:chgData name="Roman Zhigalov" userId="1f97e9fdf7779aa5" providerId="LiveId" clId="{88E8069A-A11C-419C-85C5-E96743621883}" dt="2022-07-26T14:45:05.007" v="982" actId="26606"/>
          <ac:cxnSpMkLst>
            <pc:docMk/>
            <pc:sldMk cId="2419215258" sldId="274"/>
            <ac:cxnSpMk id="11275" creationId="{D891E407-403B-4764-86C9-33A56D3BCAA3}"/>
          </ac:cxnSpMkLst>
        </pc:cxnChg>
        <pc:cxnChg chg="add del">
          <ac:chgData name="Roman Zhigalov" userId="1f97e9fdf7779aa5" providerId="LiveId" clId="{88E8069A-A11C-419C-85C5-E96743621883}" dt="2022-07-26T14:45:05.007" v="982" actId="26606"/>
          <ac:cxnSpMkLst>
            <pc:docMk/>
            <pc:sldMk cId="2419215258" sldId="274"/>
            <ac:cxnSpMk id="11277" creationId="{AA2EAA10-076F-46BD-8F0F-B9A2FB77A85C}"/>
          </ac:cxnSpMkLst>
        </pc:cxnChg>
        <pc:cxnChg chg="add">
          <ac:chgData name="Roman Zhigalov" userId="1f97e9fdf7779aa5" providerId="LiveId" clId="{88E8069A-A11C-419C-85C5-E96743621883}" dt="2022-07-26T14:45:05.018" v="983" actId="26606"/>
          <ac:cxnSpMkLst>
            <pc:docMk/>
            <pc:sldMk cId="2419215258" sldId="274"/>
            <ac:cxnSpMk id="11280" creationId="{38FB9660-F42F-4313-BBC4-47C007FE484C}"/>
          </ac:cxnSpMkLst>
        </pc:cxnChg>
      </pc:sldChg>
      <pc:sldChg chg="addSp delSp modSp new mod setBg">
        <pc:chgData name="Roman Zhigalov" userId="1f97e9fdf7779aa5" providerId="LiveId" clId="{88E8069A-A11C-419C-85C5-E96743621883}" dt="2022-07-26T14:45:41.257" v="1003" actId="26606"/>
        <pc:sldMkLst>
          <pc:docMk/>
          <pc:sldMk cId="2846764979" sldId="275"/>
        </pc:sldMkLst>
        <pc:spChg chg="mod">
          <ac:chgData name="Roman Zhigalov" userId="1f97e9fdf7779aa5" providerId="LiveId" clId="{88E8069A-A11C-419C-85C5-E96743621883}" dt="2022-07-26T14:45:41.257" v="1003" actId="26606"/>
          <ac:spMkLst>
            <pc:docMk/>
            <pc:sldMk cId="2846764979" sldId="275"/>
            <ac:spMk id="2" creationId="{0C9F1B06-0D15-D006-6227-E824D73BF032}"/>
          </ac:spMkLst>
        </pc:spChg>
        <pc:spChg chg="del">
          <ac:chgData name="Roman Zhigalov" userId="1f97e9fdf7779aa5" providerId="LiveId" clId="{88E8069A-A11C-419C-85C5-E96743621883}" dt="2022-07-26T14:45:37.806" v="1002"/>
          <ac:spMkLst>
            <pc:docMk/>
            <pc:sldMk cId="2846764979" sldId="275"/>
            <ac:spMk id="3" creationId="{49523838-8597-A812-FAAA-706E7ECD2043}"/>
          </ac:spMkLst>
        </pc:spChg>
        <pc:spChg chg="add">
          <ac:chgData name="Roman Zhigalov" userId="1f97e9fdf7779aa5" providerId="LiveId" clId="{88E8069A-A11C-419C-85C5-E96743621883}" dt="2022-07-26T14:45:41.257" v="1003" actId="26606"/>
          <ac:spMkLst>
            <pc:docMk/>
            <pc:sldMk cId="2846764979" sldId="275"/>
            <ac:spMk id="12295" creationId="{AB45A142-4255-493C-8284-5D566C121B10}"/>
          </ac:spMkLst>
        </pc:spChg>
        <pc:picChg chg="add mod">
          <ac:chgData name="Roman Zhigalov" userId="1f97e9fdf7779aa5" providerId="LiveId" clId="{88E8069A-A11C-419C-85C5-E96743621883}" dt="2022-07-26T14:45:41.257" v="1003" actId="26606"/>
          <ac:picMkLst>
            <pc:docMk/>
            <pc:sldMk cId="2846764979" sldId="275"/>
            <ac:picMk id="12290" creationId="{AB6A09E3-3201-2F50-C687-FB147BB768B0}"/>
          </ac:picMkLst>
        </pc:picChg>
        <pc:cxnChg chg="add">
          <ac:chgData name="Roman Zhigalov" userId="1f97e9fdf7779aa5" providerId="LiveId" clId="{88E8069A-A11C-419C-85C5-E96743621883}" dt="2022-07-26T14:45:41.257" v="1003" actId="26606"/>
          <ac:cxnSpMkLst>
            <pc:docMk/>
            <pc:sldMk cId="2846764979" sldId="275"/>
            <ac:cxnSpMk id="12297" creationId="{38FB9660-F42F-4313-BBC4-47C007FE484C}"/>
          </ac:cxnSpMkLst>
        </pc:cxnChg>
      </pc:sldChg>
      <pc:sldChg chg="addSp delSp modSp new mod ord setBg modClrScheme chgLayout">
        <pc:chgData name="Roman Zhigalov" userId="1f97e9fdf7779aa5" providerId="LiveId" clId="{88E8069A-A11C-419C-85C5-E96743621883}" dt="2022-07-26T14:46:30.101" v="1072" actId="26606"/>
        <pc:sldMkLst>
          <pc:docMk/>
          <pc:sldMk cId="14088291" sldId="276"/>
        </pc:sldMkLst>
        <pc:spChg chg="del mod ord">
          <ac:chgData name="Roman Zhigalov" userId="1f97e9fdf7779aa5" providerId="LiveId" clId="{88E8069A-A11C-419C-85C5-E96743621883}" dt="2022-07-26T14:45:44.642" v="1005" actId="700"/>
          <ac:spMkLst>
            <pc:docMk/>
            <pc:sldMk cId="14088291" sldId="276"/>
            <ac:spMk id="2" creationId="{FB9A70E0-698F-A6C6-2B15-2C02CE7F6809}"/>
          </ac:spMkLst>
        </pc:spChg>
        <pc:spChg chg="del mod ord">
          <ac:chgData name="Roman Zhigalov" userId="1f97e9fdf7779aa5" providerId="LiveId" clId="{88E8069A-A11C-419C-85C5-E96743621883}" dt="2022-07-26T14:45:44.642" v="1005" actId="700"/>
          <ac:spMkLst>
            <pc:docMk/>
            <pc:sldMk cId="14088291" sldId="276"/>
            <ac:spMk id="3" creationId="{F5791809-BF48-5017-A1B5-32706A4E3EF2}"/>
          </ac:spMkLst>
        </pc:spChg>
        <pc:spChg chg="add mod ord">
          <ac:chgData name="Roman Zhigalov" userId="1f97e9fdf7779aa5" providerId="LiveId" clId="{88E8069A-A11C-419C-85C5-E96743621883}" dt="2022-07-26T14:46:30.101" v="1072" actId="26606"/>
          <ac:spMkLst>
            <pc:docMk/>
            <pc:sldMk cId="14088291" sldId="276"/>
            <ac:spMk id="4" creationId="{8C70CE31-27C2-21EA-CDC2-3812EFC10DDB}"/>
          </ac:spMkLst>
        </pc:spChg>
        <pc:spChg chg="add del mod ord">
          <ac:chgData name="Roman Zhigalov" userId="1f97e9fdf7779aa5" providerId="LiveId" clId="{88E8069A-A11C-419C-85C5-E96743621883}" dt="2022-07-26T14:46:25.419" v="1071"/>
          <ac:spMkLst>
            <pc:docMk/>
            <pc:sldMk cId="14088291" sldId="276"/>
            <ac:spMk id="5" creationId="{6C9EB27F-DEE9-4B39-46C4-AE718B99AC7B}"/>
          </ac:spMkLst>
        </pc:spChg>
        <pc:spChg chg="add">
          <ac:chgData name="Roman Zhigalov" userId="1f97e9fdf7779aa5" providerId="LiveId" clId="{88E8069A-A11C-419C-85C5-E96743621883}" dt="2022-07-26T14:46:30.101" v="1072" actId="26606"/>
          <ac:spMkLst>
            <pc:docMk/>
            <pc:sldMk cId="14088291" sldId="276"/>
            <ac:spMk id="13319" creationId="{AB45A142-4255-493C-8284-5D566C121B10}"/>
          </ac:spMkLst>
        </pc:spChg>
        <pc:picChg chg="add mod">
          <ac:chgData name="Roman Zhigalov" userId="1f97e9fdf7779aa5" providerId="LiveId" clId="{88E8069A-A11C-419C-85C5-E96743621883}" dt="2022-07-26T14:46:30.101" v="1072" actId="26606"/>
          <ac:picMkLst>
            <pc:docMk/>
            <pc:sldMk cId="14088291" sldId="276"/>
            <ac:picMk id="13314" creationId="{BA638A2E-58AD-77C2-7B27-0AF8588D202F}"/>
          </ac:picMkLst>
        </pc:picChg>
        <pc:cxnChg chg="add">
          <ac:chgData name="Roman Zhigalov" userId="1f97e9fdf7779aa5" providerId="LiveId" clId="{88E8069A-A11C-419C-85C5-E96743621883}" dt="2022-07-26T14:46:30.101" v="1072" actId="26606"/>
          <ac:cxnSpMkLst>
            <pc:docMk/>
            <pc:sldMk cId="14088291" sldId="276"/>
            <ac:cxnSpMk id="13321" creationId="{38FB9660-F42F-4313-BBC4-47C007FE484C}"/>
          </ac:cxnSpMkLst>
        </pc:cxnChg>
      </pc:sldChg>
      <pc:sldChg chg="addSp delSp modSp new mod setBg">
        <pc:chgData name="Roman Zhigalov" userId="1f97e9fdf7779aa5" providerId="LiveId" clId="{88E8069A-A11C-419C-85C5-E96743621883}" dt="2022-07-26T14:47:35.197" v="1095" actId="26606"/>
        <pc:sldMkLst>
          <pc:docMk/>
          <pc:sldMk cId="1283446415" sldId="277"/>
        </pc:sldMkLst>
        <pc:spChg chg="mod">
          <ac:chgData name="Roman Zhigalov" userId="1f97e9fdf7779aa5" providerId="LiveId" clId="{88E8069A-A11C-419C-85C5-E96743621883}" dt="2022-07-26T14:47:35.197" v="1095" actId="26606"/>
          <ac:spMkLst>
            <pc:docMk/>
            <pc:sldMk cId="1283446415" sldId="277"/>
            <ac:spMk id="2" creationId="{DA7364DE-03AB-4E82-3FF6-7802B749F8DB}"/>
          </ac:spMkLst>
        </pc:spChg>
        <pc:spChg chg="del">
          <ac:chgData name="Roman Zhigalov" userId="1f97e9fdf7779aa5" providerId="LiveId" clId="{88E8069A-A11C-419C-85C5-E96743621883}" dt="2022-07-26T14:47:30.125" v="1094" actId="22"/>
          <ac:spMkLst>
            <pc:docMk/>
            <pc:sldMk cId="1283446415" sldId="277"/>
            <ac:spMk id="3" creationId="{1C1E7E81-57A6-F1A5-11F8-5C849CDA0909}"/>
          </ac:spMkLst>
        </pc:spChg>
        <pc:spChg chg="add">
          <ac:chgData name="Roman Zhigalov" userId="1f97e9fdf7779aa5" providerId="LiveId" clId="{88E8069A-A11C-419C-85C5-E96743621883}" dt="2022-07-26T14:47:35.197" v="1095" actId="26606"/>
          <ac:spMkLst>
            <pc:docMk/>
            <pc:sldMk cId="1283446415" sldId="277"/>
            <ac:spMk id="10" creationId="{AB45A142-4255-493C-8284-5D566C121B10}"/>
          </ac:spMkLst>
        </pc:spChg>
        <pc:picChg chg="add mod ord">
          <ac:chgData name="Roman Zhigalov" userId="1f97e9fdf7779aa5" providerId="LiveId" clId="{88E8069A-A11C-419C-85C5-E96743621883}" dt="2022-07-26T14:47:35.197" v="1095" actId="26606"/>
          <ac:picMkLst>
            <pc:docMk/>
            <pc:sldMk cId="1283446415" sldId="277"/>
            <ac:picMk id="5" creationId="{C3EA863B-FBC6-2571-58F7-97BE5AB2F233}"/>
          </ac:picMkLst>
        </pc:picChg>
        <pc:cxnChg chg="add">
          <ac:chgData name="Roman Zhigalov" userId="1f97e9fdf7779aa5" providerId="LiveId" clId="{88E8069A-A11C-419C-85C5-E96743621883}" dt="2022-07-26T14:47:35.197" v="1095" actId="26606"/>
          <ac:cxnSpMkLst>
            <pc:docMk/>
            <pc:sldMk cId="1283446415" sldId="277"/>
            <ac:cxnSpMk id="12" creationId="{38FB9660-F42F-4313-BBC4-47C007FE484C}"/>
          </ac:cxnSpMkLst>
        </pc:cxnChg>
      </pc:sldChg>
      <pc:sldChg chg="modSp new mod">
        <pc:chgData name="Roman Zhigalov" userId="1f97e9fdf7779aa5" providerId="LiveId" clId="{88E8069A-A11C-419C-85C5-E96743621883}" dt="2022-07-26T14:47:41.983" v="1116" actId="122"/>
        <pc:sldMkLst>
          <pc:docMk/>
          <pc:sldMk cId="2633181802" sldId="278"/>
        </pc:sldMkLst>
        <pc:spChg chg="mod">
          <ac:chgData name="Roman Zhigalov" userId="1f97e9fdf7779aa5" providerId="LiveId" clId="{88E8069A-A11C-419C-85C5-E96743621883}" dt="2022-07-26T14:47:41.983" v="1116" actId="122"/>
          <ac:spMkLst>
            <pc:docMk/>
            <pc:sldMk cId="2633181802" sldId="278"/>
            <ac:spMk id="2" creationId="{55917E49-8E27-AC61-A6A0-73A308494BE4}"/>
          </ac:spMkLst>
        </pc:spChg>
      </pc:sldChg>
      <pc:sldChg chg="modSp new mod">
        <pc:chgData name="Roman Zhigalov" userId="1f97e9fdf7779aa5" providerId="LiveId" clId="{88E8069A-A11C-419C-85C5-E96743621883}" dt="2022-07-26T14:47:47.061" v="1134" actId="122"/>
        <pc:sldMkLst>
          <pc:docMk/>
          <pc:sldMk cId="2577089121" sldId="279"/>
        </pc:sldMkLst>
        <pc:spChg chg="mod">
          <ac:chgData name="Roman Zhigalov" userId="1f97e9fdf7779aa5" providerId="LiveId" clId="{88E8069A-A11C-419C-85C5-E96743621883}" dt="2022-07-26T14:47:47.061" v="1134" actId="122"/>
          <ac:spMkLst>
            <pc:docMk/>
            <pc:sldMk cId="2577089121" sldId="279"/>
            <ac:spMk id="2" creationId="{09ABD912-61C5-62CE-2189-94DDABF854BA}"/>
          </ac:spMkLst>
        </pc:spChg>
      </pc:sldChg>
      <pc:sldChg chg="add">
        <pc:chgData name="Roman Zhigalov" userId="1f97e9fdf7779aa5" providerId="LiveId" clId="{88E8069A-A11C-419C-85C5-E96743621883}" dt="2022-07-26T14:48:12.860" v="1135"/>
        <pc:sldMkLst>
          <pc:docMk/>
          <pc:sldMk cId="2813856753" sldId="296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A4CF82-DD77-407A-B3A7-731FC2A9A2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4F3126F-EBDB-FE66-0F15-97B557BC38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A0FD76-098C-5B26-5D97-8B48ABFE7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48DEB-FF40-429B-B868-DB38FA98DF34}" type="datetimeFigureOut">
              <a:rPr lang="ru-RU" smtClean="0"/>
              <a:t>26.07.2022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32755EF-9508-1353-B661-16ADD37A6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960AAD-909B-343E-5155-8745E2FF4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DE431-A963-4D38-AF4E-0133F9D0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7174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F22E54-908E-51C8-F55F-55C4913E8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81B5C68-D023-86C6-8F97-0F3404F803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CC5D112-B8AE-916D-C3B2-9DEA86187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48DEB-FF40-429B-B868-DB38FA98DF34}" type="datetimeFigureOut">
              <a:rPr lang="ru-RU" smtClean="0"/>
              <a:t>26.07.2022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697C5B0-BC44-5982-A3A8-1F11073C5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757CC03-E106-F1E9-B7F9-616331935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DE431-A963-4D38-AF4E-0133F9D0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7316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570951D-8664-DF19-5F13-E96D467FD2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4D6ACF9-22D1-3883-A5A3-45328300EF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FDE3D8-7265-83FD-CD3D-7FF666B3D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48DEB-FF40-429B-B868-DB38FA98DF34}" type="datetimeFigureOut">
              <a:rPr lang="ru-RU" smtClean="0"/>
              <a:t>26.07.2022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77E0E33-A775-067F-05F0-253061752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2ABE9C-8263-1C73-861D-4EA487604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DE431-A963-4D38-AF4E-0133F9D0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3567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B40E97-0CA7-1E97-F139-0F46C80AB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31E2240-0069-D80E-3E05-9592FD5191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4DD2361-8A44-6178-32F9-77264A8FF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48DEB-FF40-429B-B868-DB38FA98DF34}" type="datetimeFigureOut">
              <a:rPr lang="ru-RU" smtClean="0"/>
              <a:t>26.07.2022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6CA9F84-EB88-1DA0-4A16-67FFA1F7A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254B98-3D50-BC17-B891-C0E0F9751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DE431-A963-4D38-AF4E-0133F9D0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DCCFB7-BE40-2FD8-A598-5E39EE12B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3524F47-D232-0F09-3BE6-A0FF6FD017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AEB9231-E7FC-3B1B-F501-8CFE8E7F8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48DEB-FF40-429B-B868-DB38FA98DF34}" type="datetimeFigureOut">
              <a:rPr lang="ru-RU" smtClean="0"/>
              <a:t>26.07.2022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EBAB1E2-D7D7-E1E3-1EF1-4892927E4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240FB9-A311-59DF-C3A8-CE0F2B2BC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DE431-A963-4D38-AF4E-0133F9D0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7321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341F5C-1F4F-1CC7-ED66-BEE9A9F80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5777EDB-A651-8068-C496-E284F7C9B0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1EDA0F1-FDB1-B195-ED9D-D0B1A765F5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D999FCC-B2E2-F472-E1BF-A30D49427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48DEB-FF40-429B-B868-DB38FA98DF34}" type="datetimeFigureOut">
              <a:rPr lang="ru-RU" smtClean="0"/>
              <a:t>26.07.2022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CB93AFF-44B0-7CBE-4B72-7C869E709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65A815B-74EF-6CAF-2CB0-C30B45CC0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DE431-A963-4D38-AF4E-0133F9D0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9373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4F17E7-9945-E0CB-D76F-7FFEE07E4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E258415-364E-9EE8-A15D-D3F2ABBE37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FEB63E2-AE51-9EBD-491F-40ECF9470F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13A370E-DCA3-A827-D8F2-643DA3F858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352E66D-5BC0-B379-79C4-A836A0941F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54CA0DD-52AF-9ABD-D863-A2FAFA57B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48DEB-FF40-429B-B868-DB38FA98DF34}" type="datetimeFigureOut">
              <a:rPr lang="ru-RU" smtClean="0"/>
              <a:t>26.07.2022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494EAA-07AA-6E71-2858-45C3E0E66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D6A2323-6182-0872-116B-9FCB1D317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DE431-A963-4D38-AF4E-0133F9D0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577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D29CF0-762C-0DD8-D3D9-C9B227DFA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D225373-F4D7-31D4-236C-FDEAAFB0D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48DEB-FF40-429B-B868-DB38FA98DF34}" type="datetimeFigureOut">
              <a:rPr lang="ru-RU" smtClean="0"/>
              <a:t>26.07.2022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236F3A0-2F58-122D-212F-CB8E55D34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FA964FA-864A-0E4B-4869-D74F03546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DE431-A963-4D38-AF4E-0133F9D0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1767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D73F76E-BFAB-C79F-04D7-D608845C2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48DEB-FF40-429B-B868-DB38FA98DF34}" type="datetimeFigureOut">
              <a:rPr lang="ru-RU" smtClean="0"/>
              <a:t>26.07.2022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5577AB6-1C21-A4DB-58AD-2A956531A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6819606-B19C-3F91-DC47-CDC5A0F1F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DE431-A963-4D38-AF4E-0133F9D0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7791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40939A-1655-7070-FA91-B14C5F80B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68A0460-ABEF-2CF0-94C3-10713F0714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1B8D416-A3B4-5C4A-9782-14D1FABEF7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0402835-B812-4418-9EDE-9CD1FC23B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48DEB-FF40-429B-B868-DB38FA98DF34}" type="datetimeFigureOut">
              <a:rPr lang="ru-RU" smtClean="0"/>
              <a:t>26.07.2022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1B3072F-CB79-8A50-879F-D7AC75CFE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E8E9C1F-2230-DA4C-E637-081AB14BF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DE431-A963-4D38-AF4E-0133F9D0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374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EA668D-D62E-3473-41B5-840449CE2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46D7957-7BAE-2E70-7791-B88B4A083D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BC13A8E-4710-7B02-D162-931570C08F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9BD1B39-2067-2281-79A8-3877F9765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48DEB-FF40-429B-B868-DB38FA98DF34}" type="datetimeFigureOut">
              <a:rPr lang="ru-RU" smtClean="0"/>
              <a:t>26.07.2022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7123AA5-3723-BD09-25A8-3B5131706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49C73A0-8E66-B089-1D4A-0C818CF48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DE431-A963-4D38-AF4E-0133F9D0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299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9BD7FD-670D-F3F4-E3A0-E2CA4D4A0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BE68C0F-BD7E-7DED-0B28-02AF61C0C9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48F1A8E-4405-5B16-7FB8-EE69B7A544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F48DEB-FF40-429B-B868-DB38FA98DF34}" type="datetimeFigureOut">
              <a:rPr lang="ru-RU" smtClean="0"/>
              <a:t>26.07.2022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028F09-7654-C086-B969-CA68D427B9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DC35A42-7E7B-4FA6-F104-9B86B7D022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2DE431-A963-4D38-AF4E-0133F9D0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3046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96A388-7BA1-75E3-2CA1-A1D8E539F9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§ 16. Хозяйственная жизнь и политическая карта Азии в Средневековье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600C3C0-3C4A-3462-BCAC-92D203964F6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16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3078">
            <a:extLst>
              <a:ext uri="{FF2B5EF4-FFF2-40B4-BE49-F238E27FC236}">
                <a16:creationId xmlns:a16="http://schemas.microsoft.com/office/drawing/2014/main" id="{2E614F1C-2D93-42D0-B229-7681994499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7403089" y="0"/>
            <a:ext cx="4788912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ADEFC0-7DC7-50D4-A8B4-982E58BEC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4735" y="640081"/>
            <a:ext cx="3377183" cy="3708895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Империя Тан в Китае (618-907 гг.)</a:t>
            </a:r>
          </a:p>
        </p:txBody>
      </p:sp>
      <p:pic>
        <p:nvPicPr>
          <p:cNvPr id="3074" name="Picture 2" descr="Империя Тан — Википедия">
            <a:extLst>
              <a:ext uri="{FF2B5EF4-FFF2-40B4-BE49-F238E27FC236}">
                <a16:creationId xmlns:a16="http://schemas.microsoft.com/office/drawing/2014/main" id="{550C172B-6DB0-A989-DF8B-6471B6CB5AE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1" r="-1" b="-1"/>
          <a:stretch/>
        </p:blipFill>
        <p:spPr bwMode="auto">
          <a:xfrm>
            <a:off x="20" y="10"/>
            <a:ext cx="7534636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61719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A7982F-3B7E-E0A2-1D30-40F66EB47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Чингисхан</a:t>
            </a:r>
          </a:p>
        </p:txBody>
      </p:sp>
      <p:sp>
        <p:nvSpPr>
          <p:cNvPr id="4105" name="Freeform: Shape 4102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098" name="Picture 2" descr="Чингисхан: что важно знать - Русская семерка">
            <a:extLst>
              <a:ext uri="{FF2B5EF4-FFF2-40B4-BE49-F238E27FC236}">
                <a16:creationId xmlns:a16="http://schemas.microsoft.com/office/drawing/2014/main" id="{0EBFFC93-4C4C-6D63-6E66-627BA0ED12F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180"/>
          <a:stretch/>
        </p:blipFill>
        <p:spPr bwMode="auto"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17685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BA79A7CF-01AF-4178-9369-94E0C90EB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85FBC1-06A8-3506-3529-35CED9039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7909" y="2023110"/>
            <a:ext cx="2469624" cy="28460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Государство Чингисхана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Объект 4" descr="Изображение выглядит как карта&#10;&#10;Автоматически созданное описание">
            <a:extLst>
              <a:ext uri="{FF2B5EF4-FFF2-40B4-BE49-F238E27FC236}">
                <a16:creationId xmlns:a16="http://schemas.microsoft.com/office/drawing/2014/main" id="{C59231C6-CB64-4CC5-658D-0F011AAC5B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5238" y="1733589"/>
            <a:ext cx="7608304" cy="3461778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8006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A79A7CF-01AF-4178-9369-94E0C90EB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819EB4-A864-0013-042F-C3782D28A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7909" y="2023110"/>
            <a:ext cx="2469624" cy="28460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На пике могущества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345676BC-AB10-D9B3-F0F5-4040853EC4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5238" y="1324643"/>
            <a:ext cx="7608304" cy="427967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3176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1" name="Rectangle 6150">
            <a:extLst>
              <a:ext uri="{FF2B5EF4-FFF2-40B4-BE49-F238E27FC236}">
                <a16:creationId xmlns:a16="http://schemas.microsoft.com/office/drawing/2014/main" id="{E45B1D5C-0827-4AF0-8186-11FC5A8B8B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2009A3-A050-D51F-A322-D2B5B4F49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7909" y="2023110"/>
            <a:ext cx="2469624" cy="28460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/>
              <a:t>Династия Мин (1368-1644 гг.)</a:t>
            </a:r>
          </a:p>
        </p:txBody>
      </p:sp>
      <p:sp>
        <p:nvSpPr>
          <p:cNvPr id="6153" name="Rectangle 6152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55" name="Rectangle 6154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Империя Мин — Википедия">
            <a:extLst>
              <a:ext uri="{FF2B5EF4-FFF2-40B4-BE49-F238E27FC236}">
                <a16:creationId xmlns:a16="http://schemas.microsoft.com/office/drawing/2014/main" id="{AD87B231-F154-90DB-2035-3BCFB433CD0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69" r="1" b="17534"/>
          <a:stretch/>
        </p:blipFill>
        <p:spPr bwMode="auto">
          <a:xfrm>
            <a:off x="545238" y="858525"/>
            <a:ext cx="7608304" cy="5211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7" name="Rectangle 6156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9240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5" name="Rectangle 7174">
            <a:extLst>
              <a:ext uri="{FF2B5EF4-FFF2-40B4-BE49-F238E27FC236}">
                <a16:creationId xmlns:a16="http://schemas.microsoft.com/office/drawing/2014/main" id="{E45B1D5C-0827-4AF0-8186-11FC5A8B8B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355AE4-3ACE-B2FB-3FD5-EAD7098B7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7909" y="2023110"/>
            <a:ext cx="2469624" cy="28460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/>
              <a:t>Мухаммед – основатель ислама</a:t>
            </a:r>
          </a:p>
        </p:txBody>
      </p:sp>
      <p:sp>
        <p:nvSpPr>
          <p:cNvPr id="7177" name="Rectangle 7176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79" name="Rectangle 7178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Изображение Мухаммеда, получающего первое откровение от ангела Джибриля (Из манускрипта «Джами ат-таварих» Рашида ад-Дина, 1307, период Ильханидов)">
            <a:extLst>
              <a:ext uri="{FF2B5EF4-FFF2-40B4-BE49-F238E27FC236}">
                <a16:creationId xmlns:a16="http://schemas.microsoft.com/office/drawing/2014/main" id="{B6ECF3B6-6620-6816-BCB8-3B12211A0F3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43" r="1" b="4625"/>
          <a:stretch/>
        </p:blipFill>
        <p:spPr bwMode="auto">
          <a:xfrm>
            <a:off x="545238" y="858525"/>
            <a:ext cx="7608304" cy="5211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81" name="Rectangle 7180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5566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07" name="Rectangle 8198">
            <a:extLst>
              <a:ext uri="{FF2B5EF4-FFF2-40B4-BE49-F238E27FC236}">
                <a16:creationId xmlns:a16="http://schemas.microsoft.com/office/drawing/2014/main" id="{BA79A7CF-01AF-4178-9369-94E0C90EB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3586D8-6F09-5B46-74FC-482EF48F5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7909" y="2023110"/>
            <a:ext cx="2469624" cy="28460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Арабский халифат на пике могущества</a:t>
            </a:r>
          </a:p>
        </p:txBody>
      </p:sp>
      <p:sp>
        <p:nvSpPr>
          <p:cNvPr id="8208" name="Rectangle 8200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09" name="Rectangle 8202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Изображение выглядит как карта&#10;&#10;Автоматически созданное описание">
            <a:extLst>
              <a:ext uri="{FF2B5EF4-FFF2-40B4-BE49-F238E27FC236}">
                <a16:creationId xmlns:a16="http://schemas.microsoft.com/office/drawing/2014/main" id="{CFA22797-3D8D-D538-3D1B-BF87E71FBF1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5238" y="1296111"/>
            <a:ext cx="7608304" cy="4336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10" name="Rectangle 8204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5300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Краткий курс истории. Тамерлан">
            <a:extLst>
              <a:ext uri="{FF2B5EF4-FFF2-40B4-BE49-F238E27FC236}">
                <a16:creationId xmlns:a16="http://schemas.microsoft.com/office/drawing/2014/main" id="{8BC4BBB6-F5C3-18DA-CBA9-E0BBD6171BF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14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8" name="Rectangle 9222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C19629-6A63-0075-07ED-0C28993C0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Тамерлан (Тимур) – основатель империи Тимуридов </a:t>
            </a:r>
          </a:p>
        </p:txBody>
      </p:sp>
      <p:cxnSp>
        <p:nvCxnSpPr>
          <p:cNvPr id="9229" name="Straight Connector 9224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27" name="Straight Connector 9226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5660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6" name="Rectangle 10262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E1ADD1-31EA-BC7C-1E61-6CA9BE397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Империя Тимура на пике могущества</a:t>
            </a:r>
          </a:p>
        </p:txBody>
      </p:sp>
      <p:cxnSp>
        <p:nvCxnSpPr>
          <p:cNvPr id="10277" name="Straight Connector 10264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2" name="Picture 2" descr="Амир Тимур: Смерть, изменившая историю">
            <a:extLst>
              <a:ext uri="{FF2B5EF4-FFF2-40B4-BE49-F238E27FC236}">
                <a16:creationId xmlns:a16="http://schemas.microsoft.com/office/drawing/2014/main" id="{E25BDD64-4A75-4FB6-28B7-54A773F9544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53822" y="1614362"/>
            <a:ext cx="6553545" cy="3637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89284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9" name="Rectangle 11270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3EECCA-65E6-1985-31B6-3D6F3C6B1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Турки-османы</a:t>
            </a:r>
            <a:endParaRPr lang="en-US" sz="4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1280" name="Straight Connector 11272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6" name="Picture 2" descr="Турки-османы. Мусульманские властители Европы">
            <a:extLst>
              <a:ext uri="{FF2B5EF4-FFF2-40B4-BE49-F238E27FC236}">
                <a16:creationId xmlns:a16="http://schemas.microsoft.com/office/drawing/2014/main" id="{A02A9CA1-A3E7-2DDC-43B7-0F651D68562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53822" y="1524251"/>
            <a:ext cx="6553545" cy="3817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9215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D4EB3F-9512-53CC-5BD4-CBC657DC7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Проверка д</a:t>
            </a:r>
            <a:r>
              <a:rPr lang="en-US" dirty="0"/>
              <a:t>/</a:t>
            </a:r>
            <a:r>
              <a:rPr lang="ru-RU" dirty="0"/>
              <a:t>з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74D5AEC-8E4F-0FA5-11FC-F00D62C297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4570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9" name="Rectangle 13318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C70CE31-27C2-21EA-CDC2-3812EFC10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7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1453 г. – взятие Константинополя</a:t>
            </a:r>
          </a:p>
        </p:txBody>
      </p:sp>
      <p:cxnSp>
        <p:nvCxnSpPr>
          <p:cNvPr id="13321" name="Straight Connector 13320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4" name="Picture 2" descr="Падение Константинополя">
            <a:extLst>
              <a:ext uri="{FF2B5EF4-FFF2-40B4-BE49-F238E27FC236}">
                <a16:creationId xmlns:a16="http://schemas.microsoft.com/office/drawing/2014/main" id="{BA638A2E-58AD-77C2-7B27-0AF8588D202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53822" y="1245725"/>
            <a:ext cx="6553545" cy="4374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882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" name="Rectangle 12294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9F1B06-0D15-D006-6227-E824D73BF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Османская империя</a:t>
            </a:r>
          </a:p>
        </p:txBody>
      </p:sp>
      <p:cxnSp>
        <p:nvCxnSpPr>
          <p:cNvPr id="12297" name="Straight Connector 12296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0" name="Picture 2" descr="Рост Османской империи — Википедия">
            <a:extLst>
              <a:ext uri="{FF2B5EF4-FFF2-40B4-BE49-F238E27FC236}">
                <a16:creationId xmlns:a16="http://schemas.microsoft.com/office/drawing/2014/main" id="{AB6A09E3-3201-2F50-C687-FB147BB768B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53822" y="1081891"/>
            <a:ext cx="6553545" cy="4702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67649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7364DE-03AB-4E82-3FF6-7802B749F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Делийский султанат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C3EA863B-FBC6-2571-58F7-97BE5AB2F2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86011" y="492573"/>
            <a:ext cx="3889166" cy="588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4464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917E49-8E27-AC61-A6A0-73A308494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Контроль знаний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937CBA2-F2C0-6D10-61A1-9AE8A2A2BC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31818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ABD912-61C5-62CE-2189-94DDABF85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Домашнее задание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B4F2FA0-25E1-3697-A122-EBBB50D03E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70891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8825D18F-8EE6-496D-9A2C-028C8136D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/>
              <a:t>Тест, оценки, д</a:t>
            </a:r>
            <a:r>
              <a:rPr lang="en-US"/>
              <a:t>/</a:t>
            </a:r>
            <a:r>
              <a:rPr lang="ru-RU"/>
              <a:t>з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4CE13B6-B9FA-457B-B708-3CA28FEA22A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908" y="1211202"/>
            <a:ext cx="5598941" cy="5598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38567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BEAFF4-6939-BDB1-69AB-70F8602F2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ru-RU" sz="5400"/>
              <a:t>План урока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AC33E788-03CE-C086-CFFD-198639239E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ru-RU" dirty="0"/>
              <a:t>Хозяйственные занятия и этнические изменения</a:t>
            </a:r>
          </a:p>
          <a:p>
            <a:r>
              <a:rPr lang="ru-RU" dirty="0"/>
              <a:t>Политическая карта</a:t>
            </a:r>
          </a:p>
          <a:p>
            <a:endParaRPr lang="ru-RU" dirty="0"/>
          </a:p>
        </p:txBody>
      </p:sp>
      <p:pic>
        <p:nvPicPr>
          <p:cNvPr id="14" name="Picture 4" descr="Шесть кнопок, указывающих на несколько точек на дорожной карте">
            <a:extLst>
              <a:ext uri="{FF2B5EF4-FFF2-40B4-BE49-F238E27FC236}">
                <a16:creationId xmlns:a16="http://schemas.microsoft.com/office/drawing/2014/main" id="{2D60A25D-C125-E53B-E5BB-426CA241BF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159" r="18888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747564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3B705D-1CAE-39DC-FF01-868FCF484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1. Хозяйственные занятия и этнические изменения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56E07FD-46F5-AB1F-C363-12BB016911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514052"/>
            <a:ext cx="9144000" cy="6519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9318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00E0D230-99DB-8F14-0E4A-0D159CB83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ru-RU" sz="4800"/>
              <a:t>Особенности хозяйственной жизни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3A49E239-D2A0-9A24-76B4-A2CA27E4CC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/>
          </a:bodyPr>
          <a:lstStyle/>
          <a:p>
            <a:r>
              <a:rPr lang="ru-RU" sz="2400"/>
              <a:t>Существование различных хозяйственных укладов</a:t>
            </a:r>
          </a:p>
          <a:p>
            <a:r>
              <a:rPr lang="ru-RU" sz="2400"/>
              <a:t>В районах древних цивилизаций продолжало развиваться высокопродуктивное земледелие, создавая условия для быстрого роста населения в долинах рек</a:t>
            </a:r>
            <a:endParaRPr lang="en-US" sz="2400"/>
          </a:p>
          <a:p>
            <a:r>
              <a:rPr lang="ru-RU" sz="2400"/>
              <a:t>Огромные территории занимали безводные степи и пустыни, горные хребты и плато, широкие реки и озера</a:t>
            </a:r>
          </a:p>
          <a:p>
            <a:r>
              <a:rPr lang="ru-RU" sz="2400"/>
              <a:t>Важное место в экономической деятельности занимал «Великой шёлковый путь»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8515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Великий Шелковый путь | Домашний турист | Яндекс Дзен">
            <a:extLst>
              <a:ext uri="{FF2B5EF4-FFF2-40B4-BE49-F238E27FC236}">
                <a16:creationId xmlns:a16="http://schemas.microsoft.com/office/drawing/2014/main" id="{B7DAFD17-EC42-802C-038B-42227F04EE2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2" r="2214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1" name="Rectangle 103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9E4EB7-6755-091B-3564-7FF8DE56E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Великий шёлковый путь</a:t>
            </a:r>
          </a:p>
        </p:txBody>
      </p:sp>
      <p:cxnSp>
        <p:nvCxnSpPr>
          <p:cNvPr id="1033" name="Straight Connector 103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5" name="Straight Connector 103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36216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77052B-D696-5852-E882-C218154F4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ru-RU" sz="4800"/>
              <a:t>Этнические особенности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4C2ACE-2DD1-0E9A-0A86-F8093B1885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/>
          </a:bodyPr>
          <a:lstStyle/>
          <a:p>
            <a:r>
              <a:rPr lang="ru-RU" sz="2200"/>
              <a:t>По-прежнему наиболее активно развивались регионы старых цивилизационных центров: Ближний Восток и Месопотамия, Иран, Индия, Китай</a:t>
            </a:r>
          </a:p>
          <a:p>
            <a:r>
              <a:rPr lang="ru-RU" sz="2200"/>
              <a:t>Ислам способствовал распространению арабской культуры и цивилизации</a:t>
            </a:r>
          </a:p>
          <a:p>
            <a:r>
              <a:rPr lang="ru-RU" sz="2200"/>
              <a:t>В Средневековье произошло становление новой семьи языков — тюркской </a:t>
            </a:r>
          </a:p>
          <a:p>
            <a:r>
              <a:rPr lang="ru-RU" sz="2200"/>
              <a:t>Наследниками этих племен являются такие современные народы, как турки, туркмены, азербайджанцы, казахи, узбеки, киргизы и некоторые другие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8949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050" name="Picture 2" descr="Рождение халифата Историк Василий Кузнецов о появлении ислама, первом  исламском государстве и ДАИШ: История: Библиотека: Lenta.ru">
            <a:extLst>
              <a:ext uri="{FF2B5EF4-FFF2-40B4-BE49-F238E27FC236}">
                <a16:creationId xmlns:a16="http://schemas.microsoft.com/office/drawing/2014/main" id="{73398B8B-46FF-FC11-4FE6-248455F2CF1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90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90962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Шесть кнопок, указывающих на несколько точек на дорожной карте">
            <a:extLst>
              <a:ext uri="{FF2B5EF4-FFF2-40B4-BE49-F238E27FC236}">
                <a16:creationId xmlns:a16="http://schemas.microsoft.com/office/drawing/2014/main" id="{579CBE75-7CF8-8F35-CADB-E269B12C8A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395" b="12335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351AC3-70D7-9456-B596-35D7003C5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>
                <a:solidFill>
                  <a:srgbClr val="FFFFFF"/>
                </a:solidFill>
              </a:rPr>
              <a:t>2. Политическая карта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EB93245-B2A5-9C91-0F93-6A0A3A6255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90366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215</Words>
  <Application>Microsoft Office PowerPoint</Application>
  <PresentationFormat>Широкоэкранный</PresentationFormat>
  <Paragraphs>34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Тема Office</vt:lpstr>
      <vt:lpstr>§ 16. Хозяйственная жизнь и политическая карта Азии в Средневековье</vt:lpstr>
      <vt:lpstr>Проверка д/з</vt:lpstr>
      <vt:lpstr>План урока</vt:lpstr>
      <vt:lpstr>1. Хозяйственные занятия и этнические изменения</vt:lpstr>
      <vt:lpstr>Особенности хозяйственной жизни</vt:lpstr>
      <vt:lpstr>Великий шёлковый путь</vt:lpstr>
      <vt:lpstr>Этнические особенности</vt:lpstr>
      <vt:lpstr>Презентация PowerPoint</vt:lpstr>
      <vt:lpstr>2. Политическая карта</vt:lpstr>
      <vt:lpstr>Империя Тан в Китае (618-907 гг.)</vt:lpstr>
      <vt:lpstr>Чингисхан</vt:lpstr>
      <vt:lpstr>Государство Чингисхана</vt:lpstr>
      <vt:lpstr>На пике могущества</vt:lpstr>
      <vt:lpstr>Династия Мин (1368-1644 гг.)</vt:lpstr>
      <vt:lpstr>Мухаммед – основатель ислама</vt:lpstr>
      <vt:lpstr>Арабский халифат на пике могущества</vt:lpstr>
      <vt:lpstr>Тамерлан (Тимур) – основатель империи Тимуридов </vt:lpstr>
      <vt:lpstr>Империя Тимура на пике могущества</vt:lpstr>
      <vt:lpstr>Турки-османы</vt:lpstr>
      <vt:lpstr>1453 г. – взятие Константинополя</vt:lpstr>
      <vt:lpstr>Османская империя</vt:lpstr>
      <vt:lpstr>Делийский султанат</vt:lpstr>
      <vt:lpstr>Контроль знаний</vt:lpstr>
      <vt:lpstr>Домашнее задание</vt:lpstr>
      <vt:lpstr>Тест, оценки, д/з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§ 16. Хозяйственная жизнь и политическая карта Азии в Средневековье</dc:title>
  <dc:creator>Роман Жигалов</dc:creator>
  <cp:lastModifiedBy>Роман Жигалов</cp:lastModifiedBy>
  <cp:revision>1</cp:revision>
  <dcterms:created xsi:type="dcterms:W3CDTF">2022-07-26T13:46:42Z</dcterms:created>
  <dcterms:modified xsi:type="dcterms:W3CDTF">2022-07-26T14:48:22Z</dcterms:modified>
</cp:coreProperties>
</file>