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5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9FC6F-E961-4912-85D6-BD7BD079AC0E}" v="1179" dt="2022-02-04T19:07:47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97C9FC6F-E961-4912-85D6-BD7BD079AC0E}"/>
    <pc:docChg chg="addSld delSld modSld addMainMaster modMainMaster">
      <pc:chgData name="Zhigalov Roman" userId="1f97e9fdf7779aa5" providerId="Windows Live" clId="Web-{97C9FC6F-E961-4912-85D6-BD7BD079AC0E}" dt="2022-02-04T19:07:46.896" v="1618" actId="20577"/>
      <pc:docMkLst>
        <pc:docMk/>
      </pc:docMkLst>
      <pc:sldChg chg="modSp">
        <pc:chgData name="Zhigalov Roman" userId="1f97e9fdf7779aa5" providerId="Windows Live" clId="Web-{97C9FC6F-E961-4912-85D6-BD7BD079AC0E}" dt="2022-02-04T18:03:28.610" v="3" actId="20577"/>
        <pc:sldMkLst>
          <pc:docMk/>
          <pc:sldMk cId="1351651579" sldId="256"/>
        </pc:sldMkLst>
        <pc:spChg chg="mod">
          <ac:chgData name="Zhigalov Roman" userId="1f97e9fdf7779aa5" providerId="Windows Live" clId="Web-{97C9FC6F-E961-4912-85D6-BD7BD079AC0E}" dt="2022-02-04T18:03:28.610" v="3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">
        <pc:chgData name="Zhigalov Roman" userId="1f97e9fdf7779aa5" providerId="Windows Live" clId="Web-{97C9FC6F-E961-4912-85D6-BD7BD079AC0E}" dt="2022-02-04T18:03:22.641" v="0"/>
        <pc:sldMkLst>
          <pc:docMk/>
          <pc:sldMk cId="4080426248" sldId="257"/>
        </pc:sldMkLst>
      </pc:sldChg>
      <pc:sldChg chg="modSp new">
        <pc:chgData name="Zhigalov Roman" userId="1f97e9fdf7779aa5" providerId="Windows Live" clId="Web-{97C9FC6F-E961-4912-85D6-BD7BD079AC0E}" dt="2022-02-04T18:03:37.329" v="10" actId="20577"/>
        <pc:sldMkLst>
          <pc:docMk/>
          <pc:sldMk cId="2716013378" sldId="258"/>
        </pc:sldMkLst>
        <pc:spChg chg="mod">
          <ac:chgData name="Zhigalov Roman" userId="1f97e9fdf7779aa5" providerId="Windows Live" clId="Web-{97C9FC6F-E961-4912-85D6-BD7BD079AC0E}" dt="2022-02-04T18:03:37.329" v="10" actId="20577"/>
          <ac:spMkLst>
            <pc:docMk/>
            <pc:sldMk cId="2716013378" sldId="258"/>
            <ac:spMk id="2" creationId="{3005B4AF-0782-4C27-B598-1E00AAD986D0}"/>
          </ac:spMkLst>
        </pc:spChg>
      </pc:sldChg>
      <pc:sldChg chg="addSp delSp modSp new mod setBg">
        <pc:chgData name="Zhigalov Roman" userId="1f97e9fdf7779aa5" providerId="Windows Live" clId="Web-{97C9FC6F-E961-4912-85D6-BD7BD079AC0E}" dt="2022-02-04T18:05:04.581" v="81" actId="20577"/>
        <pc:sldMkLst>
          <pc:docMk/>
          <pc:sldMk cId="4128817779" sldId="259"/>
        </pc:sldMkLst>
        <pc:spChg chg="mod">
          <ac:chgData name="Zhigalov Roman" userId="1f97e9fdf7779aa5" providerId="Windows Live" clId="Web-{97C9FC6F-E961-4912-85D6-BD7BD079AC0E}" dt="2022-02-04T18:05:00.721" v="80"/>
          <ac:spMkLst>
            <pc:docMk/>
            <pc:sldMk cId="4128817779" sldId="259"/>
            <ac:spMk id="2" creationId="{301175C8-0F60-4282-9638-99C3A39F8869}"/>
          </ac:spMkLst>
        </pc:spChg>
        <pc:spChg chg="mod">
          <ac:chgData name="Zhigalov Roman" userId="1f97e9fdf7779aa5" providerId="Windows Live" clId="Web-{97C9FC6F-E961-4912-85D6-BD7BD079AC0E}" dt="2022-02-04T18:05:04.581" v="81" actId="20577"/>
          <ac:spMkLst>
            <pc:docMk/>
            <pc:sldMk cId="4128817779" sldId="259"/>
            <ac:spMk id="3" creationId="{4217EBC3-198D-4B8B-AD80-26510556F8A6}"/>
          </ac:spMkLst>
        </pc:spChg>
        <pc:spChg chg="add">
          <ac:chgData name="Zhigalov Roman" userId="1f97e9fdf7779aa5" providerId="Windows Live" clId="Web-{97C9FC6F-E961-4912-85D6-BD7BD079AC0E}" dt="2022-02-04T18:05:00.721" v="80"/>
          <ac:spMkLst>
            <pc:docMk/>
            <pc:sldMk cId="4128817779" sldId="259"/>
            <ac:spMk id="8" creationId="{DBF61EA3-B236-439E-9C0B-340980D56BEE}"/>
          </ac:spMkLst>
        </pc:spChg>
        <pc:spChg chg="add">
          <ac:chgData name="Zhigalov Roman" userId="1f97e9fdf7779aa5" providerId="Windows Live" clId="Web-{97C9FC6F-E961-4912-85D6-BD7BD079AC0E}" dt="2022-02-04T18:05:00.721" v="80"/>
          <ac:spMkLst>
            <pc:docMk/>
            <pc:sldMk cId="4128817779" sldId="259"/>
            <ac:spMk id="14" creationId="{E659831F-0D9A-4C63-9EBB-8435B85A440F}"/>
          </ac:spMkLst>
        </pc:spChg>
        <pc:grpChg chg="add">
          <ac:chgData name="Zhigalov Roman" userId="1f97e9fdf7779aa5" providerId="Windows Live" clId="Web-{97C9FC6F-E961-4912-85D6-BD7BD079AC0E}" dt="2022-02-04T18:05:00.721" v="80"/>
          <ac:grpSpMkLst>
            <pc:docMk/>
            <pc:sldMk cId="4128817779" sldId="259"/>
            <ac:grpSpMk id="10" creationId="{28FAF094-D087-493F-8DF9-A486C2D6BBAA}"/>
          </ac:grpSpMkLst>
        </pc:grpChg>
        <pc:picChg chg="add del">
          <ac:chgData name="Zhigalov Roman" userId="1f97e9fdf7779aa5" providerId="Windows Live" clId="Web-{97C9FC6F-E961-4912-85D6-BD7BD079AC0E}" dt="2022-02-04T18:04:48.909" v="79"/>
          <ac:picMkLst>
            <pc:docMk/>
            <pc:sldMk cId="4128817779" sldId="259"/>
            <ac:picMk id="5" creationId="{15E80386-7646-41C6-A335-50F44853AB61}"/>
          </ac:picMkLst>
        </pc:picChg>
        <pc:cxnChg chg="add del">
          <ac:chgData name="Zhigalov Roman" userId="1f97e9fdf7779aa5" providerId="Windows Live" clId="Web-{97C9FC6F-E961-4912-85D6-BD7BD079AC0E}" dt="2022-02-04T18:04:48.909" v="79"/>
          <ac:cxnSpMkLst>
            <pc:docMk/>
            <pc:sldMk cId="4128817779" sldId="259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97C9FC6F-E961-4912-85D6-BD7BD079AC0E}" dt="2022-02-04T18:05:18.519" v="103"/>
        <pc:sldMkLst>
          <pc:docMk/>
          <pc:sldMk cId="479381593" sldId="260"/>
        </pc:sldMkLst>
        <pc:spChg chg="mo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2" creationId="{400BE616-C867-4DED-A66C-81025EB04F46}"/>
          </ac:spMkLst>
        </pc:spChg>
        <pc:spChg chg="mo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3" creationId="{505B567E-8F28-4283-BC3B-F4E690041482}"/>
          </ac:spMkLst>
        </pc:spChg>
        <pc:spChg chg="ad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8" creationId="{4522B21E-B2B9-4C72-9A71-C87EFD137480}"/>
          </ac:spMkLst>
        </pc:spChg>
        <pc:spChg chg="ad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10" creationId="{5EB7D2A2-F448-44D4-938C-DC84CBCB3B1E}"/>
          </ac:spMkLst>
        </pc:spChg>
        <pc:spChg chg="ad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12" creationId="{871AEA07-1E14-44B4-8E55-64EF049CD66F}"/>
          </ac:spMkLst>
        </pc:spChg>
        <pc:cxnChg chg="add">
          <ac:chgData name="Zhigalov Roman" userId="1f97e9fdf7779aa5" providerId="Windows Live" clId="Web-{97C9FC6F-E961-4912-85D6-BD7BD079AC0E}" dt="2022-02-04T18:05:18.519" v="103"/>
          <ac:cxnSpMkLst>
            <pc:docMk/>
            <pc:sldMk cId="479381593" sldId="260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7C9FC6F-E961-4912-85D6-BD7BD079AC0E}" dt="2022-02-04T18:12:49.169" v="114"/>
        <pc:sldMkLst>
          <pc:docMk/>
          <pc:sldMk cId="2439788738" sldId="261"/>
        </pc:sldMkLst>
        <pc:spChg chg="mo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2" creationId="{9D8FAACF-B48A-4EBD-A106-F18E3211862C}"/>
          </ac:spMkLst>
        </pc:spChg>
        <pc:spChg chg="del">
          <ac:chgData name="Zhigalov Roman" userId="1f97e9fdf7779aa5" providerId="Windows Live" clId="Web-{97C9FC6F-E961-4912-85D6-BD7BD079AC0E}" dt="2022-02-04T18:12:00.590" v="113"/>
          <ac:spMkLst>
            <pc:docMk/>
            <pc:sldMk cId="2439788738" sldId="261"/>
            <ac:spMk id="3" creationId="{A52D0087-B67C-41C7-A666-A48369CB60BD}"/>
          </ac:spMkLst>
        </pc:spChg>
        <pc:spChg chg="mo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4" creationId="{D668E87F-F417-4ED6-8752-14A594324C41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16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18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20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12:49.169" v="114"/>
          <ac:grpSpMkLst>
            <pc:docMk/>
            <pc:sldMk cId="2439788738" sldId="261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12:49.169" v="114"/>
          <ac:picMkLst>
            <pc:docMk/>
            <pc:sldMk cId="2439788738" sldId="261"/>
            <ac:picMk id="5" creationId="{697B88F4-94F8-46A6-ABA9-F4A8F91F1A0F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14:53.453" v="276"/>
        <pc:sldMkLst>
          <pc:docMk/>
          <pc:sldMk cId="3814180735" sldId="262"/>
        </pc:sldMkLst>
        <pc:spChg chg="mo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2" creationId="{F92A225E-9772-411C-9377-34AA1D5957E1}"/>
          </ac:spMkLst>
        </pc:spChg>
        <pc:spChg chg="mo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3" creationId="{7C9714D0-7707-4873-BA94-0B83BACC07BF}"/>
          </ac:spMkLst>
        </pc:spChg>
        <pc:spChg chg="ad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8" creationId="{DBF61EA3-B236-439E-9C0B-340980D56BEE}"/>
          </ac:spMkLst>
        </pc:spChg>
        <pc:spChg chg="ad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97C9FC6F-E961-4912-85D6-BD7BD079AC0E}" dt="2022-02-04T18:14:53.453" v="276"/>
          <ac:grpSpMkLst>
            <pc:docMk/>
            <pc:sldMk cId="3814180735" sldId="262"/>
            <ac:grpSpMk id="10" creationId="{28FAF094-D087-493F-8DF9-A486C2D6BBAA}"/>
          </ac:grpSpMkLst>
        </pc:grpChg>
        <pc:picChg chg="add del mod">
          <ac:chgData name="Zhigalov Roman" userId="1f97e9fdf7779aa5" providerId="Windows Live" clId="Web-{97C9FC6F-E961-4912-85D6-BD7BD079AC0E}" dt="2022-02-04T18:13:55.608" v="154"/>
          <ac:picMkLst>
            <pc:docMk/>
            <pc:sldMk cId="3814180735" sldId="262"/>
            <ac:picMk id="4" creationId="{382DAD34-276C-422D-A398-5BA43588A59D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16:28.518" v="353"/>
        <pc:sldMkLst>
          <pc:docMk/>
          <pc:sldMk cId="1629818655" sldId="263"/>
        </pc:sldMkLst>
        <pc:spChg chg="mo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2" creationId="{838A3B10-8FCF-4908-B97E-621B7C072519}"/>
          </ac:spMkLst>
        </pc:spChg>
        <pc:spChg chg="del mod">
          <ac:chgData name="Zhigalov Roman" userId="1f97e9fdf7779aa5" providerId="Windows Live" clId="Web-{97C9FC6F-E961-4912-85D6-BD7BD079AC0E}" dt="2022-02-04T18:15:59.798" v="329"/>
          <ac:spMkLst>
            <pc:docMk/>
            <pc:sldMk cId="1629818655" sldId="263"/>
            <ac:spMk id="3" creationId="{7402A737-AEC2-4E26-83AB-8B55D6F843EF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9" creationId="{2B566528-1B12-4246-9431-5C2D7D081168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1" creationId="{2E80C965-DB6D-4F81-9E9E-B027384D0BD6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3" creationId="{A580F890-B085-4E95-96AA-55AEBEC5CE6E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5" creationId="{D3F51FEB-38FB-4F6C-9F7B-2F2AFAB65463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7" creationId="{1E547BA6-BAE0-43BB-A7CA-60F69CE252F0}"/>
          </ac:spMkLst>
        </pc:spChg>
        <pc:graphicFrameChg chg="add mod ord modGraphic">
          <ac:chgData name="Zhigalov Roman" userId="1f97e9fdf7779aa5" providerId="Windows Live" clId="Web-{97C9FC6F-E961-4912-85D6-BD7BD079AC0E}" dt="2022-02-04T18:16:28.518" v="353"/>
          <ac:graphicFrameMkLst>
            <pc:docMk/>
            <pc:sldMk cId="1629818655" sldId="263"/>
            <ac:graphicFrameMk id="4" creationId="{CE7B8E42-7537-474D-A8E8-4C89B124F79A}"/>
          </ac:graphicFrameMkLst>
        </pc:graphicFrameChg>
      </pc:sldChg>
      <pc:sldChg chg="addSp modSp new mod setBg">
        <pc:chgData name="Zhigalov Roman" userId="1f97e9fdf7779aa5" providerId="Windows Live" clId="Web-{97C9FC6F-E961-4912-85D6-BD7BD079AC0E}" dt="2022-02-04T18:18:16.598" v="424"/>
        <pc:sldMkLst>
          <pc:docMk/>
          <pc:sldMk cId="3052334568" sldId="264"/>
        </pc:sldMkLst>
        <pc:spChg chg="mo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2" creationId="{4C8579E4-8E51-423B-9E95-918E23F371CB}"/>
          </ac:spMkLst>
        </pc:spChg>
        <pc:spChg chg="mo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3" creationId="{1D79D06D-ADF5-4C9E-A605-39FDB57C5DCB}"/>
          </ac:spMkLst>
        </pc:spChg>
        <pc:spChg chg="ad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8" creationId="{4522B21E-B2B9-4C72-9A71-C87EFD137480}"/>
          </ac:spMkLst>
        </pc:spChg>
        <pc:spChg chg="ad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10" creationId="{5EB7D2A2-F448-44D4-938C-DC84CBCB3B1E}"/>
          </ac:spMkLst>
        </pc:spChg>
        <pc:spChg chg="ad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12" creationId="{871AEA07-1E14-44B4-8E55-64EF049CD66F}"/>
          </ac:spMkLst>
        </pc:spChg>
        <pc:cxnChg chg="add">
          <ac:chgData name="Zhigalov Roman" userId="1f97e9fdf7779aa5" providerId="Windows Live" clId="Web-{97C9FC6F-E961-4912-85D6-BD7BD079AC0E}" dt="2022-02-04T18:18:16.598" v="424"/>
          <ac:cxnSpMkLst>
            <pc:docMk/>
            <pc:sldMk cId="3052334568" sldId="264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97C9FC6F-E961-4912-85D6-BD7BD079AC0E}" dt="2022-02-04T18:18:10.067" v="423"/>
        <pc:sldMkLst>
          <pc:docMk/>
          <pc:sldMk cId="29994945" sldId="265"/>
        </pc:sldMkLst>
        <pc:spChg chg="mod or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" creationId="{A517B934-3EAB-42E1-A3F1-E9EDB0155707}"/>
          </ac:spMkLst>
        </pc:spChg>
        <pc:spChg chg="del mod ord">
          <ac:chgData name="Zhigalov Roman" userId="1f97e9fdf7779aa5" providerId="Windows Live" clId="Web-{97C9FC6F-E961-4912-85D6-BD7BD079AC0E}" dt="2022-02-04T18:18:02.114" v="420"/>
          <ac:spMkLst>
            <pc:docMk/>
            <pc:sldMk cId="29994945" sldId="265"/>
            <ac:spMk id="3" creationId="{410B0121-FBBC-4278-A6A1-B4D96334A3F2}"/>
          </ac:spMkLst>
        </pc:spChg>
        <pc:spChg chg="add mod or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4" creationId="{9359490D-665B-4833-B9F0-F372735A1B5C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14" creationId="{E659831F-0D9A-4C63-9EBB-8435B85A440F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16" creationId="{3873B707-463F-40B0-8227-E8CC6C67EB25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18" creationId="{C13237C8-E62C-4F0D-A318-BD6FB6C2D138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20" creationId="{19C9EAEA-39D0-4B0E-A0EB-51E7B26740B1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2" creationId="{058A14AF-9FB5-4CC7-BA35-E8E85D3EDF0E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3" creationId="{3A9A4357-BD1D-4622-A4FE-766E6AB8DE84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4" creationId="{E6995CE5-F890-4ABA-82A2-26507CE8D2A3}"/>
          </ac:spMkLst>
        </pc:spChg>
        <pc:grpChg chg="add del">
          <ac:chgData name="Zhigalov Roman" userId="1f97e9fdf7779aa5" providerId="Windows Live" clId="Web-{97C9FC6F-E961-4912-85D6-BD7BD079AC0E}" dt="2022-02-04T18:18:10.051" v="422"/>
          <ac:grpSpMkLst>
            <pc:docMk/>
            <pc:sldMk cId="29994945" sldId="265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18:10.067" v="423"/>
          <ac:picMkLst>
            <pc:docMk/>
            <pc:sldMk cId="29994945" sldId="265"/>
            <ac:picMk id="5" creationId="{3F300B7F-CFD8-4EC8-9CFF-26921DA0C75A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19:00.224" v="446"/>
        <pc:sldMkLst>
          <pc:docMk/>
          <pc:sldMk cId="2861611801" sldId="266"/>
        </pc:sldMkLst>
        <pc:spChg chg="mo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2" creationId="{A69A5C72-F6EC-4CFA-99F9-F36C5569881F}"/>
          </ac:spMkLst>
        </pc:spChg>
        <pc:spChg chg="del">
          <ac:chgData name="Zhigalov Roman" userId="1f97e9fdf7779aa5" providerId="Windows Live" clId="Web-{97C9FC6F-E961-4912-85D6-BD7BD079AC0E}" dt="2022-02-04T18:18:55.958" v="445"/>
          <ac:spMkLst>
            <pc:docMk/>
            <pc:sldMk cId="2861611801" sldId="266"/>
            <ac:spMk id="3" creationId="{506FBDB0-FDBC-4EC7-AFB3-710A5E8526C1}"/>
          </ac:spMkLst>
        </pc:spChg>
        <pc:spChg chg="mo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4" creationId="{20A28647-B747-4A8C-B7CD-0D7F3B15D4EC}"/>
          </ac:spMkLst>
        </pc:spChg>
        <pc:spChg chg="ad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10" creationId="{47942995-B07F-4636-9A06-C6A104B260A8}"/>
          </ac:spMkLst>
        </pc:spChg>
        <pc:spChg chg="ad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17" creationId="{B81933D1-5615-42C7-9C0B-4EB7105CCE2D}"/>
          </ac:spMkLst>
        </pc:spChg>
        <pc:spChg chg="ad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19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19:00.224" v="446"/>
          <ac:grpSpMkLst>
            <pc:docMk/>
            <pc:sldMk cId="2861611801" sldId="266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97C9FC6F-E961-4912-85D6-BD7BD079AC0E}" dt="2022-02-04T18:19:00.224" v="446"/>
          <ac:picMkLst>
            <pc:docMk/>
            <pc:sldMk cId="2861611801" sldId="266"/>
            <ac:picMk id="5" creationId="{DC4AB1E1-87AF-4790-AABC-FEBE3437809E}"/>
          </ac:picMkLst>
        </pc:picChg>
      </pc:sldChg>
      <pc:sldChg chg="addSp modSp new mod setBg">
        <pc:chgData name="Zhigalov Roman" userId="1f97e9fdf7779aa5" providerId="Windows Live" clId="Web-{97C9FC6F-E961-4912-85D6-BD7BD079AC0E}" dt="2022-02-04T18:28:43.690" v="661"/>
        <pc:sldMkLst>
          <pc:docMk/>
          <pc:sldMk cId="4033278844" sldId="267"/>
        </pc:sldMkLst>
        <pc:spChg chg="mo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2" creationId="{B963A356-FC7C-4AA5-9E22-0FBDD511B176}"/>
          </ac:spMkLst>
        </pc:spChg>
        <pc:spChg chg="mo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3" creationId="{C7A9643F-88FB-4022-A5C1-1F1AD92E9498}"/>
          </ac:spMkLst>
        </pc:spChg>
        <pc:spChg chg="ad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8" creationId="{DBF61EA3-B236-439E-9C0B-340980D56BEE}"/>
          </ac:spMkLst>
        </pc:spChg>
        <pc:spChg chg="ad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14" creationId="{E659831F-0D9A-4C63-9EBB-8435B85A440F}"/>
          </ac:spMkLst>
        </pc:spChg>
        <pc:grpChg chg="add">
          <ac:chgData name="Zhigalov Roman" userId="1f97e9fdf7779aa5" providerId="Windows Live" clId="Web-{97C9FC6F-E961-4912-85D6-BD7BD079AC0E}" dt="2022-02-04T18:28:43.690" v="661"/>
          <ac:grpSpMkLst>
            <pc:docMk/>
            <pc:sldMk cId="4033278844" sldId="267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7C9FC6F-E961-4912-85D6-BD7BD079AC0E}" dt="2022-02-04T18:41:20.143" v="1031" actId="20577"/>
        <pc:sldMkLst>
          <pc:docMk/>
          <pc:sldMk cId="2612814338" sldId="268"/>
        </pc:sldMkLst>
        <pc:spChg chg="mod">
          <ac:chgData name="Zhigalov Roman" userId="1f97e9fdf7779aa5" providerId="Windows Live" clId="Web-{97C9FC6F-E961-4912-85D6-BD7BD079AC0E}" dt="2022-02-04T18:41:20.143" v="1031" actId="20577"/>
          <ac:spMkLst>
            <pc:docMk/>
            <pc:sldMk cId="2612814338" sldId="268"/>
            <ac:spMk id="2" creationId="{4C7C17B0-6176-4DC8-9B17-6E536B7E646F}"/>
          </ac:spMkLst>
        </pc:spChg>
        <pc:spChg chg="del">
          <ac:chgData name="Zhigalov Roman" userId="1f97e9fdf7779aa5" providerId="Windows Live" clId="Web-{97C9FC6F-E961-4912-85D6-BD7BD079AC0E}" dt="2022-02-04T18:29:31.519" v="676"/>
          <ac:spMkLst>
            <pc:docMk/>
            <pc:sldMk cId="2612814338" sldId="268"/>
            <ac:spMk id="3" creationId="{5471BA73-3B71-4C74-B518-DE14FF0DF136}"/>
          </ac:spMkLst>
        </pc:spChg>
        <pc:spChg chg="add del">
          <ac:chgData name="Zhigalov Roman" userId="1f97e9fdf7779aa5" providerId="Windows Live" clId="Web-{97C9FC6F-E961-4912-85D6-BD7BD079AC0E}" dt="2022-02-04T18:31:02.552" v="831"/>
          <ac:spMkLst>
            <pc:docMk/>
            <pc:sldMk cId="2612814338" sldId="268"/>
            <ac:spMk id="9" creationId="{5C8908E2-EE49-44D2-9428-A28D2312A8D5}"/>
          </ac:spMkLst>
        </pc:spChg>
        <pc:spChg chg="add del">
          <ac:chgData name="Zhigalov Roman" userId="1f97e9fdf7779aa5" providerId="Windows Live" clId="Web-{97C9FC6F-E961-4912-85D6-BD7BD079AC0E}" dt="2022-02-04T18:31:02.552" v="831"/>
          <ac:spMkLst>
            <pc:docMk/>
            <pc:sldMk cId="2612814338" sldId="268"/>
            <ac:spMk id="15" creationId="{7449A6C7-D15F-4AA5-BFA5-71A404B47016}"/>
          </ac:spMkLst>
        </pc:spChg>
        <pc:spChg chg="add del">
          <ac:chgData name="Zhigalov Roman" userId="1f97e9fdf7779aa5" providerId="Windows Live" clId="Web-{97C9FC6F-E961-4912-85D6-BD7BD079AC0E}" dt="2022-02-04T18:31:02.552" v="831"/>
          <ac:spMkLst>
            <pc:docMk/>
            <pc:sldMk cId="2612814338" sldId="268"/>
            <ac:spMk id="17" creationId="{ED888B23-07FA-482A-96DF-47E31AF1A603}"/>
          </ac:spMkLst>
        </pc:spChg>
        <pc:spChg chg="add del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19" creationId="{955A2079-FA98-4876-80F0-72364A7D2EA4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24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26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28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0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2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4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6" creationId="{3ECA69A1-7536-43AC-85EF-C7106179F5ED}"/>
          </ac:spMkLst>
        </pc:spChg>
        <pc:grpChg chg="add del">
          <ac:chgData name="Zhigalov Roman" userId="1f97e9fdf7779aa5" providerId="Windows Live" clId="Web-{97C9FC6F-E961-4912-85D6-BD7BD079AC0E}" dt="2022-02-04T18:31:02.552" v="831"/>
          <ac:grpSpMkLst>
            <pc:docMk/>
            <pc:sldMk cId="2612814338" sldId="268"/>
            <ac:grpSpMk id="11" creationId="{05314994-6337-4875-8CF5-652CAFE8342C}"/>
          </ac:grpSpMkLst>
        </pc:grpChg>
        <pc:graphicFrameChg chg="add mod ord modGraphic">
          <ac:chgData name="Zhigalov Roman" userId="1f97e9fdf7779aa5" providerId="Windows Live" clId="Web-{97C9FC6F-E961-4912-85D6-BD7BD079AC0E}" dt="2022-02-04T18:31:28.646" v="833"/>
          <ac:graphicFrameMkLst>
            <pc:docMk/>
            <pc:sldMk cId="2612814338" sldId="268"/>
            <ac:graphicFrameMk id="4" creationId="{411386DF-F44A-49FE-82DB-28E787FE676C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8:41:22.878" v="1033" actId="20577"/>
        <pc:sldMkLst>
          <pc:docMk/>
          <pc:sldMk cId="3051865194" sldId="269"/>
        </pc:sldMkLst>
        <pc:spChg chg="mod">
          <ac:chgData name="Zhigalov Roman" userId="1f97e9fdf7779aa5" providerId="Windows Live" clId="Web-{97C9FC6F-E961-4912-85D6-BD7BD079AC0E}" dt="2022-02-04T18:41:22.878" v="1033" actId="20577"/>
          <ac:spMkLst>
            <pc:docMk/>
            <pc:sldMk cId="3051865194" sldId="269"/>
            <ac:spMk id="2" creationId="{D5E2D2C1-4EFB-4EBB-AD98-6B487A5A8317}"/>
          </ac:spMkLst>
        </pc:spChg>
        <pc:spChg chg="del">
          <ac:chgData name="Zhigalov Roman" userId="1f97e9fdf7779aa5" providerId="Windows Live" clId="Web-{97C9FC6F-E961-4912-85D6-BD7BD079AC0E}" dt="2022-02-04T18:31:49.787" v="849"/>
          <ac:spMkLst>
            <pc:docMk/>
            <pc:sldMk cId="3051865194" sldId="269"/>
            <ac:spMk id="3" creationId="{70E6548B-6898-4190-810F-451D464A84C1}"/>
          </ac:spMkLst>
        </pc:spChg>
        <pc:spChg chg="add del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9" creationId="{955A2079-FA98-4876-80F0-72364A7D2EA4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14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16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18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0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2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4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6" creationId="{3ECA69A1-7536-43AC-85EF-C7106179F5ED}"/>
          </ac:spMkLst>
        </pc:spChg>
        <pc:graphicFrameChg chg="add mod ord modGraphic">
          <ac:chgData name="Zhigalov Roman" userId="1f97e9fdf7779aa5" providerId="Windows Live" clId="Web-{97C9FC6F-E961-4912-85D6-BD7BD079AC0E}" dt="2022-02-04T18:32:52.382" v="925"/>
          <ac:graphicFrameMkLst>
            <pc:docMk/>
            <pc:sldMk cId="3051865194" sldId="269"/>
            <ac:graphicFrameMk id="4" creationId="{0AB21C6F-5BBC-4C84-B515-9F84896EADC1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8:41:36.862" v="1036" actId="20577"/>
        <pc:sldMkLst>
          <pc:docMk/>
          <pc:sldMk cId="1013194436" sldId="270"/>
        </pc:sldMkLst>
        <pc:spChg chg="mod">
          <ac:chgData name="Zhigalov Roman" userId="1f97e9fdf7779aa5" providerId="Windows Live" clId="Web-{97C9FC6F-E961-4912-85D6-BD7BD079AC0E}" dt="2022-02-04T18:41:36.862" v="1036" actId="20577"/>
          <ac:spMkLst>
            <pc:docMk/>
            <pc:sldMk cId="1013194436" sldId="270"/>
            <ac:spMk id="2" creationId="{04C6BA2E-3A4A-4BCA-810A-CFE4FBFF683E}"/>
          </ac:spMkLst>
        </pc:spChg>
        <pc:spChg chg="del">
          <ac:chgData name="Zhigalov Roman" userId="1f97e9fdf7779aa5" providerId="Windows Live" clId="Web-{97C9FC6F-E961-4912-85D6-BD7BD079AC0E}" dt="2022-02-04T18:39:36.829" v="952"/>
          <ac:spMkLst>
            <pc:docMk/>
            <pc:sldMk cId="1013194436" sldId="270"/>
            <ac:spMk id="3" creationId="{AF4B3355-A6F8-4503-9B68-8F17A97A6770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9" creationId="{2B566528-1B12-4246-9431-5C2D7D081168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1" creationId="{2E80C965-DB6D-4F81-9E9E-B027384D0BD6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3" creationId="{A580F890-B085-4E95-96AA-55AEBEC5CE6E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5" creationId="{D3F51FEB-38FB-4F6C-9F7B-2F2AFAB65463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7" creationId="{1E547BA6-BAE0-43BB-A7CA-60F69CE252F0}"/>
          </ac:spMkLst>
        </pc:spChg>
        <pc:graphicFrameChg chg="add mod ord modGraphic">
          <ac:chgData name="Zhigalov Roman" userId="1f97e9fdf7779aa5" providerId="Windows Live" clId="Web-{97C9FC6F-E961-4912-85D6-BD7BD079AC0E}" dt="2022-02-04T18:41:00.908" v="1010" actId="20577"/>
          <ac:graphicFrameMkLst>
            <pc:docMk/>
            <pc:sldMk cId="1013194436" sldId="270"/>
            <ac:graphicFrameMk id="4" creationId="{38568E83-0DE8-4CF0-A319-692DB4CEFB6E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8:42:55.426" v="1134"/>
        <pc:sldMkLst>
          <pc:docMk/>
          <pc:sldMk cId="1971420376" sldId="271"/>
        </pc:sldMkLst>
        <pc:spChg chg="mod">
          <ac:chgData name="Zhigalov Roman" userId="1f97e9fdf7779aa5" providerId="Windows Live" clId="Web-{97C9FC6F-E961-4912-85D6-BD7BD079AC0E}" dt="2022-02-04T18:42:46.161" v="1133"/>
          <ac:spMkLst>
            <pc:docMk/>
            <pc:sldMk cId="1971420376" sldId="271"/>
            <ac:spMk id="2" creationId="{17A6C6A0-1073-4C89-86E1-9908B68FC6F0}"/>
          </ac:spMkLst>
        </pc:spChg>
        <pc:spChg chg="del">
          <ac:chgData name="Zhigalov Roman" userId="1f97e9fdf7779aa5" providerId="Windows Live" clId="Web-{97C9FC6F-E961-4912-85D6-BD7BD079AC0E}" dt="2022-02-04T18:41:52.925" v="1052"/>
          <ac:spMkLst>
            <pc:docMk/>
            <pc:sldMk cId="1971420376" sldId="271"/>
            <ac:spMk id="3" creationId="{D6282BA6-7114-440E-8DDE-C31A4B2AA804}"/>
          </ac:spMkLst>
        </pc:spChg>
        <pc:spChg chg="add del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9" creationId="{6C4028FD-8BAA-4A19-BFDE-594D991B7552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14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16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18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0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2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4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6" creationId="{3ECA69A1-7536-43AC-85EF-C7106179F5ED}"/>
          </ac:spMkLst>
        </pc:spChg>
        <pc:graphicFrameChg chg="add mod ord modGraphic">
          <ac:chgData name="Zhigalov Roman" userId="1f97e9fdf7779aa5" providerId="Windows Live" clId="Web-{97C9FC6F-E961-4912-85D6-BD7BD079AC0E}" dt="2022-02-04T18:42:55.426" v="1134"/>
          <ac:graphicFrameMkLst>
            <pc:docMk/>
            <pc:sldMk cId="1971420376" sldId="271"/>
            <ac:graphicFrameMk id="4" creationId="{0A4AF28E-14AD-4C6A-AC78-2137C1007BBF}"/>
          </ac:graphicFrameMkLst>
        </pc:graphicFrameChg>
      </pc:sldChg>
      <pc:sldChg chg="addSp modSp new mod setBg">
        <pc:chgData name="Zhigalov Roman" userId="1f97e9fdf7779aa5" providerId="Windows Live" clId="Web-{97C9FC6F-E961-4912-85D6-BD7BD079AC0E}" dt="2022-02-04T18:43:29.583" v="1145"/>
        <pc:sldMkLst>
          <pc:docMk/>
          <pc:sldMk cId="1049661658" sldId="272"/>
        </pc:sldMkLst>
        <pc:spChg chg="mo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2" creationId="{6F084420-5CD3-48D1-912C-4685574FB0B9}"/>
          </ac:spMkLst>
        </pc:spChg>
        <pc:spChg chg="mo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3" creationId="{7799251A-BA3C-4FD8-BD7E-6B18023B5EAF}"/>
          </ac:spMkLst>
        </pc:spChg>
        <pc:spChg chg="ad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8" creationId="{4522B21E-B2B9-4C72-9A71-C87EFD137480}"/>
          </ac:spMkLst>
        </pc:spChg>
        <pc:spChg chg="ad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10" creationId="{5EB7D2A2-F448-44D4-938C-DC84CBCB3B1E}"/>
          </ac:spMkLst>
        </pc:spChg>
        <pc:spChg chg="ad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12" creationId="{871AEA07-1E14-44B4-8E55-64EF049CD66F}"/>
          </ac:spMkLst>
        </pc:spChg>
        <pc:cxnChg chg="add">
          <ac:chgData name="Zhigalov Roman" userId="1f97e9fdf7779aa5" providerId="Windows Live" clId="Web-{97C9FC6F-E961-4912-85D6-BD7BD079AC0E}" dt="2022-02-04T18:43:29.583" v="1145"/>
          <ac:cxnSpMkLst>
            <pc:docMk/>
            <pc:sldMk cId="1049661658" sldId="272"/>
            <ac:cxnSpMk id="14" creationId="{F7C8EA93-3210-4C62-99E9-153C275E3A87}"/>
          </ac:cxnSpMkLst>
        </pc:cxnChg>
      </pc:sldChg>
      <pc:sldChg chg="new del">
        <pc:chgData name="Zhigalov Roman" userId="1f97e9fdf7779aa5" providerId="Windows Live" clId="Web-{97C9FC6F-E961-4912-85D6-BD7BD079AC0E}" dt="2022-02-04T18:51:55.954" v="1241"/>
        <pc:sldMkLst>
          <pc:docMk/>
          <pc:sldMk cId="3864406383" sldId="273"/>
        </pc:sldMkLst>
      </pc:sldChg>
      <pc:sldChg chg="addSp delSp modSp new mod setBg modClrScheme chgLayout">
        <pc:chgData name="Zhigalov Roman" userId="1f97e9fdf7779aa5" providerId="Windows Live" clId="Web-{97C9FC6F-E961-4912-85D6-BD7BD079AC0E}" dt="2022-02-04T18:51:16.968" v="1234"/>
        <pc:sldMkLst>
          <pc:docMk/>
          <pc:sldMk cId="579416264" sldId="274"/>
        </pc:sldMkLst>
        <pc:spChg chg="mod or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" creationId="{F5893BD4-EF80-4BCC-B895-80A409A8BE45}"/>
          </ac:spMkLst>
        </pc:spChg>
        <pc:spChg chg="del mod ord">
          <ac:chgData name="Zhigalov Roman" userId="1f97e9fdf7779aa5" providerId="Windows Live" clId="Web-{97C9FC6F-E961-4912-85D6-BD7BD079AC0E}" dt="2022-02-04T18:49:59.998" v="1229"/>
          <ac:spMkLst>
            <pc:docMk/>
            <pc:sldMk cId="579416264" sldId="274"/>
            <ac:spMk id="3" creationId="{CAAC2AD6-7DDE-43C4-81FD-C79168D1EC0F}"/>
          </ac:spMkLst>
        </pc:spChg>
        <pc:spChg chg="add mod or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4" creationId="{91DBFCE6-6721-4406-B776-B267EF656B4A}"/>
          </ac:spMkLst>
        </pc:spChg>
        <pc:spChg chg="add del mod">
          <ac:chgData name="Zhigalov Roman" userId="1f97e9fdf7779aa5" providerId="Windows Live" clId="Web-{97C9FC6F-E961-4912-85D6-BD7BD079AC0E}" dt="2022-02-04T18:50:41.889" v="1231"/>
          <ac:spMkLst>
            <pc:docMk/>
            <pc:sldMk cId="579416264" sldId="274"/>
            <ac:spMk id="7" creationId="{128268F7-52ED-48B5-90C4-A68A5679D5DB}"/>
          </ac:spMkLst>
        </pc:spChg>
        <pc:spChg chg="add del">
          <ac:chgData name="Zhigalov Roman" userId="1f97e9fdf7779aa5" providerId="Windows Live" clId="Web-{97C9FC6F-E961-4912-85D6-BD7BD079AC0E}" dt="2022-02-04T18:51:16.968" v="1233"/>
          <ac:spMkLst>
            <pc:docMk/>
            <pc:sldMk cId="579416264" sldId="274"/>
            <ac:spMk id="13" creationId="{F4C0B10B-D2C4-4A54-AFAD-3D27DF88BB37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19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1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2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3" creationId="{19C9EAEA-39D0-4B0E-A0EB-51E7B26740B1}"/>
          </ac:spMkLst>
        </pc:spChg>
        <pc:grpChg chg="add del">
          <ac:chgData name="Zhigalov Roman" userId="1f97e9fdf7779aa5" providerId="Windows Live" clId="Web-{97C9FC6F-E961-4912-85D6-BD7BD079AC0E}" dt="2022-02-04T18:51:16.968" v="1233"/>
          <ac:grpSpMkLst>
            <pc:docMk/>
            <pc:sldMk cId="579416264" sldId="274"/>
            <ac:grpSpMk id="15" creationId="{B6BADB90-C74B-40D6-86DC-503F65FCE8DC}"/>
          </ac:grpSpMkLst>
        </pc:grpChg>
        <pc:grpChg chg="add">
          <ac:chgData name="Zhigalov Roman" userId="1f97e9fdf7779aa5" providerId="Windows Live" clId="Web-{97C9FC6F-E961-4912-85D6-BD7BD079AC0E}" dt="2022-02-04T18:51:16.968" v="1234"/>
          <ac:grpSpMkLst>
            <pc:docMk/>
            <pc:sldMk cId="579416264" sldId="274"/>
            <ac:grpSpMk id="24" creationId="{1DE889C7-FAD6-4397-98E2-05D503484459}"/>
          </ac:grpSpMkLst>
        </pc:grpChg>
        <pc:picChg chg="add del mod ord modCrop">
          <ac:chgData name="Zhigalov Roman" userId="1f97e9fdf7779aa5" providerId="Windows Live" clId="Web-{97C9FC6F-E961-4912-85D6-BD7BD079AC0E}" dt="2022-02-04T18:50:02.826" v="1230"/>
          <ac:picMkLst>
            <pc:docMk/>
            <pc:sldMk cId="579416264" sldId="274"/>
            <ac:picMk id="5" creationId="{7611817C-770C-47A1-BF0B-DE7E2E7307AA}"/>
          </ac:picMkLst>
        </pc:picChg>
        <pc:picChg chg="add mod ord modCrop">
          <ac:chgData name="Zhigalov Roman" userId="1f97e9fdf7779aa5" providerId="Windows Live" clId="Web-{97C9FC6F-E961-4912-85D6-BD7BD079AC0E}" dt="2022-02-04T18:51:16.968" v="1234"/>
          <ac:picMkLst>
            <pc:docMk/>
            <pc:sldMk cId="579416264" sldId="274"/>
            <ac:picMk id="8" creationId="{9B6E6A84-9FED-48FB-B325-D6222C4AE6B0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52:01.501" v="1242"/>
        <pc:sldMkLst>
          <pc:docMk/>
          <pc:sldMk cId="3105512272" sldId="275"/>
        </pc:sldMkLst>
        <pc:spChg chg="mo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2" creationId="{79BDC44F-98AA-441B-9CC4-9023C2985A83}"/>
          </ac:spMkLst>
        </pc:spChg>
        <pc:spChg chg="del">
          <ac:chgData name="Zhigalov Roman" userId="1f97e9fdf7779aa5" providerId="Windows Live" clId="Web-{97C9FC6F-E961-4912-85D6-BD7BD079AC0E}" dt="2022-02-04T18:51:46.110" v="1240"/>
          <ac:spMkLst>
            <pc:docMk/>
            <pc:sldMk cId="3105512272" sldId="275"/>
            <ac:spMk id="3" creationId="{A561FD1D-4DF5-4877-91C5-62240B270082}"/>
          </ac:spMkLst>
        </pc:spChg>
        <pc:spChg chg="mo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4" creationId="{82C04651-8BDD-4AF2-8F6E-D584F96BFC67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16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18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20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52:01.501" v="1242"/>
          <ac:grpSpMkLst>
            <pc:docMk/>
            <pc:sldMk cId="3105512272" sldId="275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52:01.501" v="1242"/>
          <ac:picMkLst>
            <pc:docMk/>
            <pc:sldMk cId="3105512272" sldId="275"/>
            <ac:picMk id="5" creationId="{341CC733-546C-481F-906C-DA8856E63AAA}"/>
          </ac:picMkLst>
        </pc:picChg>
      </pc:sldChg>
      <pc:sldChg chg="addSp delSp modSp new mod setBg modClrScheme chgLayout">
        <pc:chgData name="Zhigalov Roman" userId="1f97e9fdf7779aa5" providerId="Windows Live" clId="Web-{97C9FC6F-E961-4912-85D6-BD7BD079AC0E}" dt="2022-02-04T18:52:41.392" v="1258"/>
        <pc:sldMkLst>
          <pc:docMk/>
          <pc:sldMk cId="3665262999" sldId="276"/>
        </pc:sldMkLst>
        <pc:spChg chg="mod or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2" creationId="{1D5F0E7B-763B-43C5-BCF5-456A877A6C89}"/>
          </ac:spMkLst>
        </pc:spChg>
        <pc:spChg chg="del mod ord">
          <ac:chgData name="Zhigalov Roman" userId="1f97e9fdf7779aa5" providerId="Windows Live" clId="Web-{97C9FC6F-E961-4912-85D6-BD7BD079AC0E}" dt="2022-02-04T18:52:37.626" v="1257"/>
          <ac:spMkLst>
            <pc:docMk/>
            <pc:sldMk cId="3665262999" sldId="276"/>
            <ac:spMk id="3" creationId="{EF3CAE04-23B4-4934-BE0D-B094A952C4A0}"/>
          </ac:spMkLst>
        </pc:spChg>
        <pc:spChg chg="add mod or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4" creationId="{A818EC8C-4941-4EEA-9A47-7F39EABF240A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16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18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20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52:41.392" v="1258"/>
          <ac:grpSpMkLst>
            <pc:docMk/>
            <pc:sldMk cId="3665262999" sldId="27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52:41.392" v="1258"/>
          <ac:picMkLst>
            <pc:docMk/>
            <pc:sldMk cId="3665262999" sldId="276"/>
            <ac:picMk id="5" creationId="{56B9AB20-AB49-4AE2-AF0D-E3D80BB0460C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57:56.914" v="1312"/>
        <pc:sldMkLst>
          <pc:docMk/>
          <pc:sldMk cId="3159927894" sldId="277"/>
        </pc:sldMkLst>
        <pc:spChg chg="mo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2" creationId="{E2591E14-2740-47E3-8C2E-FD4CD343DC4E}"/>
          </ac:spMkLst>
        </pc:spChg>
        <pc:spChg chg="del">
          <ac:chgData name="Zhigalov Roman" userId="1f97e9fdf7779aa5" providerId="Windows Live" clId="Web-{97C9FC6F-E961-4912-85D6-BD7BD079AC0E}" dt="2022-02-04T18:55:40.818" v="1290"/>
          <ac:spMkLst>
            <pc:docMk/>
            <pc:sldMk cId="3159927894" sldId="277"/>
            <ac:spMk id="3" creationId="{67849AE8-8A97-481F-8C38-68C83140D971}"/>
          </ac:spMkLst>
        </pc:spChg>
        <pc:spChg chg="add del">
          <ac:chgData name="Zhigalov Roman" userId="1f97e9fdf7779aa5" providerId="Windows Live" clId="Web-{97C9FC6F-E961-4912-85D6-BD7BD079AC0E}" dt="2022-02-04T18:57:04.116" v="1307"/>
          <ac:spMkLst>
            <pc:docMk/>
            <pc:sldMk cId="3159927894" sldId="277"/>
            <ac:spMk id="9" creationId="{5628E5CB-913B-4378-97CE-18C9F6410C53}"/>
          </ac:spMkLst>
        </pc:spChg>
        <pc:spChg chg="add del">
          <ac:chgData name="Zhigalov Roman" userId="1f97e9fdf7779aa5" providerId="Windows Live" clId="Web-{97C9FC6F-E961-4912-85D6-BD7BD079AC0E}" dt="2022-02-04T18:57:36.117" v="1309"/>
          <ac:spMkLst>
            <pc:docMk/>
            <pc:sldMk cId="3159927894" sldId="277"/>
            <ac:spMk id="14" creationId="{8CC66E84-2B42-463F-8329-75BA0D52127B}"/>
          </ac:spMkLst>
        </pc:spChg>
        <pc:spChg chg="add del">
          <ac:chgData name="Zhigalov Roman" userId="1f97e9fdf7779aa5" providerId="Windows Live" clId="Web-{97C9FC6F-E961-4912-85D6-BD7BD079AC0E}" dt="2022-02-04T18:57:36.117" v="1309"/>
          <ac:spMkLst>
            <pc:docMk/>
            <pc:sldMk cId="3159927894" sldId="277"/>
            <ac:spMk id="21" creationId="{19C9EAEA-39D0-4B0E-A0EB-51E7B26740B1}"/>
          </ac:spMkLst>
        </pc:spChg>
        <pc:spChg chg="add del">
          <ac:chgData name="Zhigalov Roman" userId="1f97e9fdf7779aa5" providerId="Windows Live" clId="Web-{97C9FC6F-E961-4912-85D6-BD7BD079AC0E}" dt="2022-02-04T18:57:36.117" v="1309"/>
          <ac:spMkLst>
            <pc:docMk/>
            <pc:sldMk cId="3159927894" sldId="277"/>
            <ac:spMk id="23" creationId="{3873B707-463F-40B0-8227-E8CC6C67EB25}"/>
          </ac:spMkLst>
        </pc:spChg>
        <pc:spChg chg="add del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28" creationId="{7D144591-E9E9-4209-8701-3BB48A917D51}"/>
          </ac:spMkLst>
        </pc:spChg>
        <pc:spChg chg="add del">
          <ac:chgData name="Zhigalov Roman" userId="1f97e9fdf7779aa5" providerId="Windows Live" clId="Web-{97C9FC6F-E961-4912-85D6-BD7BD079AC0E}" dt="2022-02-04T18:57:56.914" v="1311"/>
          <ac:spMkLst>
            <pc:docMk/>
            <pc:sldMk cId="3159927894" sldId="277"/>
            <ac:spMk id="33" creationId="{5628E5CB-913B-4378-97CE-18C9F6410C53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5" creationId="{99413ED5-9ED4-4772-BCE4-2BCAE6B12E35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6" creationId="{BA79A7CF-01AF-4178-9369-94E0C90EB046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7" creationId="{04357C93-F0CB-4A1C-8F77-4E9063789819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9" creationId="{90F533E9-6690-41A8-A372-4C6C622D028D}"/>
          </ac:spMkLst>
        </pc:spChg>
        <pc:grpChg chg="add del">
          <ac:chgData name="Zhigalov Roman" userId="1f97e9fdf7779aa5" providerId="Windows Live" clId="Web-{97C9FC6F-E961-4912-85D6-BD7BD079AC0E}" dt="2022-02-04T18:57:36.117" v="1309"/>
          <ac:grpSpMkLst>
            <pc:docMk/>
            <pc:sldMk cId="3159927894" sldId="277"/>
            <ac:grpSpMk id="16" creationId="{032D8612-31EB-44CF-A1D0-14FD4C705424}"/>
          </ac:grpSpMkLst>
        </pc:grpChg>
        <pc:graphicFrameChg chg="add mod ord modGraphic">
          <ac:chgData name="Zhigalov Roman" userId="1f97e9fdf7779aa5" providerId="Windows Live" clId="Web-{97C9FC6F-E961-4912-85D6-BD7BD079AC0E}" dt="2022-02-04T18:57:56.914" v="1311"/>
          <ac:graphicFrameMkLst>
            <pc:docMk/>
            <pc:sldMk cId="3159927894" sldId="277"/>
            <ac:graphicFrameMk id="4" creationId="{773CC32B-78CB-4CCE-834F-56DC0ECB5D43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9:01:11.137" v="1339" actId="20577"/>
        <pc:sldMkLst>
          <pc:docMk/>
          <pc:sldMk cId="2355051111" sldId="278"/>
        </pc:sldMkLst>
        <pc:spChg chg="mo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2" creationId="{3858D4E2-05FA-4617-915E-C2CFA1CC19D0}"/>
          </ac:spMkLst>
        </pc:spChg>
        <pc:spChg chg="del">
          <ac:chgData name="Zhigalov Roman" userId="1f97e9fdf7779aa5" providerId="Windows Live" clId="Web-{97C9FC6F-E961-4912-85D6-BD7BD079AC0E}" dt="2022-02-04T19:00:25.308" v="1330"/>
          <ac:spMkLst>
            <pc:docMk/>
            <pc:sldMk cId="2355051111" sldId="278"/>
            <ac:spMk id="3" creationId="{98E945C9-5072-45F7-A20F-1F1683B2F69B}"/>
          </ac:spMkLst>
        </pc:spChg>
        <pc:spChg chg="mod">
          <ac:chgData name="Zhigalov Roman" userId="1f97e9fdf7779aa5" providerId="Windows Live" clId="Web-{97C9FC6F-E961-4912-85D6-BD7BD079AC0E}" dt="2022-02-04T19:01:11.137" v="1339" actId="20577"/>
          <ac:spMkLst>
            <pc:docMk/>
            <pc:sldMk cId="2355051111" sldId="278"/>
            <ac:spMk id="4" creationId="{5F1D539B-2881-460F-ADA3-CAECBF196965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0" creationId="{DBC6133C-0615-4CE4-9132-37E609A9BDFA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2" creationId="{169CC832-2974-4E8D-90ED-3E2941BA7336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4" creationId="{55222F96-971A-4F90-B841-6BAB416C7AC1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6" creationId="{08980754-6F4B-43C9-B9BE-127B6BED6586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8" creationId="{2C1BBA94-3F40-40AA-8BB9-E69E25E537C1}"/>
          </ac:spMkLst>
        </pc:spChg>
        <pc:picChg chg="add mod ord">
          <ac:chgData name="Zhigalov Roman" userId="1f97e9fdf7779aa5" providerId="Windows Live" clId="Web-{97C9FC6F-E961-4912-85D6-BD7BD079AC0E}" dt="2022-02-04T19:00:30.886" v="1331"/>
          <ac:picMkLst>
            <pc:docMk/>
            <pc:sldMk cId="2355051111" sldId="278"/>
            <ac:picMk id="5" creationId="{A5A239F5-8B0C-4120-9622-84A386BA0781}"/>
          </ac:picMkLst>
        </pc:picChg>
        <pc:picChg chg="add del mod">
          <ac:chgData name="Zhigalov Roman" userId="1f97e9fdf7779aa5" providerId="Windows Live" clId="Web-{97C9FC6F-E961-4912-85D6-BD7BD079AC0E}" dt="2022-02-04T19:01:04.106" v="1334"/>
          <ac:picMkLst>
            <pc:docMk/>
            <pc:sldMk cId="2355051111" sldId="278"/>
            <ac:picMk id="6" creationId="{C935BFA1-240E-4BE5-AC66-FB16323299EC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9:02:12.185" v="1408"/>
        <pc:sldMkLst>
          <pc:docMk/>
          <pc:sldMk cId="1698736166" sldId="279"/>
        </pc:sldMkLst>
        <pc:spChg chg="mo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2" creationId="{E9CD0B41-84EA-49DE-BFBE-B534407855B3}"/>
          </ac:spMkLst>
        </pc:spChg>
        <pc:spChg chg="del mo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3" creationId="{8CA2915E-62CD-4B2B-8E43-29DB2F3CED79}"/>
          </ac:spMkLst>
        </pc:spChg>
        <pc:spChg chg="ad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9" creationId="{D55CD764-972B-4CA5-A885-53E55C63E174}"/>
          </ac:spMkLst>
        </pc:spChg>
        <pc:spChg chg="ad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11" creationId="{34165AB3-7006-4430-BCE3-25476BE13322}"/>
          </ac:spMkLst>
        </pc:spChg>
        <pc:spChg chg="ad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35" creationId="{E3E51905-F374-4E1A-97CF-B741584B74D5}"/>
          </ac:spMkLst>
        </pc:spChg>
        <pc:grpChg chg="add">
          <ac:chgData name="Zhigalov Roman" userId="1f97e9fdf7779aa5" providerId="Windows Live" clId="Web-{97C9FC6F-E961-4912-85D6-BD7BD079AC0E}" dt="2022-02-04T19:02:12.185" v="1408"/>
          <ac:grpSpMkLst>
            <pc:docMk/>
            <pc:sldMk cId="1698736166" sldId="279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97C9FC6F-E961-4912-85D6-BD7BD079AC0E}" dt="2022-02-04T19:02:12.185" v="1408"/>
          <ac:graphicFrameMkLst>
            <pc:docMk/>
            <pc:sldMk cId="1698736166" sldId="279"/>
            <ac:graphicFrameMk id="5" creationId="{BA84DE4A-9F9C-41F0-B7DB-EBE4A482E2BB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9:03:19.734" v="1428"/>
        <pc:sldMkLst>
          <pc:docMk/>
          <pc:sldMk cId="1187186079" sldId="280"/>
        </pc:sldMkLst>
        <pc:spChg chg="mo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" creationId="{0BE125E9-EEB7-467B-884F-5271DF75FA1C}"/>
          </ac:spMkLst>
        </pc:spChg>
        <pc:spChg chg="del">
          <ac:chgData name="Zhigalov Roman" userId="1f97e9fdf7779aa5" providerId="Windows Live" clId="Web-{97C9FC6F-E961-4912-85D6-BD7BD079AC0E}" dt="2022-02-04T19:03:10.405" v="1425"/>
          <ac:spMkLst>
            <pc:docMk/>
            <pc:sldMk cId="1187186079" sldId="280"/>
            <ac:spMk id="3" creationId="{E73E6AD4-B7AE-4425-97AD-0BBD540C6DA9}"/>
          </ac:spMkLst>
        </pc:spChg>
        <pc:spChg chg="mo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4" creationId="{F97A0FEB-55F5-49A6-B48D-8D9FA7EF107D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14" creationId="{E659831F-0D9A-4C63-9EBB-8435B85A440F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16" creationId="{3873B707-463F-40B0-8227-E8CC6C67EB25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18" creationId="{C13237C8-E62C-4F0D-A318-BD6FB6C2D138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20" creationId="{19C9EAEA-39D0-4B0E-A0EB-51E7B26740B1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2" creationId="{058A14AF-9FB5-4CC7-BA35-E8E85D3EDF0E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3" creationId="{3A9A4357-BD1D-4622-A4FE-766E6AB8DE84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4" creationId="{E6995CE5-F890-4ABA-82A2-26507CE8D2A3}"/>
          </ac:spMkLst>
        </pc:spChg>
        <pc:grpChg chg="add del">
          <ac:chgData name="Zhigalov Roman" userId="1f97e9fdf7779aa5" providerId="Windows Live" clId="Web-{97C9FC6F-E961-4912-85D6-BD7BD079AC0E}" dt="2022-02-04T19:03:19.734" v="1427"/>
          <ac:grpSpMkLst>
            <pc:docMk/>
            <pc:sldMk cId="1187186079" sldId="28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9:03:19.734" v="1428"/>
          <ac:picMkLst>
            <pc:docMk/>
            <pc:sldMk cId="1187186079" sldId="280"/>
            <ac:picMk id="5" creationId="{34712E0B-E435-430F-822B-ECB0128322DB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9:03:52.750" v="1435"/>
        <pc:sldMkLst>
          <pc:docMk/>
          <pc:sldMk cId="1080993420" sldId="281"/>
        </pc:sldMkLst>
        <pc:spChg chg="mo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2" creationId="{D8933D65-D020-4D8D-BB55-73BCCECAB84C}"/>
          </ac:spMkLst>
        </pc:spChg>
        <pc:spChg chg="del">
          <ac:chgData name="Zhigalov Roman" userId="1f97e9fdf7779aa5" providerId="Windows Live" clId="Web-{97C9FC6F-E961-4912-85D6-BD7BD079AC0E}" dt="2022-02-04T19:03:47.734" v="1434"/>
          <ac:spMkLst>
            <pc:docMk/>
            <pc:sldMk cId="1080993420" sldId="281"/>
            <ac:spMk id="3" creationId="{EB27974B-0EB4-432D-BA8D-3C231C367481}"/>
          </ac:spMkLst>
        </pc:spChg>
        <pc:spChg chg="mo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4" creationId="{B277C3C8-8874-4589-B8BE-AC383F3C0EDA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0" creationId="{058A14AF-9FB5-4CC7-BA35-E8E85D3EDF0E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2" creationId="{3A9A4357-BD1D-4622-A4FE-766E6AB8DE84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4" creationId="{E659831F-0D9A-4C63-9EBB-8435B85A440F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6" creationId="{E6995CE5-F890-4ABA-82A2-26507CE8D2A3}"/>
          </ac:spMkLst>
        </pc:spChg>
        <pc:picChg chg="add mod ord">
          <ac:chgData name="Zhigalov Roman" userId="1f97e9fdf7779aa5" providerId="Windows Live" clId="Web-{97C9FC6F-E961-4912-85D6-BD7BD079AC0E}" dt="2022-02-04T19:03:52.750" v="1435"/>
          <ac:picMkLst>
            <pc:docMk/>
            <pc:sldMk cId="1080993420" sldId="281"/>
            <ac:picMk id="5" creationId="{7A93507F-24BC-4BAD-8A9F-F0031B3AE8E4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9:06:36.035" v="1536" actId="20577"/>
        <pc:sldMkLst>
          <pc:docMk/>
          <pc:sldMk cId="3221879469" sldId="282"/>
        </pc:sldMkLst>
        <pc:spChg chg="mod">
          <ac:chgData name="Zhigalov Roman" userId="1f97e9fdf7779aa5" providerId="Windows Live" clId="Web-{97C9FC6F-E961-4912-85D6-BD7BD079AC0E}" dt="2022-02-04T19:04:48.704" v="1462" actId="20577"/>
          <ac:spMkLst>
            <pc:docMk/>
            <pc:sldMk cId="3221879469" sldId="282"/>
            <ac:spMk id="2" creationId="{681FECDB-1F62-4AEE-8181-01BB1C9BD7A8}"/>
          </ac:spMkLst>
        </pc:spChg>
        <pc:spChg chg="del">
          <ac:chgData name="Zhigalov Roman" userId="1f97e9fdf7779aa5" providerId="Windows Live" clId="Web-{97C9FC6F-E961-4912-85D6-BD7BD079AC0E}" dt="2022-02-04T19:05:26.439" v="1463"/>
          <ac:spMkLst>
            <pc:docMk/>
            <pc:sldMk cId="3221879469" sldId="282"/>
            <ac:spMk id="3" creationId="{C2468902-5D2C-4C1E-8EC6-C396F9E6B349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9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1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3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5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7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9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21" creationId="{3ECA69A1-7536-43AC-85EF-C7106179F5ED}"/>
          </ac:spMkLst>
        </pc:spChg>
        <pc:graphicFrameChg chg="add mod ord modGraphic">
          <ac:chgData name="Zhigalov Roman" userId="1f97e9fdf7779aa5" providerId="Windows Live" clId="Web-{97C9FC6F-E961-4912-85D6-BD7BD079AC0E}" dt="2022-02-04T19:06:36.035" v="1536" actId="20577"/>
          <ac:graphicFrameMkLst>
            <pc:docMk/>
            <pc:sldMk cId="3221879469" sldId="282"/>
            <ac:graphicFrameMk id="4" creationId="{A40E6586-BAF4-43FD-862C-63050C209538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9:07:27.942" v="1606"/>
        <pc:sldMkLst>
          <pc:docMk/>
          <pc:sldMk cId="1318904840" sldId="283"/>
        </pc:sldMkLst>
        <pc:spChg chg="mo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2" creationId="{CEE8C193-031A-4392-8130-FE39BC1E4592}"/>
          </ac:spMkLst>
        </pc:spChg>
        <pc:spChg chg="mo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3" creationId="{5CB8241D-83DC-4486-8B37-0ED54D22B581}"/>
          </ac:spMkLst>
        </pc:spChg>
        <pc:spChg chg="ad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11" creationId="{21540236-BFD5-4A9D-8840-4703E7F76825}"/>
          </ac:spMkLst>
        </pc:spChg>
        <pc:spChg chg="ad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12" creationId="{2C61293E-6EBE-43EF-A52C-9BEBFD7679D4}"/>
          </ac:spMkLst>
        </pc:spChg>
        <pc:picChg chg="add del">
          <ac:chgData name="Zhigalov Roman" userId="1f97e9fdf7779aa5" providerId="Windows Live" clId="Web-{97C9FC6F-E961-4912-85D6-BD7BD079AC0E}" dt="2022-02-04T19:07:27.911" v="1605"/>
          <ac:picMkLst>
            <pc:docMk/>
            <pc:sldMk cId="1318904840" sldId="283"/>
            <ac:picMk id="5" creationId="{C7ABE777-BFD0-4A46-B7C7-52D5FE2BD240}"/>
          </ac:picMkLst>
        </pc:picChg>
        <pc:picChg chg="add">
          <ac:chgData name="Zhigalov Roman" userId="1f97e9fdf7779aa5" providerId="Windows Live" clId="Web-{97C9FC6F-E961-4912-85D6-BD7BD079AC0E}" dt="2022-02-04T19:07:27.942" v="1606"/>
          <ac:picMkLst>
            <pc:docMk/>
            <pc:sldMk cId="1318904840" sldId="283"/>
            <ac:picMk id="13" creationId="{ADB10119-0A88-4F2D-B1E1-0673519D2D67}"/>
          </ac:picMkLst>
        </pc:picChg>
        <pc:cxnChg chg="add del">
          <ac:chgData name="Zhigalov Roman" userId="1f97e9fdf7779aa5" providerId="Windows Live" clId="Web-{97C9FC6F-E961-4912-85D6-BD7BD079AC0E}" dt="2022-02-04T19:07:27.911" v="1605"/>
          <ac:cxnSpMkLst>
            <pc:docMk/>
            <pc:sldMk cId="1318904840" sldId="283"/>
            <ac:cxnSpMk id="9" creationId="{A7F400EE-A8A5-48AF-B4D6-291B52C6F0B0}"/>
          </ac:cxnSpMkLst>
        </pc:cxnChg>
      </pc:sldChg>
      <pc:sldChg chg="modSp new">
        <pc:chgData name="Zhigalov Roman" userId="1f97e9fdf7779aa5" providerId="Windows Live" clId="Web-{97C9FC6F-E961-4912-85D6-BD7BD079AC0E}" dt="2022-02-04T19:07:42.552" v="1614" actId="20577"/>
        <pc:sldMkLst>
          <pc:docMk/>
          <pc:sldMk cId="344645599" sldId="284"/>
        </pc:sldMkLst>
        <pc:spChg chg="mod">
          <ac:chgData name="Zhigalov Roman" userId="1f97e9fdf7779aa5" providerId="Windows Live" clId="Web-{97C9FC6F-E961-4912-85D6-BD7BD079AC0E}" dt="2022-02-04T19:07:42.552" v="1614" actId="20577"/>
          <ac:spMkLst>
            <pc:docMk/>
            <pc:sldMk cId="344645599" sldId="284"/>
            <ac:spMk id="2" creationId="{723FFFDB-CDE5-4696-BAE7-12413992BF34}"/>
          </ac:spMkLst>
        </pc:spChg>
      </pc:sldChg>
      <pc:sldChg chg="modSp new">
        <pc:chgData name="Zhigalov Roman" userId="1f97e9fdf7779aa5" providerId="Windows Live" clId="Web-{97C9FC6F-E961-4912-85D6-BD7BD079AC0E}" dt="2022-02-04T19:07:46.896" v="1618" actId="20577"/>
        <pc:sldMkLst>
          <pc:docMk/>
          <pc:sldMk cId="1321692422" sldId="285"/>
        </pc:sldMkLst>
        <pc:spChg chg="mod">
          <ac:chgData name="Zhigalov Roman" userId="1f97e9fdf7779aa5" providerId="Windows Live" clId="Web-{97C9FC6F-E961-4912-85D6-BD7BD079AC0E}" dt="2022-02-04T19:07:46.896" v="1618" actId="20577"/>
          <ac:spMkLst>
            <pc:docMk/>
            <pc:sldMk cId="1321692422" sldId="285"/>
            <ac:spMk id="2" creationId="{6782DE77-E95D-4073-92B6-A07EBC674137}"/>
          </ac:spMkLst>
        </pc:spChg>
      </pc:sldChg>
      <pc:sldMasterChg chg="add addSldLayout">
        <pc:chgData name="Zhigalov Roman" userId="1f97e9fdf7779aa5" providerId="Windows Live" clId="Web-{97C9FC6F-E961-4912-85D6-BD7BD079AC0E}" dt="2022-02-04T18:03:22.641" v="0"/>
        <pc:sldMasterMkLst>
          <pc:docMk/>
          <pc:sldMasterMk cId="3967023463" sldId="2147483648"/>
        </pc:sldMasterMkLst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1492403594" sldId="2147483649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2161718601" sldId="2147483650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2843092077" sldId="2147483651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1253012304" sldId="2147483652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763596037" sldId="2147483653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901045125" sldId="2147483654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858380790" sldId="2147483655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2268983679" sldId="2147483656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06753134" sldId="2147483657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345507335" sldId="2147483658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91408061" sldId="2147483659"/>
          </pc:sldLayoutMkLst>
        </pc:sldLayoutChg>
      </pc:sldMasterChg>
      <pc:sldMasterChg chg="replId modSldLayout">
        <pc:chgData name="Zhigalov Roman" userId="1f97e9fdf7779aa5" providerId="Windows Live" clId="Web-{97C9FC6F-E961-4912-85D6-BD7BD079AC0E}" dt="2022-02-04T18:03:22.641" v="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5B8C6-8C41-4F71-9637-5AB7BB69F80B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0A8937-6C91-40C4-B4B8-0B85F33E2183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Исполнительная</a:t>
          </a:r>
          <a:endParaRPr lang="ru-RU" dirty="0"/>
        </a:p>
      </dgm:t>
    </dgm:pt>
    <dgm:pt modelId="{EEA63CBD-ED41-443E-98F9-D44C3B255348}" type="parTrans" cxnId="{691DDE83-8105-4ECC-8EBC-7255AA693B38}">
      <dgm:prSet/>
      <dgm:spPr/>
      <dgm:t>
        <a:bodyPr/>
        <a:lstStyle/>
        <a:p>
          <a:endParaRPr lang="ru-RU"/>
        </a:p>
      </dgm:t>
    </dgm:pt>
    <dgm:pt modelId="{A798D378-8AE5-4AF0-9970-4535E7345924}" type="sibTrans" cxnId="{691DDE83-8105-4ECC-8EBC-7255AA693B38}">
      <dgm:prSet/>
      <dgm:spPr/>
      <dgm:t>
        <a:bodyPr/>
        <a:lstStyle/>
        <a:p>
          <a:endParaRPr lang="ru-RU"/>
        </a:p>
      </dgm:t>
    </dgm:pt>
    <dgm:pt modelId="{442DA049-C1E5-433E-B9F6-6AF0E3B26BCB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Судебная</a:t>
          </a:r>
          <a:endParaRPr lang="ru-RU" dirty="0"/>
        </a:p>
      </dgm:t>
    </dgm:pt>
    <dgm:pt modelId="{91099B5E-F000-451E-93FA-D1E7EB3FCFE9}" type="parTrans" cxnId="{4EA8E95D-CB80-4805-A37F-BF8C0AF5654A}">
      <dgm:prSet/>
      <dgm:spPr/>
      <dgm:t>
        <a:bodyPr/>
        <a:lstStyle/>
        <a:p>
          <a:endParaRPr lang="ru-RU"/>
        </a:p>
      </dgm:t>
    </dgm:pt>
    <dgm:pt modelId="{FB75E6BE-13AD-4CDD-8B28-2108F0F34F3D}" type="sibTrans" cxnId="{4EA8E95D-CB80-4805-A37F-BF8C0AF5654A}">
      <dgm:prSet/>
      <dgm:spPr/>
      <dgm:t>
        <a:bodyPr/>
        <a:lstStyle/>
        <a:p>
          <a:endParaRPr lang="ru-RU"/>
        </a:p>
      </dgm:t>
    </dgm:pt>
    <dgm:pt modelId="{6F7AE3AE-98E4-48B2-B7EC-DED73EC39290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Законодательная</a:t>
          </a:r>
          <a:endParaRPr lang="ru-RU" dirty="0"/>
        </a:p>
      </dgm:t>
    </dgm:pt>
    <dgm:pt modelId="{20D08237-1AC8-4DAD-AC82-F5C36130ECB9}" type="parTrans" cxnId="{4FC79CD5-2A3F-4E71-80C3-701DD337AE03}">
      <dgm:prSet/>
      <dgm:spPr/>
      <dgm:t>
        <a:bodyPr/>
        <a:lstStyle/>
        <a:p>
          <a:endParaRPr lang="ru-RU"/>
        </a:p>
      </dgm:t>
    </dgm:pt>
    <dgm:pt modelId="{4AD7260C-C2B8-496F-B6FB-AB8A88683022}" type="sibTrans" cxnId="{4FC79CD5-2A3F-4E71-80C3-701DD337AE03}">
      <dgm:prSet/>
      <dgm:spPr/>
      <dgm:t>
        <a:bodyPr/>
        <a:lstStyle/>
        <a:p>
          <a:endParaRPr lang="ru-RU"/>
        </a:p>
      </dgm:t>
    </dgm:pt>
    <dgm:pt modelId="{A8897D3F-766E-4A8E-93A4-C86B476F705E}" type="pres">
      <dgm:prSet presAssocID="{8F35B8C6-8C41-4F71-9637-5AB7BB69F80B}" presName="linear" presStyleCnt="0">
        <dgm:presLayoutVars>
          <dgm:dir/>
          <dgm:animLvl val="lvl"/>
          <dgm:resizeHandles val="exact"/>
        </dgm:presLayoutVars>
      </dgm:prSet>
      <dgm:spPr/>
    </dgm:pt>
    <dgm:pt modelId="{5286D3B5-2C48-4D4C-B787-5931ADFF9A6C}" type="pres">
      <dgm:prSet presAssocID="{F60A8937-6C91-40C4-B4B8-0B85F33E2183}" presName="parentLin" presStyleCnt="0"/>
      <dgm:spPr/>
    </dgm:pt>
    <dgm:pt modelId="{19D378DA-CB3E-4809-B98A-A03DCAD137F4}" type="pres">
      <dgm:prSet presAssocID="{F60A8937-6C91-40C4-B4B8-0B85F33E2183}" presName="parentLeftMargin" presStyleLbl="node1" presStyleIdx="0" presStyleCnt="3"/>
      <dgm:spPr/>
    </dgm:pt>
    <dgm:pt modelId="{14E31039-3251-4218-93B6-19088DE677A6}" type="pres">
      <dgm:prSet presAssocID="{F60A8937-6C91-40C4-B4B8-0B85F33E218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98936D5-15E9-43B1-8DF9-2BCC74CC3D1B}" type="pres">
      <dgm:prSet presAssocID="{F60A8937-6C91-40C4-B4B8-0B85F33E2183}" presName="negativeSpace" presStyleCnt="0"/>
      <dgm:spPr/>
    </dgm:pt>
    <dgm:pt modelId="{B1C86BBA-073F-4240-B447-9D63BEF22A76}" type="pres">
      <dgm:prSet presAssocID="{F60A8937-6C91-40C4-B4B8-0B85F33E2183}" presName="childText" presStyleLbl="conFgAcc1" presStyleIdx="0" presStyleCnt="3">
        <dgm:presLayoutVars>
          <dgm:bulletEnabled val="1"/>
        </dgm:presLayoutVars>
      </dgm:prSet>
      <dgm:spPr/>
    </dgm:pt>
    <dgm:pt modelId="{75A6B00A-C2DE-4B9D-8A5B-042C77527105}" type="pres">
      <dgm:prSet presAssocID="{A798D378-8AE5-4AF0-9970-4535E7345924}" presName="spaceBetweenRectangles" presStyleCnt="0"/>
      <dgm:spPr/>
    </dgm:pt>
    <dgm:pt modelId="{C1098E98-E89C-4C6A-B7D0-93A3F5BB0C79}" type="pres">
      <dgm:prSet presAssocID="{442DA049-C1E5-433E-B9F6-6AF0E3B26BCB}" presName="parentLin" presStyleCnt="0"/>
      <dgm:spPr/>
    </dgm:pt>
    <dgm:pt modelId="{FC9DE134-D909-45BF-8A8D-2E1158C11430}" type="pres">
      <dgm:prSet presAssocID="{442DA049-C1E5-433E-B9F6-6AF0E3B26BCB}" presName="parentLeftMargin" presStyleLbl="node1" presStyleIdx="0" presStyleCnt="3"/>
      <dgm:spPr/>
    </dgm:pt>
    <dgm:pt modelId="{083D94A8-1E51-4581-9441-9AA90BCE2015}" type="pres">
      <dgm:prSet presAssocID="{442DA049-C1E5-433E-B9F6-6AF0E3B26BC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5B0C92-8612-43C0-9FE7-9D69042287C5}" type="pres">
      <dgm:prSet presAssocID="{442DA049-C1E5-433E-B9F6-6AF0E3B26BCB}" presName="negativeSpace" presStyleCnt="0"/>
      <dgm:spPr/>
    </dgm:pt>
    <dgm:pt modelId="{A7BD85B5-829F-4F83-9689-4D7DAC07BBA5}" type="pres">
      <dgm:prSet presAssocID="{442DA049-C1E5-433E-B9F6-6AF0E3B26BCB}" presName="childText" presStyleLbl="conFgAcc1" presStyleIdx="1" presStyleCnt="3">
        <dgm:presLayoutVars>
          <dgm:bulletEnabled val="1"/>
        </dgm:presLayoutVars>
      </dgm:prSet>
      <dgm:spPr/>
    </dgm:pt>
    <dgm:pt modelId="{BA06FB59-7791-4A4B-8BCB-3174E428E1C7}" type="pres">
      <dgm:prSet presAssocID="{FB75E6BE-13AD-4CDD-8B28-2108F0F34F3D}" presName="spaceBetweenRectangles" presStyleCnt="0"/>
      <dgm:spPr/>
    </dgm:pt>
    <dgm:pt modelId="{95881436-56FB-4FA0-BCAF-08996CD6B21F}" type="pres">
      <dgm:prSet presAssocID="{6F7AE3AE-98E4-48B2-B7EC-DED73EC39290}" presName="parentLin" presStyleCnt="0"/>
      <dgm:spPr/>
    </dgm:pt>
    <dgm:pt modelId="{3B60A8A0-2BFA-4FE3-ACB3-A97873E8AA42}" type="pres">
      <dgm:prSet presAssocID="{6F7AE3AE-98E4-48B2-B7EC-DED73EC39290}" presName="parentLeftMargin" presStyleLbl="node1" presStyleIdx="1" presStyleCnt="3"/>
      <dgm:spPr/>
    </dgm:pt>
    <dgm:pt modelId="{4BBA4AA0-AC39-4013-B35C-537D91271045}" type="pres">
      <dgm:prSet presAssocID="{6F7AE3AE-98E4-48B2-B7EC-DED73EC3929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14E9431-C3E2-470E-966B-6911FD0F8A96}" type="pres">
      <dgm:prSet presAssocID="{6F7AE3AE-98E4-48B2-B7EC-DED73EC39290}" presName="negativeSpace" presStyleCnt="0"/>
      <dgm:spPr/>
    </dgm:pt>
    <dgm:pt modelId="{4296A579-22AB-4FFF-9B63-5DA0D920404F}" type="pres">
      <dgm:prSet presAssocID="{6F7AE3AE-98E4-48B2-B7EC-DED73EC3929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8909601-F021-4380-8F31-22B436A20B29}" type="presOf" srcId="{442DA049-C1E5-433E-B9F6-6AF0E3B26BCB}" destId="{083D94A8-1E51-4581-9441-9AA90BCE2015}" srcOrd="1" destOrd="0" presId="urn:microsoft.com/office/officeart/2005/8/layout/list1"/>
    <dgm:cxn modelId="{79E1DC20-0FA9-49DF-BC2B-E3AEEE509256}" type="presOf" srcId="{F60A8937-6C91-40C4-B4B8-0B85F33E2183}" destId="{14E31039-3251-4218-93B6-19088DE677A6}" srcOrd="1" destOrd="0" presId="urn:microsoft.com/office/officeart/2005/8/layout/list1"/>
    <dgm:cxn modelId="{769F353F-5557-46F6-A23A-12465EF2E435}" type="presOf" srcId="{F60A8937-6C91-40C4-B4B8-0B85F33E2183}" destId="{19D378DA-CB3E-4809-B98A-A03DCAD137F4}" srcOrd="0" destOrd="0" presId="urn:microsoft.com/office/officeart/2005/8/layout/list1"/>
    <dgm:cxn modelId="{4EA8E95D-CB80-4805-A37F-BF8C0AF5654A}" srcId="{8F35B8C6-8C41-4F71-9637-5AB7BB69F80B}" destId="{442DA049-C1E5-433E-B9F6-6AF0E3B26BCB}" srcOrd="1" destOrd="0" parTransId="{91099B5E-F000-451E-93FA-D1E7EB3FCFE9}" sibTransId="{FB75E6BE-13AD-4CDD-8B28-2108F0F34F3D}"/>
    <dgm:cxn modelId="{01BB5547-369D-4427-947E-9EFFC37F5115}" type="presOf" srcId="{8F35B8C6-8C41-4F71-9637-5AB7BB69F80B}" destId="{A8897D3F-766E-4A8E-93A4-C86B476F705E}" srcOrd="0" destOrd="0" presId="urn:microsoft.com/office/officeart/2005/8/layout/list1"/>
    <dgm:cxn modelId="{8D00117C-45A9-4BF0-9BA5-5F6FAC37A96E}" type="presOf" srcId="{6F7AE3AE-98E4-48B2-B7EC-DED73EC39290}" destId="{3B60A8A0-2BFA-4FE3-ACB3-A97873E8AA42}" srcOrd="0" destOrd="0" presId="urn:microsoft.com/office/officeart/2005/8/layout/list1"/>
    <dgm:cxn modelId="{691DDE83-8105-4ECC-8EBC-7255AA693B38}" srcId="{8F35B8C6-8C41-4F71-9637-5AB7BB69F80B}" destId="{F60A8937-6C91-40C4-B4B8-0B85F33E2183}" srcOrd="0" destOrd="0" parTransId="{EEA63CBD-ED41-443E-98F9-D44C3B255348}" sibTransId="{A798D378-8AE5-4AF0-9970-4535E7345924}"/>
    <dgm:cxn modelId="{EAB7349B-DF26-45CF-9AE8-04E8678DBDB5}" type="presOf" srcId="{442DA049-C1E5-433E-B9F6-6AF0E3B26BCB}" destId="{FC9DE134-D909-45BF-8A8D-2E1158C11430}" srcOrd="0" destOrd="0" presId="urn:microsoft.com/office/officeart/2005/8/layout/list1"/>
    <dgm:cxn modelId="{4FC79CD5-2A3F-4E71-80C3-701DD337AE03}" srcId="{8F35B8C6-8C41-4F71-9637-5AB7BB69F80B}" destId="{6F7AE3AE-98E4-48B2-B7EC-DED73EC39290}" srcOrd="2" destOrd="0" parTransId="{20D08237-1AC8-4DAD-AC82-F5C36130ECB9}" sibTransId="{4AD7260C-C2B8-496F-B6FB-AB8A88683022}"/>
    <dgm:cxn modelId="{CEB818DF-4278-4FAB-B4AA-3A729E8EA250}" type="presOf" srcId="{6F7AE3AE-98E4-48B2-B7EC-DED73EC39290}" destId="{4BBA4AA0-AC39-4013-B35C-537D91271045}" srcOrd="1" destOrd="0" presId="urn:microsoft.com/office/officeart/2005/8/layout/list1"/>
    <dgm:cxn modelId="{1649034F-10BD-4562-B2EF-1943DD6833D7}" type="presParOf" srcId="{A8897D3F-766E-4A8E-93A4-C86B476F705E}" destId="{5286D3B5-2C48-4D4C-B787-5931ADFF9A6C}" srcOrd="0" destOrd="0" presId="urn:microsoft.com/office/officeart/2005/8/layout/list1"/>
    <dgm:cxn modelId="{58E7E15C-5634-4091-AE50-821EF086A42F}" type="presParOf" srcId="{5286D3B5-2C48-4D4C-B787-5931ADFF9A6C}" destId="{19D378DA-CB3E-4809-B98A-A03DCAD137F4}" srcOrd="0" destOrd="0" presId="urn:microsoft.com/office/officeart/2005/8/layout/list1"/>
    <dgm:cxn modelId="{37F51A8B-93F6-4AA1-B550-C660470A192F}" type="presParOf" srcId="{5286D3B5-2C48-4D4C-B787-5931ADFF9A6C}" destId="{14E31039-3251-4218-93B6-19088DE677A6}" srcOrd="1" destOrd="0" presId="urn:microsoft.com/office/officeart/2005/8/layout/list1"/>
    <dgm:cxn modelId="{467352B0-CC1F-4E72-80FC-0A8B9FA22708}" type="presParOf" srcId="{A8897D3F-766E-4A8E-93A4-C86B476F705E}" destId="{F98936D5-15E9-43B1-8DF9-2BCC74CC3D1B}" srcOrd="1" destOrd="0" presId="urn:microsoft.com/office/officeart/2005/8/layout/list1"/>
    <dgm:cxn modelId="{BDADDC35-E74D-47A2-8B42-BCC56E7CCBED}" type="presParOf" srcId="{A8897D3F-766E-4A8E-93A4-C86B476F705E}" destId="{B1C86BBA-073F-4240-B447-9D63BEF22A76}" srcOrd="2" destOrd="0" presId="urn:microsoft.com/office/officeart/2005/8/layout/list1"/>
    <dgm:cxn modelId="{554D661B-2ECC-4116-8A35-CE783C9DB2D6}" type="presParOf" srcId="{A8897D3F-766E-4A8E-93A4-C86B476F705E}" destId="{75A6B00A-C2DE-4B9D-8A5B-042C77527105}" srcOrd="3" destOrd="0" presId="urn:microsoft.com/office/officeart/2005/8/layout/list1"/>
    <dgm:cxn modelId="{10AE1258-CDF3-4AEF-930D-09C34B2DCF5F}" type="presParOf" srcId="{A8897D3F-766E-4A8E-93A4-C86B476F705E}" destId="{C1098E98-E89C-4C6A-B7D0-93A3F5BB0C79}" srcOrd="4" destOrd="0" presId="urn:microsoft.com/office/officeart/2005/8/layout/list1"/>
    <dgm:cxn modelId="{122364ED-0FB7-4315-9B88-7A1A2DD977B4}" type="presParOf" srcId="{C1098E98-E89C-4C6A-B7D0-93A3F5BB0C79}" destId="{FC9DE134-D909-45BF-8A8D-2E1158C11430}" srcOrd="0" destOrd="0" presId="urn:microsoft.com/office/officeart/2005/8/layout/list1"/>
    <dgm:cxn modelId="{0AFA5017-E416-44A9-B0A2-165EE81FCB03}" type="presParOf" srcId="{C1098E98-E89C-4C6A-B7D0-93A3F5BB0C79}" destId="{083D94A8-1E51-4581-9441-9AA90BCE2015}" srcOrd="1" destOrd="0" presId="urn:microsoft.com/office/officeart/2005/8/layout/list1"/>
    <dgm:cxn modelId="{3B6AADD9-FBA1-4C23-A916-00AF5399D3FB}" type="presParOf" srcId="{A8897D3F-766E-4A8E-93A4-C86B476F705E}" destId="{2F5B0C92-8612-43C0-9FE7-9D69042287C5}" srcOrd="5" destOrd="0" presId="urn:microsoft.com/office/officeart/2005/8/layout/list1"/>
    <dgm:cxn modelId="{9B96F61E-AA50-45EC-8180-3EB40B6D6922}" type="presParOf" srcId="{A8897D3F-766E-4A8E-93A4-C86B476F705E}" destId="{A7BD85B5-829F-4F83-9689-4D7DAC07BBA5}" srcOrd="6" destOrd="0" presId="urn:microsoft.com/office/officeart/2005/8/layout/list1"/>
    <dgm:cxn modelId="{4D81248E-D193-4363-8EBC-085C6385CEB6}" type="presParOf" srcId="{A8897D3F-766E-4A8E-93A4-C86B476F705E}" destId="{BA06FB59-7791-4A4B-8BCB-3174E428E1C7}" srcOrd="7" destOrd="0" presId="urn:microsoft.com/office/officeart/2005/8/layout/list1"/>
    <dgm:cxn modelId="{614CFD83-0F11-4DCF-ABC8-264F901D632D}" type="presParOf" srcId="{A8897D3F-766E-4A8E-93A4-C86B476F705E}" destId="{95881436-56FB-4FA0-BCAF-08996CD6B21F}" srcOrd="8" destOrd="0" presId="urn:microsoft.com/office/officeart/2005/8/layout/list1"/>
    <dgm:cxn modelId="{E526BAAF-92AB-48BC-ACF7-163D0C0F8FFC}" type="presParOf" srcId="{95881436-56FB-4FA0-BCAF-08996CD6B21F}" destId="{3B60A8A0-2BFA-4FE3-ACB3-A97873E8AA42}" srcOrd="0" destOrd="0" presId="urn:microsoft.com/office/officeart/2005/8/layout/list1"/>
    <dgm:cxn modelId="{28B4464C-9E72-4D7C-8733-8E603D566AAE}" type="presParOf" srcId="{95881436-56FB-4FA0-BCAF-08996CD6B21F}" destId="{4BBA4AA0-AC39-4013-B35C-537D91271045}" srcOrd="1" destOrd="0" presId="urn:microsoft.com/office/officeart/2005/8/layout/list1"/>
    <dgm:cxn modelId="{9612F1BD-709E-4197-A0F8-C0A8A134E03B}" type="presParOf" srcId="{A8897D3F-766E-4A8E-93A4-C86B476F705E}" destId="{A14E9431-C3E2-470E-966B-6911FD0F8A96}" srcOrd="9" destOrd="0" presId="urn:microsoft.com/office/officeart/2005/8/layout/list1"/>
    <dgm:cxn modelId="{299BA5DC-0E05-4FFC-9313-013F3B0A7C1C}" type="presParOf" srcId="{A8897D3F-766E-4A8E-93A4-C86B476F705E}" destId="{4296A579-22AB-4FFF-9B63-5DA0D92040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93ADF6-5B53-4580-9386-124D108C11F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14FAE7B-5395-47B7-A596-E5CFA35B7B5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выборы в Парламент и Местные Советы депутатов</a:t>
          </a:r>
          <a:endParaRPr lang="ru-RU" dirty="0"/>
        </a:p>
      </dgm:t>
    </dgm:pt>
    <dgm:pt modelId="{033F8C5E-D4A0-4440-A050-0985430C3A2B}" type="parTrans" cxnId="{AA392C20-F00A-4EEC-BA42-7E69816AACE7}">
      <dgm:prSet/>
      <dgm:spPr/>
      <dgm:t>
        <a:bodyPr/>
        <a:lstStyle/>
        <a:p>
          <a:endParaRPr lang="ru-RU"/>
        </a:p>
      </dgm:t>
    </dgm:pt>
    <dgm:pt modelId="{033B3C57-A57B-4DD5-B800-1A40F0F583DA}" type="sibTrans" cxnId="{AA392C20-F00A-4EEC-BA42-7E69816AACE7}">
      <dgm:prSet/>
      <dgm:spPr/>
      <dgm:t>
        <a:bodyPr/>
        <a:lstStyle/>
        <a:p>
          <a:endParaRPr lang="ru-RU"/>
        </a:p>
      </dgm:t>
    </dgm:pt>
    <dgm:pt modelId="{09D9CFF9-AF8C-48BD-84A4-C95BD6DDE565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Определяет структуру Правительства</a:t>
          </a:r>
        </a:p>
      </dgm:t>
    </dgm:pt>
    <dgm:pt modelId="{1C5BE221-88D3-4B16-8E92-A1AA40DCED39}" type="parTrans" cxnId="{A6A96C6D-5016-4F4C-BB04-742AACEF217D}">
      <dgm:prSet/>
      <dgm:spPr/>
      <dgm:t>
        <a:bodyPr/>
        <a:lstStyle/>
        <a:p>
          <a:endParaRPr lang="ru-RU"/>
        </a:p>
      </dgm:t>
    </dgm:pt>
    <dgm:pt modelId="{B8D73AB7-FC15-4C40-81B7-A80398629664}" type="sibTrans" cxnId="{A6A96C6D-5016-4F4C-BB04-742AACEF217D}">
      <dgm:prSet/>
      <dgm:spPr/>
      <dgm:t>
        <a:bodyPr/>
        <a:lstStyle/>
        <a:p>
          <a:endParaRPr lang="ru-RU"/>
        </a:p>
      </dgm:t>
    </dgm:pt>
    <dgm:pt modelId="{20A15FD3-3D11-477D-B6DC-8DFCBC5BF3FE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на должности судей</a:t>
          </a:r>
        </a:p>
      </dgm:t>
    </dgm:pt>
    <dgm:pt modelId="{855F865D-3530-4ACE-82C9-7CD36156D886}" type="parTrans" cxnId="{0B17688C-0881-427E-B888-68BC71C5109E}">
      <dgm:prSet/>
      <dgm:spPr/>
    </dgm:pt>
    <dgm:pt modelId="{CA9F0D7D-4A11-4417-9792-13F1602D4C1E}" type="sibTrans" cxnId="{0B17688C-0881-427E-B888-68BC71C5109E}">
      <dgm:prSet/>
      <dgm:spPr/>
      <dgm:t>
        <a:bodyPr/>
        <a:lstStyle/>
        <a:p>
          <a:endParaRPr lang="ru-RU"/>
        </a:p>
      </dgm:t>
    </dgm:pt>
    <dgm:pt modelId="{81D8FC44-7537-4EB3-B557-03C4E0D42147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ряд высших должностных лиц</a:t>
          </a:r>
          <a:endParaRPr lang="ru-RU" dirty="0"/>
        </a:p>
      </dgm:t>
    </dgm:pt>
    <dgm:pt modelId="{7C4C66D8-B135-4B94-A85D-AA1FD841B412}" type="parTrans" cxnId="{84C406B3-94DC-4F68-AC62-4B0F1CD4D8EA}">
      <dgm:prSet/>
      <dgm:spPr/>
    </dgm:pt>
    <dgm:pt modelId="{AD10D0BE-724C-4332-8E94-F49FEB85C9EF}" type="sibTrans" cxnId="{84C406B3-94DC-4F68-AC62-4B0F1CD4D8EA}">
      <dgm:prSet/>
      <dgm:spPr/>
      <dgm:t>
        <a:bodyPr/>
        <a:lstStyle/>
        <a:p>
          <a:endParaRPr lang="ru-RU"/>
        </a:p>
      </dgm:t>
    </dgm:pt>
    <dgm:pt modelId="{472CC894-2BAA-4D01-9ADA-8E84366E4FC8}" type="pres">
      <dgm:prSet presAssocID="{9093ADF6-5B53-4580-9386-124D108C11FB}" presName="linear" presStyleCnt="0">
        <dgm:presLayoutVars>
          <dgm:dir/>
          <dgm:animLvl val="lvl"/>
          <dgm:resizeHandles val="exact"/>
        </dgm:presLayoutVars>
      </dgm:prSet>
      <dgm:spPr/>
    </dgm:pt>
    <dgm:pt modelId="{6175885B-0A45-46C1-A904-13F89540DA36}" type="pres">
      <dgm:prSet presAssocID="{E14FAE7B-5395-47B7-A596-E5CFA35B7B58}" presName="parentLin" presStyleCnt="0"/>
      <dgm:spPr/>
    </dgm:pt>
    <dgm:pt modelId="{5C5DAA13-17E8-42F2-A1CC-BAB2D081098B}" type="pres">
      <dgm:prSet presAssocID="{E14FAE7B-5395-47B7-A596-E5CFA35B7B58}" presName="parentLeftMargin" presStyleLbl="node1" presStyleIdx="0" presStyleCnt="4"/>
      <dgm:spPr/>
    </dgm:pt>
    <dgm:pt modelId="{8381BAFB-F620-4446-B407-294FA8485B7A}" type="pres">
      <dgm:prSet presAssocID="{E14FAE7B-5395-47B7-A596-E5CFA35B7B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2D83FAA-4C61-454D-85BB-6349548E0340}" type="pres">
      <dgm:prSet presAssocID="{E14FAE7B-5395-47B7-A596-E5CFA35B7B58}" presName="negativeSpace" presStyleCnt="0"/>
      <dgm:spPr/>
    </dgm:pt>
    <dgm:pt modelId="{E9DA54A4-F2A9-4D96-AB35-464C3B66C407}" type="pres">
      <dgm:prSet presAssocID="{E14FAE7B-5395-47B7-A596-E5CFA35B7B58}" presName="childText" presStyleLbl="conFgAcc1" presStyleIdx="0" presStyleCnt="4">
        <dgm:presLayoutVars>
          <dgm:bulletEnabled val="1"/>
        </dgm:presLayoutVars>
      </dgm:prSet>
      <dgm:spPr/>
    </dgm:pt>
    <dgm:pt modelId="{82CB24D3-EB60-4EF7-8970-C16345C4B8B8}" type="pres">
      <dgm:prSet presAssocID="{033B3C57-A57B-4DD5-B800-1A40F0F583DA}" presName="spaceBetweenRectangles" presStyleCnt="0"/>
      <dgm:spPr/>
    </dgm:pt>
    <dgm:pt modelId="{9B554D7D-9801-40FF-94A4-103CAA504A3D}" type="pres">
      <dgm:prSet presAssocID="{09D9CFF9-AF8C-48BD-84A4-C95BD6DDE565}" presName="parentLin" presStyleCnt="0"/>
      <dgm:spPr/>
    </dgm:pt>
    <dgm:pt modelId="{4E4F952C-F08E-4A3B-8C1D-0AB991A5765A}" type="pres">
      <dgm:prSet presAssocID="{09D9CFF9-AF8C-48BD-84A4-C95BD6DDE565}" presName="parentLeftMargin" presStyleLbl="node1" presStyleIdx="0" presStyleCnt="4"/>
      <dgm:spPr/>
    </dgm:pt>
    <dgm:pt modelId="{83A8467D-8BAE-4D94-82F3-7173C3EFC95A}" type="pres">
      <dgm:prSet presAssocID="{09D9CFF9-AF8C-48BD-84A4-C95BD6DDE5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C4164FD-3D27-404E-B0E0-7E02C3077F1E}" type="pres">
      <dgm:prSet presAssocID="{09D9CFF9-AF8C-48BD-84A4-C95BD6DDE565}" presName="negativeSpace" presStyleCnt="0"/>
      <dgm:spPr/>
    </dgm:pt>
    <dgm:pt modelId="{77F9ABD4-9020-47F4-9C0F-38AC52D6376F}" type="pres">
      <dgm:prSet presAssocID="{09D9CFF9-AF8C-48BD-84A4-C95BD6DDE565}" presName="childText" presStyleLbl="conFgAcc1" presStyleIdx="1" presStyleCnt="4">
        <dgm:presLayoutVars>
          <dgm:bulletEnabled val="1"/>
        </dgm:presLayoutVars>
      </dgm:prSet>
      <dgm:spPr/>
    </dgm:pt>
    <dgm:pt modelId="{0C671FB3-118F-4AE1-A63E-94416614417A}" type="pres">
      <dgm:prSet presAssocID="{B8D73AB7-FC15-4C40-81B7-A80398629664}" presName="spaceBetweenRectangles" presStyleCnt="0"/>
      <dgm:spPr/>
    </dgm:pt>
    <dgm:pt modelId="{7F067DDE-740C-4EDC-97EE-265F3B1BAA23}" type="pres">
      <dgm:prSet presAssocID="{20A15FD3-3D11-477D-B6DC-8DFCBC5BF3FE}" presName="parentLin" presStyleCnt="0"/>
      <dgm:spPr/>
    </dgm:pt>
    <dgm:pt modelId="{F22EC2EB-2711-47A7-97F4-83CE224243F1}" type="pres">
      <dgm:prSet presAssocID="{20A15FD3-3D11-477D-B6DC-8DFCBC5BF3FE}" presName="parentLeftMargin" presStyleLbl="node1" presStyleIdx="1" presStyleCnt="4"/>
      <dgm:spPr/>
    </dgm:pt>
    <dgm:pt modelId="{D22CB2AB-5F5E-48A5-B755-A645A35654EA}" type="pres">
      <dgm:prSet presAssocID="{20A15FD3-3D11-477D-B6DC-8DFCBC5BF3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C73184E-F630-46A7-A318-CB50424A5F47}" type="pres">
      <dgm:prSet presAssocID="{20A15FD3-3D11-477D-B6DC-8DFCBC5BF3FE}" presName="negativeSpace" presStyleCnt="0"/>
      <dgm:spPr/>
    </dgm:pt>
    <dgm:pt modelId="{CAFFE07F-CC84-4424-93BD-4A69909607A7}" type="pres">
      <dgm:prSet presAssocID="{20A15FD3-3D11-477D-B6DC-8DFCBC5BF3FE}" presName="childText" presStyleLbl="conFgAcc1" presStyleIdx="2" presStyleCnt="4">
        <dgm:presLayoutVars>
          <dgm:bulletEnabled val="1"/>
        </dgm:presLayoutVars>
      </dgm:prSet>
      <dgm:spPr/>
    </dgm:pt>
    <dgm:pt modelId="{65405F9E-B03F-4BA1-997B-A55B733FCABE}" type="pres">
      <dgm:prSet presAssocID="{CA9F0D7D-4A11-4417-9792-13F1602D4C1E}" presName="spaceBetweenRectangles" presStyleCnt="0"/>
      <dgm:spPr/>
    </dgm:pt>
    <dgm:pt modelId="{E5F91E3F-0DC7-43C7-9E73-ADCA9594AC29}" type="pres">
      <dgm:prSet presAssocID="{81D8FC44-7537-4EB3-B557-03C4E0D42147}" presName="parentLin" presStyleCnt="0"/>
      <dgm:spPr/>
    </dgm:pt>
    <dgm:pt modelId="{250DAEDB-F2AC-453B-90BC-F29009EF30BC}" type="pres">
      <dgm:prSet presAssocID="{81D8FC44-7537-4EB3-B557-03C4E0D42147}" presName="parentLeftMargin" presStyleLbl="node1" presStyleIdx="2" presStyleCnt="4"/>
      <dgm:spPr/>
    </dgm:pt>
    <dgm:pt modelId="{4288F3D1-8473-4CCA-BC53-A9A1436652E9}" type="pres">
      <dgm:prSet presAssocID="{81D8FC44-7537-4EB3-B557-03C4E0D4214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B53EA4C-BAA8-4964-9EB7-7CCA07D409FC}" type="pres">
      <dgm:prSet presAssocID="{81D8FC44-7537-4EB3-B557-03C4E0D42147}" presName="negativeSpace" presStyleCnt="0"/>
      <dgm:spPr/>
    </dgm:pt>
    <dgm:pt modelId="{715A5AA1-2121-4C36-9503-3CD5A70413EB}" type="pres">
      <dgm:prSet presAssocID="{81D8FC44-7537-4EB3-B557-03C4E0D4214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3CA521B-DB4B-47FC-B7F9-8BCF98D128F9}" type="presOf" srcId="{09D9CFF9-AF8C-48BD-84A4-C95BD6DDE565}" destId="{4E4F952C-F08E-4A3B-8C1D-0AB991A5765A}" srcOrd="0" destOrd="0" presId="urn:microsoft.com/office/officeart/2005/8/layout/list1"/>
    <dgm:cxn modelId="{AA392C20-F00A-4EEC-BA42-7E69816AACE7}" srcId="{9093ADF6-5B53-4580-9386-124D108C11FB}" destId="{E14FAE7B-5395-47B7-A596-E5CFA35B7B58}" srcOrd="0" destOrd="0" parTransId="{033F8C5E-D4A0-4440-A050-0985430C3A2B}" sibTransId="{033B3C57-A57B-4DD5-B800-1A40F0F583DA}"/>
    <dgm:cxn modelId="{36EE5D6A-A2D5-43BC-80A0-F588B9287DC5}" type="presOf" srcId="{E14FAE7B-5395-47B7-A596-E5CFA35B7B58}" destId="{5C5DAA13-17E8-42F2-A1CC-BAB2D081098B}" srcOrd="0" destOrd="0" presId="urn:microsoft.com/office/officeart/2005/8/layout/list1"/>
    <dgm:cxn modelId="{A6A96C6D-5016-4F4C-BB04-742AACEF217D}" srcId="{9093ADF6-5B53-4580-9386-124D108C11FB}" destId="{09D9CFF9-AF8C-48BD-84A4-C95BD6DDE565}" srcOrd="1" destOrd="0" parTransId="{1C5BE221-88D3-4B16-8E92-A1AA40DCED39}" sibTransId="{B8D73AB7-FC15-4C40-81B7-A80398629664}"/>
    <dgm:cxn modelId="{1F039D70-9008-4ED9-AC18-305C637C1C03}" type="presOf" srcId="{09D9CFF9-AF8C-48BD-84A4-C95BD6DDE565}" destId="{83A8467D-8BAE-4D94-82F3-7173C3EFC95A}" srcOrd="1" destOrd="0" presId="urn:microsoft.com/office/officeart/2005/8/layout/list1"/>
    <dgm:cxn modelId="{5C358C72-943E-4594-8150-2AFEF456FE5E}" type="presOf" srcId="{20A15FD3-3D11-477D-B6DC-8DFCBC5BF3FE}" destId="{D22CB2AB-5F5E-48A5-B755-A645A35654EA}" srcOrd="1" destOrd="0" presId="urn:microsoft.com/office/officeart/2005/8/layout/list1"/>
    <dgm:cxn modelId="{0B17688C-0881-427E-B888-68BC71C5109E}" srcId="{9093ADF6-5B53-4580-9386-124D108C11FB}" destId="{20A15FD3-3D11-477D-B6DC-8DFCBC5BF3FE}" srcOrd="2" destOrd="0" parTransId="{855F865D-3530-4ACE-82C9-7CD36156D886}" sibTransId="{CA9F0D7D-4A11-4417-9792-13F1602D4C1E}"/>
    <dgm:cxn modelId="{CDDB588C-5328-46B5-83B0-49351CC6618F}" type="presOf" srcId="{81D8FC44-7537-4EB3-B557-03C4E0D42147}" destId="{4288F3D1-8473-4CCA-BC53-A9A1436652E9}" srcOrd="1" destOrd="0" presId="urn:microsoft.com/office/officeart/2005/8/layout/list1"/>
    <dgm:cxn modelId="{C56B3A99-D9E9-497D-8F80-1BA319338216}" type="presOf" srcId="{20A15FD3-3D11-477D-B6DC-8DFCBC5BF3FE}" destId="{F22EC2EB-2711-47A7-97F4-83CE224243F1}" srcOrd="0" destOrd="0" presId="urn:microsoft.com/office/officeart/2005/8/layout/list1"/>
    <dgm:cxn modelId="{84C406B3-94DC-4F68-AC62-4B0F1CD4D8EA}" srcId="{9093ADF6-5B53-4580-9386-124D108C11FB}" destId="{81D8FC44-7537-4EB3-B557-03C4E0D42147}" srcOrd="3" destOrd="0" parTransId="{7C4C66D8-B135-4B94-A85D-AA1FD841B412}" sibTransId="{AD10D0BE-724C-4332-8E94-F49FEB85C9EF}"/>
    <dgm:cxn modelId="{4D09FBBB-1BFE-4B42-8882-D86B0BFCA2FF}" type="presOf" srcId="{81D8FC44-7537-4EB3-B557-03C4E0D42147}" destId="{250DAEDB-F2AC-453B-90BC-F29009EF30BC}" srcOrd="0" destOrd="0" presId="urn:microsoft.com/office/officeart/2005/8/layout/list1"/>
    <dgm:cxn modelId="{DBDFCEC9-052B-40A3-A4DC-BE1444A37F8D}" type="presOf" srcId="{9093ADF6-5B53-4580-9386-124D108C11FB}" destId="{472CC894-2BAA-4D01-9ADA-8E84366E4FC8}" srcOrd="0" destOrd="0" presId="urn:microsoft.com/office/officeart/2005/8/layout/list1"/>
    <dgm:cxn modelId="{EFF5E5F7-6C94-4BA3-98E4-B8E0F9A92E60}" type="presOf" srcId="{E14FAE7B-5395-47B7-A596-E5CFA35B7B58}" destId="{8381BAFB-F620-4446-B407-294FA8485B7A}" srcOrd="1" destOrd="0" presId="urn:microsoft.com/office/officeart/2005/8/layout/list1"/>
    <dgm:cxn modelId="{4F2516A2-7E5C-4639-8A4A-A3D923D1D4BA}" type="presParOf" srcId="{472CC894-2BAA-4D01-9ADA-8E84366E4FC8}" destId="{6175885B-0A45-46C1-A904-13F89540DA36}" srcOrd="0" destOrd="0" presId="urn:microsoft.com/office/officeart/2005/8/layout/list1"/>
    <dgm:cxn modelId="{7DA40EBA-711C-4A5C-947E-65EA40F50E40}" type="presParOf" srcId="{6175885B-0A45-46C1-A904-13F89540DA36}" destId="{5C5DAA13-17E8-42F2-A1CC-BAB2D081098B}" srcOrd="0" destOrd="0" presId="urn:microsoft.com/office/officeart/2005/8/layout/list1"/>
    <dgm:cxn modelId="{5EF0E5BC-04F3-4941-BCBD-98A229143CFC}" type="presParOf" srcId="{6175885B-0A45-46C1-A904-13F89540DA36}" destId="{8381BAFB-F620-4446-B407-294FA8485B7A}" srcOrd="1" destOrd="0" presId="urn:microsoft.com/office/officeart/2005/8/layout/list1"/>
    <dgm:cxn modelId="{E13BCA11-C15E-464B-B1B0-FC3F719E74C1}" type="presParOf" srcId="{472CC894-2BAA-4D01-9ADA-8E84366E4FC8}" destId="{52D83FAA-4C61-454D-85BB-6349548E0340}" srcOrd="1" destOrd="0" presId="urn:microsoft.com/office/officeart/2005/8/layout/list1"/>
    <dgm:cxn modelId="{7BA888C8-7AE5-4800-95DB-CC7A91EE95EE}" type="presParOf" srcId="{472CC894-2BAA-4D01-9ADA-8E84366E4FC8}" destId="{E9DA54A4-F2A9-4D96-AB35-464C3B66C407}" srcOrd="2" destOrd="0" presId="urn:microsoft.com/office/officeart/2005/8/layout/list1"/>
    <dgm:cxn modelId="{2F2A3413-1486-4A1E-BFDD-04F0D4F4E7C9}" type="presParOf" srcId="{472CC894-2BAA-4D01-9ADA-8E84366E4FC8}" destId="{82CB24D3-EB60-4EF7-8970-C16345C4B8B8}" srcOrd="3" destOrd="0" presId="urn:microsoft.com/office/officeart/2005/8/layout/list1"/>
    <dgm:cxn modelId="{803D4841-431F-49EF-9FCD-1AF97FACE2BE}" type="presParOf" srcId="{472CC894-2BAA-4D01-9ADA-8E84366E4FC8}" destId="{9B554D7D-9801-40FF-94A4-103CAA504A3D}" srcOrd="4" destOrd="0" presId="urn:microsoft.com/office/officeart/2005/8/layout/list1"/>
    <dgm:cxn modelId="{CEB41686-F3CE-4C4E-8699-887DAC718762}" type="presParOf" srcId="{9B554D7D-9801-40FF-94A4-103CAA504A3D}" destId="{4E4F952C-F08E-4A3B-8C1D-0AB991A5765A}" srcOrd="0" destOrd="0" presId="urn:microsoft.com/office/officeart/2005/8/layout/list1"/>
    <dgm:cxn modelId="{53CAF741-355B-4F8A-8E08-5BB191CE699A}" type="presParOf" srcId="{9B554D7D-9801-40FF-94A4-103CAA504A3D}" destId="{83A8467D-8BAE-4D94-82F3-7173C3EFC95A}" srcOrd="1" destOrd="0" presId="urn:microsoft.com/office/officeart/2005/8/layout/list1"/>
    <dgm:cxn modelId="{DD0567D0-24DB-4BD3-A37F-E312905EB27F}" type="presParOf" srcId="{472CC894-2BAA-4D01-9ADA-8E84366E4FC8}" destId="{5C4164FD-3D27-404E-B0E0-7E02C3077F1E}" srcOrd="5" destOrd="0" presId="urn:microsoft.com/office/officeart/2005/8/layout/list1"/>
    <dgm:cxn modelId="{92A22B12-06C1-4863-B2EC-1000BD4419A5}" type="presParOf" srcId="{472CC894-2BAA-4D01-9ADA-8E84366E4FC8}" destId="{77F9ABD4-9020-47F4-9C0F-38AC52D6376F}" srcOrd="6" destOrd="0" presId="urn:microsoft.com/office/officeart/2005/8/layout/list1"/>
    <dgm:cxn modelId="{7007278A-9357-4429-BBAB-1F10128A51FC}" type="presParOf" srcId="{472CC894-2BAA-4D01-9ADA-8E84366E4FC8}" destId="{0C671FB3-118F-4AE1-A63E-94416614417A}" srcOrd="7" destOrd="0" presId="urn:microsoft.com/office/officeart/2005/8/layout/list1"/>
    <dgm:cxn modelId="{651286FE-7709-4B50-B360-68BF378DE09B}" type="presParOf" srcId="{472CC894-2BAA-4D01-9ADA-8E84366E4FC8}" destId="{7F067DDE-740C-4EDC-97EE-265F3B1BAA23}" srcOrd="8" destOrd="0" presId="urn:microsoft.com/office/officeart/2005/8/layout/list1"/>
    <dgm:cxn modelId="{57264B30-45C9-4B2F-936C-F63D8556291D}" type="presParOf" srcId="{7F067DDE-740C-4EDC-97EE-265F3B1BAA23}" destId="{F22EC2EB-2711-47A7-97F4-83CE224243F1}" srcOrd="0" destOrd="0" presId="urn:microsoft.com/office/officeart/2005/8/layout/list1"/>
    <dgm:cxn modelId="{4C6A8F56-AC2E-4F8D-A05B-5F3609000A00}" type="presParOf" srcId="{7F067DDE-740C-4EDC-97EE-265F3B1BAA23}" destId="{D22CB2AB-5F5E-48A5-B755-A645A35654EA}" srcOrd="1" destOrd="0" presId="urn:microsoft.com/office/officeart/2005/8/layout/list1"/>
    <dgm:cxn modelId="{1938335F-B3FF-47E1-8309-7DA50C0D96E6}" type="presParOf" srcId="{472CC894-2BAA-4D01-9ADA-8E84366E4FC8}" destId="{EC73184E-F630-46A7-A318-CB50424A5F47}" srcOrd="9" destOrd="0" presId="urn:microsoft.com/office/officeart/2005/8/layout/list1"/>
    <dgm:cxn modelId="{88A28D75-B675-416E-B42F-DC752E54BF37}" type="presParOf" srcId="{472CC894-2BAA-4D01-9ADA-8E84366E4FC8}" destId="{CAFFE07F-CC84-4424-93BD-4A69909607A7}" srcOrd="10" destOrd="0" presId="urn:microsoft.com/office/officeart/2005/8/layout/list1"/>
    <dgm:cxn modelId="{BE518250-1B84-4F16-9F87-8E26AA629C56}" type="presParOf" srcId="{472CC894-2BAA-4D01-9ADA-8E84366E4FC8}" destId="{65405F9E-B03F-4BA1-997B-A55B733FCABE}" srcOrd="11" destOrd="0" presId="urn:microsoft.com/office/officeart/2005/8/layout/list1"/>
    <dgm:cxn modelId="{8A3E81E3-EADD-4710-B89D-A333B604711C}" type="presParOf" srcId="{472CC894-2BAA-4D01-9ADA-8E84366E4FC8}" destId="{E5F91E3F-0DC7-43C7-9E73-ADCA9594AC29}" srcOrd="12" destOrd="0" presId="urn:microsoft.com/office/officeart/2005/8/layout/list1"/>
    <dgm:cxn modelId="{C89DDB37-1CBA-4088-B709-08F7EFF33334}" type="presParOf" srcId="{E5F91E3F-0DC7-43C7-9E73-ADCA9594AC29}" destId="{250DAEDB-F2AC-453B-90BC-F29009EF30BC}" srcOrd="0" destOrd="0" presId="urn:microsoft.com/office/officeart/2005/8/layout/list1"/>
    <dgm:cxn modelId="{577C217D-C16C-4761-B441-C7E4A468B0D2}" type="presParOf" srcId="{E5F91E3F-0DC7-43C7-9E73-ADCA9594AC29}" destId="{4288F3D1-8473-4CCA-BC53-A9A1436652E9}" srcOrd="1" destOrd="0" presId="urn:microsoft.com/office/officeart/2005/8/layout/list1"/>
    <dgm:cxn modelId="{717C919D-067D-4877-B305-E5093A273BF7}" type="presParOf" srcId="{472CC894-2BAA-4D01-9ADA-8E84366E4FC8}" destId="{0B53EA4C-BAA8-4964-9EB7-7CCA07D409FC}" srcOrd="13" destOrd="0" presId="urn:microsoft.com/office/officeart/2005/8/layout/list1"/>
    <dgm:cxn modelId="{9987E497-52C2-4A33-AAC5-F62498B7B2C2}" type="presParOf" srcId="{472CC894-2BAA-4D01-9ADA-8E84366E4FC8}" destId="{715A5AA1-2121-4C36-9503-3CD5A70413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2F3F40-F2AF-4F66-8036-C022745EE0E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1DB7EC-8C5B-423E-B4D0-DC0603C37014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Инициирует принятие законов</a:t>
          </a:r>
          <a:endParaRPr lang="ru-RU" dirty="0"/>
        </a:p>
      </dgm:t>
    </dgm:pt>
    <dgm:pt modelId="{C7998C27-6AF9-4525-80C6-03AED1547C02}" type="parTrans" cxnId="{82EB2557-C0EB-41BD-A8A3-64DBDC4B5BD2}">
      <dgm:prSet/>
      <dgm:spPr/>
      <dgm:t>
        <a:bodyPr/>
        <a:lstStyle/>
        <a:p>
          <a:endParaRPr lang="ru-RU"/>
        </a:p>
      </dgm:t>
    </dgm:pt>
    <dgm:pt modelId="{1C799764-7036-47D3-94AF-D3E202E82ABA}" type="sibTrans" cxnId="{82EB2557-C0EB-41BD-A8A3-64DBDC4B5BD2}">
      <dgm:prSet/>
      <dgm:spPr/>
      <dgm:t>
        <a:bodyPr/>
        <a:lstStyle/>
        <a:p>
          <a:endParaRPr lang="ru-RU"/>
        </a:p>
      </dgm:t>
    </dgm:pt>
    <dgm:pt modelId="{EE2661F3-D3EA-426B-9781-AB42C8AD4F3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Подписывает законы</a:t>
          </a:r>
          <a:endParaRPr lang="ru-RU" dirty="0"/>
        </a:p>
      </dgm:t>
    </dgm:pt>
    <dgm:pt modelId="{0A8D3A57-7C50-4EBB-A273-3D0AB59679D0}" type="parTrans" cxnId="{24AC7148-7EA2-47E0-B3EF-842B22BAE5C0}">
      <dgm:prSet/>
      <dgm:spPr/>
      <dgm:t>
        <a:bodyPr/>
        <a:lstStyle/>
        <a:p>
          <a:endParaRPr lang="ru-RU"/>
        </a:p>
      </dgm:t>
    </dgm:pt>
    <dgm:pt modelId="{E3427F03-A644-4848-9D79-DCA1AD4B0A99}" type="sibTrans" cxnId="{24AC7148-7EA2-47E0-B3EF-842B22BAE5C0}">
      <dgm:prSet/>
      <dgm:spPr/>
      <dgm:t>
        <a:bodyPr/>
        <a:lstStyle/>
        <a:p>
          <a:endParaRPr lang="ru-RU"/>
        </a:p>
      </dgm:t>
    </dgm:pt>
    <dgm:pt modelId="{01817D2F-E8A9-49C1-A3CE-1C921C5C070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Обладает правом ветто</a:t>
          </a:r>
          <a:endParaRPr lang="ru-RU" dirty="0"/>
        </a:p>
      </dgm:t>
    </dgm:pt>
    <dgm:pt modelId="{5935DB75-CAEC-4178-870B-635D3308B94A}" type="parTrans" cxnId="{3F4B437C-8A22-4528-BDD9-70A7705EF4AF}">
      <dgm:prSet/>
      <dgm:spPr/>
      <dgm:t>
        <a:bodyPr/>
        <a:lstStyle/>
        <a:p>
          <a:endParaRPr lang="ru-RU"/>
        </a:p>
      </dgm:t>
    </dgm:pt>
    <dgm:pt modelId="{6C8267CF-BA09-41A7-8CB7-226E12288C65}" type="sibTrans" cxnId="{3F4B437C-8A22-4528-BDD9-70A7705EF4AF}">
      <dgm:prSet/>
      <dgm:spPr/>
      <dgm:t>
        <a:bodyPr/>
        <a:lstStyle/>
        <a:p>
          <a:endParaRPr lang="ru-RU"/>
        </a:p>
      </dgm:t>
    </dgm:pt>
    <dgm:pt modelId="{02383CB7-0C51-4138-8FE0-7FFFC4EB40B2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Может издавать декреты, указы и распоряжения</a:t>
          </a:r>
        </a:p>
      </dgm:t>
    </dgm:pt>
    <dgm:pt modelId="{7E2D1329-40F4-4B61-A7ED-72F028AB198D}" type="parTrans" cxnId="{A6D7767F-E869-420D-A756-BF81E4C576CB}">
      <dgm:prSet/>
      <dgm:spPr/>
    </dgm:pt>
    <dgm:pt modelId="{CB1CED36-1BC1-44F4-B303-7D22D114EA85}" type="sibTrans" cxnId="{A6D7767F-E869-420D-A756-BF81E4C576CB}">
      <dgm:prSet/>
      <dgm:spPr/>
      <dgm:t>
        <a:bodyPr/>
        <a:lstStyle/>
        <a:p>
          <a:endParaRPr lang="ru-RU"/>
        </a:p>
      </dgm:t>
    </dgm:pt>
    <dgm:pt modelId="{7BD13E8A-30F9-4D0B-90A1-38FDEE39AC60}" type="pres">
      <dgm:prSet presAssocID="{562F3F40-F2AF-4F66-8036-C022745EE0E7}" presName="linear" presStyleCnt="0">
        <dgm:presLayoutVars>
          <dgm:dir/>
          <dgm:animLvl val="lvl"/>
          <dgm:resizeHandles val="exact"/>
        </dgm:presLayoutVars>
      </dgm:prSet>
      <dgm:spPr/>
    </dgm:pt>
    <dgm:pt modelId="{63A7BB3E-5661-48D0-9EDC-43D62074F685}" type="pres">
      <dgm:prSet presAssocID="{CC1DB7EC-8C5B-423E-B4D0-DC0603C37014}" presName="parentLin" presStyleCnt="0"/>
      <dgm:spPr/>
    </dgm:pt>
    <dgm:pt modelId="{B805D236-C091-4EE0-BCFB-344CCDBA6129}" type="pres">
      <dgm:prSet presAssocID="{CC1DB7EC-8C5B-423E-B4D0-DC0603C37014}" presName="parentLeftMargin" presStyleLbl="node1" presStyleIdx="0" presStyleCnt="4"/>
      <dgm:spPr/>
    </dgm:pt>
    <dgm:pt modelId="{203FBAEA-4332-40B8-B3FA-5A6ACF2ED30E}" type="pres">
      <dgm:prSet presAssocID="{CC1DB7EC-8C5B-423E-B4D0-DC0603C3701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0359D5A-58D3-4E5D-934F-7454E7D811B5}" type="pres">
      <dgm:prSet presAssocID="{CC1DB7EC-8C5B-423E-B4D0-DC0603C37014}" presName="negativeSpace" presStyleCnt="0"/>
      <dgm:spPr/>
    </dgm:pt>
    <dgm:pt modelId="{ECBFD362-CF1C-4774-9E0B-D2AFB4254262}" type="pres">
      <dgm:prSet presAssocID="{CC1DB7EC-8C5B-423E-B4D0-DC0603C37014}" presName="childText" presStyleLbl="conFgAcc1" presStyleIdx="0" presStyleCnt="4">
        <dgm:presLayoutVars>
          <dgm:bulletEnabled val="1"/>
        </dgm:presLayoutVars>
      </dgm:prSet>
      <dgm:spPr/>
    </dgm:pt>
    <dgm:pt modelId="{4AAF1751-93BB-48AD-AE5E-EBDE2537B830}" type="pres">
      <dgm:prSet presAssocID="{1C799764-7036-47D3-94AF-D3E202E82ABA}" presName="spaceBetweenRectangles" presStyleCnt="0"/>
      <dgm:spPr/>
    </dgm:pt>
    <dgm:pt modelId="{EB7E5BCF-8247-4E9E-9349-B2A529A06281}" type="pres">
      <dgm:prSet presAssocID="{EE2661F3-D3EA-426B-9781-AB42C8AD4F38}" presName="parentLin" presStyleCnt="0"/>
      <dgm:spPr/>
    </dgm:pt>
    <dgm:pt modelId="{EB646817-25B8-4DF8-B291-D2B4736554A6}" type="pres">
      <dgm:prSet presAssocID="{EE2661F3-D3EA-426B-9781-AB42C8AD4F38}" presName="parentLeftMargin" presStyleLbl="node1" presStyleIdx="0" presStyleCnt="4"/>
      <dgm:spPr/>
    </dgm:pt>
    <dgm:pt modelId="{EBE12B8B-FA8C-431F-8A92-D5C217550646}" type="pres">
      <dgm:prSet presAssocID="{EE2661F3-D3EA-426B-9781-AB42C8AD4F3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9D7E7FB-1D5D-4B72-A190-E9A327080C13}" type="pres">
      <dgm:prSet presAssocID="{EE2661F3-D3EA-426B-9781-AB42C8AD4F38}" presName="negativeSpace" presStyleCnt="0"/>
      <dgm:spPr/>
    </dgm:pt>
    <dgm:pt modelId="{CE78476E-257B-495C-B3DB-F405C465B31E}" type="pres">
      <dgm:prSet presAssocID="{EE2661F3-D3EA-426B-9781-AB42C8AD4F38}" presName="childText" presStyleLbl="conFgAcc1" presStyleIdx="1" presStyleCnt="4">
        <dgm:presLayoutVars>
          <dgm:bulletEnabled val="1"/>
        </dgm:presLayoutVars>
      </dgm:prSet>
      <dgm:spPr/>
    </dgm:pt>
    <dgm:pt modelId="{A4C0F2A8-E637-409D-9F52-A1019DE455C8}" type="pres">
      <dgm:prSet presAssocID="{E3427F03-A644-4848-9D79-DCA1AD4B0A99}" presName="spaceBetweenRectangles" presStyleCnt="0"/>
      <dgm:spPr/>
    </dgm:pt>
    <dgm:pt modelId="{A7791BB1-7DBD-49FD-8A02-E807FA420D3A}" type="pres">
      <dgm:prSet presAssocID="{01817D2F-E8A9-49C1-A3CE-1C921C5C070B}" presName="parentLin" presStyleCnt="0"/>
      <dgm:spPr/>
    </dgm:pt>
    <dgm:pt modelId="{D7260629-5558-4ADC-BBCD-9F8E98DFFC3B}" type="pres">
      <dgm:prSet presAssocID="{01817D2F-E8A9-49C1-A3CE-1C921C5C070B}" presName="parentLeftMargin" presStyleLbl="node1" presStyleIdx="1" presStyleCnt="4"/>
      <dgm:spPr/>
    </dgm:pt>
    <dgm:pt modelId="{D550DE35-AF27-47EC-989A-EEF27642229F}" type="pres">
      <dgm:prSet presAssocID="{01817D2F-E8A9-49C1-A3CE-1C921C5C070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FEBDA1B-68D5-493F-ADF5-29E7CAFBE0FD}" type="pres">
      <dgm:prSet presAssocID="{01817D2F-E8A9-49C1-A3CE-1C921C5C070B}" presName="negativeSpace" presStyleCnt="0"/>
      <dgm:spPr/>
    </dgm:pt>
    <dgm:pt modelId="{077EA908-8DA5-4165-B3E6-0BE586D7C325}" type="pres">
      <dgm:prSet presAssocID="{01817D2F-E8A9-49C1-A3CE-1C921C5C070B}" presName="childText" presStyleLbl="conFgAcc1" presStyleIdx="2" presStyleCnt="4">
        <dgm:presLayoutVars>
          <dgm:bulletEnabled val="1"/>
        </dgm:presLayoutVars>
      </dgm:prSet>
      <dgm:spPr/>
    </dgm:pt>
    <dgm:pt modelId="{C1815401-BA94-46ED-AFDB-21D3A94E3099}" type="pres">
      <dgm:prSet presAssocID="{6C8267CF-BA09-41A7-8CB7-226E12288C65}" presName="spaceBetweenRectangles" presStyleCnt="0"/>
      <dgm:spPr/>
    </dgm:pt>
    <dgm:pt modelId="{3653743F-73A1-47A7-A7D7-3FD5D28C0635}" type="pres">
      <dgm:prSet presAssocID="{02383CB7-0C51-4138-8FE0-7FFFC4EB40B2}" presName="parentLin" presStyleCnt="0"/>
      <dgm:spPr/>
    </dgm:pt>
    <dgm:pt modelId="{36423342-CE17-46A1-AFE8-7BAFA14D1A77}" type="pres">
      <dgm:prSet presAssocID="{02383CB7-0C51-4138-8FE0-7FFFC4EB40B2}" presName="parentLeftMargin" presStyleLbl="node1" presStyleIdx="2" presStyleCnt="4"/>
      <dgm:spPr/>
    </dgm:pt>
    <dgm:pt modelId="{70C88A27-C15B-430D-9E7E-B03B9CB1A310}" type="pres">
      <dgm:prSet presAssocID="{02383CB7-0C51-4138-8FE0-7FFFC4EB40B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6701CB0-F5F3-4D33-BE73-02CD3C4C6EA3}" type="pres">
      <dgm:prSet presAssocID="{02383CB7-0C51-4138-8FE0-7FFFC4EB40B2}" presName="negativeSpace" presStyleCnt="0"/>
      <dgm:spPr/>
    </dgm:pt>
    <dgm:pt modelId="{86856C6A-ED8E-4760-9D02-C9F3E39D2DE5}" type="pres">
      <dgm:prSet presAssocID="{02383CB7-0C51-4138-8FE0-7FFFC4EB40B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9609136-9561-413F-8CCE-7852F38C265C}" type="presOf" srcId="{CC1DB7EC-8C5B-423E-B4D0-DC0603C37014}" destId="{B805D236-C091-4EE0-BCFB-344CCDBA6129}" srcOrd="0" destOrd="0" presId="urn:microsoft.com/office/officeart/2005/8/layout/list1"/>
    <dgm:cxn modelId="{24AC7148-7EA2-47E0-B3EF-842B22BAE5C0}" srcId="{562F3F40-F2AF-4F66-8036-C022745EE0E7}" destId="{EE2661F3-D3EA-426B-9781-AB42C8AD4F38}" srcOrd="1" destOrd="0" parTransId="{0A8D3A57-7C50-4EBB-A273-3D0AB59679D0}" sibTransId="{E3427F03-A644-4848-9D79-DCA1AD4B0A99}"/>
    <dgm:cxn modelId="{936B2D4F-75EE-42FF-98EF-0316301A59FF}" type="presOf" srcId="{EE2661F3-D3EA-426B-9781-AB42C8AD4F38}" destId="{EB646817-25B8-4DF8-B291-D2B4736554A6}" srcOrd="0" destOrd="0" presId="urn:microsoft.com/office/officeart/2005/8/layout/list1"/>
    <dgm:cxn modelId="{82EB2557-C0EB-41BD-A8A3-64DBDC4B5BD2}" srcId="{562F3F40-F2AF-4F66-8036-C022745EE0E7}" destId="{CC1DB7EC-8C5B-423E-B4D0-DC0603C37014}" srcOrd="0" destOrd="0" parTransId="{C7998C27-6AF9-4525-80C6-03AED1547C02}" sibTransId="{1C799764-7036-47D3-94AF-D3E202E82ABA}"/>
    <dgm:cxn modelId="{3F4B437C-8A22-4528-BDD9-70A7705EF4AF}" srcId="{562F3F40-F2AF-4F66-8036-C022745EE0E7}" destId="{01817D2F-E8A9-49C1-A3CE-1C921C5C070B}" srcOrd="2" destOrd="0" parTransId="{5935DB75-CAEC-4178-870B-635D3308B94A}" sibTransId="{6C8267CF-BA09-41A7-8CB7-226E12288C65}"/>
    <dgm:cxn modelId="{2978507D-9218-41A0-AF14-F92B975929DE}" type="presOf" srcId="{02383CB7-0C51-4138-8FE0-7FFFC4EB40B2}" destId="{36423342-CE17-46A1-AFE8-7BAFA14D1A77}" srcOrd="0" destOrd="0" presId="urn:microsoft.com/office/officeart/2005/8/layout/list1"/>
    <dgm:cxn modelId="{A6D7767F-E869-420D-A756-BF81E4C576CB}" srcId="{562F3F40-F2AF-4F66-8036-C022745EE0E7}" destId="{02383CB7-0C51-4138-8FE0-7FFFC4EB40B2}" srcOrd="3" destOrd="0" parTransId="{7E2D1329-40F4-4B61-A7ED-72F028AB198D}" sibTransId="{CB1CED36-1BC1-44F4-B303-7D22D114EA85}"/>
    <dgm:cxn modelId="{1D50CCAA-C43E-4067-A48F-E4E7F3A3DB18}" type="presOf" srcId="{562F3F40-F2AF-4F66-8036-C022745EE0E7}" destId="{7BD13E8A-30F9-4D0B-90A1-38FDEE39AC60}" srcOrd="0" destOrd="0" presId="urn:microsoft.com/office/officeart/2005/8/layout/list1"/>
    <dgm:cxn modelId="{D94332BB-9242-400F-9424-E781AE56591F}" type="presOf" srcId="{01817D2F-E8A9-49C1-A3CE-1C921C5C070B}" destId="{D7260629-5558-4ADC-BBCD-9F8E98DFFC3B}" srcOrd="0" destOrd="0" presId="urn:microsoft.com/office/officeart/2005/8/layout/list1"/>
    <dgm:cxn modelId="{17104CCE-06D5-4C3C-9711-2C9E11B384AD}" type="presOf" srcId="{CC1DB7EC-8C5B-423E-B4D0-DC0603C37014}" destId="{203FBAEA-4332-40B8-B3FA-5A6ACF2ED30E}" srcOrd="1" destOrd="0" presId="urn:microsoft.com/office/officeart/2005/8/layout/list1"/>
    <dgm:cxn modelId="{19F19BDE-CE63-4767-BAF9-FB2ED0907BD8}" type="presOf" srcId="{02383CB7-0C51-4138-8FE0-7FFFC4EB40B2}" destId="{70C88A27-C15B-430D-9E7E-B03B9CB1A310}" srcOrd="1" destOrd="0" presId="urn:microsoft.com/office/officeart/2005/8/layout/list1"/>
    <dgm:cxn modelId="{F5D696FC-D431-45EF-99DE-A0E8B2EF4803}" type="presOf" srcId="{01817D2F-E8A9-49C1-A3CE-1C921C5C070B}" destId="{D550DE35-AF27-47EC-989A-EEF27642229F}" srcOrd="1" destOrd="0" presId="urn:microsoft.com/office/officeart/2005/8/layout/list1"/>
    <dgm:cxn modelId="{B19DB0FD-F295-4F44-84AE-C927C990BDA5}" type="presOf" srcId="{EE2661F3-D3EA-426B-9781-AB42C8AD4F38}" destId="{EBE12B8B-FA8C-431F-8A92-D5C217550646}" srcOrd="1" destOrd="0" presId="urn:microsoft.com/office/officeart/2005/8/layout/list1"/>
    <dgm:cxn modelId="{73294E22-DBFE-420B-A786-3B0190E1CB02}" type="presParOf" srcId="{7BD13E8A-30F9-4D0B-90A1-38FDEE39AC60}" destId="{63A7BB3E-5661-48D0-9EDC-43D62074F685}" srcOrd="0" destOrd="0" presId="urn:microsoft.com/office/officeart/2005/8/layout/list1"/>
    <dgm:cxn modelId="{CA230EAE-A010-4C7F-8165-DCE11E9488FB}" type="presParOf" srcId="{63A7BB3E-5661-48D0-9EDC-43D62074F685}" destId="{B805D236-C091-4EE0-BCFB-344CCDBA6129}" srcOrd="0" destOrd="0" presId="urn:microsoft.com/office/officeart/2005/8/layout/list1"/>
    <dgm:cxn modelId="{1F444DD6-3E60-49AD-877D-B6CCA2E5F83A}" type="presParOf" srcId="{63A7BB3E-5661-48D0-9EDC-43D62074F685}" destId="{203FBAEA-4332-40B8-B3FA-5A6ACF2ED30E}" srcOrd="1" destOrd="0" presId="urn:microsoft.com/office/officeart/2005/8/layout/list1"/>
    <dgm:cxn modelId="{D01C6790-B9A6-4E99-874B-AA2EAA617054}" type="presParOf" srcId="{7BD13E8A-30F9-4D0B-90A1-38FDEE39AC60}" destId="{C0359D5A-58D3-4E5D-934F-7454E7D811B5}" srcOrd="1" destOrd="0" presId="urn:microsoft.com/office/officeart/2005/8/layout/list1"/>
    <dgm:cxn modelId="{D3376F69-A27A-4104-9840-FDDEA39FE5AF}" type="presParOf" srcId="{7BD13E8A-30F9-4D0B-90A1-38FDEE39AC60}" destId="{ECBFD362-CF1C-4774-9E0B-D2AFB4254262}" srcOrd="2" destOrd="0" presId="urn:microsoft.com/office/officeart/2005/8/layout/list1"/>
    <dgm:cxn modelId="{22C95814-58CC-4D9A-8C41-6A6F3A15E242}" type="presParOf" srcId="{7BD13E8A-30F9-4D0B-90A1-38FDEE39AC60}" destId="{4AAF1751-93BB-48AD-AE5E-EBDE2537B830}" srcOrd="3" destOrd="0" presId="urn:microsoft.com/office/officeart/2005/8/layout/list1"/>
    <dgm:cxn modelId="{5F76E8A1-FD1D-4BD3-BF25-C14C05D49CAE}" type="presParOf" srcId="{7BD13E8A-30F9-4D0B-90A1-38FDEE39AC60}" destId="{EB7E5BCF-8247-4E9E-9349-B2A529A06281}" srcOrd="4" destOrd="0" presId="urn:microsoft.com/office/officeart/2005/8/layout/list1"/>
    <dgm:cxn modelId="{2700F6CF-D513-45AC-9ED0-806BA8497A3C}" type="presParOf" srcId="{EB7E5BCF-8247-4E9E-9349-B2A529A06281}" destId="{EB646817-25B8-4DF8-B291-D2B4736554A6}" srcOrd="0" destOrd="0" presId="urn:microsoft.com/office/officeart/2005/8/layout/list1"/>
    <dgm:cxn modelId="{B95EE2A0-1092-4288-8DDC-8AA820347A55}" type="presParOf" srcId="{EB7E5BCF-8247-4E9E-9349-B2A529A06281}" destId="{EBE12B8B-FA8C-431F-8A92-D5C217550646}" srcOrd="1" destOrd="0" presId="urn:microsoft.com/office/officeart/2005/8/layout/list1"/>
    <dgm:cxn modelId="{C859CCAD-7623-4FF2-9C95-B79DAA89C742}" type="presParOf" srcId="{7BD13E8A-30F9-4D0B-90A1-38FDEE39AC60}" destId="{E9D7E7FB-1D5D-4B72-A190-E9A327080C13}" srcOrd="5" destOrd="0" presId="urn:microsoft.com/office/officeart/2005/8/layout/list1"/>
    <dgm:cxn modelId="{785F20AE-065F-413C-9970-AF2EAEDC0F8B}" type="presParOf" srcId="{7BD13E8A-30F9-4D0B-90A1-38FDEE39AC60}" destId="{CE78476E-257B-495C-B3DB-F405C465B31E}" srcOrd="6" destOrd="0" presId="urn:microsoft.com/office/officeart/2005/8/layout/list1"/>
    <dgm:cxn modelId="{B8373358-994C-480E-88A3-0B2E4EDF57A3}" type="presParOf" srcId="{7BD13E8A-30F9-4D0B-90A1-38FDEE39AC60}" destId="{A4C0F2A8-E637-409D-9F52-A1019DE455C8}" srcOrd="7" destOrd="0" presId="urn:microsoft.com/office/officeart/2005/8/layout/list1"/>
    <dgm:cxn modelId="{45645197-B813-4DAF-B5EB-6D7BA91E4E74}" type="presParOf" srcId="{7BD13E8A-30F9-4D0B-90A1-38FDEE39AC60}" destId="{A7791BB1-7DBD-49FD-8A02-E807FA420D3A}" srcOrd="8" destOrd="0" presId="urn:microsoft.com/office/officeart/2005/8/layout/list1"/>
    <dgm:cxn modelId="{801EFC45-110B-450E-BEA6-8130AA82EEE7}" type="presParOf" srcId="{A7791BB1-7DBD-49FD-8A02-E807FA420D3A}" destId="{D7260629-5558-4ADC-BBCD-9F8E98DFFC3B}" srcOrd="0" destOrd="0" presId="urn:microsoft.com/office/officeart/2005/8/layout/list1"/>
    <dgm:cxn modelId="{B93AE503-9C7E-4DED-8E73-BADBADD1B534}" type="presParOf" srcId="{A7791BB1-7DBD-49FD-8A02-E807FA420D3A}" destId="{D550DE35-AF27-47EC-989A-EEF27642229F}" srcOrd="1" destOrd="0" presId="urn:microsoft.com/office/officeart/2005/8/layout/list1"/>
    <dgm:cxn modelId="{87E288F5-94C6-4531-AC5E-6E246EC48C34}" type="presParOf" srcId="{7BD13E8A-30F9-4D0B-90A1-38FDEE39AC60}" destId="{8FEBDA1B-68D5-493F-ADF5-29E7CAFBE0FD}" srcOrd="9" destOrd="0" presId="urn:microsoft.com/office/officeart/2005/8/layout/list1"/>
    <dgm:cxn modelId="{E4521A17-1239-41CF-BEE0-1D13B2FBF6B0}" type="presParOf" srcId="{7BD13E8A-30F9-4D0B-90A1-38FDEE39AC60}" destId="{077EA908-8DA5-4165-B3E6-0BE586D7C325}" srcOrd="10" destOrd="0" presId="urn:microsoft.com/office/officeart/2005/8/layout/list1"/>
    <dgm:cxn modelId="{BE77D854-9CEC-40E7-8DCA-869EA2B3BD57}" type="presParOf" srcId="{7BD13E8A-30F9-4D0B-90A1-38FDEE39AC60}" destId="{C1815401-BA94-46ED-AFDB-21D3A94E3099}" srcOrd="11" destOrd="0" presId="urn:microsoft.com/office/officeart/2005/8/layout/list1"/>
    <dgm:cxn modelId="{919A2B73-0EB6-4E6B-B7F2-14DA2629A811}" type="presParOf" srcId="{7BD13E8A-30F9-4D0B-90A1-38FDEE39AC60}" destId="{3653743F-73A1-47A7-A7D7-3FD5D28C0635}" srcOrd="12" destOrd="0" presId="urn:microsoft.com/office/officeart/2005/8/layout/list1"/>
    <dgm:cxn modelId="{3A822978-6121-40DA-91FC-95F359CD24DF}" type="presParOf" srcId="{3653743F-73A1-47A7-A7D7-3FD5D28C0635}" destId="{36423342-CE17-46A1-AFE8-7BAFA14D1A77}" srcOrd="0" destOrd="0" presId="urn:microsoft.com/office/officeart/2005/8/layout/list1"/>
    <dgm:cxn modelId="{A0E28C71-F881-489F-93D7-8FCD8983783A}" type="presParOf" srcId="{3653743F-73A1-47A7-A7D7-3FD5D28C0635}" destId="{70C88A27-C15B-430D-9E7E-B03B9CB1A310}" srcOrd="1" destOrd="0" presId="urn:microsoft.com/office/officeart/2005/8/layout/list1"/>
    <dgm:cxn modelId="{386E33E3-726A-4B21-B6FB-4A3DB175A9AB}" type="presParOf" srcId="{7BD13E8A-30F9-4D0B-90A1-38FDEE39AC60}" destId="{16701CB0-F5F3-4D33-BE73-02CD3C4C6EA3}" srcOrd="13" destOrd="0" presId="urn:microsoft.com/office/officeart/2005/8/layout/list1"/>
    <dgm:cxn modelId="{FC41FB5C-B6B1-4ED3-8FB3-1F32BB06134E}" type="presParOf" srcId="{7BD13E8A-30F9-4D0B-90A1-38FDEE39AC60}" destId="{86856C6A-ED8E-4760-9D02-C9F3E39D2DE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18E0B4-2426-4FB6-BF88-58BE74B691CE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A2717F-4AE3-4D35-B35F-CB8CF43FAECE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Ведет переговоры, подписывает международные договоры</a:t>
          </a:r>
          <a:endParaRPr lang="ru-RU" dirty="0"/>
        </a:p>
      </dgm:t>
    </dgm:pt>
    <dgm:pt modelId="{0D055172-8C8C-40DC-B916-8D0FA4C0553B}" type="parTrans" cxnId="{3B5F4A14-19F7-45C0-9336-4DB7DC0B4629}">
      <dgm:prSet/>
      <dgm:spPr/>
      <dgm:t>
        <a:bodyPr/>
        <a:lstStyle/>
        <a:p>
          <a:endParaRPr lang="ru-RU"/>
        </a:p>
      </dgm:t>
    </dgm:pt>
    <dgm:pt modelId="{3A7F7569-BEB5-49DC-B5E9-D3258DDBE1A6}" type="sibTrans" cxnId="{3B5F4A14-19F7-45C0-9336-4DB7DC0B4629}">
      <dgm:prSet/>
      <dgm:spPr/>
      <dgm:t>
        <a:bodyPr/>
        <a:lstStyle/>
        <a:p>
          <a:endParaRPr lang="ru-RU"/>
        </a:p>
      </dgm:t>
    </dgm:pt>
    <dgm:pt modelId="{C88862FD-971E-402B-9E28-0EC1AB8B462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Назначает дипломатических представителей</a:t>
          </a:r>
          <a:endParaRPr lang="ru-RU" dirty="0"/>
        </a:p>
      </dgm:t>
    </dgm:pt>
    <dgm:pt modelId="{CB668BA4-3F61-448A-8835-0259EFEB2BBA}" type="parTrans" cxnId="{190A9A19-E7BF-457B-8566-1E0AD062EA71}">
      <dgm:prSet/>
      <dgm:spPr/>
      <dgm:t>
        <a:bodyPr/>
        <a:lstStyle/>
        <a:p>
          <a:endParaRPr lang="ru-RU"/>
        </a:p>
      </dgm:t>
    </dgm:pt>
    <dgm:pt modelId="{9D440622-D65F-4C21-90EE-94DA0124B9D3}" type="sibTrans" cxnId="{190A9A19-E7BF-457B-8566-1E0AD062EA71}">
      <dgm:prSet/>
      <dgm:spPr/>
      <dgm:t>
        <a:bodyPr/>
        <a:lstStyle/>
        <a:p>
          <a:endParaRPr lang="ru-RU"/>
        </a:p>
      </dgm:t>
    </dgm:pt>
    <dgm:pt modelId="{C25D0554-33A6-4773-ACE9-558CB19575A5}">
      <dgm:prSet phldrT="[Текст]" phldr="0"/>
      <dgm:spPr/>
      <dgm:t>
        <a:bodyPr/>
        <a:lstStyle/>
        <a:p>
          <a:pPr rtl="0"/>
          <a:r>
            <a:rPr lang="ru-RU" dirty="0"/>
            <a:t>Принимает верительные и отзывные грамоты </a:t>
          </a:r>
        </a:p>
      </dgm:t>
    </dgm:pt>
    <dgm:pt modelId="{A75E2B9C-A05B-4115-8068-5D3F99AC87AD}" type="parTrans" cxnId="{9FDC4C87-4C3D-4240-9FAF-74EF1C708184}">
      <dgm:prSet/>
      <dgm:spPr/>
      <dgm:t>
        <a:bodyPr/>
        <a:lstStyle/>
        <a:p>
          <a:endParaRPr lang="ru-RU"/>
        </a:p>
      </dgm:t>
    </dgm:pt>
    <dgm:pt modelId="{E67A2E50-1699-4A59-AD14-FCB45DC185E5}" type="sibTrans" cxnId="{9FDC4C87-4C3D-4240-9FAF-74EF1C708184}">
      <dgm:prSet/>
      <dgm:spPr/>
      <dgm:t>
        <a:bodyPr/>
        <a:lstStyle/>
        <a:p>
          <a:endParaRPr lang="ru-RU"/>
        </a:p>
      </dgm:t>
    </dgm:pt>
    <dgm:pt modelId="{B28DFEAC-9732-402F-BB7E-372B80A03A37}" type="pres">
      <dgm:prSet presAssocID="{2B18E0B4-2426-4FB6-BF88-58BE74B691CE}" presName="linear" presStyleCnt="0">
        <dgm:presLayoutVars>
          <dgm:dir/>
          <dgm:animLvl val="lvl"/>
          <dgm:resizeHandles val="exact"/>
        </dgm:presLayoutVars>
      </dgm:prSet>
      <dgm:spPr/>
    </dgm:pt>
    <dgm:pt modelId="{1B475955-A196-49DB-806A-CE01108391A4}" type="pres">
      <dgm:prSet presAssocID="{D4A2717F-4AE3-4D35-B35F-CB8CF43FAECE}" presName="parentLin" presStyleCnt="0"/>
      <dgm:spPr/>
    </dgm:pt>
    <dgm:pt modelId="{08389068-D6E6-401F-846C-845398DEEE3F}" type="pres">
      <dgm:prSet presAssocID="{D4A2717F-4AE3-4D35-B35F-CB8CF43FAECE}" presName="parentLeftMargin" presStyleLbl="node1" presStyleIdx="0" presStyleCnt="3"/>
      <dgm:spPr/>
    </dgm:pt>
    <dgm:pt modelId="{528189C0-3B24-42E3-ABF4-6DFD6A704283}" type="pres">
      <dgm:prSet presAssocID="{D4A2717F-4AE3-4D35-B35F-CB8CF43FAEC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43F9DC9-6F3D-4330-BCFF-5D8D62D8A3E3}" type="pres">
      <dgm:prSet presAssocID="{D4A2717F-4AE3-4D35-B35F-CB8CF43FAECE}" presName="negativeSpace" presStyleCnt="0"/>
      <dgm:spPr/>
    </dgm:pt>
    <dgm:pt modelId="{D5D1D676-428A-4020-915D-31A490A945BE}" type="pres">
      <dgm:prSet presAssocID="{D4A2717F-4AE3-4D35-B35F-CB8CF43FAECE}" presName="childText" presStyleLbl="conFgAcc1" presStyleIdx="0" presStyleCnt="3">
        <dgm:presLayoutVars>
          <dgm:bulletEnabled val="1"/>
        </dgm:presLayoutVars>
      </dgm:prSet>
      <dgm:spPr/>
    </dgm:pt>
    <dgm:pt modelId="{EBDBE84C-9E73-4DF6-AE19-A76AADFF060A}" type="pres">
      <dgm:prSet presAssocID="{3A7F7569-BEB5-49DC-B5E9-D3258DDBE1A6}" presName="spaceBetweenRectangles" presStyleCnt="0"/>
      <dgm:spPr/>
    </dgm:pt>
    <dgm:pt modelId="{8B055187-8971-4970-B26C-6DB41F3009F3}" type="pres">
      <dgm:prSet presAssocID="{C88862FD-971E-402B-9E28-0EC1AB8B4620}" presName="parentLin" presStyleCnt="0"/>
      <dgm:spPr/>
    </dgm:pt>
    <dgm:pt modelId="{AB192BE4-DD77-4C5C-8070-DF06BCC43A9E}" type="pres">
      <dgm:prSet presAssocID="{C88862FD-971E-402B-9E28-0EC1AB8B4620}" presName="parentLeftMargin" presStyleLbl="node1" presStyleIdx="0" presStyleCnt="3"/>
      <dgm:spPr/>
    </dgm:pt>
    <dgm:pt modelId="{2589B5DE-8225-4755-B7FC-FC18E04F7761}" type="pres">
      <dgm:prSet presAssocID="{C88862FD-971E-402B-9E28-0EC1AB8B46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33240A0-B6CB-41C2-9C69-214255AA20EF}" type="pres">
      <dgm:prSet presAssocID="{C88862FD-971E-402B-9E28-0EC1AB8B4620}" presName="negativeSpace" presStyleCnt="0"/>
      <dgm:spPr/>
    </dgm:pt>
    <dgm:pt modelId="{A781153C-F928-4935-9C65-CAA106BB7991}" type="pres">
      <dgm:prSet presAssocID="{C88862FD-971E-402B-9E28-0EC1AB8B4620}" presName="childText" presStyleLbl="conFgAcc1" presStyleIdx="1" presStyleCnt="3">
        <dgm:presLayoutVars>
          <dgm:bulletEnabled val="1"/>
        </dgm:presLayoutVars>
      </dgm:prSet>
      <dgm:spPr/>
    </dgm:pt>
    <dgm:pt modelId="{5135B550-957E-4B2F-9399-44924F4493BB}" type="pres">
      <dgm:prSet presAssocID="{9D440622-D65F-4C21-90EE-94DA0124B9D3}" presName="spaceBetweenRectangles" presStyleCnt="0"/>
      <dgm:spPr/>
    </dgm:pt>
    <dgm:pt modelId="{58BDEEFD-C56A-47E1-9C69-9D8DEDB45442}" type="pres">
      <dgm:prSet presAssocID="{C25D0554-33A6-4773-ACE9-558CB19575A5}" presName="parentLin" presStyleCnt="0"/>
      <dgm:spPr/>
    </dgm:pt>
    <dgm:pt modelId="{7AE1B18F-E22D-41B7-93D3-2897C5C10E72}" type="pres">
      <dgm:prSet presAssocID="{C25D0554-33A6-4773-ACE9-558CB19575A5}" presName="parentLeftMargin" presStyleLbl="node1" presStyleIdx="1" presStyleCnt="3"/>
      <dgm:spPr/>
    </dgm:pt>
    <dgm:pt modelId="{2CE053E1-BA3B-4C76-81CC-72FF0CFBBC5B}" type="pres">
      <dgm:prSet presAssocID="{C25D0554-33A6-4773-ACE9-558CB19575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9B2C17D-7D18-4F83-BEF4-91C187548F72}" type="pres">
      <dgm:prSet presAssocID="{C25D0554-33A6-4773-ACE9-558CB19575A5}" presName="negativeSpace" presStyleCnt="0"/>
      <dgm:spPr/>
    </dgm:pt>
    <dgm:pt modelId="{FE1758B5-F0ED-4629-AC10-3290BF002BA1}" type="pres">
      <dgm:prSet presAssocID="{C25D0554-33A6-4773-ACE9-558CB19575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5F4A14-19F7-45C0-9336-4DB7DC0B4629}" srcId="{2B18E0B4-2426-4FB6-BF88-58BE74B691CE}" destId="{D4A2717F-4AE3-4D35-B35F-CB8CF43FAECE}" srcOrd="0" destOrd="0" parTransId="{0D055172-8C8C-40DC-B916-8D0FA4C0553B}" sibTransId="{3A7F7569-BEB5-49DC-B5E9-D3258DDBE1A6}"/>
    <dgm:cxn modelId="{190A9A19-E7BF-457B-8566-1E0AD062EA71}" srcId="{2B18E0B4-2426-4FB6-BF88-58BE74B691CE}" destId="{C88862FD-971E-402B-9E28-0EC1AB8B4620}" srcOrd="1" destOrd="0" parTransId="{CB668BA4-3F61-448A-8835-0259EFEB2BBA}" sibTransId="{9D440622-D65F-4C21-90EE-94DA0124B9D3}"/>
    <dgm:cxn modelId="{80FBCA63-615F-491B-803D-5798E6E2A14E}" type="presOf" srcId="{2B18E0B4-2426-4FB6-BF88-58BE74B691CE}" destId="{B28DFEAC-9732-402F-BB7E-372B80A03A37}" srcOrd="0" destOrd="0" presId="urn:microsoft.com/office/officeart/2005/8/layout/list1"/>
    <dgm:cxn modelId="{404A0746-409E-43AE-A5B9-FA0E1F2B05EE}" type="presOf" srcId="{C88862FD-971E-402B-9E28-0EC1AB8B4620}" destId="{AB192BE4-DD77-4C5C-8070-DF06BCC43A9E}" srcOrd="0" destOrd="0" presId="urn:microsoft.com/office/officeart/2005/8/layout/list1"/>
    <dgm:cxn modelId="{9FDC4C87-4C3D-4240-9FAF-74EF1C708184}" srcId="{2B18E0B4-2426-4FB6-BF88-58BE74B691CE}" destId="{C25D0554-33A6-4773-ACE9-558CB19575A5}" srcOrd="2" destOrd="0" parTransId="{A75E2B9C-A05B-4115-8068-5D3F99AC87AD}" sibTransId="{E67A2E50-1699-4A59-AD14-FCB45DC185E5}"/>
    <dgm:cxn modelId="{34F16B9F-08DD-445A-A286-DD1C8D511C1B}" type="presOf" srcId="{C25D0554-33A6-4773-ACE9-558CB19575A5}" destId="{2CE053E1-BA3B-4C76-81CC-72FF0CFBBC5B}" srcOrd="1" destOrd="0" presId="urn:microsoft.com/office/officeart/2005/8/layout/list1"/>
    <dgm:cxn modelId="{0054E9AC-1D89-4E6F-8BFA-40C366112C11}" type="presOf" srcId="{D4A2717F-4AE3-4D35-B35F-CB8CF43FAECE}" destId="{528189C0-3B24-42E3-ABF4-6DFD6A704283}" srcOrd="1" destOrd="0" presId="urn:microsoft.com/office/officeart/2005/8/layout/list1"/>
    <dgm:cxn modelId="{07BF66C8-5B9D-4543-BE5C-B83EDA91E628}" type="presOf" srcId="{D4A2717F-4AE3-4D35-B35F-CB8CF43FAECE}" destId="{08389068-D6E6-401F-846C-845398DEEE3F}" srcOrd="0" destOrd="0" presId="urn:microsoft.com/office/officeart/2005/8/layout/list1"/>
    <dgm:cxn modelId="{12480BEB-2B7A-4FD2-A9EB-63A1222A1B30}" type="presOf" srcId="{C88862FD-971E-402B-9E28-0EC1AB8B4620}" destId="{2589B5DE-8225-4755-B7FC-FC18E04F7761}" srcOrd="1" destOrd="0" presId="urn:microsoft.com/office/officeart/2005/8/layout/list1"/>
    <dgm:cxn modelId="{C14EB1FB-3BD3-49FE-BC50-6B256433425B}" type="presOf" srcId="{C25D0554-33A6-4773-ACE9-558CB19575A5}" destId="{7AE1B18F-E22D-41B7-93D3-2897C5C10E72}" srcOrd="0" destOrd="0" presId="urn:microsoft.com/office/officeart/2005/8/layout/list1"/>
    <dgm:cxn modelId="{DC01777D-5948-46B4-AFA2-6A776F44BAD3}" type="presParOf" srcId="{B28DFEAC-9732-402F-BB7E-372B80A03A37}" destId="{1B475955-A196-49DB-806A-CE01108391A4}" srcOrd="0" destOrd="0" presId="urn:microsoft.com/office/officeart/2005/8/layout/list1"/>
    <dgm:cxn modelId="{FCDF3FE5-40B4-4F26-BB08-6530FB9721BE}" type="presParOf" srcId="{1B475955-A196-49DB-806A-CE01108391A4}" destId="{08389068-D6E6-401F-846C-845398DEEE3F}" srcOrd="0" destOrd="0" presId="urn:microsoft.com/office/officeart/2005/8/layout/list1"/>
    <dgm:cxn modelId="{87152AE6-4808-4AD7-B234-C2974C2B984F}" type="presParOf" srcId="{1B475955-A196-49DB-806A-CE01108391A4}" destId="{528189C0-3B24-42E3-ABF4-6DFD6A704283}" srcOrd="1" destOrd="0" presId="urn:microsoft.com/office/officeart/2005/8/layout/list1"/>
    <dgm:cxn modelId="{A7710CD0-8D27-4C9C-837F-DD3DC7E76FA7}" type="presParOf" srcId="{B28DFEAC-9732-402F-BB7E-372B80A03A37}" destId="{543F9DC9-6F3D-4330-BCFF-5D8D62D8A3E3}" srcOrd="1" destOrd="0" presId="urn:microsoft.com/office/officeart/2005/8/layout/list1"/>
    <dgm:cxn modelId="{95346A18-0FAC-422B-840A-C4336764B91B}" type="presParOf" srcId="{B28DFEAC-9732-402F-BB7E-372B80A03A37}" destId="{D5D1D676-428A-4020-915D-31A490A945BE}" srcOrd="2" destOrd="0" presId="urn:microsoft.com/office/officeart/2005/8/layout/list1"/>
    <dgm:cxn modelId="{B0CF535C-EACA-4BF1-80AA-39897BE9778C}" type="presParOf" srcId="{B28DFEAC-9732-402F-BB7E-372B80A03A37}" destId="{EBDBE84C-9E73-4DF6-AE19-A76AADFF060A}" srcOrd="3" destOrd="0" presId="urn:microsoft.com/office/officeart/2005/8/layout/list1"/>
    <dgm:cxn modelId="{16E910F1-EA15-422C-B876-4E3EA93DCE9A}" type="presParOf" srcId="{B28DFEAC-9732-402F-BB7E-372B80A03A37}" destId="{8B055187-8971-4970-B26C-6DB41F3009F3}" srcOrd="4" destOrd="0" presId="urn:microsoft.com/office/officeart/2005/8/layout/list1"/>
    <dgm:cxn modelId="{A9C3F249-EED4-4F52-9E56-D8E0E2F41694}" type="presParOf" srcId="{8B055187-8971-4970-B26C-6DB41F3009F3}" destId="{AB192BE4-DD77-4C5C-8070-DF06BCC43A9E}" srcOrd="0" destOrd="0" presId="urn:microsoft.com/office/officeart/2005/8/layout/list1"/>
    <dgm:cxn modelId="{116A4107-8EA1-44AE-83DE-819ED36EBB44}" type="presParOf" srcId="{8B055187-8971-4970-B26C-6DB41F3009F3}" destId="{2589B5DE-8225-4755-B7FC-FC18E04F7761}" srcOrd="1" destOrd="0" presId="urn:microsoft.com/office/officeart/2005/8/layout/list1"/>
    <dgm:cxn modelId="{F0C6F32A-80D5-4560-A62F-0C2DBC3653F8}" type="presParOf" srcId="{B28DFEAC-9732-402F-BB7E-372B80A03A37}" destId="{233240A0-B6CB-41C2-9C69-214255AA20EF}" srcOrd="5" destOrd="0" presId="urn:microsoft.com/office/officeart/2005/8/layout/list1"/>
    <dgm:cxn modelId="{99BEBACE-1C42-4B87-8484-E9F1387CCC00}" type="presParOf" srcId="{B28DFEAC-9732-402F-BB7E-372B80A03A37}" destId="{A781153C-F928-4935-9C65-CAA106BB7991}" srcOrd="6" destOrd="0" presId="urn:microsoft.com/office/officeart/2005/8/layout/list1"/>
    <dgm:cxn modelId="{DD5F1C88-B881-418F-BC4C-CD79D4D5484E}" type="presParOf" srcId="{B28DFEAC-9732-402F-BB7E-372B80A03A37}" destId="{5135B550-957E-4B2F-9399-44924F4493BB}" srcOrd="7" destOrd="0" presId="urn:microsoft.com/office/officeart/2005/8/layout/list1"/>
    <dgm:cxn modelId="{D6549E3A-C07D-46FC-8981-BFA024EAF30D}" type="presParOf" srcId="{B28DFEAC-9732-402F-BB7E-372B80A03A37}" destId="{58BDEEFD-C56A-47E1-9C69-9D8DEDB45442}" srcOrd="8" destOrd="0" presId="urn:microsoft.com/office/officeart/2005/8/layout/list1"/>
    <dgm:cxn modelId="{87B62656-3D39-435E-B480-33CF1D66C303}" type="presParOf" srcId="{58BDEEFD-C56A-47E1-9C69-9D8DEDB45442}" destId="{7AE1B18F-E22D-41B7-93D3-2897C5C10E72}" srcOrd="0" destOrd="0" presId="urn:microsoft.com/office/officeart/2005/8/layout/list1"/>
    <dgm:cxn modelId="{7A1E53DC-1BD7-4528-B60C-9A1204AC54F5}" type="presParOf" srcId="{58BDEEFD-C56A-47E1-9C69-9D8DEDB45442}" destId="{2CE053E1-BA3B-4C76-81CC-72FF0CFBBC5B}" srcOrd="1" destOrd="0" presId="urn:microsoft.com/office/officeart/2005/8/layout/list1"/>
    <dgm:cxn modelId="{42953E16-55D7-43AB-903C-4D57F397F5FF}" type="presParOf" srcId="{B28DFEAC-9732-402F-BB7E-372B80A03A37}" destId="{29B2C17D-7D18-4F83-BEF4-91C187548F72}" srcOrd="9" destOrd="0" presId="urn:microsoft.com/office/officeart/2005/8/layout/list1"/>
    <dgm:cxn modelId="{7BE423B0-6631-4420-8579-1C1FBF2E9FC9}" type="presParOf" srcId="{B28DFEAC-9732-402F-BB7E-372B80A03A37}" destId="{FE1758B5-F0ED-4629-AC10-3290BF002BA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780B9A-B79E-4672-80DC-8BED2C0FCAD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AF0DCA-AC6C-4CCE-9543-8A9FE26A3F09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Формирует и возглавляет Совет Безопасности</a:t>
          </a:r>
          <a:endParaRPr lang="ru-RU" dirty="0"/>
        </a:p>
      </dgm:t>
    </dgm:pt>
    <dgm:pt modelId="{8DAAF58C-63A9-41E2-97CE-C5B18306553E}" type="parTrans" cxnId="{D8E9FE96-224C-47E7-A2F7-A85F58269496}">
      <dgm:prSet/>
      <dgm:spPr/>
      <dgm:t>
        <a:bodyPr/>
        <a:lstStyle/>
        <a:p>
          <a:endParaRPr lang="ru-RU"/>
        </a:p>
      </dgm:t>
    </dgm:pt>
    <dgm:pt modelId="{4ECF2D30-22BC-4AA1-892C-330A12780774}" type="sibTrans" cxnId="{D8E9FE96-224C-47E7-A2F7-A85F58269496}">
      <dgm:prSet/>
      <dgm:spPr/>
      <dgm:t>
        <a:bodyPr/>
        <a:lstStyle/>
        <a:p>
          <a:endParaRPr lang="ru-RU"/>
        </a:p>
      </dgm:t>
    </dgm:pt>
    <dgm:pt modelId="{CBAD4BC0-654E-4B50-90D1-E7952014A08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Является Главнокомандующим вооруженных сил</a:t>
          </a:r>
          <a:endParaRPr lang="ru-RU" dirty="0"/>
        </a:p>
      </dgm:t>
    </dgm:pt>
    <dgm:pt modelId="{E6DF0BC0-FE81-41D6-9CCB-FF8B02818E8C}" type="parTrans" cxnId="{DA06E839-BF1A-4109-9930-183C9088293F}">
      <dgm:prSet/>
      <dgm:spPr/>
      <dgm:t>
        <a:bodyPr/>
        <a:lstStyle/>
        <a:p>
          <a:endParaRPr lang="ru-RU"/>
        </a:p>
      </dgm:t>
    </dgm:pt>
    <dgm:pt modelId="{D105342B-4683-45AC-8D57-F47425167E0F}" type="sibTrans" cxnId="{DA06E839-BF1A-4109-9930-183C9088293F}">
      <dgm:prSet/>
      <dgm:spPr/>
      <dgm:t>
        <a:bodyPr/>
        <a:lstStyle/>
        <a:p>
          <a:endParaRPr lang="ru-RU"/>
        </a:p>
      </dgm:t>
    </dgm:pt>
    <dgm:pt modelId="{4609B5EC-8854-419A-9B86-76662DC018CA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высшее военное командование</a:t>
          </a:r>
          <a:endParaRPr lang="ru-RU" dirty="0"/>
        </a:p>
      </dgm:t>
    </dgm:pt>
    <dgm:pt modelId="{F69CB6CD-AB4D-408B-A6EC-CD4D938481DF}" type="parTrans" cxnId="{478E9EA5-F0BB-4816-BD7C-079B7DC2A30D}">
      <dgm:prSet/>
      <dgm:spPr/>
      <dgm:t>
        <a:bodyPr/>
        <a:lstStyle/>
        <a:p>
          <a:endParaRPr lang="ru-RU"/>
        </a:p>
      </dgm:t>
    </dgm:pt>
    <dgm:pt modelId="{F918567F-CB77-4CBE-9106-FDF693BCB194}" type="sibTrans" cxnId="{478E9EA5-F0BB-4816-BD7C-079B7DC2A30D}">
      <dgm:prSet/>
      <dgm:spPr/>
      <dgm:t>
        <a:bodyPr/>
        <a:lstStyle/>
        <a:p>
          <a:endParaRPr lang="ru-RU"/>
        </a:p>
      </dgm:t>
    </dgm:pt>
    <dgm:pt modelId="{507A04C9-CE2B-4394-BD4A-0ADA193546D5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Может вводить военное положение или объявлять мобилизацию</a:t>
          </a:r>
        </a:p>
      </dgm:t>
    </dgm:pt>
    <dgm:pt modelId="{E0A9771A-0957-4B67-BA25-795C2B581F94}" type="parTrans" cxnId="{027BB285-F9B9-43AD-B5F4-968E25E87937}">
      <dgm:prSet/>
      <dgm:spPr/>
    </dgm:pt>
    <dgm:pt modelId="{C65B8633-E442-4694-8096-532D7513B335}" type="sibTrans" cxnId="{027BB285-F9B9-43AD-B5F4-968E25E87937}">
      <dgm:prSet/>
      <dgm:spPr/>
      <dgm:t>
        <a:bodyPr/>
        <a:lstStyle/>
        <a:p>
          <a:endParaRPr lang="ru-RU"/>
        </a:p>
      </dgm:t>
    </dgm:pt>
    <dgm:pt modelId="{D67D3145-88E9-43DB-B028-E3333209A9E7}" type="pres">
      <dgm:prSet presAssocID="{88780B9A-B79E-4672-80DC-8BED2C0FCADF}" presName="linear" presStyleCnt="0">
        <dgm:presLayoutVars>
          <dgm:dir/>
          <dgm:animLvl val="lvl"/>
          <dgm:resizeHandles val="exact"/>
        </dgm:presLayoutVars>
      </dgm:prSet>
      <dgm:spPr/>
    </dgm:pt>
    <dgm:pt modelId="{3D7CF4C0-676C-43FE-AF8D-118CD5DE6F6C}" type="pres">
      <dgm:prSet presAssocID="{86AF0DCA-AC6C-4CCE-9543-8A9FE26A3F09}" presName="parentLin" presStyleCnt="0"/>
      <dgm:spPr/>
    </dgm:pt>
    <dgm:pt modelId="{6E4239C7-1950-4ADA-9D15-1C17EF053D26}" type="pres">
      <dgm:prSet presAssocID="{86AF0DCA-AC6C-4CCE-9543-8A9FE26A3F09}" presName="parentLeftMargin" presStyleLbl="node1" presStyleIdx="0" presStyleCnt="4"/>
      <dgm:spPr/>
    </dgm:pt>
    <dgm:pt modelId="{DE8AB7EC-AE55-467B-9D30-572BCD436B0D}" type="pres">
      <dgm:prSet presAssocID="{86AF0DCA-AC6C-4CCE-9543-8A9FE26A3F0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AD420E7-68DF-43CC-9CD0-1D0DFCD17527}" type="pres">
      <dgm:prSet presAssocID="{86AF0DCA-AC6C-4CCE-9543-8A9FE26A3F09}" presName="negativeSpace" presStyleCnt="0"/>
      <dgm:spPr/>
    </dgm:pt>
    <dgm:pt modelId="{D0221CFA-A343-42E3-9CAB-5BC5E322426C}" type="pres">
      <dgm:prSet presAssocID="{86AF0DCA-AC6C-4CCE-9543-8A9FE26A3F09}" presName="childText" presStyleLbl="conFgAcc1" presStyleIdx="0" presStyleCnt="4">
        <dgm:presLayoutVars>
          <dgm:bulletEnabled val="1"/>
        </dgm:presLayoutVars>
      </dgm:prSet>
      <dgm:spPr/>
    </dgm:pt>
    <dgm:pt modelId="{D9CEC12F-EE83-417F-B4B9-9C63136E26BF}" type="pres">
      <dgm:prSet presAssocID="{4ECF2D30-22BC-4AA1-892C-330A12780774}" presName="spaceBetweenRectangles" presStyleCnt="0"/>
      <dgm:spPr/>
    </dgm:pt>
    <dgm:pt modelId="{BD3DAE3E-D359-4212-9644-805E2A4EE13E}" type="pres">
      <dgm:prSet presAssocID="{CBAD4BC0-654E-4B50-90D1-E7952014A080}" presName="parentLin" presStyleCnt="0"/>
      <dgm:spPr/>
    </dgm:pt>
    <dgm:pt modelId="{5536F493-9FE2-4DD3-A53B-E05DF69B4958}" type="pres">
      <dgm:prSet presAssocID="{CBAD4BC0-654E-4B50-90D1-E7952014A080}" presName="parentLeftMargin" presStyleLbl="node1" presStyleIdx="0" presStyleCnt="4"/>
      <dgm:spPr/>
    </dgm:pt>
    <dgm:pt modelId="{2B809830-A56E-4676-AD08-868A8E877C61}" type="pres">
      <dgm:prSet presAssocID="{CBAD4BC0-654E-4B50-90D1-E7952014A08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C6A7932-BF92-4935-8135-CA3F7F1818D8}" type="pres">
      <dgm:prSet presAssocID="{CBAD4BC0-654E-4B50-90D1-E7952014A080}" presName="negativeSpace" presStyleCnt="0"/>
      <dgm:spPr/>
    </dgm:pt>
    <dgm:pt modelId="{33E37C0A-99AE-4EEF-A868-70E4310A0340}" type="pres">
      <dgm:prSet presAssocID="{CBAD4BC0-654E-4B50-90D1-E7952014A080}" presName="childText" presStyleLbl="conFgAcc1" presStyleIdx="1" presStyleCnt="4">
        <dgm:presLayoutVars>
          <dgm:bulletEnabled val="1"/>
        </dgm:presLayoutVars>
      </dgm:prSet>
      <dgm:spPr/>
    </dgm:pt>
    <dgm:pt modelId="{CDFC851C-BFF9-4653-9CAC-0DFE95AE0239}" type="pres">
      <dgm:prSet presAssocID="{D105342B-4683-45AC-8D57-F47425167E0F}" presName="spaceBetweenRectangles" presStyleCnt="0"/>
      <dgm:spPr/>
    </dgm:pt>
    <dgm:pt modelId="{05067EDF-FE7F-403B-B0F1-FA3BAB8AC0A1}" type="pres">
      <dgm:prSet presAssocID="{4609B5EC-8854-419A-9B86-76662DC018CA}" presName="parentLin" presStyleCnt="0"/>
      <dgm:spPr/>
    </dgm:pt>
    <dgm:pt modelId="{F89EB65F-3898-40EA-82D8-7E9C7FA0599E}" type="pres">
      <dgm:prSet presAssocID="{4609B5EC-8854-419A-9B86-76662DC018CA}" presName="parentLeftMargin" presStyleLbl="node1" presStyleIdx="1" presStyleCnt="4"/>
      <dgm:spPr/>
    </dgm:pt>
    <dgm:pt modelId="{719B7156-C33F-4FB5-A82D-01A31426FADC}" type="pres">
      <dgm:prSet presAssocID="{4609B5EC-8854-419A-9B86-76662DC018C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50D3658-9AE1-4242-AFC0-B38FFB0B0672}" type="pres">
      <dgm:prSet presAssocID="{4609B5EC-8854-419A-9B86-76662DC018CA}" presName="negativeSpace" presStyleCnt="0"/>
      <dgm:spPr/>
    </dgm:pt>
    <dgm:pt modelId="{C586133F-7CF3-4E21-9B4E-41FA31A651F8}" type="pres">
      <dgm:prSet presAssocID="{4609B5EC-8854-419A-9B86-76662DC018CA}" presName="childText" presStyleLbl="conFgAcc1" presStyleIdx="2" presStyleCnt="4">
        <dgm:presLayoutVars>
          <dgm:bulletEnabled val="1"/>
        </dgm:presLayoutVars>
      </dgm:prSet>
      <dgm:spPr/>
    </dgm:pt>
    <dgm:pt modelId="{CBD91584-33B3-4733-9DB3-21251B08C3BB}" type="pres">
      <dgm:prSet presAssocID="{F918567F-CB77-4CBE-9106-FDF693BCB194}" presName="spaceBetweenRectangles" presStyleCnt="0"/>
      <dgm:spPr/>
    </dgm:pt>
    <dgm:pt modelId="{846BD328-FF38-4792-AB5B-FEC1ED904433}" type="pres">
      <dgm:prSet presAssocID="{507A04C9-CE2B-4394-BD4A-0ADA193546D5}" presName="parentLin" presStyleCnt="0"/>
      <dgm:spPr/>
    </dgm:pt>
    <dgm:pt modelId="{428A503C-F2CE-4DCB-B216-54FCA5AE1902}" type="pres">
      <dgm:prSet presAssocID="{507A04C9-CE2B-4394-BD4A-0ADA193546D5}" presName="parentLeftMargin" presStyleLbl="node1" presStyleIdx="2" presStyleCnt="4"/>
      <dgm:spPr/>
    </dgm:pt>
    <dgm:pt modelId="{A4778803-1A95-4C19-8D24-AA47A7EEAE34}" type="pres">
      <dgm:prSet presAssocID="{507A04C9-CE2B-4394-BD4A-0ADA193546D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A90B98D-350F-4003-898A-70BF68DC8F04}" type="pres">
      <dgm:prSet presAssocID="{507A04C9-CE2B-4394-BD4A-0ADA193546D5}" presName="negativeSpace" presStyleCnt="0"/>
      <dgm:spPr/>
    </dgm:pt>
    <dgm:pt modelId="{B72430C0-5D10-44C7-975E-8541B6064206}" type="pres">
      <dgm:prSet presAssocID="{507A04C9-CE2B-4394-BD4A-0ADA193546D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96B710B-2831-4A7E-BBBE-214674D4E0FE}" type="presOf" srcId="{CBAD4BC0-654E-4B50-90D1-E7952014A080}" destId="{2B809830-A56E-4676-AD08-868A8E877C61}" srcOrd="1" destOrd="0" presId="urn:microsoft.com/office/officeart/2005/8/layout/list1"/>
    <dgm:cxn modelId="{4CF85433-3E4F-47BB-A00D-3503F4F4C224}" type="presOf" srcId="{86AF0DCA-AC6C-4CCE-9543-8A9FE26A3F09}" destId="{6E4239C7-1950-4ADA-9D15-1C17EF053D26}" srcOrd="0" destOrd="0" presId="urn:microsoft.com/office/officeart/2005/8/layout/list1"/>
    <dgm:cxn modelId="{DA06E839-BF1A-4109-9930-183C9088293F}" srcId="{88780B9A-B79E-4672-80DC-8BED2C0FCADF}" destId="{CBAD4BC0-654E-4B50-90D1-E7952014A080}" srcOrd="1" destOrd="0" parTransId="{E6DF0BC0-FE81-41D6-9CCB-FF8B02818E8C}" sibTransId="{D105342B-4683-45AC-8D57-F47425167E0F}"/>
    <dgm:cxn modelId="{38E4543D-2FAF-4FB5-8A00-0621B27221F2}" type="presOf" srcId="{4609B5EC-8854-419A-9B86-76662DC018CA}" destId="{719B7156-C33F-4FB5-A82D-01A31426FADC}" srcOrd="1" destOrd="0" presId="urn:microsoft.com/office/officeart/2005/8/layout/list1"/>
    <dgm:cxn modelId="{B3B4DD40-8FA8-4DEE-B2A2-31F31B3E5863}" type="presOf" srcId="{CBAD4BC0-654E-4B50-90D1-E7952014A080}" destId="{5536F493-9FE2-4DD3-A53B-E05DF69B4958}" srcOrd="0" destOrd="0" presId="urn:microsoft.com/office/officeart/2005/8/layout/list1"/>
    <dgm:cxn modelId="{56F69962-7381-49E0-9D14-01D394AB597F}" type="presOf" srcId="{86AF0DCA-AC6C-4CCE-9543-8A9FE26A3F09}" destId="{DE8AB7EC-AE55-467B-9D30-572BCD436B0D}" srcOrd="1" destOrd="0" presId="urn:microsoft.com/office/officeart/2005/8/layout/list1"/>
    <dgm:cxn modelId="{027BB285-F9B9-43AD-B5F4-968E25E87937}" srcId="{88780B9A-B79E-4672-80DC-8BED2C0FCADF}" destId="{507A04C9-CE2B-4394-BD4A-0ADA193546D5}" srcOrd="3" destOrd="0" parTransId="{E0A9771A-0957-4B67-BA25-795C2B581F94}" sibTransId="{C65B8633-E442-4694-8096-532D7513B335}"/>
    <dgm:cxn modelId="{6500E085-168F-4840-81CA-2E49A4B042E1}" type="presOf" srcId="{507A04C9-CE2B-4394-BD4A-0ADA193546D5}" destId="{428A503C-F2CE-4DCB-B216-54FCA5AE1902}" srcOrd="0" destOrd="0" presId="urn:microsoft.com/office/officeart/2005/8/layout/list1"/>
    <dgm:cxn modelId="{D8E9FE96-224C-47E7-A2F7-A85F58269496}" srcId="{88780B9A-B79E-4672-80DC-8BED2C0FCADF}" destId="{86AF0DCA-AC6C-4CCE-9543-8A9FE26A3F09}" srcOrd="0" destOrd="0" parTransId="{8DAAF58C-63A9-41E2-97CE-C5B18306553E}" sibTransId="{4ECF2D30-22BC-4AA1-892C-330A12780774}"/>
    <dgm:cxn modelId="{24963E98-F868-4C43-B389-97414F51E8C8}" type="presOf" srcId="{507A04C9-CE2B-4394-BD4A-0ADA193546D5}" destId="{A4778803-1A95-4C19-8D24-AA47A7EEAE34}" srcOrd="1" destOrd="0" presId="urn:microsoft.com/office/officeart/2005/8/layout/list1"/>
    <dgm:cxn modelId="{478E9EA5-F0BB-4816-BD7C-079B7DC2A30D}" srcId="{88780B9A-B79E-4672-80DC-8BED2C0FCADF}" destId="{4609B5EC-8854-419A-9B86-76662DC018CA}" srcOrd="2" destOrd="0" parTransId="{F69CB6CD-AB4D-408B-A6EC-CD4D938481DF}" sibTransId="{F918567F-CB77-4CBE-9106-FDF693BCB194}"/>
    <dgm:cxn modelId="{665479A8-EA82-4D74-A340-E85F666EC82A}" type="presOf" srcId="{4609B5EC-8854-419A-9B86-76662DC018CA}" destId="{F89EB65F-3898-40EA-82D8-7E9C7FA0599E}" srcOrd="0" destOrd="0" presId="urn:microsoft.com/office/officeart/2005/8/layout/list1"/>
    <dgm:cxn modelId="{190BDFE0-CB8C-4649-A0B2-3D8D41C6A535}" type="presOf" srcId="{88780B9A-B79E-4672-80DC-8BED2C0FCADF}" destId="{D67D3145-88E9-43DB-B028-E3333209A9E7}" srcOrd="0" destOrd="0" presId="urn:microsoft.com/office/officeart/2005/8/layout/list1"/>
    <dgm:cxn modelId="{08E801AA-EEAD-4972-A594-FD07BAD9493A}" type="presParOf" srcId="{D67D3145-88E9-43DB-B028-E3333209A9E7}" destId="{3D7CF4C0-676C-43FE-AF8D-118CD5DE6F6C}" srcOrd="0" destOrd="0" presId="urn:microsoft.com/office/officeart/2005/8/layout/list1"/>
    <dgm:cxn modelId="{884233A7-C56B-403E-A469-01D2AFCC670C}" type="presParOf" srcId="{3D7CF4C0-676C-43FE-AF8D-118CD5DE6F6C}" destId="{6E4239C7-1950-4ADA-9D15-1C17EF053D26}" srcOrd="0" destOrd="0" presId="urn:microsoft.com/office/officeart/2005/8/layout/list1"/>
    <dgm:cxn modelId="{4F5C3BE3-54D6-4F94-84B7-94FB535ED223}" type="presParOf" srcId="{3D7CF4C0-676C-43FE-AF8D-118CD5DE6F6C}" destId="{DE8AB7EC-AE55-467B-9D30-572BCD436B0D}" srcOrd="1" destOrd="0" presId="urn:microsoft.com/office/officeart/2005/8/layout/list1"/>
    <dgm:cxn modelId="{AC4823B3-C257-4D71-A43C-0441767122EA}" type="presParOf" srcId="{D67D3145-88E9-43DB-B028-E3333209A9E7}" destId="{CAD420E7-68DF-43CC-9CD0-1D0DFCD17527}" srcOrd="1" destOrd="0" presId="urn:microsoft.com/office/officeart/2005/8/layout/list1"/>
    <dgm:cxn modelId="{A1B8F6DB-8259-4D10-A63C-080AC2155828}" type="presParOf" srcId="{D67D3145-88E9-43DB-B028-E3333209A9E7}" destId="{D0221CFA-A343-42E3-9CAB-5BC5E322426C}" srcOrd="2" destOrd="0" presId="urn:microsoft.com/office/officeart/2005/8/layout/list1"/>
    <dgm:cxn modelId="{F282EC19-165E-483D-A41E-B6AFC2DF66C9}" type="presParOf" srcId="{D67D3145-88E9-43DB-B028-E3333209A9E7}" destId="{D9CEC12F-EE83-417F-B4B9-9C63136E26BF}" srcOrd="3" destOrd="0" presId="urn:microsoft.com/office/officeart/2005/8/layout/list1"/>
    <dgm:cxn modelId="{092E50F3-0D01-4DDB-9EE9-9810E2DD0DE4}" type="presParOf" srcId="{D67D3145-88E9-43DB-B028-E3333209A9E7}" destId="{BD3DAE3E-D359-4212-9644-805E2A4EE13E}" srcOrd="4" destOrd="0" presId="urn:microsoft.com/office/officeart/2005/8/layout/list1"/>
    <dgm:cxn modelId="{F559AA60-F57B-40B8-9E28-189510A850D4}" type="presParOf" srcId="{BD3DAE3E-D359-4212-9644-805E2A4EE13E}" destId="{5536F493-9FE2-4DD3-A53B-E05DF69B4958}" srcOrd="0" destOrd="0" presId="urn:microsoft.com/office/officeart/2005/8/layout/list1"/>
    <dgm:cxn modelId="{BD8CA9CA-60B4-4A49-9B29-A44461A3B5E4}" type="presParOf" srcId="{BD3DAE3E-D359-4212-9644-805E2A4EE13E}" destId="{2B809830-A56E-4676-AD08-868A8E877C61}" srcOrd="1" destOrd="0" presId="urn:microsoft.com/office/officeart/2005/8/layout/list1"/>
    <dgm:cxn modelId="{8C32FCC2-966B-46A5-981A-65583857384B}" type="presParOf" srcId="{D67D3145-88E9-43DB-B028-E3333209A9E7}" destId="{8C6A7932-BF92-4935-8135-CA3F7F1818D8}" srcOrd="5" destOrd="0" presId="urn:microsoft.com/office/officeart/2005/8/layout/list1"/>
    <dgm:cxn modelId="{0D684323-A9FF-419F-8F16-226C084AEF81}" type="presParOf" srcId="{D67D3145-88E9-43DB-B028-E3333209A9E7}" destId="{33E37C0A-99AE-4EEF-A868-70E4310A0340}" srcOrd="6" destOrd="0" presId="urn:microsoft.com/office/officeart/2005/8/layout/list1"/>
    <dgm:cxn modelId="{D1080AFF-BA53-4D92-A596-209CDCC594C7}" type="presParOf" srcId="{D67D3145-88E9-43DB-B028-E3333209A9E7}" destId="{CDFC851C-BFF9-4653-9CAC-0DFE95AE0239}" srcOrd="7" destOrd="0" presId="urn:microsoft.com/office/officeart/2005/8/layout/list1"/>
    <dgm:cxn modelId="{926760FC-8103-4B50-BE6B-CA4FA2925E65}" type="presParOf" srcId="{D67D3145-88E9-43DB-B028-E3333209A9E7}" destId="{05067EDF-FE7F-403B-B0F1-FA3BAB8AC0A1}" srcOrd="8" destOrd="0" presId="urn:microsoft.com/office/officeart/2005/8/layout/list1"/>
    <dgm:cxn modelId="{9A63A947-705E-4302-9234-8A05B01263B9}" type="presParOf" srcId="{05067EDF-FE7F-403B-B0F1-FA3BAB8AC0A1}" destId="{F89EB65F-3898-40EA-82D8-7E9C7FA0599E}" srcOrd="0" destOrd="0" presId="urn:microsoft.com/office/officeart/2005/8/layout/list1"/>
    <dgm:cxn modelId="{840176FF-0589-4F63-BC83-99442EED6E84}" type="presParOf" srcId="{05067EDF-FE7F-403B-B0F1-FA3BAB8AC0A1}" destId="{719B7156-C33F-4FB5-A82D-01A31426FADC}" srcOrd="1" destOrd="0" presId="urn:microsoft.com/office/officeart/2005/8/layout/list1"/>
    <dgm:cxn modelId="{C43B5352-41BF-492D-BBE4-2F5E4C79731F}" type="presParOf" srcId="{D67D3145-88E9-43DB-B028-E3333209A9E7}" destId="{E50D3658-9AE1-4242-AFC0-B38FFB0B0672}" srcOrd="9" destOrd="0" presId="urn:microsoft.com/office/officeart/2005/8/layout/list1"/>
    <dgm:cxn modelId="{342C2FD2-BC98-4ADE-B931-CE2A56F42A28}" type="presParOf" srcId="{D67D3145-88E9-43DB-B028-E3333209A9E7}" destId="{C586133F-7CF3-4E21-9B4E-41FA31A651F8}" srcOrd="10" destOrd="0" presId="urn:microsoft.com/office/officeart/2005/8/layout/list1"/>
    <dgm:cxn modelId="{F4546916-1D24-4BFB-AC49-91AF09126412}" type="presParOf" srcId="{D67D3145-88E9-43DB-B028-E3333209A9E7}" destId="{CBD91584-33B3-4733-9DB3-21251B08C3BB}" srcOrd="11" destOrd="0" presId="urn:microsoft.com/office/officeart/2005/8/layout/list1"/>
    <dgm:cxn modelId="{5074A547-820C-4CC0-8EB4-827A254B1E77}" type="presParOf" srcId="{D67D3145-88E9-43DB-B028-E3333209A9E7}" destId="{846BD328-FF38-4792-AB5B-FEC1ED904433}" srcOrd="12" destOrd="0" presId="urn:microsoft.com/office/officeart/2005/8/layout/list1"/>
    <dgm:cxn modelId="{02FDE50D-41A8-4B21-AB21-124F7DEEAB73}" type="presParOf" srcId="{846BD328-FF38-4792-AB5B-FEC1ED904433}" destId="{428A503C-F2CE-4DCB-B216-54FCA5AE1902}" srcOrd="0" destOrd="0" presId="urn:microsoft.com/office/officeart/2005/8/layout/list1"/>
    <dgm:cxn modelId="{5C4B54D3-6F15-468D-88A2-422543005C12}" type="presParOf" srcId="{846BD328-FF38-4792-AB5B-FEC1ED904433}" destId="{A4778803-1A95-4C19-8D24-AA47A7EEAE34}" srcOrd="1" destOrd="0" presId="urn:microsoft.com/office/officeart/2005/8/layout/list1"/>
    <dgm:cxn modelId="{80B2E542-2D5E-4B33-9E6F-D7FF419DDE2D}" type="presParOf" srcId="{D67D3145-88E9-43DB-B028-E3333209A9E7}" destId="{8A90B98D-350F-4003-898A-70BF68DC8F04}" srcOrd="13" destOrd="0" presId="urn:microsoft.com/office/officeart/2005/8/layout/list1"/>
    <dgm:cxn modelId="{69CC8BE2-5786-414E-B625-34BB28D496DD}" type="presParOf" srcId="{D67D3145-88E9-43DB-B028-E3333209A9E7}" destId="{B72430C0-5D10-44C7-975E-8541B606420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F020DF-4E51-44FC-AA47-96569D03144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</dgm:pt>
    <dgm:pt modelId="{E9ADBA5C-80CA-4122-A7FE-348CE1812E5E}">
      <dgm:prSet phldrT="[Текст]" phldr="0"/>
      <dgm:spPr/>
      <dgm:t>
        <a:bodyPr/>
        <a:lstStyle/>
        <a:p>
          <a:pPr rtl="0"/>
          <a:r>
            <a:rPr lang="ru-RU" dirty="0"/>
            <a:t>Внесение проекта закона на рассмотрение Палаты представителей</a:t>
          </a:r>
        </a:p>
      </dgm:t>
    </dgm:pt>
    <dgm:pt modelId="{BB180333-82C1-4A1C-BA2B-8CD51FC75574}" type="parTrans" cxnId="{AE022B1E-98F5-4009-82F6-55F9CA8C1F21}">
      <dgm:prSet/>
      <dgm:spPr/>
    </dgm:pt>
    <dgm:pt modelId="{BE55CA2B-1B7E-4300-86F8-7456D50B1F9B}" type="sibTrans" cxnId="{AE022B1E-98F5-4009-82F6-55F9CA8C1F21}">
      <dgm:prSet/>
      <dgm:spPr/>
      <dgm:t>
        <a:bodyPr/>
        <a:lstStyle/>
        <a:p>
          <a:endParaRPr lang="ru-RU"/>
        </a:p>
      </dgm:t>
    </dgm:pt>
    <dgm:pt modelId="{00675C9C-D9CD-42B6-845E-B9041BADFC53}">
      <dgm:prSet phldrT="[Текст]" phldr="0"/>
      <dgm:spPr/>
      <dgm:t>
        <a:bodyPr/>
        <a:lstStyle/>
        <a:p>
          <a:pPr rtl="0"/>
          <a:r>
            <a:rPr lang="ru-RU" dirty="0"/>
            <a:t>Принятие законопроекта в Палате представителей</a:t>
          </a:r>
        </a:p>
      </dgm:t>
    </dgm:pt>
    <dgm:pt modelId="{0DD979A5-9E99-4765-9CE8-861F326D5A01}" type="parTrans" cxnId="{BD41DB52-6DFD-42F1-822B-D7A8937363BB}">
      <dgm:prSet/>
      <dgm:spPr/>
    </dgm:pt>
    <dgm:pt modelId="{87A1D8A4-A309-43A9-BAE5-AD4018B4FB81}" type="sibTrans" cxnId="{BD41DB52-6DFD-42F1-822B-D7A8937363BB}">
      <dgm:prSet/>
      <dgm:spPr/>
      <dgm:t>
        <a:bodyPr/>
        <a:lstStyle/>
        <a:p>
          <a:endParaRPr lang="ru-RU"/>
        </a:p>
      </dgm:t>
    </dgm:pt>
    <dgm:pt modelId="{581EA257-BD11-47C0-AE6C-6226BD579350}">
      <dgm:prSet phldrT="[Текст]" phldr="0"/>
      <dgm:spPr/>
      <dgm:t>
        <a:bodyPr/>
        <a:lstStyle/>
        <a:p>
          <a:pPr rtl="0"/>
          <a:r>
            <a:rPr lang="ru-RU" dirty="0"/>
            <a:t>Одобрение законопроекта в Совете Республики</a:t>
          </a:r>
        </a:p>
      </dgm:t>
    </dgm:pt>
    <dgm:pt modelId="{B871C8A6-8F1F-41F7-BB54-D5AD06E3638F}" type="parTrans" cxnId="{21570057-7093-4B80-A0A4-D0D29B15F4FD}">
      <dgm:prSet/>
      <dgm:spPr/>
    </dgm:pt>
    <dgm:pt modelId="{42526A61-5158-424D-95F8-FB0A1510DF37}" type="sibTrans" cxnId="{21570057-7093-4B80-A0A4-D0D29B15F4FD}">
      <dgm:prSet/>
      <dgm:spPr/>
      <dgm:t>
        <a:bodyPr/>
        <a:lstStyle/>
        <a:p>
          <a:endParaRPr lang="ru-RU"/>
        </a:p>
      </dgm:t>
    </dgm:pt>
    <dgm:pt modelId="{15EF1056-8E4C-4642-9284-9E3546C3705F}">
      <dgm:prSet phldr="0"/>
      <dgm:spPr/>
      <dgm:t>
        <a:bodyPr/>
        <a:lstStyle/>
        <a:p>
          <a:pPr rtl="0"/>
          <a:r>
            <a:rPr lang="ru-RU" dirty="0"/>
            <a:t>Подписание закона Президентом</a:t>
          </a:r>
          <a:endParaRPr lang="ru-RU" dirty="0">
            <a:latin typeface="Calibri Light" panose="020F0302020204030204"/>
          </a:endParaRPr>
        </a:p>
      </dgm:t>
    </dgm:pt>
    <dgm:pt modelId="{04D90274-1555-43C5-A4A0-F06F79143305}" type="parTrans" cxnId="{417DDD75-75FA-4A70-B476-F6FD689CCD57}">
      <dgm:prSet/>
      <dgm:spPr/>
    </dgm:pt>
    <dgm:pt modelId="{72D8195E-CB8A-44A1-B75F-1663368DC06E}" type="sibTrans" cxnId="{417DDD75-75FA-4A70-B476-F6FD689CCD57}">
      <dgm:prSet/>
      <dgm:spPr/>
      <dgm:t>
        <a:bodyPr/>
        <a:lstStyle/>
        <a:p>
          <a:endParaRPr lang="ru-RU"/>
        </a:p>
      </dgm:t>
    </dgm:pt>
    <dgm:pt modelId="{1080EFDD-D019-4D13-892A-A629DECA5561}">
      <dgm:prSet phldr="0"/>
      <dgm:spPr/>
      <dgm:t>
        <a:bodyPr/>
        <a:lstStyle/>
        <a:p>
          <a:pPr rtl="0"/>
          <a:r>
            <a:rPr lang="ru-RU" dirty="0"/>
            <a:t>Подписание закона Президентом</a:t>
          </a:r>
        </a:p>
      </dgm:t>
    </dgm:pt>
    <dgm:pt modelId="{01176598-060F-4220-ADCE-81B9B8679711}" type="parTrans" cxnId="{85DE932E-B0BC-4ABB-BB93-12A462E558B3}">
      <dgm:prSet/>
      <dgm:spPr/>
    </dgm:pt>
    <dgm:pt modelId="{2154ADE8-7DDD-4F70-9F4E-750A9B6EABD0}" type="sibTrans" cxnId="{85DE932E-B0BC-4ABB-BB93-12A462E558B3}">
      <dgm:prSet/>
      <dgm:spPr/>
      <dgm:t>
        <a:bodyPr/>
        <a:lstStyle/>
        <a:p>
          <a:endParaRPr lang="ru-RU"/>
        </a:p>
      </dgm:t>
    </dgm:pt>
    <dgm:pt modelId="{82DEC61D-0FC6-4139-8DE3-D33470286D16}">
      <dgm:prSet phldr="0"/>
      <dgm:spPr/>
      <dgm:t>
        <a:bodyPr/>
        <a:lstStyle/>
        <a:p>
          <a:pPr rtl="0"/>
          <a:r>
            <a:rPr lang="ru-RU" dirty="0"/>
            <a:t>Вступление закона в силу</a:t>
          </a:r>
        </a:p>
      </dgm:t>
    </dgm:pt>
    <dgm:pt modelId="{F72AB97D-7F68-4BDE-857B-20FE9687EF7A}" type="parTrans" cxnId="{DBA0E8F5-4CD0-4637-90FF-A6955D1EAE0B}">
      <dgm:prSet/>
      <dgm:spPr/>
    </dgm:pt>
    <dgm:pt modelId="{FC08DEDA-DC8E-4D2C-A4BB-FA636BD0B0E5}" type="sibTrans" cxnId="{DBA0E8F5-4CD0-4637-90FF-A6955D1EAE0B}">
      <dgm:prSet/>
      <dgm:spPr/>
      <dgm:t>
        <a:bodyPr/>
        <a:lstStyle/>
        <a:p>
          <a:endParaRPr lang="ru-RU"/>
        </a:p>
      </dgm:t>
    </dgm:pt>
    <dgm:pt modelId="{5891BF82-94E8-4A47-AFF5-188A7BDC81E8}" type="pres">
      <dgm:prSet presAssocID="{92F020DF-4E51-44FC-AA47-96569D031441}" presName="linear" presStyleCnt="0">
        <dgm:presLayoutVars>
          <dgm:dir/>
          <dgm:animLvl val="lvl"/>
          <dgm:resizeHandles val="exact"/>
        </dgm:presLayoutVars>
      </dgm:prSet>
      <dgm:spPr/>
    </dgm:pt>
    <dgm:pt modelId="{5DBE9AC3-2813-464B-AA08-8A64D49EA7D7}" type="pres">
      <dgm:prSet presAssocID="{E9ADBA5C-80CA-4122-A7FE-348CE1812E5E}" presName="parentLin" presStyleCnt="0"/>
      <dgm:spPr/>
    </dgm:pt>
    <dgm:pt modelId="{72F9D3D2-3EB0-4053-A56B-63EF1D432BDA}" type="pres">
      <dgm:prSet presAssocID="{E9ADBA5C-80CA-4122-A7FE-348CE1812E5E}" presName="parentLeftMargin" presStyleLbl="node1" presStyleIdx="0" presStyleCnt="6"/>
      <dgm:spPr/>
    </dgm:pt>
    <dgm:pt modelId="{CEE133E0-BFF4-481F-93ED-86AC973C48EA}" type="pres">
      <dgm:prSet presAssocID="{E9ADBA5C-80CA-4122-A7FE-348CE1812E5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C147E3F-4638-4E44-A885-778BC2B29928}" type="pres">
      <dgm:prSet presAssocID="{E9ADBA5C-80CA-4122-A7FE-348CE1812E5E}" presName="negativeSpace" presStyleCnt="0"/>
      <dgm:spPr/>
    </dgm:pt>
    <dgm:pt modelId="{1A51D142-493D-4A6B-AC95-D040CC6C671E}" type="pres">
      <dgm:prSet presAssocID="{E9ADBA5C-80CA-4122-A7FE-348CE1812E5E}" presName="childText" presStyleLbl="conFgAcc1" presStyleIdx="0" presStyleCnt="6">
        <dgm:presLayoutVars>
          <dgm:bulletEnabled val="1"/>
        </dgm:presLayoutVars>
      </dgm:prSet>
      <dgm:spPr/>
    </dgm:pt>
    <dgm:pt modelId="{CAF83E44-0DFF-44EF-BA6B-B9B2B390E73F}" type="pres">
      <dgm:prSet presAssocID="{BE55CA2B-1B7E-4300-86F8-7456D50B1F9B}" presName="spaceBetweenRectangles" presStyleCnt="0"/>
      <dgm:spPr/>
    </dgm:pt>
    <dgm:pt modelId="{618130B0-9FB2-476C-83E6-EC3F2182D3C1}" type="pres">
      <dgm:prSet presAssocID="{00675C9C-D9CD-42B6-845E-B9041BADFC53}" presName="parentLin" presStyleCnt="0"/>
      <dgm:spPr/>
    </dgm:pt>
    <dgm:pt modelId="{28A6CF91-BBF4-456A-A589-832D5A69EEA4}" type="pres">
      <dgm:prSet presAssocID="{00675C9C-D9CD-42B6-845E-B9041BADFC53}" presName="parentLeftMargin" presStyleLbl="node1" presStyleIdx="0" presStyleCnt="6"/>
      <dgm:spPr/>
    </dgm:pt>
    <dgm:pt modelId="{A8D169B1-19A9-477B-A1C0-0EAE1BCEA256}" type="pres">
      <dgm:prSet presAssocID="{00675C9C-D9CD-42B6-845E-B9041BADFC5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4CCD55A-F85F-4678-B8EE-53CE98C2C349}" type="pres">
      <dgm:prSet presAssocID="{00675C9C-D9CD-42B6-845E-B9041BADFC53}" presName="negativeSpace" presStyleCnt="0"/>
      <dgm:spPr/>
    </dgm:pt>
    <dgm:pt modelId="{DC816A01-E937-4E2C-ACE6-B36FB4557EDE}" type="pres">
      <dgm:prSet presAssocID="{00675C9C-D9CD-42B6-845E-B9041BADFC53}" presName="childText" presStyleLbl="conFgAcc1" presStyleIdx="1" presStyleCnt="6">
        <dgm:presLayoutVars>
          <dgm:bulletEnabled val="1"/>
        </dgm:presLayoutVars>
      </dgm:prSet>
      <dgm:spPr/>
    </dgm:pt>
    <dgm:pt modelId="{198E33FF-7366-49E4-BBE9-4BF420DF38F6}" type="pres">
      <dgm:prSet presAssocID="{87A1D8A4-A309-43A9-BAE5-AD4018B4FB81}" presName="spaceBetweenRectangles" presStyleCnt="0"/>
      <dgm:spPr/>
    </dgm:pt>
    <dgm:pt modelId="{AC2C9BCA-D3ED-4472-8FD2-EF94A619F1B0}" type="pres">
      <dgm:prSet presAssocID="{581EA257-BD11-47C0-AE6C-6226BD579350}" presName="parentLin" presStyleCnt="0"/>
      <dgm:spPr/>
    </dgm:pt>
    <dgm:pt modelId="{6539065D-D873-4DB0-B71F-92E339EDB11E}" type="pres">
      <dgm:prSet presAssocID="{581EA257-BD11-47C0-AE6C-6226BD579350}" presName="parentLeftMargin" presStyleLbl="node1" presStyleIdx="1" presStyleCnt="6"/>
      <dgm:spPr/>
    </dgm:pt>
    <dgm:pt modelId="{22E3D632-6B94-4CBA-A8CE-3B5792BCC5D1}" type="pres">
      <dgm:prSet presAssocID="{581EA257-BD11-47C0-AE6C-6226BD57935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840A031-4664-430D-9AFF-7238EB42A39E}" type="pres">
      <dgm:prSet presAssocID="{581EA257-BD11-47C0-AE6C-6226BD579350}" presName="negativeSpace" presStyleCnt="0"/>
      <dgm:spPr/>
    </dgm:pt>
    <dgm:pt modelId="{2D9E40EF-5451-4D19-B18A-56312A1CC854}" type="pres">
      <dgm:prSet presAssocID="{581EA257-BD11-47C0-AE6C-6226BD579350}" presName="childText" presStyleLbl="conFgAcc1" presStyleIdx="2" presStyleCnt="6">
        <dgm:presLayoutVars>
          <dgm:bulletEnabled val="1"/>
        </dgm:presLayoutVars>
      </dgm:prSet>
      <dgm:spPr/>
    </dgm:pt>
    <dgm:pt modelId="{9B390BE1-89FB-4284-B1A8-618098D84D01}" type="pres">
      <dgm:prSet presAssocID="{42526A61-5158-424D-95F8-FB0A1510DF37}" presName="spaceBetweenRectangles" presStyleCnt="0"/>
      <dgm:spPr/>
    </dgm:pt>
    <dgm:pt modelId="{46E49264-951D-41ED-8062-D79E3027401F}" type="pres">
      <dgm:prSet presAssocID="{15EF1056-8E4C-4642-9284-9E3546C3705F}" presName="parentLin" presStyleCnt="0"/>
      <dgm:spPr/>
    </dgm:pt>
    <dgm:pt modelId="{EA6E3D0E-095F-42CC-AE46-BB8B55D11421}" type="pres">
      <dgm:prSet presAssocID="{15EF1056-8E4C-4642-9284-9E3546C3705F}" presName="parentLeftMargin" presStyleLbl="node1" presStyleIdx="2" presStyleCnt="6"/>
      <dgm:spPr/>
    </dgm:pt>
    <dgm:pt modelId="{9456BACF-64BA-402F-9443-DE43C0F0D083}" type="pres">
      <dgm:prSet presAssocID="{15EF1056-8E4C-4642-9284-9E3546C3705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364953F-680F-4773-8D71-B3AB566025E1}" type="pres">
      <dgm:prSet presAssocID="{15EF1056-8E4C-4642-9284-9E3546C3705F}" presName="negativeSpace" presStyleCnt="0"/>
      <dgm:spPr/>
    </dgm:pt>
    <dgm:pt modelId="{B6CA3A1F-B8C2-47A4-8821-5A458324A417}" type="pres">
      <dgm:prSet presAssocID="{15EF1056-8E4C-4642-9284-9E3546C3705F}" presName="childText" presStyleLbl="conFgAcc1" presStyleIdx="3" presStyleCnt="6">
        <dgm:presLayoutVars>
          <dgm:bulletEnabled val="1"/>
        </dgm:presLayoutVars>
      </dgm:prSet>
      <dgm:spPr/>
    </dgm:pt>
    <dgm:pt modelId="{1E3674D7-8C7A-46ED-ABDE-A746D5EDE738}" type="pres">
      <dgm:prSet presAssocID="{72D8195E-CB8A-44A1-B75F-1663368DC06E}" presName="spaceBetweenRectangles" presStyleCnt="0"/>
      <dgm:spPr/>
    </dgm:pt>
    <dgm:pt modelId="{122EDE0C-2FD2-4F21-B7C7-48CB8CF2C8E4}" type="pres">
      <dgm:prSet presAssocID="{1080EFDD-D019-4D13-892A-A629DECA5561}" presName="parentLin" presStyleCnt="0"/>
      <dgm:spPr/>
    </dgm:pt>
    <dgm:pt modelId="{080F5555-ADF7-419B-9BD4-CFA3F8A42A1F}" type="pres">
      <dgm:prSet presAssocID="{1080EFDD-D019-4D13-892A-A629DECA5561}" presName="parentLeftMargin" presStyleLbl="node1" presStyleIdx="3" presStyleCnt="6"/>
      <dgm:spPr/>
    </dgm:pt>
    <dgm:pt modelId="{AD0D89C7-A45B-4EC3-8982-A6058F8823FE}" type="pres">
      <dgm:prSet presAssocID="{1080EFDD-D019-4D13-892A-A629DECA556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ADA65A2-857C-45E2-9C2C-8B30C6E09EBC}" type="pres">
      <dgm:prSet presAssocID="{1080EFDD-D019-4D13-892A-A629DECA5561}" presName="negativeSpace" presStyleCnt="0"/>
      <dgm:spPr/>
    </dgm:pt>
    <dgm:pt modelId="{F9C37289-AD1B-451D-B61F-FFD08845F831}" type="pres">
      <dgm:prSet presAssocID="{1080EFDD-D019-4D13-892A-A629DECA5561}" presName="childText" presStyleLbl="conFgAcc1" presStyleIdx="4" presStyleCnt="6">
        <dgm:presLayoutVars>
          <dgm:bulletEnabled val="1"/>
        </dgm:presLayoutVars>
      </dgm:prSet>
      <dgm:spPr/>
    </dgm:pt>
    <dgm:pt modelId="{880D699D-49C8-4128-80A2-1DA5C9DA6BFB}" type="pres">
      <dgm:prSet presAssocID="{2154ADE8-7DDD-4F70-9F4E-750A9B6EABD0}" presName="spaceBetweenRectangles" presStyleCnt="0"/>
      <dgm:spPr/>
    </dgm:pt>
    <dgm:pt modelId="{CB6D4601-0289-4BA4-9FC0-161796DEA83E}" type="pres">
      <dgm:prSet presAssocID="{82DEC61D-0FC6-4139-8DE3-D33470286D16}" presName="parentLin" presStyleCnt="0"/>
      <dgm:spPr/>
    </dgm:pt>
    <dgm:pt modelId="{F5F384C7-236C-4AED-939A-6DB4E941CC4D}" type="pres">
      <dgm:prSet presAssocID="{82DEC61D-0FC6-4139-8DE3-D33470286D16}" presName="parentLeftMargin" presStyleLbl="node1" presStyleIdx="4" presStyleCnt="6"/>
      <dgm:spPr/>
    </dgm:pt>
    <dgm:pt modelId="{283BF7CC-B6B5-44F0-A740-30A01BBA666A}" type="pres">
      <dgm:prSet presAssocID="{82DEC61D-0FC6-4139-8DE3-D33470286D16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AD1C7D5-6062-4E65-BF76-B68E626427E1}" type="pres">
      <dgm:prSet presAssocID="{82DEC61D-0FC6-4139-8DE3-D33470286D16}" presName="negativeSpace" presStyleCnt="0"/>
      <dgm:spPr/>
    </dgm:pt>
    <dgm:pt modelId="{91BFE189-561B-4C6E-A242-12970E5BC713}" type="pres">
      <dgm:prSet presAssocID="{82DEC61D-0FC6-4139-8DE3-D33470286D16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FC84B10-D344-4879-A48D-C13BFC7E253F}" type="presOf" srcId="{E9ADBA5C-80CA-4122-A7FE-348CE1812E5E}" destId="{CEE133E0-BFF4-481F-93ED-86AC973C48EA}" srcOrd="1" destOrd="0" presId="urn:microsoft.com/office/officeart/2005/8/layout/list1"/>
    <dgm:cxn modelId="{1DEAD51B-27CE-4B81-B420-090B401D9D28}" type="presOf" srcId="{92F020DF-4E51-44FC-AA47-96569D031441}" destId="{5891BF82-94E8-4A47-AFF5-188A7BDC81E8}" srcOrd="0" destOrd="0" presId="urn:microsoft.com/office/officeart/2005/8/layout/list1"/>
    <dgm:cxn modelId="{AE022B1E-98F5-4009-82F6-55F9CA8C1F21}" srcId="{92F020DF-4E51-44FC-AA47-96569D031441}" destId="{E9ADBA5C-80CA-4122-A7FE-348CE1812E5E}" srcOrd="0" destOrd="0" parTransId="{BB180333-82C1-4A1C-BA2B-8CD51FC75574}" sibTransId="{BE55CA2B-1B7E-4300-86F8-7456D50B1F9B}"/>
    <dgm:cxn modelId="{054F5C21-11AC-4A59-9FD8-B9E3914F5A7C}" type="presOf" srcId="{15EF1056-8E4C-4642-9284-9E3546C3705F}" destId="{9456BACF-64BA-402F-9443-DE43C0F0D083}" srcOrd="1" destOrd="0" presId="urn:microsoft.com/office/officeart/2005/8/layout/list1"/>
    <dgm:cxn modelId="{85DE932E-B0BC-4ABB-BB93-12A462E558B3}" srcId="{92F020DF-4E51-44FC-AA47-96569D031441}" destId="{1080EFDD-D019-4D13-892A-A629DECA5561}" srcOrd="4" destOrd="0" parTransId="{01176598-060F-4220-ADCE-81B9B8679711}" sibTransId="{2154ADE8-7DDD-4F70-9F4E-750A9B6EABD0}"/>
    <dgm:cxn modelId="{8452EA3A-24C4-411F-9266-DEE2138F541A}" type="presOf" srcId="{82DEC61D-0FC6-4139-8DE3-D33470286D16}" destId="{283BF7CC-B6B5-44F0-A740-30A01BBA666A}" srcOrd="1" destOrd="0" presId="urn:microsoft.com/office/officeart/2005/8/layout/list1"/>
    <dgm:cxn modelId="{88880946-0F34-40B9-9945-EBA6D1AC2391}" type="presOf" srcId="{00675C9C-D9CD-42B6-845E-B9041BADFC53}" destId="{A8D169B1-19A9-477B-A1C0-0EAE1BCEA256}" srcOrd="1" destOrd="0" presId="urn:microsoft.com/office/officeart/2005/8/layout/list1"/>
    <dgm:cxn modelId="{55D3094C-6C5D-4CD8-9620-F368976C13E7}" type="presOf" srcId="{00675C9C-D9CD-42B6-845E-B9041BADFC53}" destId="{28A6CF91-BBF4-456A-A589-832D5A69EEA4}" srcOrd="0" destOrd="0" presId="urn:microsoft.com/office/officeart/2005/8/layout/list1"/>
    <dgm:cxn modelId="{3D940852-2FF2-483C-BAB4-57159F2856AA}" type="presOf" srcId="{1080EFDD-D019-4D13-892A-A629DECA5561}" destId="{AD0D89C7-A45B-4EC3-8982-A6058F8823FE}" srcOrd="1" destOrd="0" presId="urn:microsoft.com/office/officeart/2005/8/layout/list1"/>
    <dgm:cxn modelId="{BD41DB52-6DFD-42F1-822B-D7A8937363BB}" srcId="{92F020DF-4E51-44FC-AA47-96569D031441}" destId="{00675C9C-D9CD-42B6-845E-B9041BADFC53}" srcOrd="1" destOrd="0" parTransId="{0DD979A5-9E99-4765-9CE8-861F326D5A01}" sibTransId="{87A1D8A4-A309-43A9-BAE5-AD4018B4FB81}"/>
    <dgm:cxn modelId="{417DDD75-75FA-4A70-B476-F6FD689CCD57}" srcId="{92F020DF-4E51-44FC-AA47-96569D031441}" destId="{15EF1056-8E4C-4642-9284-9E3546C3705F}" srcOrd="3" destOrd="0" parTransId="{04D90274-1555-43C5-A4A0-F06F79143305}" sibTransId="{72D8195E-CB8A-44A1-B75F-1663368DC06E}"/>
    <dgm:cxn modelId="{21570057-7093-4B80-A0A4-D0D29B15F4FD}" srcId="{92F020DF-4E51-44FC-AA47-96569D031441}" destId="{581EA257-BD11-47C0-AE6C-6226BD579350}" srcOrd="2" destOrd="0" parTransId="{B871C8A6-8F1F-41F7-BB54-D5AD06E3638F}" sibTransId="{42526A61-5158-424D-95F8-FB0A1510DF37}"/>
    <dgm:cxn modelId="{7EAB0D7E-FAAF-416E-93A0-3270A6B5DB03}" type="presOf" srcId="{581EA257-BD11-47C0-AE6C-6226BD579350}" destId="{6539065D-D873-4DB0-B71F-92E339EDB11E}" srcOrd="0" destOrd="0" presId="urn:microsoft.com/office/officeart/2005/8/layout/list1"/>
    <dgm:cxn modelId="{3B4126BE-1278-4460-90B5-DC9424893FF8}" type="presOf" srcId="{581EA257-BD11-47C0-AE6C-6226BD579350}" destId="{22E3D632-6B94-4CBA-A8CE-3B5792BCC5D1}" srcOrd="1" destOrd="0" presId="urn:microsoft.com/office/officeart/2005/8/layout/list1"/>
    <dgm:cxn modelId="{9F52F2E2-1392-4FDD-869A-E5BBDC89BECD}" type="presOf" srcId="{82DEC61D-0FC6-4139-8DE3-D33470286D16}" destId="{F5F384C7-236C-4AED-939A-6DB4E941CC4D}" srcOrd="0" destOrd="0" presId="urn:microsoft.com/office/officeart/2005/8/layout/list1"/>
    <dgm:cxn modelId="{6DEA71E3-9542-4DA8-A9C9-8FA7D19818DB}" type="presOf" srcId="{15EF1056-8E4C-4642-9284-9E3546C3705F}" destId="{EA6E3D0E-095F-42CC-AE46-BB8B55D11421}" srcOrd="0" destOrd="0" presId="urn:microsoft.com/office/officeart/2005/8/layout/list1"/>
    <dgm:cxn modelId="{394075EF-035D-4786-BA17-7CE279EB9EF8}" type="presOf" srcId="{E9ADBA5C-80CA-4122-A7FE-348CE1812E5E}" destId="{72F9D3D2-3EB0-4053-A56B-63EF1D432BDA}" srcOrd="0" destOrd="0" presId="urn:microsoft.com/office/officeart/2005/8/layout/list1"/>
    <dgm:cxn modelId="{DBA0E8F5-4CD0-4637-90FF-A6955D1EAE0B}" srcId="{92F020DF-4E51-44FC-AA47-96569D031441}" destId="{82DEC61D-0FC6-4139-8DE3-D33470286D16}" srcOrd="5" destOrd="0" parTransId="{F72AB97D-7F68-4BDE-857B-20FE9687EF7A}" sibTransId="{FC08DEDA-DC8E-4D2C-A4BB-FA636BD0B0E5}"/>
    <dgm:cxn modelId="{455AC8FF-4AAC-4D56-9967-53CA479D5996}" type="presOf" srcId="{1080EFDD-D019-4D13-892A-A629DECA5561}" destId="{080F5555-ADF7-419B-9BD4-CFA3F8A42A1F}" srcOrd="0" destOrd="0" presId="urn:microsoft.com/office/officeart/2005/8/layout/list1"/>
    <dgm:cxn modelId="{70DE540D-3DD1-4D22-A81A-20576D45F1C3}" type="presParOf" srcId="{5891BF82-94E8-4A47-AFF5-188A7BDC81E8}" destId="{5DBE9AC3-2813-464B-AA08-8A64D49EA7D7}" srcOrd="0" destOrd="0" presId="urn:microsoft.com/office/officeart/2005/8/layout/list1"/>
    <dgm:cxn modelId="{DE69F04A-D0A5-40D0-9B9D-EB22B898EA30}" type="presParOf" srcId="{5DBE9AC3-2813-464B-AA08-8A64D49EA7D7}" destId="{72F9D3D2-3EB0-4053-A56B-63EF1D432BDA}" srcOrd="0" destOrd="0" presId="urn:microsoft.com/office/officeart/2005/8/layout/list1"/>
    <dgm:cxn modelId="{A7C996B4-320F-40A4-A13C-3492F3A2FA57}" type="presParOf" srcId="{5DBE9AC3-2813-464B-AA08-8A64D49EA7D7}" destId="{CEE133E0-BFF4-481F-93ED-86AC973C48EA}" srcOrd="1" destOrd="0" presId="urn:microsoft.com/office/officeart/2005/8/layout/list1"/>
    <dgm:cxn modelId="{8854D125-A6B1-4FFC-B526-FA7ACDCE4905}" type="presParOf" srcId="{5891BF82-94E8-4A47-AFF5-188A7BDC81E8}" destId="{0C147E3F-4638-4E44-A885-778BC2B29928}" srcOrd="1" destOrd="0" presId="urn:microsoft.com/office/officeart/2005/8/layout/list1"/>
    <dgm:cxn modelId="{D7AB151A-04D9-4468-97C0-FB8CBA8F8D35}" type="presParOf" srcId="{5891BF82-94E8-4A47-AFF5-188A7BDC81E8}" destId="{1A51D142-493D-4A6B-AC95-D040CC6C671E}" srcOrd="2" destOrd="0" presId="urn:microsoft.com/office/officeart/2005/8/layout/list1"/>
    <dgm:cxn modelId="{261CA5C4-BAE2-42C9-853A-EFFFC28E45F6}" type="presParOf" srcId="{5891BF82-94E8-4A47-AFF5-188A7BDC81E8}" destId="{CAF83E44-0DFF-44EF-BA6B-B9B2B390E73F}" srcOrd="3" destOrd="0" presId="urn:microsoft.com/office/officeart/2005/8/layout/list1"/>
    <dgm:cxn modelId="{B67A46EE-9D8D-4152-AF66-BE56968FCEAC}" type="presParOf" srcId="{5891BF82-94E8-4A47-AFF5-188A7BDC81E8}" destId="{618130B0-9FB2-476C-83E6-EC3F2182D3C1}" srcOrd="4" destOrd="0" presId="urn:microsoft.com/office/officeart/2005/8/layout/list1"/>
    <dgm:cxn modelId="{54885F57-CAF5-4465-B8D7-8D6BB6364D9B}" type="presParOf" srcId="{618130B0-9FB2-476C-83E6-EC3F2182D3C1}" destId="{28A6CF91-BBF4-456A-A589-832D5A69EEA4}" srcOrd="0" destOrd="0" presId="urn:microsoft.com/office/officeart/2005/8/layout/list1"/>
    <dgm:cxn modelId="{9AE2A9F8-10C3-4893-8D27-A3F260EA0400}" type="presParOf" srcId="{618130B0-9FB2-476C-83E6-EC3F2182D3C1}" destId="{A8D169B1-19A9-477B-A1C0-0EAE1BCEA256}" srcOrd="1" destOrd="0" presId="urn:microsoft.com/office/officeart/2005/8/layout/list1"/>
    <dgm:cxn modelId="{847503E4-2558-4694-87DA-10D17E8BFFF2}" type="presParOf" srcId="{5891BF82-94E8-4A47-AFF5-188A7BDC81E8}" destId="{D4CCD55A-F85F-4678-B8EE-53CE98C2C349}" srcOrd="5" destOrd="0" presId="urn:microsoft.com/office/officeart/2005/8/layout/list1"/>
    <dgm:cxn modelId="{F2D0A9A2-23BD-47C4-A836-FD49EEA80C5E}" type="presParOf" srcId="{5891BF82-94E8-4A47-AFF5-188A7BDC81E8}" destId="{DC816A01-E937-4E2C-ACE6-B36FB4557EDE}" srcOrd="6" destOrd="0" presId="urn:microsoft.com/office/officeart/2005/8/layout/list1"/>
    <dgm:cxn modelId="{56936CC1-8380-42BA-90CE-3E7F1D6BDB24}" type="presParOf" srcId="{5891BF82-94E8-4A47-AFF5-188A7BDC81E8}" destId="{198E33FF-7366-49E4-BBE9-4BF420DF38F6}" srcOrd="7" destOrd="0" presId="urn:microsoft.com/office/officeart/2005/8/layout/list1"/>
    <dgm:cxn modelId="{20E37D60-719B-4244-906F-58D651EEE9EE}" type="presParOf" srcId="{5891BF82-94E8-4A47-AFF5-188A7BDC81E8}" destId="{AC2C9BCA-D3ED-4472-8FD2-EF94A619F1B0}" srcOrd="8" destOrd="0" presId="urn:microsoft.com/office/officeart/2005/8/layout/list1"/>
    <dgm:cxn modelId="{597F18C1-D7BB-4887-A608-403B50A165BD}" type="presParOf" srcId="{AC2C9BCA-D3ED-4472-8FD2-EF94A619F1B0}" destId="{6539065D-D873-4DB0-B71F-92E339EDB11E}" srcOrd="0" destOrd="0" presId="urn:microsoft.com/office/officeart/2005/8/layout/list1"/>
    <dgm:cxn modelId="{B38AF613-BC0C-4C0B-9241-64CE87F9EF6F}" type="presParOf" srcId="{AC2C9BCA-D3ED-4472-8FD2-EF94A619F1B0}" destId="{22E3D632-6B94-4CBA-A8CE-3B5792BCC5D1}" srcOrd="1" destOrd="0" presId="urn:microsoft.com/office/officeart/2005/8/layout/list1"/>
    <dgm:cxn modelId="{22C06F10-5201-4E2E-B137-7FB6F59A620B}" type="presParOf" srcId="{5891BF82-94E8-4A47-AFF5-188A7BDC81E8}" destId="{1840A031-4664-430D-9AFF-7238EB42A39E}" srcOrd="9" destOrd="0" presId="urn:microsoft.com/office/officeart/2005/8/layout/list1"/>
    <dgm:cxn modelId="{388CD17D-A228-4D33-9C38-8A3EFFBAD058}" type="presParOf" srcId="{5891BF82-94E8-4A47-AFF5-188A7BDC81E8}" destId="{2D9E40EF-5451-4D19-B18A-56312A1CC854}" srcOrd="10" destOrd="0" presId="urn:microsoft.com/office/officeart/2005/8/layout/list1"/>
    <dgm:cxn modelId="{9FCC53BB-1149-465C-84C8-8B837B0FEF5B}" type="presParOf" srcId="{5891BF82-94E8-4A47-AFF5-188A7BDC81E8}" destId="{9B390BE1-89FB-4284-B1A8-618098D84D01}" srcOrd="11" destOrd="0" presId="urn:microsoft.com/office/officeart/2005/8/layout/list1"/>
    <dgm:cxn modelId="{BC5F36A2-F1EB-45CD-99E4-B2494C391B8F}" type="presParOf" srcId="{5891BF82-94E8-4A47-AFF5-188A7BDC81E8}" destId="{46E49264-951D-41ED-8062-D79E3027401F}" srcOrd="12" destOrd="0" presId="urn:microsoft.com/office/officeart/2005/8/layout/list1"/>
    <dgm:cxn modelId="{87441225-DFC2-490C-80BA-D11683C29871}" type="presParOf" srcId="{46E49264-951D-41ED-8062-D79E3027401F}" destId="{EA6E3D0E-095F-42CC-AE46-BB8B55D11421}" srcOrd="0" destOrd="0" presId="urn:microsoft.com/office/officeart/2005/8/layout/list1"/>
    <dgm:cxn modelId="{714B02F6-AD68-4536-98F1-125109CFEAD4}" type="presParOf" srcId="{46E49264-951D-41ED-8062-D79E3027401F}" destId="{9456BACF-64BA-402F-9443-DE43C0F0D083}" srcOrd="1" destOrd="0" presId="urn:microsoft.com/office/officeart/2005/8/layout/list1"/>
    <dgm:cxn modelId="{49A39E8D-2A8D-4A15-A9D5-0C218D17F903}" type="presParOf" srcId="{5891BF82-94E8-4A47-AFF5-188A7BDC81E8}" destId="{1364953F-680F-4773-8D71-B3AB566025E1}" srcOrd="13" destOrd="0" presId="urn:microsoft.com/office/officeart/2005/8/layout/list1"/>
    <dgm:cxn modelId="{63643BB5-73A1-4DBD-BB56-C6193949AADB}" type="presParOf" srcId="{5891BF82-94E8-4A47-AFF5-188A7BDC81E8}" destId="{B6CA3A1F-B8C2-47A4-8821-5A458324A417}" srcOrd="14" destOrd="0" presId="urn:microsoft.com/office/officeart/2005/8/layout/list1"/>
    <dgm:cxn modelId="{B6856CBC-B89D-47A5-8DFC-A5B33E8ADE19}" type="presParOf" srcId="{5891BF82-94E8-4A47-AFF5-188A7BDC81E8}" destId="{1E3674D7-8C7A-46ED-ABDE-A746D5EDE738}" srcOrd="15" destOrd="0" presId="urn:microsoft.com/office/officeart/2005/8/layout/list1"/>
    <dgm:cxn modelId="{C283B0D0-66E5-4A33-B0D8-C0145EE4A61B}" type="presParOf" srcId="{5891BF82-94E8-4A47-AFF5-188A7BDC81E8}" destId="{122EDE0C-2FD2-4F21-B7C7-48CB8CF2C8E4}" srcOrd="16" destOrd="0" presId="urn:microsoft.com/office/officeart/2005/8/layout/list1"/>
    <dgm:cxn modelId="{94AF3ECF-DD1E-4EFC-95A2-498E253F0754}" type="presParOf" srcId="{122EDE0C-2FD2-4F21-B7C7-48CB8CF2C8E4}" destId="{080F5555-ADF7-419B-9BD4-CFA3F8A42A1F}" srcOrd="0" destOrd="0" presId="urn:microsoft.com/office/officeart/2005/8/layout/list1"/>
    <dgm:cxn modelId="{D2297950-4CBF-4672-BAA3-C926AC45867D}" type="presParOf" srcId="{122EDE0C-2FD2-4F21-B7C7-48CB8CF2C8E4}" destId="{AD0D89C7-A45B-4EC3-8982-A6058F8823FE}" srcOrd="1" destOrd="0" presId="urn:microsoft.com/office/officeart/2005/8/layout/list1"/>
    <dgm:cxn modelId="{ADC10C27-0892-4D6E-8077-F85D1DDE5DF1}" type="presParOf" srcId="{5891BF82-94E8-4A47-AFF5-188A7BDC81E8}" destId="{4ADA65A2-857C-45E2-9C2C-8B30C6E09EBC}" srcOrd="17" destOrd="0" presId="urn:microsoft.com/office/officeart/2005/8/layout/list1"/>
    <dgm:cxn modelId="{37081026-6A10-4A45-ACDB-E1B0B45242ED}" type="presParOf" srcId="{5891BF82-94E8-4A47-AFF5-188A7BDC81E8}" destId="{F9C37289-AD1B-451D-B61F-FFD08845F831}" srcOrd="18" destOrd="0" presId="urn:microsoft.com/office/officeart/2005/8/layout/list1"/>
    <dgm:cxn modelId="{44FCA943-9600-4BA8-9C8E-E6B37952B02E}" type="presParOf" srcId="{5891BF82-94E8-4A47-AFF5-188A7BDC81E8}" destId="{880D699D-49C8-4128-80A2-1DA5C9DA6BFB}" srcOrd="19" destOrd="0" presId="urn:microsoft.com/office/officeart/2005/8/layout/list1"/>
    <dgm:cxn modelId="{598406BA-485F-44A1-A172-B9C7C6A6E84E}" type="presParOf" srcId="{5891BF82-94E8-4A47-AFF5-188A7BDC81E8}" destId="{CB6D4601-0289-4BA4-9FC0-161796DEA83E}" srcOrd="20" destOrd="0" presId="urn:microsoft.com/office/officeart/2005/8/layout/list1"/>
    <dgm:cxn modelId="{ED782E1C-B0B3-4EA6-BD2D-D210CD5C7B61}" type="presParOf" srcId="{CB6D4601-0289-4BA4-9FC0-161796DEA83E}" destId="{F5F384C7-236C-4AED-939A-6DB4E941CC4D}" srcOrd="0" destOrd="0" presId="urn:microsoft.com/office/officeart/2005/8/layout/list1"/>
    <dgm:cxn modelId="{4D0A1819-99CE-428D-8F4B-2604D5F349D5}" type="presParOf" srcId="{CB6D4601-0289-4BA4-9FC0-161796DEA83E}" destId="{283BF7CC-B6B5-44F0-A740-30A01BBA666A}" srcOrd="1" destOrd="0" presId="urn:microsoft.com/office/officeart/2005/8/layout/list1"/>
    <dgm:cxn modelId="{406858DA-9E79-44D5-886D-65EB6734C7DE}" type="presParOf" srcId="{5891BF82-94E8-4A47-AFF5-188A7BDC81E8}" destId="{2AD1C7D5-6062-4E65-BF76-B68E626427E1}" srcOrd="21" destOrd="0" presId="urn:microsoft.com/office/officeart/2005/8/layout/list1"/>
    <dgm:cxn modelId="{071BEE21-E20E-4EB7-9BB2-12E7D71BBCF9}" type="presParOf" srcId="{5891BF82-94E8-4A47-AFF5-188A7BDC81E8}" destId="{91BFE189-561B-4C6E-A242-12970E5BC71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3FC3E9-A681-48A9-A509-B5F9FA0371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68DCB46-4257-4C21-8B4E-40B07AEB70C9}">
      <dgm:prSet/>
      <dgm:spPr/>
      <dgm:t>
        <a:bodyPr/>
        <a:lstStyle/>
        <a:p>
          <a:r>
            <a:rPr lang="ru-RU"/>
            <a:t>Руководит работой Правительства Премьер-Министр, назначаемый Президентом</a:t>
          </a:r>
          <a:endParaRPr lang="en-US"/>
        </a:p>
      </dgm:t>
    </dgm:pt>
    <dgm:pt modelId="{189C7ADD-1CC2-40C8-9623-AB72397507B3}" type="parTrans" cxnId="{374CB8DA-1EEC-4A7C-A814-B6F4FF041A6A}">
      <dgm:prSet/>
      <dgm:spPr/>
      <dgm:t>
        <a:bodyPr/>
        <a:lstStyle/>
        <a:p>
          <a:endParaRPr lang="en-US"/>
        </a:p>
      </dgm:t>
    </dgm:pt>
    <dgm:pt modelId="{23F6349A-82BF-4F2A-A7A8-B7CB95E0EE43}" type="sibTrans" cxnId="{374CB8DA-1EEC-4A7C-A814-B6F4FF041A6A}">
      <dgm:prSet/>
      <dgm:spPr/>
      <dgm:t>
        <a:bodyPr/>
        <a:lstStyle/>
        <a:p>
          <a:endParaRPr lang="en-US"/>
        </a:p>
      </dgm:t>
    </dgm:pt>
    <dgm:pt modelId="{2B3FD11E-51C8-4073-B96C-10B4F06501CA}">
      <dgm:prSet/>
      <dgm:spPr/>
      <dgm:t>
        <a:bodyPr/>
        <a:lstStyle/>
        <a:p>
          <a:r>
            <a:rPr lang="ru-RU"/>
            <a:t>В состав правительства входят заместители Премьер-министра, министры, председатели государственных комитетов, руководители ведомств. Их назначает Президент.</a:t>
          </a:r>
          <a:endParaRPr lang="en-US"/>
        </a:p>
      </dgm:t>
    </dgm:pt>
    <dgm:pt modelId="{DBC8E558-6772-4965-8FA5-18FFC4842F21}" type="parTrans" cxnId="{E62EB1DA-C13F-43EE-9976-0EF8F461B811}">
      <dgm:prSet/>
      <dgm:spPr/>
      <dgm:t>
        <a:bodyPr/>
        <a:lstStyle/>
        <a:p>
          <a:endParaRPr lang="en-US"/>
        </a:p>
      </dgm:t>
    </dgm:pt>
    <dgm:pt modelId="{57229442-9DBD-402F-BF95-0649CAA7BC50}" type="sibTrans" cxnId="{E62EB1DA-C13F-43EE-9976-0EF8F461B811}">
      <dgm:prSet/>
      <dgm:spPr/>
      <dgm:t>
        <a:bodyPr/>
        <a:lstStyle/>
        <a:p>
          <a:endParaRPr lang="en-US"/>
        </a:p>
      </dgm:t>
    </dgm:pt>
    <dgm:pt modelId="{05F10D8C-FACE-450C-BECE-A70528029885}">
      <dgm:prSet/>
      <dgm:spPr/>
      <dgm:t>
        <a:bodyPr/>
        <a:lstStyle/>
        <a:p>
          <a:r>
            <a:rPr lang="ru-RU"/>
            <a:t>Основная задача исполнительной власти — реализация законов на практике, обеспечение эффективного управления в государстве.</a:t>
          </a:r>
          <a:endParaRPr lang="en-US"/>
        </a:p>
      </dgm:t>
    </dgm:pt>
    <dgm:pt modelId="{7A3CA33D-7A22-401A-8CCA-6102E1A75B6E}" type="parTrans" cxnId="{B1455678-1648-447E-8450-1701D2081F91}">
      <dgm:prSet/>
      <dgm:spPr/>
      <dgm:t>
        <a:bodyPr/>
        <a:lstStyle/>
        <a:p>
          <a:endParaRPr lang="en-US"/>
        </a:p>
      </dgm:t>
    </dgm:pt>
    <dgm:pt modelId="{385EE1FB-142C-4FD8-982E-2551DC53439D}" type="sibTrans" cxnId="{B1455678-1648-447E-8450-1701D2081F91}">
      <dgm:prSet/>
      <dgm:spPr/>
      <dgm:t>
        <a:bodyPr/>
        <a:lstStyle/>
        <a:p>
          <a:endParaRPr lang="en-US"/>
        </a:p>
      </dgm:t>
    </dgm:pt>
    <dgm:pt modelId="{C337D476-F53E-4806-8BAF-FEAD60E5FC37}" type="pres">
      <dgm:prSet presAssocID="{053FC3E9-A681-48A9-A509-B5F9FA0371A9}" presName="root" presStyleCnt="0">
        <dgm:presLayoutVars>
          <dgm:dir/>
          <dgm:resizeHandles val="exact"/>
        </dgm:presLayoutVars>
      </dgm:prSet>
      <dgm:spPr/>
    </dgm:pt>
    <dgm:pt modelId="{2E9FA089-E90F-4947-BC9E-4A57FD64DAF4}" type="pres">
      <dgm:prSet presAssocID="{D68DCB46-4257-4C21-8B4E-40B07AEB70C9}" presName="compNode" presStyleCnt="0"/>
      <dgm:spPr/>
    </dgm:pt>
    <dgm:pt modelId="{ACC538D0-7077-4F1F-BC4E-8DD6DBF7217B}" type="pres">
      <dgm:prSet presAssocID="{D68DCB46-4257-4C21-8B4E-40B07AEB70C9}" presName="bgRect" presStyleLbl="bgShp" presStyleIdx="0" presStyleCnt="3"/>
      <dgm:spPr/>
    </dgm:pt>
    <dgm:pt modelId="{3106ADF0-BA52-4157-BE98-1ED1285A21E1}" type="pres">
      <dgm:prSet presAssocID="{D68DCB46-4257-4C21-8B4E-40B07AEB7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уд"/>
        </a:ext>
      </dgm:extLst>
    </dgm:pt>
    <dgm:pt modelId="{86A685EB-FAFB-4692-ADCE-8D9D5FFC8CE9}" type="pres">
      <dgm:prSet presAssocID="{D68DCB46-4257-4C21-8B4E-40B07AEB70C9}" presName="spaceRect" presStyleCnt="0"/>
      <dgm:spPr/>
    </dgm:pt>
    <dgm:pt modelId="{739E11EC-B85F-4967-B902-742D77ACC967}" type="pres">
      <dgm:prSet presAssocID="{D68DCB46-4257-4C21-8B4E-40B07AEB70C9}" presName="parTx" presStyleLbl="revTx" presStyleIdx="0" presStyleCnt="3">
        <dgm:presLayoutVars>
          <dgm:chMax val="0"/>
          <dgm:chPref val="0"/>
        </dgm:presLayoutVars>
      </dgm:prSet>
      <dgm:spPr/>
    </dgm:pt>
    <dgm:pt modelId="{6AC33ABD-8446-4123-AAB0-0B6C76C64980}" type="pres">
      <dgm:prSet presAssocID="{23F6349A-82BF-4F2A-A7A8-B7CB95E0EE43}" presName="sibTrans" presStyleCnt="0"/>
      <dgm:spPr/>
    </dgm:pt>
    <dgm:pt modelId="{E3E46AFE-93F8-4CFB-B6F6-E1B881C9837A}" type="pres">
      <dgm:prSet presAssocID="{2B3FD11E-51C8-4073-B96C-10B4F06501CA}" presName="compNode" presStyleCnt="0"/>
      <dgm:spPr/>
    </dgm:pt>
    <dgm:pt modelId="{0F2B33C3-FD44-49ED-9B4F-27550505D813}" type="pres">
      <dgm:prSet presAssocID="{2B3FD11E-51C8-4073-B96C-10B4F06501CA}" presName="bgRect" presStyleLbl="bgShp" presStyleIdx="1" presStyleCnt="3"/>
      <dgm:spPr/>
    </dgm:pt>
    <dgm:pt modelId="{0E6793B7-C6D4-480F-A818-A0C8A5E16119}" type="pres">
      <dgm:prSet presAssocID="{2B3FD11E-51C8-4073-B96C-10B4F06501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383A49F6-8199-4067-A043-A2A4218897A0}" type="pres">
      <dgm:prSet presAssocID="{2B3FD11E-51C8-4073-B96C-10B4F06501CA}" presName="spaceRect" presStyleCnt="0"/>
      <dgm:spPr/>
    </dgm:pt>
    <dgm:pt modelId="{F4FC32C4-B674-43E8-8B20-8A3C9E83B6E9}" type="pres">
      <dgm:prSet presAssocID="{2B3FD11E-51C8-4073-B96C-10B4F06501CA}" presName="parTx" presStyleLbl="revTx" presStyleIdx="1" presStyleCnt="3">
        <dgm:presLayoutVars>
          <dgm:chMax val="0"/>
          <dgm:chPref val="0"/>
        </dgm:presLayoutVars>
      </dgm:prSet>
      <dgm:spPr/>
    </dgm:pt>
    <dgm:pt modelId="{F63D0158-34BA-48D6-9E00-2DFD864754B4}" type="pres">
      <dgm:prSet presAssocID="{57229442-9DBD-402F-BF95-0649CAA7BC50}" presName="sibTrans" presStyleCnt="0"/>
      <dgm:spPr/>
    </dgm:pt>
    <dgm:pt modelId="{595EED8A-7685-47C1-8CFF-4DB88F7FDB98}" type="pres">
      <dgm:prSet presAssocID="{05F10D8C-FACE-450C-BECE-A70528029885}" presName="compNode" presStyleCnt="0"/>
      <dgm:spPr/>
    </dgm:pt>
    <dgm:pt modelId="{CD9CD000-8C7B-4C44-9BA7-9B5A59E20D8A}" type="pres">
      <dgm:prSet presAssocID="{05F10D8C-FACE-450C-BECE-A70528029885}" presName="bgRect" presStyleLbl="bgShp" presStyleIdx="2" presStyleCnt="3"/>
      <dgm:spPr/>
    </dgm:pt>
    <dgm:pt modelId="{53986BA4-0B21-4348-99DF-AE8F4BDE2BE5}" type="pres">
      <dgm:prSet presAssocID="{05F10D8C-FACE-450C-BECE-A7052802988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F5FC6E01-A6DC-4DA4-9C80-E3FA7BF2D834}" type="pres">
      <dgm:prSet presAssocID="{05F10D8C-FACE-450C-BECE-A70528029885}" presName="spaceRect" presStyleCnt="0"/>
      <dgm:spPr/>
    </dgm:pt>
    <dgm:pt modelId="{D28C2AAB-098C-4259-AD69-DF9B3D9EE470}" type="pres">
      <dgm:prSet presAssocID="{05F10D8C-FACE-450C-BECE-A7052802988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DE2F27-BA9C-4AEE-9E3F-C3AB1BFA65E7}" type="presOf" srcId="{2B3FD11E-51C8-4073-B96C-10B4F06501CA}" destId="{F4FC32C4-B674-43E8-8B20-8A3C9E83B6E9}" srcOrd="0" destOrd="0" presId="urn:microsoft.com/office/officeart/2018/2/layout/IconVerticalSolidList"/>
    <dgm:cxn modelId="{B3CE763F-573F-4380-9FB0-BB5DAFFA1FAB}" type="presOf" srcId="{05F10D8C-FACE-450C-BECE-A70528029885}" destId="{D28C2AAB-098C-4259-AD69-DF9B3D9EE470}" srcOrd="0" destOrd="0" presId="urn:microsoft.com/office/officeart/2018/2/layout/IconVerticalSolidList"/>
    <dgm:cxn modelId="{B1455678-1648-447E-8450-1701D2081F91}" srcId="{053FC3E9-A681-48A9-A509-B5F9FA0371A9}" destId="{05F10D8C-FACE-450C-BECE-A70528029885}" srcOrd="2" destOrd="0" parTransId="{7A3CA33D-7A22-401A-8CCA-6102E1A75B6E}" sibTransId="{385EE1FB-142C-4FD8-982E-2551DC53439D}"/>
    <dgm:cxn modelId="{60F04AC6-297A-413F-B6FC-C5B232B5327F}" type="presOf" srcId="{053FC3E9-A681-48A9-A509-B5F9FA0371A9}" destId="{C337D476-F53E-4806-8BAF-FEAD60E5FC37}" srcOrd="0" destOrd="0" presId="urn:microsoft.com/office/officeart/2018/2/layout/IconVerticalSolidList"/>
    <dgm:cxn modelId="{E62EB1DA-C13F-43EE-9976-0EF8F461B811}" srcId="{053FC3E9-A681-48A9-A509-B5F9FA0371A9}" destId="{2B3FD11E-51C8-4073-B96C-10B4F06501CA}" srcOrd="1" destOrd="0" parTransId="{DBC8E558-6772-4965-8FA5-18FFC4842F21}" sibTransId="{57229442-9DBD-402F-BF95-0649CAA7BC50}"/>
    <dgm:cxn modelId="{374CB8DA-1EEC-4A7C-A814-B6F4FF041A6A}" srcId="{053FC3E9-A681-48A9-A509-B5F9FA0371A9}" destId="{D68DCB46-4257-4C21-8B4E-40B07AEB70C9}" srcOrd="0" destOrd="0" parTransId="{189C7ADD-1CC2-40C8-9623-AB72397507B3}" sibTransId="{23F6349A-82BF-4F2A-A7A8-B7CB95E0EE43}"/>
    <dgm:cxn modelId="{A605A8F1-5F98-4EEB-B86A-A1F8ECB04FC5}" type="presOf" srcId="{D68DCB46-4257-4C21-8B4E-40B07AEB70C9}" destId="{739E11EC-B85F-4967-B902-742D77ACC967}" srcOrd="0" destOrd="0" presId="urn:microsoft.com/office/officeart/2018/2/layout/IconVerticalSolidList"/>
    <dgm:cxn modelId="{FA92183F-8A94-4ECD-8672-9647AD771A47}" type="presParOf" srcId="{C337D476-F53E-4806-8BAF-FEAD60E5FC37}" destId="{2E9FA089-E90F-4947-BC9E-4A57FD64DAF4}" srcOrd="0" destOrd="0" presId="urn:microsoft.com/office/officeart/2018/2/layout/IconVerticalSolidList"/>
    <dgm:cxn modelId="{CDE2E9E6-26EF-4C95-BBCE-84F5C53AD875}" type="presParOf" srcId="{2E9FA089-E90F-4947-BC9E-4A57FD64DAF4}" destId="{ACC538D0-7077-4F1F-BC4E-8DD6DBF7217B}" srcOrd="0" destOrd="0" presId="urn:microsoft.com/office/officeart/2018/2/layout/IconVerticalSolidList"/>
    <dgm:cxn modelId="{88393FD0-BD5D-4B99-AA90-06ED354C6E19}" type="presParOf" srcId="{2E9FA089-E90F-4947-BC9E-4A57FD64DAF4}" destId="{3106ADF0-BA52-4157-BE98-1ED1285A21E1}" srcOrd="1" destOrd="0" presId="urn:microsoft.com/office/officeart/2018/2/layout/IconVerticalSolidList"/>
    <dgm:cxn modelId="{E4AF8AE6-8272-49DA-9029-777340A43AD2}" type="presParOf" srcId="{2E9FA089-E90F-4947-BC9E-4A57FD64DAF4}" destId="{86A685EB-FAFB-4692-ADCE-8D9D5FFC8CE9}" srcOrd="2" destOrd="0" presId="urn:microsoft.com/office/officeart/2018/2/layout/IconVerticalSolidList"/>
    <dgm:cxn modelId="{F85D82B9-2D7A-4C56-A5E9-FC1812F83028}" type="presParOf" srcId="{2E9FA089-E90F-4947-BC9E-4A57FD64DAF4}" destId="{739E11EC-B85F-4967-B902-742D77ACC967}" srcOrd="3" destOrd="0" presId="urn:microsoft.com/office/officeart/2018/2/layout/IconVerticalSolidList"/>
    <dgm:cxn modelId="{399921EC-3FDC-4C2B-B14C-A48F6BB6F05D}" type="presParOf" srcId="{C337D476-F53E-4806-8BAF-FEAD60E5FC37}" destId="{6AC33ABD-8446-4123-AAB0-0B6C76C64980}" srcOrd="1" destOrd="0" presId="urn:microsoft.com/office/officeart/2018/2/layout/IconVerticalSolidList"/>
    <dgm:cxn modelId="{3B345012-DE5B-4417-B2AF-C2A277A1C974}" type="presParOf" srcId="{C337D476-F53E-4806-8BAF-FEAD60E5FC37}" destId="{E3E46AFE-93F8-4CFB-B6F6-E1B881C9837A}" srcOrd="2" destOrd="0" presId="urn:microsoft.com/office/officeart/2018/2/layout/IconVerticalSolidList"/>
    <dgm:cxn modelId="{7D347AAD-2B6D-47C7-B38E-267BB3E76154}" type="presParOf" srcId="{E3E46AFE-93F8-4CFB-B6F6-E1B881C9837A}" destId="{0F2B33C3-FD44-49ED-9B4F-27550505D813}" srcOrd="0" destOrd="0" presId="urn:microsoft.com/office/officeart/2018/2/layout/IconVerticalSolidList"/>
    <dgm:cxn modelId="{2CC5303C-2391-4430-94A6-4A1837658DA7}" type="presParOf" srcId="{E3E46AFE-93F8-4CFB-B6F6-E1B881C9837A}" destId="{0E6793B7-C6D4-480F-A818-A0C8A5E16119}" srcOrd="1" destOrd="0" presId="urn:microsoft.com/office/officeart/2018/2/layout/IconVerticalSolidList"/>
    <dgm:cxn modelId="{84997238-A65F-45B7-A0C7-07B6F74A3481}" type="presParOf" srcId="{E3E46AFE-93F8-4CFB-B6F6-E1B881C9837A}" destId="{383A49F6-8199-4067-A043-A2A4218897A0}" srcOrd="2" destOrd="0" presId="urn:microsoft.com/office/officeart/2018/2/layout/IconVerticalSolidList"/>
    <dgm:cxn modelId="{646E3D27-BED6-4716-9410-7EEA3D873FFA}" type="presParOf" srcId="{E3E46AFE-93F8-4CFB-B6F6-E1B881C9837A}" destId="{F4FC32C4-B674-43E8-8B20-8A3C9E83B6E9}" srcOrd="3" destOrd="0" presId="urn:microsoft.com/office/officeart/2018/2/layout/IconVerticalSolidList"/>
    <dgm:cxn modelId="{EBCE2820-C569-4905-9227-D61FBDBF19CA}" type="presParOf" srcId="{C337D476-F53E-4806-8BAF-FEAD60E5FC37}" destId="{F63D0158-34BA-48D6-9E00-2DFD864754B4}" srcOrd="3" destOrd="0" presId="urn:microsoft.com/office/officeart/2018/2/layout/IconVerticalSolidList"/>
    <dgm:cxn modelId="{95ECB6AF-FBDA-4E2D-9E2B-090A60685789}" type="presParOf" srcId="{C337D476-F53E-4806-8BAF-FEAD60E5FC37}" destId="{595EED8A-7685-47C1-8CFF-4DB88F7FDB98}" srcOrd="4" destOrd="0" presId="urn:microsoft.com/office/officeart/2018/2/layout/IconVerticalSolidList"/>
    <dgm:cxn modelId="{5AC162E3-DD79-43DD-AF54-601CE0B33B50}" type="presParOf" srcId="{595EED8A-7685-47C1-8CFF-4DB88F7FDB98}" destId="{CD9CD000-8C7B-4C44-9BA7-9B5A59E20D8A}" srcOrd="0" destOrd="0" presId="urn:microsoft.com/office/officeart/2018/2/layout/IconVerticalSolidList"/>
    <dgm:cxn modelId="{AF2B117F-BB70-4F9E-AE89-DAE6421CC4AC}" type="presParOf" srcId="{595EED8A-7685-47C1-8CFF-4DB88F7FDB98}" destId="{53986BA4-0B21-4348-99DF-AE8F4BDE2BE5}" srcOrd="1" destOrd="0" presId="urn:microsoft.com/office/officeart/2018/2/layout/IconVerticalSolidList"/>
    <dgm:cxn modelId="{411CCC1E-436B-41EB-B843-6754969E9B7A}" type="presParOf" srcId="{595EED8A-7685-47C1-8CFF-4DB88F7FDB98}" destId="{F5FC6E01-A6DC-4DA4-9C80-E3FA7BF2D834}" srcOrd="2" destOrd="0" presId="urn:microsoft.com/office/officeart/2018/2/layout/IconVerticalSolidList"/>
    <dgm:cxn modelId="{49D4291E-B5D0-490E-A704-743F7E65429B}" type="presParOf" srcId="{595EED8A-7685-47C1-8CFF-4DB88F7FDB98}" destId="{D28C2AAB-098C-4259-AD69-DF9B3D9EE4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3EAB0D-6CB0-4044-BFF1-39F70E5A296E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59EEAA-3B64-4F78-840F-DD1F81FABC13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Общие суды</a:t>
          </a:r>
          <a:endParaRPr lang="ru-RU" dirty="0"/>
        </a:p>
      </dgm:t>
    </dgm:pt>
    <dgm:pt modelId="{2B5CE949-7AA3-46FB-9E2F-A7072ED6D4F3}" type="parTrans" cxnId="{5C6336D7-508C-4410-9C90-CFD53BD35C71}">
      <dgm:prSet/>
      <dgm:spPr/>
      <dgm:t>
        <a:bodyPr/>
        <a:lstStyle/>
        <a:p>
          <a:endParaRPr lang="ru-RU"/>
        </a:p>
      </dgm:t>
    </dgm:pt>
    <dgm:pt modelId="{18050F7F-77BE-4AC5-9AE8-3868548619BD}" type="sibTrans" cxnId="{5C6336D7-508C-4410-9C90-CFD53BD35C71}">
      <dgm:prSet/>
      <dgm:spPr/>
      <dgm:t>
        <a:bodyPr/>
        <a:lstStyle/>
        <a:p>
          <a:endParaRPr lang="ru-RU"/>
        </a:p>
      </dgm:t>
    </dgm:pt>
    <dgm:pt modelId="{98F62D73-B9F0-417F-AD7A-B7EDB201BC6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Верховный суд</a:t>
          </a:r>
        </a:p>
      </dgm:t>
    </dgm:pt>
    <dgm:pt modelId="{4E065B51-CB60-4781-BD1D-145A077A1F01}" type="parTrans" cxnId="{9AA006CD-1023-4C5E-AD67-032465EDBDEB}">
      <dgm:prSet/>
      <dgm:spPr/>
      <dgm:t>
        <a:bodyPr/>
        <a:lstStyle/>
        <a:p>
          <a:endParaRPr lang="ru-RU"/>
        </a:p>
      </dgm:t>
    </dgm:pt>
    <dgm:pt modelId="{FF29C708-F766-40EF-B543-836B96B541C4}" type="sibTrans" cxnId="{9AA006CD-1023-4C5E-AD67-032465EDBDEB}">
      <dgm:prSet/>
      <dgm:spPr/>
      <dgm:t>
        <a:bodyPr/>
        <a:lstStyle/>
        <a:p>
          <a:endParaRPr lang="ru-RU"/>
        </a:p>
      </dgm:t>
    </dgm:pt>
    <dgm:pt modelId="{12231983-803E-4A3A-81D1-0844564FE90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Районные и городские суды</a:t>
          </a:r>
          <a:endParaRPr lang="ru-RU" dirty="0"/>
        </a:p>
      </dgm:t>
    </dgm:pt>
    <dgm:pt modelId="{C9E83570-F3BD-48EE-BB15-A40285F96E1C}" type="parTrans" cxnId="{06459461-3FAD-4939-89BF-63D33291EB02}">
      <dgm:prSet/>
      <dgm:spPr/>
      <dgm:t>
        <a:bodyPr/>
        <a:lstStyle/>
        <a:p>
          <a:endParaRPr lang="ru-RU"/>
        </a:p>
      </dgm:t>
    </dgm:pt>
    <dgm:pt modelId="{6DABE424-D52B-481D-9037-189AE6A7E040}" type="sibTrans" cxnId="{06459461-3FAD-4939-89BF-63D33291EB02}">
      <dgm:prSet/>
      <dgm:spPr/>
      <dgm:t>
        <a:bodyPr/>
        <a:lstStyle/>
        <a:p>
          <a:endParaRPr lang="ru-RU"/>
        </a:p>
      </dgm:t>
    </dgm:pt>
    <dgm:pt modelId="{7FAB0A8A-585B-4106-A64B-231052ACE06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Конституционный суд</a:t>
          </a:r>
          <a:endParaRPr lang="ru-RU" dirty="0"/>
        </a:p>
      </dgm:t>
    </dgm:pt>
    <dgm:pt modelId="{4AC831ED-0DB4-4F5D-BACC-32E18E7B4C9B}" type="parTrans" cxnId="{09923C2F-4B09-4903-96FE-ADB4781CC992}">
      <dgm:prSet/>
      <dgm:spPr/>
      <dgm:t>
        <a:bodyPr/>
        <a:lstStyle/>
        <a:p>
          <a:endParaRPr lang="ru-RU"/>
        </a:p>
      </dgm:t>
    </dgm:pt>
    <dgm:pt modelId="{B83B76B5-F0F2-4D6F-85D2-D7172BF2F823}" type="sibTrans" cxnId="{09923C2F-4B09-4903-96FE-ADB4781CC992}">
      <dgm:prSet/>
      <dgm:spPr/>
      <dgm:t>
        <a:bodyPr/>
        <a:lstStyle/>
        <a:p>
          <a:endParaRPr lang="ru-RU"/>
        </a:p>
      </dgm:t>
    </dgm:pt>
    <dgm:pt modelId="{8E90E7FD-DB43-40FD-8F3E-47109EDF00A1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Минский городской и областные суды</a:t>
          </a:r>
          <a:endParaRPr lang="ru-RU" dirty="0"/>
        </a:p>
      </dgm:t>
    </dgm:pt>
    <dgm:pt modelId="{02B546D6-200C-44BA-B4A2-716BADDA39E7}" type="parTrans" cxnId="{2689D507-5B04-4DC6-B1E8-138B38CF5E8C}">
      <dgm:prSet/>
      <dgm:spPr/>
    </dgm:pt>
    <dgm:pt modelId="{DDE888E6-07D2-4F6A-A7BE-A59DED9832E8}" type="sibTrans" cxnId="{2689D507-5B04-4DC6-B1E8-138B38CF5E8C}">
      <dgm:prSet/>
      <dgm:spPr/>
    </dgm:pt>
    <dgm:pt modelId="{30287696-4507-404A-B74E-B7877F59CD96}" type="pres">
      <dgm:prSet presAssocID="{983EAB0D-6CB0-4044-BFF1-39F70E5A296E}" presName="Name0" presStyleCnt="0">
        <dgm:presLayoutVars>
          <dgm:dir/>
          <dgm:animLvl val="lvl"/>
          <dgm:resizeHandles val="exact"/>
        </dgm:presLayoutVars>
      </dgm:prSet>
      <dgm:spPr/>
    </dgm:pt>
    <dgm:pt modelId="{836CE7FC-955E-4019-857E-93E28B2D3636}" type="pres">
      <dgm:prSet presAssocID="{4C59EEAA-3B64-4F78-840F-DD1F81FABC13}" presName="vertFlow" presStyleCnt="0"/>
      <dgm:spPr/>
    </dgm:pt>
    <dgm:pt modelId="{1D8D6D4B-8112-4AA0-AFA2-C6A7C5AB9902}" type="pres">
      <dgm:prSet presAssocID="{4C59EEAA-3B64-4F78-840F-DD1F81FABC13}" presName="header" presStyleLbl="node1" presStyleIdx="0" presStyleCnt="2"/>
      <dgm:spPr/>
    </dgm:pt>
    <dgm:pt modelId="{1C1DDF00-7706-4F9A-A60B-6C07616CAB6F}" type="pres">
      <dgm:prSet presAssocID="{4E065B51-CB60-4781-BD1D-145A077A1F01}" presName="parTrans" presStyleLbl="sibTrans2D1" presStyleIdx="0" presStyleCnt="3"/>
      <dgm:spPr/>
    </dgm:pt>
    <dgm:pt modelId="{1D855C49-7344-438D-88AA-99FCE09C8955}" type="pres">
      <dgm:prSet presAssocID="{98F62D73-B9F0-417F-AD7A-B7EDB201BC68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F83A6766-68EA-4B3B-A0F0-51EDEE3B4487}" type="pres">
      <dgm:prSet presAssocID="{FF29C708-F766-40EF-B543-836B96B541C4}" presName="sibTrans" presStyleLbl="sibTrans2D1" presStyleIdx="1" presStyleCnt="3"/>
      <dgm:spPr/>
    </dgm:pt>
    <dgm:pt modelId="{29595099-16DE-4098-9508-B364A838FAC5}" type="pres">
      <dgm:prSet presAssocID="{8E90E7FD-DB43-40FD-8F3E-47109EDF00A1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99DEFE51-BA9E-4EBF-84CD-93CF5542C043}" type="pres">
      <dgm:prSet presAssocID="{DDE888E6-07D2-4F6A-A7BE-A59DED9832E8}" presName="sibTrans" presStyleLbl="sibTrans2D1" presStyleIdx="2" presStyleCnt="3"/>
      <dgm:spPr/>
    </dgm:pt>
    <dgm:pt modelId="{928CCF83-CBF7-4F80-989D-093BAE06EA1D}" type="pres">
      <dgm:prSet presAssocID="{12231983-803E-4A3A-81D1-0844564FE90B}" presName="child" presStyleLbl="alignAccFollowNode1" presStyleIdx="2" presStyleCnt="3">
        <dgm:presLayoutVars>
          <dgm:chMax val="0"/>
          <dgm:bulletEnabled val="1"/>
        </dgm:presLayoutVars>
      </dgm:prSet>
      <dgm:spPr/>
    </dgm:pt>
    <dgm:pt modelId="{9DC392D3-B283-4D7F-B9C0-E85DEC655108}" type="pres">
      <dgm:prSet presAssocID="{4C59EEAA-3B64-4F78-840F-DD1F81FABC13}" presName="hSp" presStyleCnt="0"/>
      <dgm:spPr/>
    </dgm:pt>
    <dgm:pt modelId="{50EE3666-AC34-4D08-90F0-C3604DDAE752}" type="pres">
      <dgm:prSet presAssocID="{7FAB0A8A-585B-4106-A64B-231052ACE061}" presName="vertFlow" presStyleCnt="0"/>
      <dgm:spPr/>
    </dgm:pt>
    <dgm:pt modelId="{D0EF236A-EF86-44CA-95E4-54633C7C5F97}" type="pres">
      <dgm:prSet presAssocID="{7FAB0A8A-585B-4106-A64B-231052ACE061}" presName="header" presStyleLbl="node1" presStyleIdx="1" presStyleCnt="2"/>
      <dgm:spPr/>
    </dgm:pt>
  </dgm:ptLst>
  <dgm:cxnLst>
    <dgm:cxn modelId="{2689D507-5B04-4DC6-B1E8-138B38CF5E8C}" srcId="{4C59EEAA-3B64-4F78-840F-DD1F81FABC13}" destId="{8E90E7FD-DB43-40FD-8F3E-47109EDF00A1}" srcOrd="1" destOrd="0" parTransId="{02B546D6-200C-44BA-B4A2-716BADDA39E7}" sibTransId="{DDE888E6-07D2-4F6A-A7BE-A59DED9832E8}"/>
    <dgm:cxn modelId="{C801900A-FBAD-41F4-A14D-65572AA72C10}" type="presOf" srcId="{FF29C708-F766-40EF-B543-836B96B541C4}" destId="{F83A6766-68EA-4B3B-A0F0-51EDEE3B4487}" srcOrd="0" destOrd="0" presId="urn:microsoft.com/office/officeart/2005/8/layout/lProcess1"/>
    <dgm:cxn modelId="{A17E9929-09E2-45D1-BF8A-69C6FC7184FA}" type="presOf" srcId="{98F62D73-B9F0-417F-AD7A-B7EDB201BC68}" destId="{1D855C49-7344-438D-88AA-99FCE09C8955}" srcOrd="0" destOrd="0" presId="urn:microsoft.com/office/officeart/2005/8/layout/lProcess1"/>
    <dgm:cxn modelId="{09E3F42B-64AE-4CC9-A78B-EDA4FA20DAC1}" type="presOf" srcId="{12231983-803E-4A3A-81D1-0844564FE90B}" destId="{928CCF83-CBF7-4F80-989D-093BAE06EA1D}" srcOrd="0" destOrd="0" presId="urn:microsoft.com/office/officeart/2005/8/layout/lProcess1"/>
    <dgm:cxn modelId="{1E64782D-5EB2-4285-86B3-3F1F4FDBE1DA}" type="presOf" srcId="{8E90E7FD-DB43-40FD-8F3E-47109EDF00A1}" destId="{29595099-16DE-4098-9508-B364A838FAC5}" srcOrd="0" destOrd="0" presId="urn:microsoft.com/office/officeart/2005/8/layout/lProcess1"/>
    <dgm:cxn modelId="{09923C2F-4B09-4903-96FE-ADB4781CC992}" srcId="{983EAB0D-6CB0-4044-BFF1-39F70E5A296E}" destId="{7FAB0A8A-585B-4106-A64B-231052ACE061}" srcOrd="1" destOrd="0" parTransId="{4AC831ED-0DB4-4F5D-BACC-32E18E7B4C9B}" sibTransId="{B83B76B5-F0F2-4D6F-85D2-D7172BF2F823}"/>
    <dgm:cxn modelId="{06459461-3FAD-4939-89BF-63D33291EB02}" srcId="{4C59EEAA-3B64-4F78-840F-DD1F81FABC13}" destId="{12231983-803E-4A3A-81D1-0844564FE90B}" srcOrd="2" destOrd="0" parTransId="{C9E83570-F3BD-48EE-BB15-A40285F96E1C}" sibTransId="{6DABE424-D52B-481D-9037-189AE6A7E040}"/>
    <dgm:cxn modelId="{B3D3EF47-C016-4BE7-94F6-6A16E99115F0}" type="presOf" srcId="{4E065B51-CB60-4781-BD1D-145A077A1F01}" destId="{1C1DDF00-7706-4F9A-A60B-6C07616CAB6F}" srcOrd="0" destOrd="0" presId="urn:microsoft.com/office/officeart/2005/8/layout/lProcess1"/>
    <dgm:cxn modelId="{B811E157-D4A1-495F-A898-F1DA2D8C4638}" type="presOf" srcId="{4C59EEAA-3B64-4F78-840F-DD1F81FABC13}" destId="{1D8D6D4B-8112-4AA0-AFA2-C6A7C5AB9902}" srcOrd="0" destOrd="0" presId="urn:microsoft.com/office/officeart/2005/8/layout/lProcess1"/>
    <dgm:cxn modelId="{D7C61A7F-B59A-4A3D-BFB6-3D08101AD0D7}" type="presOf" srcId="{983EAB0D-6CB0-4044-BFF1-39F70E5A296E}" destId="{30287696-4507-404A-B74E-B7877F59CD96}" srcOrd="0" destOrd="0" presId="urn:microsoft.com/office/officeart/2005/8/layout/lProcess1"/>
    <dgm:cxn modelId="{9AA006CD-1023-4C5E-AD67-032465EDBDEB}" srcId="{4C59EEAA-3B64-4F78-840F-DD1F81FABC13}" destId="{98F62D73-B9F0-417F-AD7A-B7EDB201BC68}" srcOrd="0" destOrd="0" parTransId="{4E065B51-CB60-4781-BD1D-145A077A1F01}" sibTransId="{FF29C708-F766-40EF-B543-836B96B541C4}"/>
    <dgm:cxn modelId="{5714E7D3-34BC-4C01-9B65-BD78535627C1}" type="presOf" srcId="{7FAB0A8A-585B-4106-A64B-231052ACE061}" destId="{D0EF236A-EF86-44CA-95E4-54633C7C5F97}" srcOrd="0" destOrd="0" presId="urn:microsoft.com/office/officeart/2005/8/layout/lProcess1"/>
    <dgm:cxn modelId="{5C6336D7-508C-4410-9C90-CFD53BD35C71}" srcId="{983EAB0D-6CB0-4044-BFF1-39F70E5A296E}" destId="{4C59EEAA-3B64-4F78-840F-DD1F81FABC13}" srcOrd="0" destOrd="0" parTransId="{2B5CE949-7AA3-46FB-9E2F-A7072ED6D4F3}" sibTransId="{18050F7F-77BE-4AC5-9AE8-3868548619BD}"/>
    <dgm:cxn modelId="{0012D9D8-E1BE-43EB-B23E-7D0B4744B4A3}" type="presOf" srcId="{DDE888E6-07D2-4F6A-A7BE-A59DED9832E8}" destId="{99DEFE51-BA9E-4EBF-84CD-93CF5542C043}" srcOrd="0" destOrd="0" presId="urn:microsoft.com/office/officeart/2005/8/layout/lProcess1"/>
    <dgm:cxn modelId="{9B6129B2-8B08-4A0B-9AF2-515D3AD76871}" type="presParOf" srcId="{30287696-4507-404A-B74E-B7877F59CD96}" destId="{836CE7FC-955E-4019-857E-93E28B2D3636}" srcOrd="0" destOrd="0" presId="urn:microsoft.com/office/officeart/2005/8/layout/lProcess1"/>
    <dgm:cxn modelId="{9614B0DB-0960-426F-94ED-E3C66766C545}" type="presParOf" srcId="{836CE7FC-955E-4019-857E-93E28B2D3636}" destId="{1D8D6D4B-8112-4AA0-AFA2-C6A7C5AB9902}" srcOrd="0" destOrd="0" presId="urn:microsoft.com/office/officeart/2005/8/layout/lProcess1"/>
    <dgm:cxn modelId="{E556F7C0-3EDC-4E64-9B3F-A375874588FC}" type="presParOf" srcId="{836CE7FC-955E-4019-857E-93E28B2D3636}" destId="{1C1DDF00-7706-4F9A-A60B-6C07616CAB6F}" srcOrd="1" destOrd="0" presId="urn:microsoft.com/office/officeart/2005/8/layout/lProcess1"/>
    <dgm:cxn modelId="{1C0DB827-1B92-49BE-A17A-F1A9998F1729}" type="presParOf" srcId="{836CE7FC-955E-4019-857E-93E28B2D3636}" destId="{1D855C49-7344-438D-88AA-99FCE09C8955}" srcOrd="2" destOrd="0" presId="urn:microsoft.com/office/officeart/2005/8/layout/lProcess1"/>
    <dgm:cxn modelId="{B587F1F2-D2DC-45C2-9E0D-42C1488834FA}" type="presParOf" srcId="{836CE7FC-955E-4019-857E-93E28B2D3636}" destId="{F83A6766-68EA-4B3B-A0F0-51EDEE3B4487}" srcOrd="3" destOrd="0" presId="urn:microsoft.com/office/officeart/2005/8/layout/lProcess1"/>
    <dgm:cxn modelId="{80301FF0-6F8E-4C22-AA48-8F7DA0A66108}" type="presParOf" srcId="{836CE7FC-955E-4019-857E-93E28B2D3636}" destId="{29595099-16DE-4098-9508-B364A838FAC5}" srcOrd="4" destOrd="0" presId="urn:microsoft.com/office/officeart/2005/8/layout/lProcess1"/>
    <dgm:cxn modelId="{FB346EF2-C70A-48C6-9FF2-54EF2A72A2FF}" type="presParOf" srcId="{836CE7FC-955E-4019-857E-93E28B2D3636}" destId="{99DEFE51-BA9E-4EBF-84CD-93CF5542C043}" srcOrd="5" destOrd="0" presId="urn:microsoft.com/office/officeart/2005/8/layout/lProcess1"/>
    <dgm:cxn modelId="{F385D7CF-508D-4B1A-BD71-F316B9006B1A}" type="presParOf" srcId="{836CE7FC-955E-4019-857E-93E28B2D3636}" destId="{928CCF83-CBF7-4F80-989D-093BAE06EA1D}" srcOrd="6" destOrd="0" presId="urn:microsoft.com/office/officeart/2005/8/layout/lProcess1"/>
    <dgm:cxn modelId="{C3018261-77DD-41F1-A42D-001E8744EEF7}" type="presParOf" srcId="{30287696-4507-404A-B74E-B7877F59CD96}" destId="{9DC392D3-B283-4D7F-B9C0-E85DEC655108}" srcOrd="1" destOrd="0" presId="urn:microsoft.com/office/officeart/2005/8/layout/lProcess1"/>
    <dgm:cxn modelId="{96B94415-1F08-44DA-8DE8-75C8E0CDC1FC}" type="presParOf" srcId="{30287696-4507-404A-B74E-B7877F59CD96}" destId="{50EE3666-AC34-4D08-90F0-C3604DDAE752}" srcOrd="2" destOrd="0" presId="urn:microsoft.com/office/officeart/2005/8/layout/lProcess1"/>
    <dgm:cxn modelId="{B413E0B1-2FF7-4049-80C4-CABAF0ECF454}" type="presParOf" srcId="{50EE3666-AC34-4D08-90F0-C3604DDAE752}" destId="{D0EF236A-EF86-44CA-95E4-54633C7C5F97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86BBA-073F-4240-B447-9D63BEF22A76}">
      <dsp:nvSpPr>
        <dsp:cNvPr id="0" name=""/>
        <dsp:cNvSpPr/>
      </dsp:nvSpPr>
      <dsp:spPr>
        <a:xfrm>
          <a:off x="0" y="527850"/>
          <a:ext cx="109050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31039-3251-4218-93B6-19088DE677A6}">
      <dsp:nvSpPr>
        <dsp:cNvPr id="0" name=""/>
        <dsp:cNvSpPr/>
      </dsp:nvSpPr>
      <dsp:spPr>
        <a:xfrm>
          <a:off x="545253" y="40770"/>
          <a:ext cx="7633546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8530" tIns="0" rIns="288530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latin typeface="Calibri Light" panose="020F0302020204030204"/>
            </a:rPr>
            <a:t>Исполнительная</a:t>
          </a:r>
          <a:endParaRPr lang="ru-RU" sz="3300" kern="1200" dirty="0"/>
        </a:p>
      </dsp:txBody>
      <dsp:txXfrm>
        <a:off x="592808" y="88325"/>
        <a:ext cx="7538436" cy="879050"/>
      </dsp:txXfrm>
    </dsp:sp>
    <dsp:sp modelId="{A7BD85B5-829F-4F83-9689-4D7DAC07BBA5}">
      <dsp:nvSpPr>
        <dsp:cNvPr id="0" name=""/>
        <dsp:cNvSpPr/>
      </dsp:nvSpPr>
      <dsp:spPr>
        <a:xfrm>
          <a:off x="0" y="2024731"/>
          <a:ext cx="109050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D94A8-1E51-4581-9441-9AA90BCE2015}">
      <dsp:nvSpPr>
        <dsp:cNvPr id="0" name=""/>
        <dsp:cNvSpPr/>
      </dsp:nvSpPr>
      <dsp:spPr>
        <a:xfrm>
          <a:off x="545253" y="1537650"/>
          <a:ext cx="7633546" cy="974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8530" tIns="0" rIns="288530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latin typeface="Calibri Light" panose="020F0302020204030204"/>
            </a:rPr>
            <a:t>Судебная</a:t>
          </a:r>
          <a:endParaRPr lang="ru-RU" sz="3300" kern="1200" dirty="0"/>
        </a:p>
      </dsp:txBody>
      <dsp:txXfrm>
        <a:off x="592808" y="1585205"/>
        <a:ext cx="7538436" cy="879050"/>
      </dsp:txXfrm>
    </dsp:sp>
    <dsp:sp modelId="{4296A579-22AB-4FFF-9B63-5DA0D920404F}">
      <dsp:nvSpPr>
        <dsp:cNvPr id="0" name=""/>
        <dsp:cNvSpPr/>
      </dsp:nvSpPr>
      <dsp:spPr>
        <a:xfrm>
          <a:off x="0" y="3521611"/>
          <a:ext cx="109050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A4AA0-AC39-4013-B35C-537D91271045}">
      <dsp:nvSpPr>
        <dsp:cNvPr id="0" name=""/>
        <dsp:cNvSpPr/>
      </dsp:nvSpPr>
      <dsp:spPr>
        <a:xfrm>
          <a:off x="545253" y="3034531"/>
          <a:ext cx="7633546" cy="974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8530" tIns="0" rIns="288530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latin typeface="Calibri Light" panose="020F0302020204030204"/>
            </a:rPr>
            <a:t>Законодательная</a:t>
          </a:r>
          <a:endParaRPr lang="ru-RU" sz="3300" kern="1200" dirty="0"/>
        </a:p>
      </dsp:txBody>
      <dsp:txXfrm>
        <a:off x="592808" y="3082086"/>
        <a:ext cx="7538436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A54A4-F2A9-4D96-AB35-464C3B66C407}">
      <dsp:nvSpPr>
        <dsp:cNvPr id="0" name=""/>
        <dsp:cNvSpPr/>
      </dsp:nvSpPr>
      <dsp:spPr>
        <a:xfrm>
          <a:off x="0" y="711071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1BAFB-F620-4446-B407-294FA8485B7A}">
      <dsp:nvSpPr>
        <dsp:cNvPr id="0" name=""/>
        <dsp:cNvSpPr/>
      </dsp:nvSpPr>
      <dsp:spPr>
        <a:xfrm>
          <a:off x="525780" y="415871"/>
          <a:ext cx="736092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Назначает выборы в Парламент и Местные Советы депутатов</a:t>
          </a:r>
          <a:endParaRPr lang="ru-RU" sz="2000" kern="1200" dirty="0"/>
        </a:p>
      </dsp:txBody>
      <dsp:txXfrm>
        <a:off x="554601" y="444692"/>
        <a:ext cx="7303278" cy="532758"/>
      </dsp:txXfrm>
    </dsp:sp>
    <dsp:sp modelId="{77F9ABD4-9020-47F4-9C0F-38AC52D6376F}">
      <dsp:nvSpPr>
        <dsp:cNvPr id="0" name=""/>
        <dsp:cNvSpPr/>
      </dsp:nvSpPr>
      <dsp:spPr>
        <a:xfrm>
          <a:off x="0" y="1618272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8467D-8BAE-4D94-82F3-7173C3EFC95A}">
      <dsp:nvSpPr>
        <dsp:cNvPr id="0" name=""/>
        <dsp:cNvSpPr/>
      </dsp:nvSpPr>
      <dsp:spPr>
        <a:xfrm>
          <a:off x="525780" y="1323071"/>
          <a:ext cx="7360920" cy="5904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 Определяет структуру Правительства</a:t>
          </a:r>
        </a:p>
      </dsp:txBody>
      <dsp:txXfrm>
        <a:off x="554601" y="1351892"/>
        <a:ext cx="7303278" cy="532758"/>
      </dsp:txXfrm>
    </dsp:sp>
    <dsp:sp modelId="{CAFFE07F-CC84-4424-93BD-4A69909607A7}">
      <dsp:nvSpPr>
        <dsp:cNvPr id="0" name=""/>
        <dsp:cNvSpPr/>
      </dsp:nvSpPr>
      <dsp:spPr>
        <a:xfrm>
          <a:off x="0" y="2525472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CB2AB-5F5E-48A5-B755-A645A35654EA}">
      <dsp:nvSpPr>
        <dsp:cNvPr id="0" name=""/>
        <dsp:cNvSpPr/>
      </dsp:nvSpPr>
      <dsp:spPr>
        <a:xfrm>
          <a:off x="525780" y="2230272"/>
          <a:ext cx="7360920" cy="5904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Назначает на должности судей</a:t>
          </a:r>
        </a:p>
      </dsp:txBody>
      <dsp:txXfrm>
        <a:off x="554601" y="2259093"/>
        <a:ext cx="7303278" cy="532758"/>
      </dsp:txXfrm>
    </dsp:sp>
    <dsp:sp modelId="{715A5AA1-2121-4C36-9503-3CD5A70413EB}">
      <dsp:nvSpPr>
        <dsp:cNvPr id="0" name=""/>
        <dsp:cNvSpPr/>
      </dsp:nvSpPr>
      <dsp:spPr>
        <a:xfrm>
          <a:off x="0" y="3432672"/>
          <a:ext cx="10515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8F3D1-8473-4CCA-BC53-A9A1436652E9}">
      <dsp:nvSpPr>
        <dsp:cNvPr id="0" name=""/>
        <dsp:cNvSpPr/>
      </dsp:nvSpPr>
      <dsp:spPr>
        <a:xfrm>
          <a:off x="525780" y="3137472"/>
          <a:ext cx="7360920" cy="590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Назначает ряд высших должностных лиц</a:t>
          </a:r>
          <a:endParaRPr lang="ru-RU" sz="2000" kern="1200" dirty="0"/>
        </a:p>
      </dsp:txBody>
      <dsp:txXfrm>
        <a:off x="554601" y="3166293"/>
        <a:ext cx="7303278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FD362-CF1C-4774-9E0B-D2AFB4254262}">
      <dsp:nvSpPr>
        <dsp:cNvPr id="0" name=""/>
        <dsp:cNvSpPr/>
      </dsp:nvSpPr>
      <dsp:spPr>
        <a:xfrm>
          <a:off x="0" y="418032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FBAEA-4332-40B8-B3FA-5A6ACF2ED30E}">
      <dsp:nvSpPr>
        <dsp:cNvPr id="0" name=""/>
        <dsp:cNvSpPr/>
      </dsp:nvSpPr>
      <dsp:spPr>
        <a:xfrm>
          <a:off x="525780" y="63792"/>
          <a:ext cx="7360920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libri Light" panose="020F0302020204030204"/>
            </a:rPr>
            <a:t>Инициирует принятие законов</a:t>
          </a:r>
          <a:endParaRPr lang="ru-RU" sz="2400" kern="1200" dirty="0"/>
        </a:p>
      </dsp:txBody>
      <dsp:txXfrm>
        <a:off x="560365" y="98377"/>
        <a:ext cx="7291750" cy="639310"/>
      </dsp:txXfrm>
    </dsp:sp>
    <dsp:sp modelId="{CE78476E-257B-495C-B3DB-F405C465B31E}">
      <dsp:nvSpPr>
        <dsp:cNvPr id="0" name=""/>
        <dsp:cNvSpPr/>
      </dsp:nvSpPr>
      <dsp:spPr>
        <a:xfrm>
          <a:off x="0" y="1506672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12B8B-FA8C-431F-8A92-D5C217550646}">
      <dsp:nvSpPr>
        <dsp:cNvPr id="0" name=""/>
        <dsp:cNvSpPr/>
      </dsp:nvSpPr>
      <dsp:spPr>
        <a:xfrm>
          <a:off x="525780" y="1152432"/>
          <a:ext cx="7360920" cy="70848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libri Light" panose="020F0302020204030204"/>
            </a:rPr>
            <a:t>Подписывает законы</a:t>
          </a:r>
          <a:endParaRPr lang="ru-RU" sz="2400" kern="1200" dirty="0"/>
        </a:p>
      </dsp:txBody>
      <dsp:txXfrm>
        <a:off x="560365" y="1187017"/>
        <a:ext cx="7291750" cy="639310"/>
      </dsp:txXfrm>
    </dsp:sp>
    <dsp:sp modelId="{077EA908-8DA5-4165-B3E6-0BE586D7C325}">
      <dsp:nvSpPr>
        <dsp:cNvPr id="0" name=""/>
        <dsp:cNvSpPr/>
      </dsp:nvSpPr>
      <dsp:spPr>
        <a:xfrm>
          <a:off x="0" y="2595312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0DE35-AF27-47EC-989A-EEF27642229F}">
      <dsp:nvSpPr>
        <dsp:cNvPr id="0" name=""/>
        <dsp:cNvSpPr/>
      </dsp:nvSpPr>
      <dsp:spPr>
        <a:xfrm>
          <a:off x="525780" y="2241072"/>
          <a:ext cx="7360920" cy="70848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libri Light" panose="020F0302020204030204"/>
            </a:rPr>
            <a:t>Обладает правом ветто</a:t>
          </a:r>
          <a:endParaRPr lang="ru-RU" sz="2400" kern="1200" dirty="0"/>
        </a:p>
      </dsp:txBody>
      <dsp:txXfrm>
        <a:off x="560365" y="2275657"/>
        <a:ext cx="7291750" cy="639310"/>
      </dsp:txXfrm>
    </dsp:sp>
    <dsp:sp modelId="{86856C6A-ED8E-4760-9D02-C9F3E39D2DE5}">
      <dsp:nvSpPr>
        <dsp:cNvPr id="0" name=""/>
        <dsp:cNvSpPr/>
      </dsp:nvSpPr>
      <dsp:spPr>
        <a:xfrm>
          <a:off x="0" y="3683952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88A27-C15B-430D-9E7E-B03B9CB1A310}">
      <dsp:nvSpPr>
        <dsp:cNvPr id="0" name=""/>
        <dsp:cNvSpPr/>
      </dsp:nvSpPr>
      <dsp:spPr>
        <a:xfrm>
          <a:off x="525780" y="3329711"/>
          <a:ext cx="7360920" cy="7084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libri Light" panose="020F0302020204030204"/>
            </a:rPr>
            <a:t>Может издавать декреты, указы и распоряжения</a:t>
          </a:r>
        </a:p>
      </dsp:txBody>
      <dsp:txXfrm>
        <a:off x="560365" y="3364296"/>
        <a:ext cx="7291750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1D676-428A-4020-915D-31A490A945BE}">
      <dsp:nvSpPr>
        <dsp:cNvPr id="0" name=""/>
        <dsp:cNvSpPr/>
      </dsp:nvSpPr>
      <dsp:spPr>
        <a:xfrm>
          <a:off x="0" y="2388734"/>
          <a:ext cx="1079896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189C0-3B24-42E3-ABF4-6DFD6A704283}">
      <dsp:nvSpPr>
        <dsp:cNvPr id="0" name=""/>
        <dsp:cNvSpPr/>
      </dsp:nvSpPr>
      <dsp:spPr>
        <a:xfrm>
          <a:off x="539948" y="2078774"/>
          <a:ext cx="7559275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23" tIns="0" rIns="285723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 Light" panose="020F0302020204030204"/>
            </a:rPr>
            <a:t>Ведет переговоры, подписывает международные договоры</a:t>
          </a:r>
          <a:endParaRPr lang="ru-RU" sz="2100" kern="1200" dirty="0"/>
        </a:p>
      </dsp:txBody>
      <dsp:txXfrm>
        <a:off x="570210" y="2109036"/>
        <a:ext cx="7498751" cy="559396"/>
      </dsp:txXfrm>
    </dsp:sp>
    <dsp:sp modelId="{A781153C-F928-4935-9C65-CAA106BB7991}">
      <dsp:nvSpPr>
        <dsp:cNvPr id="0" name=""/>
        <dsp:cNvSpPr/>
      </dsp:nvSpPr>
      <dsp:spPr>
        <a:xfrm>
          <a:off x="0" y="3341294"/>
          <a:ext cx="1079896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B5DE-8225-4755-B7FC-FC18E04F7761}">
      <dsp:nvSpPr>
        <dsp:cNvPr id="0" name=""/>
        <dsp:cNvSpPr/>
      </dsp:nvSpPr>
      <dsp:spPr>
        <a:xfrm>
          <a:off x="539948" y="3031334"/>
          <a:ext cx="7559275" cy="6199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23" tIns="0" rIns="285723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 Light" panose="020F0302020204030204"/>
            </a:rPr>
            <a:t> Назначает дипломатических представителей</a:t>
          </a:r>
          <a:endParaRPr lang="ru-RU" sz="2100" kern="1200" dirty="0"/>
        </a:p>
      </dsp:txBody>
      <dsp:txXfrm>
        <a:off x="570210" y="3061596"/>
        <a:ext cx="7498751" cy="559396"/>
      </dsp:txXfrm>
    </dsp:sp>
    <dsp:sp modelId="{FE1758B5-F0ED-4629-AC10-3290BF002BA1}">
      <dsp:nvSpPr>
        <dsp:cNvPr id="0" name=""/>
        <dsp:cNvSpPr/>
      </dsp:nvSpPr>
      <dsp:spPr>
        <a:xfrm>
          <a:off x="0" y="4293854"/>
          <a:ext cx="1079896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053E1-BA3B-4C76-81CC-72FF0CFBBC5B}">
      <dsp:nvSpPr>
        <dsp:cNvPr id="0" name=""/>
        <dsp:cNvSpPr/>
      </dsp:nvSpPr>
      <dsp:spPr>
        <a:xfrm>
          <a:off x="539948" y="3983894"/>
          <a:ext cx="7559275" cy="61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23" tIns="0" rIns="285723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Принимает верительные и отзывные грамоты </a:t>
          </a:r>
        </a:p>
      </dsp:txBody>
      <dsp:txXfrm>
        <a:off x="570210" y="4014156"/>
        <a:ext cx="7498751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21CFA-A343-42E3-9CAB-5BC5E322426C}">
      <dsp:nvSpPr>
        <dsp:cNvPr id="0" name=""/>
        <dsp:cNvSpPr/>
      </dsp:nvSpPr>
      <dsp:spPr>
        <a:xfrm>
          <a:off x="0" y="783728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AB7EC-AE55-467B-9D30-572BCD436B0D}">
      <dsp:nvSpPr>
        <dsp:cNvPr id="0" name=""/>
        <dsp:cNvSpPr/>
      </dsp:nvSpPr>
      <dsp:spPr>
        <a:xfrm>
          <a:off x="525780" y="503288"/>
          <a:ext cx="736092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Calibri Light" panose="020F0302020204030204"/>
            </a:rPr>
            <a:t>Формирует и возглавляет Совет Безопасности</a:t>
          </a:r>
          <a:endParaRPr lang="ru-RU" sz="1900" kern="1200" dirty="0"/>
        </a:p>
      </dsp:txBody>
      <dsp:txXfrm>
        <a:off x="553160" y="530668"/>
        <a:ext cx="7306160" cy="506120"/>
      </dsp:txXfrm>
    </dsp:sp>
    <dsp:sp modelId="{33E37C0A-99AE-4EEF-A868-70E4310A0340}">
      <dsp:nvSpPr>
        <dsp:cNvPr id="0" name=""/>
        <dsp:cNvSpPr/>
      </dsp:nvSpPr>
      <dsp:spPr>
        <a:xfrm>
          <a:off x="0" y="164556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09830-A56E-4676-AD08-868A8E877C61}">
      <dsp:nvSpPr>
        <dsp:cNvPr id="0" name=""/>
        <dsp:cNvSpPr/>
      </dsp:nvSpPr>
      <dsp:spPr>
        <a:xfrm>
          <a:off x="525780" y="1365129"/>
          <a:ext cx="7360920" cy="56088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Calibri Light" panose="020F0302020204030204"/>
            </a:rPr>
            <a:t>Является Главнокомандующим вооруженных сил</a:t>
          </a:r>
          <a:endParaRPr lang="ru-RU" sz="1900" kern="1200" dirty="0"/>
        </a:p>
      </dsp:txBody>
      <dsp:txXfrm>
        <a:off x="553160" y="1392509"/>
        <a:ext cx="7306160" cy="506120"/>
      </dsp:txXfrm>
    </dsp:sp>
    <dsp:sp modelId="{C586133F-7CF3-4E21-9B4E-41FA31A651F8}">
      <dsp:nvSpPr>
        <dsp:cNvPr id="0" name=""/>
        <dsp:cNvSpPr/>
      </dsp:nvSpPr>
      <dsp:spPr>
        <a:xfrm>
          <a:off x="0" y="250740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B7156-C33F-4FB5-A82D-01A31426FADC}">
      <dsp:nvSpPr>
        <dsp:cNvPr id="0" name=""/>
        <dsp:cNvSpPr/>
      </dsp:nvSpPr>
      <dsp:spPr>
        <a:xfrm>
          <a:off x="525780" y="2226969"/>
          <a:ext cx="7360920" cy="56088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Calibri Light" panose="020F0302020204030204"/>
            </a:rPr>
            <a:t>Назначает высшее военное командование</a:t>
          </a:r>
          <a:endParaRPr lang="ru-RU" sz="1900" kern="1200" dirty="0"/>
        </a:p>
      </dsp:txBody>
      <dsp:txXfrm>
        <a:off x="553160" y="2254349"/>
        <a:ext cx="7306160" cy="506120"/>
      </dsp:txXfrm>
    </dsp:sp>
    <dsp:sp modelId="{B72430C0-5D10-44C7-975E-8541B6064206}">
      <dsp:nvSpPr>
        <dsp:cNvPr id="0" name=""/>
        <dsp:cNvSpPr/>
      </dsp:nvSpPr>
      <dsp:spPr>
        <a:xfrm>
          <a:off x="0" y="336924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78803-1A95-4C19-8D24-AA47A7EEAE34}">
      <dsp:nvSpPr>
        <dsp:cNvPr id="0" name=""/>
        <dsp:cNvSpPr/>
      </dsp:nvSpPr>
      <dsp:spPr>
        <a:xfrm>
          <a:off x="525780" y="3088809"/>
          <a:ext cx="7360920" cy="5608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latin typeface="Calibri Light" panose="020F0302020204030204"/>
            </a:rPr>
            <a:t>Может вводить военное положение или объявлять мобилизацию</a:t>
          </a:r>
        </a:p>
      </dsp:txBody>
      <dsp:txXfrm>
        <a:off x="553160" y="3116189"/>
        <a:ext cx="7306160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1D142-493D-4A6B-AC95-D040CC6C671E}">
      <dsp:nvSpPr>
        <dsp:cNvPr id="0" name=""/>
        <dsp:cNvSpPr/>
      </dsp:nvSpPr>
      <dsp:spPr>
        <a:xfrm>
          <a:off x="0" y="1447523"/>
          <a:ext cx="663017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133E0-BFF4-481F-93ED-86AC973C48EA}">
      <dsp:nvSpPr>
        <dsp:cNvPr id="0" name=""/>
        <dsp:cNvSpPr/>
      </dsp:nvSpPr>
      <dsp:spPr>
        <a:xfrm>
          <a:off x="331508" y="1285163"/>
          <a:ext cx="4641121" cy="324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423" tIns="0" rIns="175423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Внесение проекта закона на рассмотрение Палаты представителей</a:t>
          </a:r>
        </a:p>
      </dsp:txBody>
      <dsp:txXfrm>
        <a:off x="347360" y="1301015"/>
        <a:ext cx="4609417" cy="293016"/>
      </dsp:txXfrm>
    </dsp:sp>
    <dsp:sp modelId="{DC816A01-E937-4E2C-ACE6-B36FB4557EDE}">
      <dsp:nvSpPr>
        <dsp:cNvPr id="0" name=""/>
        <dsp:cNvSpPr/>
      </dsp:nvSpPr>
      <dsp:spPr>
        <a:xfrm>
          <a:off x="0" y="1946484"/>
          <a:ext cx="663017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169B1-19A9-477B-A1C0-0EAE1BCEA256}">
      <dsp:nvSpPr>
        <dsp:cNvPr id="0" name=""/>
        <dsp:cNvSpPr/>
      </dsp:nvSpPr>
      <dsp:spPr>
        <a:xfrm>
          <a:off x="331508" y="1784123"/>
          <a:ext cx="4641121" cy="32472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423" tIns="0" rIns="175423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Принятие законопроекта в Палате представителей</a:t>
          </a:r>
        </a:p>
      </dsp:txBody>
      <dsp:txXfrm>
        <a:off x="347360" y="1799975"/>
        <a:ext cx="4609417" cy="293016"/>
      </dsp:txXfrm>
    </dsp:sp>
    <dsp:sp modelId="{2D9E40EF-5451-4D19-B18A-56312A1CC854}">
      <dsp:nvSpPr>
        <dsp:cNvPr id="0" name=""/>
        <dsp:cNvSpPr/>
      </dsp:nvSpPr>
      <dsp:spPr>
        <a:xfrm>
          <a:off x="0" y="2445444"/>
          <a:ext cx="663017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3D632-6B94-4CBA-A8CE-3B5792BCC5D1}">
      <dsp:nvSpPr>
        <dsp:cNvPr id="0" name=""/>
        <dsp:cNvSpPr/>
      </dsp:nvSpPr>
      <dsp:spPr>
        <a:xfrm>
          <a:off x="331508" y="2283083"/>
          <a:ext cx="4641121" cy="32472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423" tIns="0" rIns="175423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Одобрение законопроекта в Совете Республики</a:t>
          </a:r>
        </a:p>
      </dsp:txBody>
      <dsp:txXfrm>
        <a:off x="347360" y="2298935"/>
        <a:ext cx="4609417" cy="293016"/>
      </dsp:txXfrm>
    </dsp:sp>
    <dsp:sp modelId="{B6CA3A1F-B8C2-47A4-8821-5A458324A417}">
      <dsp:nvSpPr>
        <dsp:cNvPr id="0" name=""/>
        <dsp:cNvSpPr/>
      </dsp:nvSpPr>
      <dsp:spPr>
        <a:xfrm>
          <a:off x="0" y="2944404"/>
          <a:ext cx="663017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6BACF-64BA-402F-9443-DE43C0F0D083}">
      <dsp:nvSpPr>
        <dsp:cNvPr id="0" name=""/>
        <dsp:cNvSpPr/>
      </dsp:nvSpPr>
      <dsp:spPr>
        <a:xfrm>
          <a:off x="331508" y="2782044"/>
          <a:ext cx="4641121" cy="32472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423" tIns="0" rIns="175423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Подписание закона Президентом</a:t>
          </a:r>
          <a:endParaRPr lang="ru-RU" sz="1100" kern="1200" dirty="0">
            <a:latin typeface="Calibri Light" panose="020F0302020204030204"/>
          </a:endParaRPr>
        </a:p>
      </dsp:txBody>
      <dsp:txXfrm>
        <a:off x="347360" y="2797896"/>
        <a:ext cx="4609417" cy="293016"/>
      </dsp:txXfrm>
    </dsp:sp>
    <dsp:sp modelId="{F9C37289-AD1B-451D-B61F-FFD08845F831}">
      <dsp:nvSpPr>
        <dsp:cNvPr id="0" name=""/>
        <dsp:cNvSpPr/>
      </dsp:nvSpPr>
      <dsp:spPr>
        <a:xfrm>
          <a:off x="0" y="3443364"/>
          <a:ext cx="663017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D89C7-A45B-4EC3-8982-A6058F8823FE}">
      <dsp:nvSpPr>
        <dsp:cNvPr id="0" name=""/>
        <dsp:cNvSpPr/>
      </dsp:nvSpPr>
      <dsp:spPr>
        <a:xfrm>
          <a:off x="331508" y="3281004"/>
          <a:ext cx="4641121" cy="32472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423" tIns="0" rIns="175423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Подписание закона Президентом</a:t>
          </a:r>
        </a:p>
      </dsp:txBody>
      <dsp:txXfrm>
        <a:off x="347360" y="3296856"/>
        <a:ext cx="4609417" cy="293016"/>
      </dsp:txXfrm>
    </dsp:sp>
    <dsp:sp modelId="{91BFE189-561B-4C6E-A242-12970E5BC713}">
      <dsp:nvSpPr>
        <dsp:cNvPr id="0" name=""/>
        <dsp:cNvSpPr/>
      </dsp:nvSpPr>
      <dsp:spPr>
        <a:xfrm>
          <a:off x="0" y="3942323"/>
          <a:ext cx="663017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BF7CC-B6B5-44F0-A740-30A01BBA666A}">
      <dsp:nvSpPr>
        <dsp:cNvPr id="0" name=""/>
        <dsp:cNvSpPr/>
      </dsp:nvSpPr>
      <dsp:spPr>
        <a:xfrm>
          <a:off x="331508" y="3779964"/>
          <a:ext cx="4641121" cy="3247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423" tIns="0" rIns="175423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Вступление закона в силу</a:t>
          </a:r>
        </a:p>
      </dsp:txBody>
      <dsp:txXfrm>
        <a:off x="347360" y="3795816"/>
        <a:ext cx="4609417" cy="2930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538D0-7077-4F1F-BC4E-8DD6DBF7217B}">
      <dsp:nvSpPr>
        <dsp:cNvPr id="0" name=""/>
        <dsp:cNvSpPr/>
      </dsp:nvSpPr>
      <dsp:spPr>
        <a:xfrm>
          <a:off x="0" y="695"/>
          <a:ext cx="6117335" cy="16272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6ADF0-BA52-4157-BE98-1ED1285A21E1}">
      <dsp:nvSpPr>
        <dsp:cNvPr id="0" name=""/>
        <dsp:cNvSpPr/>
      </dsp:nvSpPr>
      <dsp:spPr>
        <a:xfrm>
          <a:off x="492238" y="366823"/>
          <a:ext cx="894979" cy="894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E11EC-B85F-4967-B902-742D77ACC967}">
      <dsp:nvSpPr>
        <dsp:cNvPr id="0" name=""/>
        <dsp:cNvSpPr/>
      </dsp:nvSpPr>
      <dsp:spPr>
        <a:xfrm>
          <a:off x="1879455" y="695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Руководит работой Правительства Премьер-Министр, назначаемый Президентом</a:t>
          </a:r>
          <a:endParaRPr lang="en-US" sz="1600" kern="1200"/>
        </a:p>
      </dsp:txBody>
      <dsp:txXfrm>
        <a:off x="1879455" y="695"/>
        <a:ext cx="4237880" cy="1627234"/>
      </dsp:txXfrm>
    </dsp:sp>
    <dsp:sp modelId="{0F2B33C3-FD44-49ED-9B4F-27550505D813}">
      <dsp:nvSpPr>
        <dsp:cNvPr id="0" name=""/>
        <dsp:cNvSpPr/>
      </dsp:nvSpPr>
      <dsp:spPr>
        <a:xfrm>
          <a:off x="0" y="2034738"/>
          <a:ext cx="6117335" cy="162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793B7-C6D4-480F-A818-A0C8A5E16119}">
      <dsp:nvSpPr>
        <dsp:cNvPr id="0" name=""/>
        <dsp:cNvSpPr/>
      </dsp:nvSpPr>
      <dsp:spPr>
        <a:xfrm>
          <a:off x="492238" y="2400866"/>
          <a:ext cx="894979" cy="894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C32C4-B674-43E8-8B20-8A3C9E83B6E9}">
      <dsp:nvSpPr>
        <dsp:cNvPr id="0" name=""/>
        <dsp:cNvSpPr/>
      </dsp:nvSpPr>
      <dsp:spPr>
        <a:xfrm>
          <a:off x="1879455" y="2034738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В состав правительства входят заместители Премьер-министра, министры, председатели государственных комитетов, руководители ведомств. Их назначает Президент.</a:t>
          </a:r>
          <a:endParaRPr lang="en-US" sz="1600" kern="1200"/>
        </a:p>
      </dsp:txBody>
      <dsp:txXfrm>
        <a:off x="1879455" y="2034738"/>
        <a:ext cx="4237880" cy="1627234"/>
      </dsp:txXfrm>
    </dsp:sp>
    <dsp:sp modelId="{CD9CD000-8C7B-4C44-9BA7-9B5A59E20D8A}">
      <dsp:nvSpPr>
        <dsp:cNvPr id="0" name=""/>
        <dsp:cNvSpPr/>
      </dsp:nvSpPr>
      <dsp:spPr>
        <a:xfrm>
          <a:off x="0" y="4068781"/>
          <a:ext cx="6117335" cy="16272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86BA4-0B21-4348-99DF-AE8F4BDE2BE5}">
      <dsp:nvSpPr>
        <dsp:cNvPr id="0" name=""/>
        <dsp:cNvSpPr/>
      </dsp:nvSpPr>
      <dsp:spPr>
        <a:xfrm>
          <a:off x="492238" y="4434909"/>
          <a:ext cx="894979" cy="894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C2AAB-098C-4259-AD69-DF9B3D9EE470}">
      <dsp:nvSpPr>
        <dsp:cNvPr id="0" name=""/>
        <dsp:cNvSpPr/>
      </dsp:nvSpPr>
      <dsp:spPr>
        <a:xfrm>
          <a:off x="1879455" y="4068781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Основная задача исполнительной власти — реализация законов на практике, обеспечение эффективного управления в государстве.</a:t>
          </a:r>
          <a:endParaRPr lang="en-US" sz="1600" kern="1200"/>
        </a:p>
      </dsp:txBody>
      <dsp:txXfrm>
        <a:off x="1879455" y="4068781"/>
        <a:ext cx="4237880" cy="16272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D6D4B-8112-4AA0-AFA2-C6A7C5AB9902}">
      <dsp:nvSpPr>
        <dsp:cNvPr id="0" name=""/>
        <dsp:cNvSpPr/>
      </dsp:nvSpPr>
      <dsp:spPr>
        <a:xfrm>
          <a:off x="1570338" y="239"/>
          <a:ext cx="3446225" cy="861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Calibri Light" panose="020F0302020204030204"/>
            </a:rPr>
            <a:t> Общие суды</a:t>
          </a:r>
          <a:endParaRPr lang="ru-RU" sz="2700" kern="1200" dirty="0"/>
        </a:p>
      </dsp:txBody>
      <dsp:txXfrm>
        <a:off x="1595572" y="25473"/>
        <a:ext cx="3395757" cy="811088"/>
      </dsp:txXfrm>
    </dsp:sp>
    <dsp:sp modelId="{1C1DDF00-7706-4F9A-A60B-6C07616CAB6F}">
      <dsp:nvSpPr>
        <dsp:cNvPr id="0" name=""/>
        <dsp:cNvSpPr/>
      </dsp:nvSpPr>
      <dsp:spPr>
        <a:xfrm rot="5400000">
          <a:off x="3218065" y="937181"/>
          <a:ext cx="150772" cy="1507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55C49-7344-438D-88AA-99FCE09C8955}">
      <dsp:nvSpPr>
        <dsp:cNvPr id="0" name=""/>
        <dsp:cNvSpPr/>
      </dsp:nvSpPr>
      <dsp:spPr>
        <a:xfrm>
          <a:off x="1570338" y="1163340"/>
          <a:ext cx="3446225" cy="8615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Calibri Light" panose="020F0302020204030204"/>
            </a:rPr>
            <a:t> Верховный суд</a:t>
          </a:r>
        </a:p>
      </dsp:txBody>
      <dsp:txXfrm>
        <a:off x="1595572" y="1188574"/>
        <a:ext cx="3395757" cy="811088"/>
      </dsp:txXfrm>
    </dsp:sp>
    <dsp:sp modelId="{F83A6766-68EA-4B3B-A0F0-51EDEE3B4487}">
      <dsp:nvSpPr>
        <dsp:cNvPr id="0" name=""/>
        <dsp:cNvSpPr/>
      </dsp:nvSpPr>
      <dsp:spPr>
        <a:xfrm rot="5400000">
          <a:off x="3218065" y="2100282"/>
          <a:ext cx="150772" cy="1507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95099-16DE-4098-9508-B364A838FAC5}">
      <dsp:nvSpPr>
        <dsp:cNvPr id="0" name=""/>
        <dsp:cNvSpPr/>
      </dsp:nvSpPr>
      <dsp:spPr>
        <a:xfrm>
          <a:off x="1570338" y="2326441"/>
          <a:ext cx="3446225" cy="8615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Calibri Light" panose="020F0302020204030204"/>
            </a:rPr>
            <a:t>Минский городской и областные суды</a:t>
          </a:r>
          <a:endParaRPr lang="ru-RU" sz="2600" kern="1200" dirty="0"/>
        </a:p>
      </dsp:txBody>
      <dsp:txXfrm>
        <a:off x="1595572" y="2351675"/>
        <a:ext cx="3395757" cy="811088"/>
      </dsp:txXfrm>
    </dsp:sp>
    <dsp:sp modelId="{99DEFE51-BA9E-4EBF-84CD-93CF5542C043}">
      <dsp:nvSpPr>
        <dsp:cNvPr id="0" name=""/>
        <dsp:cNvSpPr/>
      </dsp:nvSpPr>
      <dsp:spPr>
        <a:xfrm rot="5400000">
          <a:off x="3218065" y="3263383"/>
          <a:ext cx="150772" cy="1507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CCF83-CBF7-4F80-989D-093BAE06EA1D}">
      <dsp:nvSpPr>
        <dsp:cNvPr id="0" name=""/>
        <dsp:cNvSpPr/>
      </dsp:nvSpPr>
      <dsp:spPr>
        <a:xfrm>
          <a:off x="1570338" y="3489542"/>
          <a:ext cx="3446225" cy="8615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Calibri Light" panose="020F0302020204030204"/>
            </a:rPr>
            <a:t>Районные и городские суды</a:t>
          </a:r>
          <a:endParaRPr lang="ru-RU" sz="2600" kern="1200" dirty="0"/>
        </a:p>
      </dsp:txBody>
      <dsp:txXfrm>
        <a:off x="1595572" y="3514776"/>
        <a:ext cx="3395757" cy="811088"/>
      </dsp:txXfrm>
    </dsp:sp>
    <dsp:sp modelId="{D0EF236A-EF86-44CA-95E4-54633C7C5F97}">
      <dsp:nvSpPr>
        <dsp:cNvPr id="0" name=""/>
        <dsp:cNvSpPr/>
      </dsp:nvSpPr>
      <dsp:spPr>
        <a:xfrm>
          <a:off x="5499035" y="239"/>
          <a:ext cx="3446225" cy="861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Calibri Light" panose="020F0302020204030204"/>
            </a:rPr>
            <a:t> Конституционный суд</a:t>
          </a:r>
          <a:endParaRPr lang="ru-RU" sz="2700" kern="1200" dirty="0"/>
        </a:p>
      </dsp:txBody>
      <dsp:txXfrm>
        <a:off x="5524269" y="25473"/>
        <a:ext cx="3395757" cy="811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16. Государственная власть в Республике Беларусь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A5C72-F6EC-4CFA-99F9-F36C5569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Президент Республики Беларусь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28647-B747-4A8C-B7CD-0D7F3B15D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Глава государства, гарант Конституции Республики Беларусь, прав и свобод человека и гражданин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C4AB1E1-87AF-4790-AABC-FEBE34378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92" y="1662703"/>
            <a:ext cx="5536001" cy="34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1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3A356-FC7C-4AA5-9E22-0FBDD51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Президент Республики Беларусь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9643F-88FB-4022-A5C1-1F1AD92E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Олицетворяет единство народа</a:t>
            </a:r>
          </a:p>
          <a:p>
            <a:r>
              <a:rPr lang="ru-RU" sz="2400">
                <a:cs typeface="Calibri"/>
              </a:rPr>
              <a:t>Гарантирует реализацию внутренней и внешней политики</a:t>
            </a:r>
          </a:p>
          <a:p>
            <a:r>
              <a:rPr lang="ru-RU" sz="2400">
                <a:cs typeface="Calibri"/>
              </a:rPr>
              <a:t>Представляет Республику Беларусь на международной арене</a:t>
            </a:r>
          </a:p>
          <a:p>
            <a:r>
              <a:rPr lang="ru-RU" sz="2400">
                <a:cs typeface="Calibri"/>
              </a:rPr>
              <a:t>Принимает меры по охране суверенитета Республики Беларусь</a:t>
            </a:r>
          </a:p>
          <a:p>
            <a:r>
              <a:rPr lang="ru-RU" sz="2400">
                <a:cs typeface="Calibri"/>
              </a:rPr>
              <a:t>Обеспечивает политическую и экономическую стабильность</a:t>
            </a:r>
          </a:p>
          <a:p>
            <a:r>
              <a:rPr lang="ru-RU" sz="2400" dirty="0">
                <a:cs typeface="Calibri"/>
              </a:rPr>
              <a:t>Осуществляет посредничество между органами власти</a:t>
            </a:r>
          </a:p>
        </p:txBody>
      </p:sp>
    </p:spTree>
    <p:extLst>
      <p:ext uri="{BB962C8B-B14F-4D97-AF65-F5344CB8AC3E}">
        <p14:creationId xmlns:p14="http://schemas.microsoft.com/office/powerpoint/2010/main" val="403327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C17B0-6176-4DC8-9B17-6E536B7E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cs typeface="Calibri Light"/>
              </a:rPr>
              <a:t>Полномочия Президента (формирование органов власти)</a:t>
            </a:r>
            <a:endParaRPr lang="ru-RU" sz="3600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411386DF-F44A-49FE-82DB-28E787FE6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65554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281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2D2C1-4EFB-4EBB-AD98-6B487A5A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cs typeface="Calibri Light"/>
              </a:rPr>
              <a:t>Полномочия Президента (законодательство)</a:t>
            </a:r>
            <a:endParaRPr lang="ru-RU" sz="4000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0AB21C6F-5BBC-4C84-B515-9F84896EA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57180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86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6BA2E-3A4A-4BCA-810A-CFE4FBFF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3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Полномочия Президента (международные отношения)</a:t>
            </a:r>
            <a:endParaRPr lang="ru-RU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38568E83-0DE8-4CF0-A319-692DB4CEF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041079"/>
              </p:ext>
            </p:extLst>
          </p:nvPr>
        </p:nvGraphicFramePr>
        <p:xfrm>
          <a:off x="894251" y="374728"/>
          <a:ext cx="10798965" cy="690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19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6C6A0-1073-4C89-86E1-9908B68F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Полномочия Президента (оборона государства)</a:t>
            </a:r>
            <a:endParaRPr lang="ru-RU" sz="400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0A4AF28E-14AD-4C6A-AC78-2137C1007B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3962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142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84420-5CD3-48D1-912C-4685574F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Органы государствненой власти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9251A-BA3C-4FD8-BD7E-6B18023B5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6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93BD4-EF80-4BCC-B895-80A409A8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Законодательная власть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DBFCE6-6721-4406-B776-B267EF656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Представлена Парламентом, который в Республике Беларусь называется Национальным Собранием. Принимает верительные и отзывные грамоты дипломатических представителей иностранных государств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стол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9B6E6A84-9FED-48FB-B325-D6222C4AE6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536" r="24865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1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DC44F-98AA-441B-9CC4-9023C2985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Палата представителей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C04651-8BDD-4AF2-8F6E-D584F96B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Парламента, в состав которой входят депутаты, избранные в ходе прямых выборов. Депутаты Палаты представителей представляют интересы избирателей своего округа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41CC733-546C-481F-906C-DA8856E6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96" r="484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12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F0E7B-763B-43C5-BCF5-456A877A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Совет Республики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18EC8C-4941-4EEA-9A47-7F39EABF2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территориального представительства. Он формируется следующим образом: на заседаниях местных Советов депутатов избирается по восемь членов от каждой области и г. Минска, ещё восемь членов назначаются Президентом. Члены Совета Республики представляют интересы своего региона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6B9AB20-AB49-4AE2-AF0D-E3D80BB04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2" r="2077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6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5B4AF-0782-4C27-B598-1E00AAD9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1B22F-FCDD-46FE-B23C-7FE520B76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13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91E14-2740-47E3-8C2E-FD4CD343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Законодательный процесс в Республике Беларусь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773CC32B-78CB-4CCE-834F-56DC0ECB5D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743895"/>
              </p:ext>
            </p:extLst>
          </p:nvPr>
        </p:nvGraphicFramePr>
        <p:xfrm>
          <a:off x="838200" y="620392"/>
          <a:ext cx="663017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9927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8D4E2-05FA-4617-915E-C2CFA1CC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Исполнительная власть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D539B-2881-460F-ADA3-CAECBF19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>
                <a:ea typeface="+mn-lt"/>
                <a:cs typeface="+mn-lt"/>
              </a:rPr>
              <a:t>Правительство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Совет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Министров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Республики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Беларусь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центральный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государственного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управления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который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осуществляет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руководство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системой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подчинённых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ему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министерств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комитетов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иных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организаций</a:t>
            </a:r>
            <a:r>
              <a:rPr lang="en-US" sz="1800" dirty="0">
                <a:ea typeface="+mn-lt"/>
                <a:cs typeface="+mn-lt"/>
              </a:rPr>
              <a:t>, а </a:t>
            </a:r>
            <a:r>
              <a:rPr lang="en-US" sz="1800" dirty="0" err="1">
                <a:ea typeface="+mn-lt"/>
                <a:cs typeface="+mn-lt"/>
              </a:rPr>
              <a:t>также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местных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исполнительных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распорядительных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органов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ru-RU" dirty="0">
              <a:ea typeface="+mn-lt"/>
              <a:cs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здание, внешний, небо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A5A239F5-8B0C-4120-9622-84A386BA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1434214"/>
            <a:ext cx="5628018" cy="37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D0B41-84EA-49DE-BFBE-B5344078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A84DE4A-9F9C-41F0-B7DB-EBE4A482E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535522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8736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125E9-EEB7-467B-884F-5271DF75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Судебная власть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7A0FEB-55F5-49A6-B48D-8D9FA7EF1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самостоятельная и независимая ветвь государственной </a:t>
            </a:r>
            <a:r>
              <a:rPr lang="en-US" sz="2000" b="1"/>
              <a:t>власти</a:t>
            </a:r>
            <a:r>
              <a:rPr lang="en-US" sz="2000"/>
              <a:t>, действующая для разрешения на основе закона социальных конфликтов между государством и гражданами, самими гражданами, юридическими лицами, а также контроля за конституционностью законов.</a:t>
            </a:r>
          </a:p>
        </p:txBody>
      </p:sp>
      <p:pic>
        <p:nvPicPr>
          <p:cNvPr id="5" name="Рисунок 5" descr="Изображение выглядит как внутренний, потоло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34712E0B-E435-430F-822B-ECB012832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706164"/>
            <a:ext cx="5150277" cy="3270426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6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33D65-D020-4D8D-BB55-73BCCECA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77C3C8-8874-4589-B8BE-AC383F3C0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орган государственной власти, на который возложено осуществление правосудия, то есть рассмотрение и разрешение уголовных, гражданских, административных и иных дел в установленном порядке.</a:t>
            </a:r>
          </a:p>
        </p:txBody>
      </p:sp>
      <p:pic>
        <p:nvPicPr>
          <p:cNvPr id="5" name="Рисунок 5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A93507F-24BC-4BAD-8A9F-F0031B3AE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879986"/>
            <a:ext cx="5150277" cy="29227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3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FECDB-1F62-4AEE-8181-01BB1C9B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Судебная система Республики Беларусь</a:t>
            </a:r>
            <a:endParaRPr lang="ru-RU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A40E6586-BAF4-43FD-862C-63050C2095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287641"/>
              </p:ext>
            </p:extLst>
          </p:nvPr>
        </p:nvGraphicFramePr>
        <p:xfrm>
          <a:off x="838200" y="189650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1879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8C193-031A-4392-8130-FE39BC1E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Принципы осуществления судебной деятельности</a:t>
            </a:r>
            <a:endParaRPr lang="ru-RU" sz="4200"/>
          </a:p>
        </p:txBody>
      </p:sp>
      <p:pic>
        <p:nvPicPr>
          <p:cNvPr id="13" name="Picture 4" descr="Винтаж совместимые весыая шкала">
            <a:extLst>
              <a:ext uri="{FF2B5EF4-FFF2-40B4-BE49-F238E27FC236}">
                <a16:creationId xmlns:a16="http://schemas.microsoft.com/office/drawing/2014/main" id="{ADB10119-0A88-4F2D-B1E1-0673519D2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82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B8241D-83DC-4486-8B37-0ED54D22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Независимость </a:t>
            </a:r>
          </a:p>
          <a:p>
            <a:r>
              <a:rPr lang="ru-RU" sz="2200">
                <a:cs typeface="Calibri"/>
              </a:rPr>
              <a:t>Законность</a:t>
            </a:r>
          </a:p>
          <a:p>
            <a:r>
              <a:rPr lang="ru-RU" sz="2200">
                <a:cs typeface="Calibri"/>
              </a:rPr>
              <a:t>Обязательность исполнения решений судов</a:t>
            </a:r>
          </a:p>
          <a:p>
            <a:r>
              <a:rPr lang="ru-RU" sz="2200">
                <a:cs typeface="Calibri"/>
              </a:rPr>
              <a:t>Равенство всех перед законом</a:t>
            </a:r>
          </a:p>
        </p:txBody>
      </p:sp>
    </p:spTree>
    <p:extLst>
      <p:ext uri="{BB962C8B-B14F-4D97-AF65-F5344CB8AC3E}">
        <p14:creationId xmlns:p14="http://schemas.microsoft.com/office/powerpoint/2010/main" val="1318904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FFFDB-CDE5-4696-BAE7-12413992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EE240D-9435-41E0-82E0-BD11745A8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5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2DE77-E95D-4073-92B6-A07EBC67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54EF1-A5EF-4698-9F74-F11294274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92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42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175C8-0F60-4282-9638-99C3A39F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 dirty="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17EBC3-198D-4B8B-AD80-26510556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Принцип разделения властей </a:t>
            </a:r>
          </a:p>
          <a:p>
            <a:r>
              <a:rPr lang="ru-RU" sz="2600" dirty="0">
                <a:cs typeface="Calibri"/>
              </a:rPr>
              <a:t>Президент Республики Беларусь</a:t>
            </a:r>
          </a:p>
          <a:p>
            <a:r>
              <a:rPr lang="ru-RU" sz="2600" dirty="0">
                <a:cs typeface="Calibri"/>
              </a:rPr>
              <a:t>Органы государственной власти</a:t>
            </a:r>
          </a:p>
          <a:p>
            <a:endParaRPr lang="ru-RU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81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BE616-C867-4DED-A66C-81025EB0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Принцип разделения властей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B567E-8F28-4283-BC3B-F4E690041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81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FAACF-B48A-4EBD-A106-F18E3211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Разделение властей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68E87F-F417-4ED6-8752-14A594324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политическая теория, правовая доктрина и реализуемый на практике политический институт, подразумевающий распределение государственной власти между независимыми друг от друга, но при этом уравновешивающими и контролирующими друг друга ветвями: законодательной, исполнительной и судебной.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шиферная плитка&#10;&#10;Автоматически созданное описание">
            <a:extLst>
              <a:ext uri="{FF2B5EF4-FFF2-40B4-BE49-F238E27FC236}">
                <a16:creationId xmlns:a16="http://schemas.microsoft.com/office/drawing/2014/main" id="{697B88F4-94F8-46A6-ABA9-F4A8F91F1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4" r="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A225E-9772-411C-9377-34AA1D59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Зачем это нужно?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714D0-7707-4873-BA94-0B83BACC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Предотвращает </a:t>
            </a:r>
            <a:r>
              <a:rPr lang="ru-RU" sz="2400">
                <a:ea typeface="+mn-lt"/>
                <a:cs typeface="+mn-lt"/>
              </a:rPr>
              <a:t>возможность вредного для граждан и общества произвола со стороны государства, поскольку для принятия, исполнения и применения законов требуется согласованное решение всех трёх ветвей власти</a:t>
            </a:r>
          </a:p>
          <a:p>
            <a:r>
              <a:rPr lang="ru-RU" sz="2400">
                <a:cs typeface="Calibri"/>
              </a:rPr>
              <a:t>Обеспечивает свободу граждан, а также выстраивает систему сдержек и противовесов при принятии решений</a:t>
            </a:r>
          </a:p>
          <a:p>
            <a:r>
              <a:rPr lang="ru-RU" sz="2400">
                <a:cs typeface="Calibri"/>
              </a:rPr>
              <a:t>Обеспечивает контроль за законностью действий каждой ветви власти</a:t>
            </a:r>
          </a:p>
        </p:txBody>
      </p:sp>
    </p:spTree>
    <p:extLst>
      <p:ext uri="{BB962C8B-B14F-4D97-AF65-F5344CB8AC3E}">
        <p14:creationId xmlns:p14="http://schemas.microsoft.com/office/powerpoint/2010/main" val="381418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A3B10-8FCF-4908-B97E-621B7C07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>
                <a:cs typeface="Calibri Light"/>
              </a:rPr>
              <a:t>Три ветви власти в Республике Беларусь</a:t>
            </a:r>
            <a:endParaRPr lang="ru-RU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CE7B8E42-7537-474D-A8E8-4C89B124F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392121"/>
              </p:ext>
            </p:extLst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981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7B934-3EAB-42E1-A3F1-E9EDB015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 Конституции Республики Беларусь...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59490D-665B-4833-B9F0-F372735A1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Статья 6. Государственная власть в Республике Беларусь осуществляется на основе разделения её на законодательную, исполнительную и судебную. Государственные органы в пределах своих полномочий самостоятельны: они взаимодействуют между собой, сдерживают и уравновешивают друг друга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F300B7F-CFD8-4EC8-9CFF-26921DA0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0508" y="2484255"/>
            <a:ext cx="4952325" cy="3714244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579E4-8E51-423B-9E95-918E23F37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Президент Республики Беларусь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9D06D-ADF5-4C9E-A605-39FDB57C5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34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Тема Office</vt:lpstr>
      <vt:lpstr>§ 16. Государственная власть в Республике Беларусь</vt:lpstr>
      <vt:lpstr>Проверка д/з</vt:lpstr>
      <vt:lpstr>План урока</vt:lpstr>
      <vt:lpstr>1. Принцип разделения властей</vt:lpstr>
      <vt:lpstr>Разделение властей</vt:lpstr>
      <vt:lpstr>Зачем это нужно?</vt:lpstr>
      <vt:lpstr>Три ветви власти в Республике Беларусь</vt:lpstr>
      <vt:lpstr>Из Конституции Республики Беларусь...</vt:lpstr>
      <vt:lpstr>2. Президент Республики Беларусь</vt:lpstr>
      <vt:lpstr>Президент Республики Беларусь</vt:lpstr>
      <vt:lpstr>Президент Республики Беларусь</vt:lpstr>
      <vt:lpstr>Полномочия Президента (формирование органов власти)</vt:lpstr>
      <vt:lpstr>Полномочия Президента (законодательство)</vt:lpstr>
      <vt:lpstr>Полномочия Президента (международные отношения)</vt:lpstr>
      <vt:lpstr>Полномочия Президента (оборона государства)</vt:lpstr>
      <vt:lpstr>3. Органы государствненой власти</vt:lpstr>
      <vt:lpstr>Законодательная власть</vt:lpstr>
      <vt:lpstr>Палата представителей</vt:lpstr>
      <vt:lpstr>Совет Республики</vt:lpstr>
      <vt:lpstr>Законодательный процесс в Республике Беларусь</vt:lpstr>
      <vt:lpstr>Исполнительная власть</vt:lpstr>
      <vt:lpstr>Основные положения</vt:lpstr>
      <vt:lpstr>Судебная власть</vt:lpstr>
      <vt:lpstr>Суд</vt:lpstr>
      <vt:lpstr>Судебная система Республики Беларусь</vt:lpstr>
      <vt:lpstr>Принципы осуществления судебной деятельности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225</cp:revision>
  <dcterms:created xsi:type="dcterms:W3CDTF">2022-02-04T18:03:14Z</dcterms:created>
  <dcterms:modified xsi:type="dcterms:W3CDTF">2022-02-04T19:07:49Z</dcterms:modified>
</cp:coreProperties>
</file>