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7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1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6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3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7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2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9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8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214F-919C-4C1C-BB9A-43B65F82B92A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02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65482"/>
          </a:xfrm>
        </p:spPr>
        <p:txBody>
          <a:bodyPr>
            <a:noAutofit/>
          </a:bodyPr>
          <a:lstStyle/>
          <a:p>
            <a:r>
              <a:rPr lang="ru-RU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Советское государство в 1917 – 1939 гг.</a:t>
            </a:r>
            <a:endParaRPr lang="ru-RU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12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шаги советов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8412" y="1825626"/>
            <a:ext cx="5985387" cy="22350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 октября 1917 по май 1918 г. в большинстве городов европейской части Российской империи была установлена советская власть. Однако уже к середине 1918 г. во многих регионах возникло сопротивление, положившее начало Гражданской войне.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8412" y="4377097"/>
            <a:ext cx="5985387" cy="2235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>
                <a:latin typeface="+mj-lt"/>
              </a:rPr>
              <a:t>«Декрет о мире» и «Декрет о Земле»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Первые декреты советской власти, принятые на </a:t>
            </a:r>
            <a:r>
              <a:rPr lang="en-US" dirty="0" smtClean="0"/>
              <a:t>II</a:t>
            </a:r>
            <a:r>
              <a:rPr lang="ru-RU" dirty="0" smtClean="0"/>
              <a:t> Съезде Советов 26 октября 1917 г. первый из них призывал к заключению мира без аннексий и контрибуций, а второй национализировал землю и обещал её передачу крестьянам. Ни один из этих декретов выполнен не был.</a:t>
            </a:r>
            <a:endParaRPr lang="ru-RU" dirty="0"/>
          </a:p>
        </p:txBody>
      </p:sp>
      <p:pic>
        <p:nvPicPr>
          <p:cNvPr id="1026" name="Picture 2" descr="Декрет о мире. Декрет о земле] | Президентская библиотека имени Б.Н. Ельц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21" y="1482611"/>
            <a:ext cx="3679005" cy="51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8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Гражданская война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8412" y="1825626"/>
            <a:ext cx="5985387" cy="22350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1918 г. большевики столкнулись с сопротивлением во многих регионах России. На юге им противостояли силы Л. Корнилова и А. Деникина, в Сибири власть взяли адмирал А. Колчак и атаман Г. Семёнов, в Украине возникло широкое национальное сопротивление. Кроме того, началась иностранная интервенция.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8412" y="4377097"/>
            <a:ext cx="5985387" cy="2235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5700" dirty="0" smtClean="0">
                <a:latin typeface="+mj-lt"/>
              </a:rPr>
              <a:t>Александр Колчак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Русский военный деятель, адмирал, командующий Черноморским флотом. После февраля 1917 г. уехал как советник в США, но вскоре вернулся и возглавил белую армию в Сибири, став Верховным правителем России. В 1920 г. был выдан чехословаками местным советским властям и после следствия расстрелян.</a:t>
            </a:r>
            <a:endParaRPr lang="ru-RU" dirty="0"/>
          </a:p>
        </p:txBody>
      </p:sp>
      <p:pic>
        <p:nvPicPr>
          <p:cNvPr id="2052" name="Picture 4" descr="Кто Колчак по национальности - XVIII век - onhistor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8" y="1572195"/>
            <a:ext cx="378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Военный коммунизм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8412" y="1825626"/>
            <a:ext cx="5985387" cy="22350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После первых неудач на фронте, советское правительство перешло к жёстким мерам. Была принята программа «военного коммунизма», а вся советская территория была объявлена военным лагерем.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8412" y="4377097"/>
            <a:ext cx="5985387" cy="2235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5700" dirty="0" smtClean="0">
                <a:latin typeface="+mj-lt"/>
              </a:rPr>
              <a:t>продразвёрстка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Одно из мероприятий «военного коммунизма». Заключалось в изъятии у крестьян излишков продовольствия на нужды промышленности и армии. Недовольные крестьяне часто расстреливались без суда и следствия, как враги народа. В результате данной политики страну захлестнули крестьянские бунты и восстания, что вынудило советскую власть перейти к новой экономической политике.</a:t>
            </a:r>
            <a:endParaRPr lang="ru-RU" dirty="0"/>
          </a:p>
        </p:txBody>
      </p:sp>
      <p:pic>
        <p:nvPicPr>
          <p:cNvPr id="3074" name="Picture 2" descr="Продразверстка: суть, введение, последствия, замена продналого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1" t="-134" r="18481" b="134"/>
          <a:stretch/>
        </p:blipFill>
        <p:spPr bwMode="auto">
          <a:xfrm>
            <a:off x="953832" y="1572195"/>
            <a:ext cx="378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2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экономическая политика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8412" y="1825626"/>
            <a:ext cx="5985387" cy="22350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1921 г. в стране вспыхнули два крупных мятежа – крестьянский на Тамбовщине и военный в Кронштадте. Оба восстания были подавлены, но правительство решило в марте 1921 г. перейти к новой экономической модели – НЭПу.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8412" y="4377097"/>
            <a:ext cx="5985387" cy="2235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5700" dirty="0" smtClean="0">
                <a:latin typeface="+mj-lt"/>
              </a:rPr>
              <a:t>Советский Червонец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 рамках новой экономической политики советское правительство провело денежную реформу, введя новую валюту – червонец. Червонцы были выпущены как в металле (золотые), так и в бумажных купюрах. Советский червонец был единственной валютой в истории СССР которая полностью покрывала золотом бумажные купюры.</a:t>
            </a:r>
            <a:endParaRPr lang="ru-RU" dirty="0"/>
          </a:p>
        </p:txBody>
      </p:sp>
      <p:pic>
        <p:nvPicPr>
          <p:cNvPr id="4100" name="Picture 4" descr="Билеты Государственного Банка СССР 1937 года. Червонц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77097"/>
            <a:ext cx="4296696" cy="21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Монета золотой червонец сеятель. Золотой червонец (10 рублей) новодел.  Монета медный червонец 1925 год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12824"/>
            <a:ext cx="4296696" cy="21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Индустриализация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8412" y="1825626"/>
            <a:ext cx="5985387" cy="22350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 1925 г. экономический рост стал замедляться, а к 1927 г. и вовсе показывал нулевой результат. Поэтому новым руководителем СССР И. Сталиным был взят курс на ускоренное промышленное развитие – индустриализацию.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8412" y="4377097"/>
            <a:ext cx="5985387" cy="2235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700" dirty="0" smtClean="0">
                <a:latin typeface="+mj-lt"/>
              </a:rPr>
              <a:t>Иосиф </a:t>
            </a:r>
            <a:r>
              <a:rPr lang="ru-RU" sz="5700" dirty="0" err="1" smtClean="0">
                <a:latin typeface="+mj-lt"/>
              </a:rPr>
              <a:t>сталин</a:t>
            </a:r>
            <a:endParaRPr lang="ru-RU" sz="5700" dirty="0" smtClean="0">
              <a:latin typeface="+mj-l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Советский политический деятель, партийный активист. При В. Ленине возглавлял комиссариат по делам национальностей. После </a:t>
            </a:r>
            <a:r>
              <a:rPr lang="ru-RU" dirty="0"/>
              <a:t>с</a:t>
            </a:r>
            <a:r>
              <a:rPr lang="ru-RU" dirty="0" smtClean="0"/>
              <a:t>мерти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В. Ленина в 1924 г. в результате партийной борьбы к 1929 г. стал единоличным руководителем СССР, которым пробыл до своей смерти в 1953 г.</a:t>
            </a:r>
            <a:endParaRPr lang="ru-RU" dirty="0"/>
          </a:p>
        </p:txBody>
      </p:sp>
      <p:pic>
        <p:nvPicPr>
          <p:cNvPr id="5122" name="Picture 2" descr="Сталин, Иосиф Виссарионо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3" y="1690687"/>
            <a:ext cx="4023135" cy="46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1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коллективизация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8412" y="1825626"/>
            <a:ext cx="5985387" cy="22350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1927 г. сталинский план индустриализации стал значительно замедлять темпы роста. В результате причиной было объявлено отсутствие связи между деревней и городом. Для решения вопроса была принята программа по созданию крупных сельскохозяйственных хозяйств – колхозов. Само процесс получил название – коллективизация.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8412" y="4377097"/>
            <a:ext cx="5985387" cy="2235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700" dirty="0" smtClean="0">
                <a:latin typeface="+mj-lt"/>
              </a:rPr>
              <a:t>Раскулачивание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В рамках реализации процесса коллективизации правительство хотело уничтожить крупные и середняцкие хозяйства – кулаков. В результате ликвидации этих хозяйств несколько миллионов человек были лишены своего имущества и выселены или вообще расстреляны, как классовые враги.</a:t>
            </a:r>
            <a:endParaRPr lang="ru-RU" dirty="0"/>
          </a:p>
        </p:txBody>
      </p:sp>
      <p:pic>
        <p:nvPicPr>
          <p:cNvPr id="6146" name="Picture 2" descr="Раскулачивание: насильственное действ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8" y="1515857"/>
            <a:ext cx="3752576" cy="50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6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СССР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8412" y="1825626"/>
            <a:ext cx="5985387" cy="22350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К началу 1920-х гг. перед руководством встал вопрос о дальнейшем существовании советских республик. Разрабатывались два плана - ленинский «федеративный» и сталинский «автономный». В результате в 1922 г. был принят федеративный  план объединения.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8412" y="4377097"/>
            <a:ext cx="5985387" cy="2235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700" dirty="0" smtClean="0">
                <a:latin typeface="+mj-lt"/>
              </a:rPr>
              <a:t>Ленинский федеративный план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В 1922 г. при объединении советских республик в единое государство был принят ленинский федеративный план. Согласно этому плану советские республики входили в состав союза на правах союзных независимых государств. Полномочия между союзным центром и республиками были оговорены и перераспределены. Несмотря на возможность выхода, союзные республик не смогли ничего сделать вплоть до перестройки в 1990 г.</a:t>
            </a:r>
            <a:endParaRPr lang="ru-RU" dirty="0"/>
          </a:p>
        </p:txBody>
      </p:sp>
      <p:pic>
        <p:nvPicPr>
          <p:cNvPr id="7170" name="Picture 2" descr="Сегодня 89-я годовщина Союза Советских Социалистических Республик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" b="12041"/>
          <a:stretch/>
        </p:blipFill>
        <p:spPr bwMode="auto">
          <a:xfrm>
            <a:off x="942156" y="1484671"/>
            <a:ext cx="4091960" cy="51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75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Другая 1">
      <a:majorFont>
        <a:latin typeface="Bebas Neue Bold"/>
        <a:ea typeface=""/>
        <a:cs typeface=""/>
      </a:majorFont>
      <a:minorFont>
        <a:latin typeface="Yu Gothic UI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A42ECCC-6B67-4EC2-9BCB-A533EDE5D491}" vid="{515273B5-A2BB-4ACE-899B-BD14641B92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115</TotalTime>
  <Words>672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Yu Gothic UI Light</vt:lpstr>
      <vt:lpstr>Arial</vt:lpstr>
      <vt:lpstr>Bebas Neue Bold</vt:lpstr>
      <vt:lpstr>Тема1</vt:lpstr>
      <vt:lpstr>Советское государство в 1917 – 1939 гг.</vt:lpstr>
      <vt:lpstr>Первые шаги советов</vt:lpstr>
      <vt:lpstr>Гражданская война</vt:lpstr>
      <vt:lpstr>Военный коммунизм</vt:lpstr>
      <vt:lpstr>Новая экономическая политика</vt:lpstr>
      <vt:lpstr>Индустриализация</vt:lpstr>
      <vt:lpstr>коллективизация</vt:lpstr>
      <vt:lpstr>Образование СССР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Советское государство в 1917 – 1939 гг.</dc:title>
  <dc:creator>Павел</dc:creator>
  <cp:lastModifiedBy>Павел</cp:lastModifiedBy>
  <cp:revision>11</cp:revision>
  <dcterms:created xsi:type="dcterms:W3CDTF">2021-08-21T16:01:23Z</dcterms:created>
  <dcterms:modified xsi:type="dcterms:W3CDTF">2021-08-21T17:57:16Z</dcterms:modified>
</cp:coreProperties>
</file>